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35" r:id="rId1"/>
  </p:sldMasterIdLst>
  <p:sldIdLst>
    <p:sldId id="256" r:id="rId2"/>
    <p:sldId id="283" r:id="rId3"/>
    <p:sldId id="257" r:id="rId4"/>
    <p:sldId id="282" r:id="rId5"/>
    <p:sldId id="287" r:id="rId6"/>
    <p:sldId id="258" r:id="rId7"/>
    <p:sldId id="277" r:id="rId8"/>
    <p:sldId id="284" r:id="rId9"/>
    <p:sldId id="260" r:id="rId10"/>
    <p:sldId id="285" r:id="rId11"/>
    <p:sldId id="269" r:id="rId12"/>
    <p:sldId id="286" r:id="rId13"/>
    <p:sldId id="281" r:id="rId14"/>
    <p:sldId id="288" r:id="rId15"/>
    <p:sldId id="289" r:id="rId16"/>
    <p:sldId id="265" r:id="rId17"/>
    <p:sldId id="273" r:id="rId18"/>
    <p:sldId id="276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entury Gothic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660" y="6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D4D18A-2EFC-49A0-9972-11D182B045FE}" type="doc">
      <dgm:prSet loTypeId="urn:microsoft.com/office/officeart/2005/8/layout/hierarchy1" loCatId="hierarchy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A9A002D-A28E-48FE-BD65-C29D961A878F}">
      <dgm:prSet/>
      <dgm:spPr/>
      <dgm:t>
        <a:bodyPr/>
        <a:lstStyle/>
        <a:p>
          <a:r>
            <a:rPr lang="ru-RU" dirty="0" smtClean="0">
              <a:latin typeface="Bookman Old Style" pitchFamily="18" charset="0"/>
            </a:rPr>
            <a:t>Осуществление</a:t>
          </a:r>
          <a:r>
            <a:rPr lang="ru-RU" dirty="0" smtClean="0"/>
            <a:t> </a:t>
          </a:r>
          <a:r>
            <a:rPr lang="ru-RU" dirty="0" smtClean="0">
              <a:latin typeface="Bookman Old Style" pitchFamily="18" charset="0"/>
            </a:rPr>
            <a:t>проекта</a:t>
          </a:r>
          <a:endParaRPr lang="ru-RU" dirty="0">
            <a:latin typeface="Bookman Old Style" pitchFamily="18" charset="0"/>
          </a:endParaRPr>
        </a:p>
      </dgm:t>
    </dgm:pt>
    <dgm:pt modelId="{C64FF11C-B96B-44C7-AB05-B9749C1ECB71}" type="parTrans" cxnId="{2696901D-A2FD-4A48-8263-744547455CAD}">
      <dgm:prSet/>
      <dgm:spPr/>
      <dgm:t>
        <a:bodyPr/>
        <a:lstStyle/>
        <a:p>
          <a:endParaRPr lang="ru-RU"/>
        </a:p>
      </dgm:t>
    </dgm:pt>
    <dgm:pt modelId="{0FEBD9D2-2321-48A1-9DA8-78A77846EDEB}" type="sibTrans" cxnId="{2696901D-A2FD-4A48-8263-744547455CAD}">
      <dgm:prSet/>
      <dgm:spPr/>
      <dgm:t>
        <a:bodyPr/>
        <a:lstStyle/>
        <a:p>
          <a:endParaRPr lang="ru-RU"/>
        </a:p>
      </dgm:t>
    </dgm:pt>
    <dgm:pt modelId="{D848F2A3-20A0-4739-987B-F1E39E60D923}">
      <dgm:prSet phldrT="[Текст]"/>
      <dgm:spPr/>
      <dgm:t>
        <a:bodyPr/>
        <a:lstStyle/>
        <a:p>
          <a:r>
            <a:rPr lang="ru-RU" dirty="0" smtClean="0">
              <a:latin typeface="Bookman Old Style" pitchFamily="18" charset="0"/>
            </a:rPr>
            <a:t>Предметы</a:t>
          </a:r>
          <a:r>
            <a:rPr lang="ru-RU" dirty="0" smtClean="0"/>
            <a:t> </a:t>
          </a:r>
          <a:r>
            <a:rPr lang="ru-RU" dirty="0" smtClean="0">
              <a:latin typeface="Bookman Old Style" pitchFamily="18" charset="0"/>
            </a:rPr>
            <a:t>декора</a:t>
          </a:r>
          <a:endParaRPr lang="ru-RU" dirty="0">
            <a:latin typeface="Bookman Old Style" pitchFamily="18" charset="0"/>
          </a:endParaRPr>
        </a:p>
      </dgm:t>
    </dgm:pt>
    <dgm:pt modelId="{71BA18C4-D00E-4B60-A70E-93F584A446B7}" type="parTrans" cxnId="{113DE34D-926D-4207-997F-882DEF9F3A69}">
      <dgm:prSet/>
      <dgm:spPr/>
      <dgm:t>
        <a:bodyPr/>
        <a:lstStyle/>
        <a:p>
          <a:endParaRPr lang="ru-RU"/>
        </a:p>
      </dgm:t>
    </dgm:pt>
    <dgm:pt modelId="{7EE80515-B0FB-4532-BABA-7F6B29A274CB}" type="sibTrans" cxnId="{113DE34D-926D-4207-997F-882DEF9F3A69}">
      <dgm:prSet/>
      <dgm:spPr/>
      <dgm:t>
        <a:bodyPr/>
        <a:lstStyle/>
        <a:p>
          <a:endParaRPr lang="ru-RU"/>
        </a:p>
      </dgm:t>
    </dgm:pt>
    <dgm:pt modelId="{327D1F5D-47DD-47A6-8045-A0D5C031763A}">
      <dgm:prSet phldrT="[Текст]"/>
      <dgm:spPr/>
      <dgm:t>
        <a:bodyPr/>
        <a:lstStyle/>
        <a:p>
          <a:r>
            <a:rPr lang="ru-RU" dirty="0" smtClean="0">
              <a:latin typeface="Bookman Old Style" pitchFamily="18" charset="0"/>
            </a:rPr>
            <a:t>Материалы</a:t>
          </a:r>
          <a:endParaRPr lang="ru-RU" dirty="0">
            <a:latin typeface="Bookman Old Style" pitchFamily="18" charset="0"/>
          </a:endParaRPr>
        </a:p>
      </dgm:t>
    </dgm:pt>
    <dgm:pt modelId="{1AEE7F4A-50A2-4BD2-A20D-F411D420F7CD}" type="parTrans" cxnId="{9437A61C-0C37-45EE-B01E-6ECCDBEC5D59}">
      <dgm:prSet/>
      <dgm:spPr/>
      <dgm:t>
        <a:bodyPr/>
        <a:lstStyle/>
        <a:p>
          <a:endParaRPr lang="ru-RU"/>
        </a:p>
      </dgm:t>
    </dgm:pt>
    <dgm:pt modelId="{4BFEF3E9-25D6-4847-A691-CB3099F06777}" type="sibTrans" cxnId="{9437A61C-0C37-45EE-B01E-6ECCDBEC5D59}">
      <dgm:prSet/>
      <dgm:spPr/>
      <dgm:t>
        <a:bodyPr/>
        <a:lstStyle/>
        <a:p>
          <a:endParaRPr lang="ru-RU"/>
        </a:p>
      </dgm:t>
    </dgm:pt>
    <dgm:pt modelId="{DC788C1A-69FD-4C38-BD56-54FD52A8D91E}">
      <dgm:prSet phldrT="[Текст]"/>
      <dgm:spPr/>
      <dgm:t>
        <a:bodyPr/>
        <a:lstStyle/>
        <a:p>
          <a:r>
            <a:rPr lang="ru-RU" dirty="0" smtClean="0">
              <a:latin typeface="Bookman Old Style" pitchFamily="18" charset="0"/>
            </a:rPr>
            <a:t>Технология</a:t>
          </a:r>
          <a:r>
            <a:rPr lang="ru-RU" dirty="0" smtClean="0"/>
            <a:t> </a:t>
          </a:r>
          <a:r>
            <a:rPr lang="ru-RU" dirty="0" smtClean="0">
              <a:latin typeface="Bookman Old Style" pitchFamily="18" charset="0"/>
            </a:rPr>
            <a:t>изготовления</a:t>
          </a:r>
          <a:endParaRPr lang="ru-RU" dirty="0">
            <a:latin typeface="Bookman Old Style" pitchFamily="18" charset="0"/>
          </a:endParaRPr>
        </a:p>
      </dgm:t>
    </dgm:pt>
    <dgm:pt modelId="{201709E1-0E42-4DA4-A8DA-14C71AF14B4D}" type="parTrans" cxnId="{296E97A1-C321-4369-B23D-671D4250B21E}">
      <dgm:prSet/>
      <dgm:spPr/>
      <dgm:t>
        <a:bodyPr/>
        <a:lstStyle/>
        <a:p>
          <a:endParaRPr lang="ru-RU"/>
        </a:p>
      </dgm:t>
    </dgm:pt>
    <dgm:pt modelId="{62E405EC-313C-42EF-8406-0614670FA8A6}" type="sibTrans" cxnId="{296E97A1-C321-4369-B23D-671D4250B21E}">
      <dgm:prSet/>
      <dgm:spPr/>
      <dgm:t>
        <a:bodyPr/>
        <a:lstStyle/>
        <a:p>
          <a:endParaRPr lang="ru-RU"/>
        </a:p>
      </dgm:t>
    </dgm:pt>
    <dgm:pt modelId="{FBCFA0A1-B7F5-433A-9460-D3843B7979A5}">
      <dgm:prSet phldrT="[Текст]"/>
      <dgm:spPr/>
      <dgm:t>
        <a:bodyPr/>
        <a:lstStyle/>
        <a:p>
          <a:r>
            <a:rPr lang="ru-RU" dirty="0" smtClean="0">
              <a:latin typeface="Bookman Old Style" pitchFamily="18" charset="0"/>
            </a:rPr>
            <a:t>Оборудование</a:t>
          </a:r>
          <a:endParaRPr lang="ru-RU" dirty="0">
            <a:latin typeface="Bookman Old Style" pitchFamily="18" charset="0"/>
          </a:endParaRPr>
        </a:p>
      </dgm:t>
    </dgm:pt>
    <dgm:pt modelId="{D5975978-919D-4096-BD8F-D58C1A152B12}" type="parTrans" cxnId="{060A7A4D-FD54-4969-AF7B-FE5B0263D2EE}">
      <dgm:prSet/>
      <dgm:spPr/>
      <dgm:t>
        <a:bodyPr/>
        <a:lstStyle/>
        <a:p>
          <a:endParaRPr lang="ru-RU"/>
        </a:p>
      </dgm:t>
    </dgm:pt>
    <dgm:pt modelId="{86E0C43D-1F93-4A34-A4C7-F6830945B2F5}" type="sibTrans" cxnId="{060A7A4D-FD54-4969-AF7B-FE5B0263D2EE}">
      <dgm:prSet/>
      <dgm:spPr/>
      <dgm:t>
        <a:bodyPr/>
        <a:lstStyle/>
        <a:p>
          <a:endParaRPr lang="ru-RU"/>
        </a:p>
      </dgm:t>
    </dgm:pt>
    <dgm:pt modelId="{F2DB233D-8AD0-4F06-A262-5B7ECDF78D7D}">
      <dgm:prSet phldrT="[Текст]"/>
      <dgm:spPr/>
      <dgm:t>
        <a:bodyPr/>
        <a:lstStyle/>
        <a:p>
          <a:r>
            <a:rPr lang="ru-RU" dirty="0" smtClean="0">
              <a:latin typeface="Bookman Old Style" pitchFamily="18" charset="0"/>
            </a:rPr>
            <a:t>Охрана труда</a:t>
          </a:r>
          <a:endParaRPr lang="ru-RU" dirty="0">
            <a:latin typeface="Bookman Old Style" pitchFamily="18" charset="0"/>
          </a:endParaRPr>
        </a:p>
      </dgm:t>
    </dgm:pt>
    <dgm:pt modelId="{C3F0AC4C-B0FC-4898-9A29-07C7FFFAF41B}" type="parTrans" cxnId="{33E91E5B-56D9-4E36-A4A2-4EA7FBC19A90}">
      <dgm:prSet/>
      <dgm:spPr/>
      <dgm:t>
        <a:bodyPr/>
        <a:lstStyle/>
        <a:p>
          <a:endParaRPr lang="ru-RU"/>
        </a:p>
      </dgm:t>
    </dgm:pt>
    <dgm:pt modelId="{D87D9BB2-1E47-4FE8-ADD9-A2678629FAD1}" type="sibTrans" cxnId="{33E91E5B-56D9-4E36-A4A2-4EA7FBC19A90}">
      <dgm:prSet/>
      <dgm:spPr/>
      <dgm:t>
        <a:bodyPr/>
        <a:lstStyle/>
        <a:p>
          <a:endParaRPr lang="ru-RU"/>
        </a:p>
      </dgm:t>
    </dgm:pt>
    <dgm:pt modelId="{813072E7-C8BB-477D-BD15-2FE4266682E4}">
      <dgm:prSet phldrT="[Текст]"/>
      <dgm:spPr/>
      <dgm:t>
        <a:bodyPr/>
        <a:lstStyle/>
        <a:p>
          <a:r>
            <a:rPr lang="ru-RU" dirty="0" smtClean="0">
              <a:latin typeface="Bookman Old Style" pitchFamily="18" charset="0"/>
            </a:rPr>
            <a:t>Себестоимость</a:t>
          </a:r>
          <a:endParaRPr lang="ru-RU" dirty="0">
            <a:latin typeface="Bookman Old Style" pitchFamily="18" charset="0"/>
          </a:endParaRPr>
        </a:p>
      </dgm:t>
    </dgm:pt>
    <dgm:pt modelId="{9286DEB3-C1F6-4538-9608-4F6170013F54}" type="parTrans" cxnId="{5036BF02-7C13-4046-9BC9-9A6F41729AB2}">
      <dgm:prSet/>
      <dgm:spPr/>
      <dgm:t>
        <a:bodyPr/>
        <a:lstStyle/>
        <a:p>
          <a:endParaRPr lang="ru-RU"/>
        </a:p>
      </dgm:t>
    </dgm:pt>
    <dgm:pt modelId="{233D1161-9E9C-4B57-8B05-C601EACE9570}" type="sibTrans" cxnId="{5036BF02-7C13-4046-9BC9-9A6F41729AB2}">
      <dgm:prSet/>
      <dgm:spPr/>
      <dgm:t>
        <a:bodyPr/>
        <a:lstStyle/>
        <a:p>
          <a:endParaRPr lang="ru-RU"/>
        </a:p>
      </dgm:t>
    </dgm:pt>
    <dgm:pt modelId="{757CC271-653E-4FCE-8852-B026DBCD9B8F}" type="pres">
      <dgm:prSet presAssocID="{3ED4D18A-2EFC-49A0-9972-11D182B045FE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5F4E1C6-0111-41F3-A9C4-EA4B1D95E5EF}" type="pres">
      <dgm:prSet presAssocID="{8A9A002D-A28E-48FE-BD65-C29D961A878F}" presName="hierRoot1" presStyleCnt="0"/>
      <dgm:spPr/>
    </dgm:pt>
    <dgm:pt modelId="{C62354B8-8082-4D3A-B6D1-069DDEA25D5C}" type="pres">
      <dgm:prSet presAssocID="{8A9A002D-A28E-48FE-BD65-C29D961A878F}" presName="composite" presStyleCnt="0"/>
      <dgm:spPr/>
    </dgm:pt>
    <dgm:pt modelId="{A811879C-F5C5-43B1-AD77-78DE15CD194D}" type="pres">
      <dgm:prSet presAssocID="{8A9A002D-A28E-48FE-BD65-C29D961A878F}" presName="background" presStyleLbl="node0" presStyleIdx="0" presStyleCnt="1"/>
      <dgm:spPr/>
    </dgm:pt>
    <dgm:pt modelId="{D370F0FE-6C3F-437A-975B-C6779B9FF6B3}" type="pres">
      <dgm:prSet presAssocID="{8A9A002D-A28E-48FE-BD65-C29D961A878F}" presName="text" presStyleLbl="fgAcc0" presStyleIdx="0" presStyleCnt="1" custLinFactNeighborX="-147" custLinFactNeighborY="-35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4ADBCD-4C6E-4794-885E-C428F6332156}" type="pres">
      <dgm:prSet presAssocID="{8A9A002D-A28E-48FE-BD65-C29D961A878F}" presName="hierChild2" presStyleCnt="0"/>
      <dgm:spPr/>
    </dgm:pt>
    <dgm:pt modelId="{518DFEEA-1531-4012-8208-892E30FDE978}" type="pres">
      <dgm:prSet presAssocID="{71BA18C4-D00E-4B60-A70E-93F584A446B7}" presName="Name10" presStyleLbl="parChTrans1D2" presStyleIdx="0" presStyleCnt="3"/>
      <dgm:spPr/>
      <dgm:t>
        <a:bodyPr/>
        <a:lstStyle/>
        <a:p>
          <a:endParaRPr lang="ru-RU"/>
        </a:p>
      </dgm:t>
    </dgm:pt>
    <dgm:pt modelId="{76DA51AE-F3E0-4D5F-8ECB-567C6FA69E58}" type="pres">
      <dgm:prSet presAssocID="{D848F2A3-20A0-4739-987B-F1E39E60D923}" presName="hierRoot2" presStyleCnt="0"/>
      <dgm:spPr/>
    </dgm:pt>
    <dgm:pt modelId="{A50707DA-340A-4A9E-B260-C18048BA9578}" type="pres">
      <dgm:prSet presAssocID="{D848F2A3-20A0-4739-987B-F1E39E60D923}" presName="composite2" presStyleCnt="0"/>
      <dgm:spPr/>
    </dgm:pt>
    <dgm:pt modelId="{2A2F70E5-4B62-4A59-BC4F-2595F88EFAF9}" type="pres">
      <dgm:prSet presAssocID="{D848F2A3-20A0-4739-987B-F1E39E60D923}" presName="background2" presStyleLbl="node2" presStyleIdx="0" presStyleCnt="3"/>
      <dgm:spPr/>
    </dgm:pt>
    <dgm:pt modelId="{75E1356E-9830-4271-ABB1-286BCA5FA93F}" type="pres">
      <dgm:prSet presAssocID="{D848F2A3-20A0-4739-987B-F1E39E60D923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E2CD69-509F-4BB4-9C95-8699BC9A4655}" type="pres">
      <dgm:prSet presAssocID="{D848F2A3-20A0-4739-987B-F1E39E60D923}" presName="hierChild3" presStyleCnt="0"/>
      <dgm:spPr/>
    </dgm:pt>
    <dgm:pt modelId="{C1C3996D-F663-40FA-B821-1050D7C8E73B}" type="pres">
      <dgm:prSet presAssocID="{1AEE7F4A-50A2-4BD2-A20D-F411D420F7CD}" presName="Name10" presStyleLbl="parChTrans1D2" presStyleIdx="1" presStyleCnt="3"/>
      <dgm:spPr/>
      <dgm:t>
        <a:bodyPr/>
        <a:lstStyle/>
        <a:p>
          <a:endParaRPr lang="ru-RU"/>
        </a:p>
      </dgm:t>
    </dgm:pt>
    <dgm:pt modelId="{A099FF15-93C2-433D-8543-AB6122B7D8F5}" type="pres">
      <dgm:prSet presAssocID="{327D1F5D-47DD-47A6-8045-A0D5C031763A}" presName="hierRoot2" presStyleCnt="0"/>
      <dgm:spPr/>
    </dgm:pt>
    <dgm:pt modelId="{67D9BE4A-2C35-4EEF-A170-FAC58E068C28}" type="pres">
      <dgm:prSet presAssocID="{327D1F5D-47DD-47A6-8045-A0D5C031763A}" presName="composite2" presStyleCnt="0"/>
      <dgm:spPr/>
    </dgm:pt>
    <dgm:pt modelId="{53A35E5D-C6AB-4FF2-9FD9-82C9D84565C2}" type="pres">
      <dgm:prSet presAssocID="{327D1F5D-47DD-47A6-8045-A0D5C031763A}" presName="background2" presStyleLbl="node2" presStyleIdx="1" presStyleCnt="3"/>
      <dgm:spPr/>
    </dgm:pt>
    <dgm:pt modelId="{00623761-88B2-4262-92A8-5AFC1C1BC572}" type="pres">
      <dgm:prSet presAssocID="{327D1F5D-47DD-47A6-8045-A0D5C031763A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27E5EF9-6B81-4846-B818-906B8B1B3621}" type="pres">
      <dgm:prSet presAssocID="{327D1F5D-47DD-47A6-8045-A0D5C031763A}" presName="hierChild3" presStyleCnt="0"/>
      <dgm:spPr/>
    </dgm:pt>
    <dgm:pt modelId="{ECA1DDC1-7312-4102-80D0-84C09C551221}" type="pres">
      <dgm:prSet presAssocID="{201709E1-0E42-4DA4-A8DA-14C71AF14B4D}" presName="Name10" presStyleLbl="parChTrans1D2" presStyleIdx="2" presStyleCnt="3"/>
      <dgm:spPr/>
      <dgm:t>
        <a:bodyPr/>
        <a:lstStyle/>
        <a:p>
          <a:endParaRPr lang="ru-RU"/>
        </a:p>
      </dgm:t>
    </dgm:pt>
    <dgm:pt modelId="{C7BF707D-CDCD-4E11-919D-EE1A9C1ED0F9}" type="pres">
      <dgm:prSet presAssocID="{DC788C1A-69FD-4C38-BD56-54FD52A8D91E}" presName="hierRoot2" presStyleCnt="0"/>
      <dgm:spPr/>
    </dgm:pt>
    <dgm:pt modelId="{B6AF95EA-1231-4CBC-8FC8-3BF226935E04}" type="pres">
      <dgm:prSet presAssocID="{DC788C1A-69FD-4C38-BD56-54FD52A8D91E}" presName="composite2" presStyleCnt="0"/>
      <dgm:spPr/>
    </dgm:pt>
    <dgm:pt modelId="{937E622D-92C7-41A4-B542-DFF57A65F187}" type="pres">
      <dgm:prSet presAssocID="{DC788C1A-69FD-4C38-BD56-54FD52A8D91E}" presName="background2" presStyleLbl="node2" presStyleIdx="2" presStyleCnt="3"/>
      <dgm:spPr/>
    </dgm:pt>
    <dgm:pt modelId="{0D74F395-5D19-4F02-A3CE-8CAC097470E2}" type="pres">
      <dgm:prSet presAssocID="{DC788C1A-69FD-4C38-BD56-54FD52A8D91E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561631B-FB8B-4DE4-A794-AA96149FFA5F}" type="pres">
      <dgm:prSet presAssocID="{DC788C1A-69FD-4C38-BD56-54FD52A8D91E}" presName="hierChild3" presStyleCnt="0"/>
      <dgm:spPr/>
    </dgm:pt>
    <dgm:pt modelId="{637C712F-10D0-477A-9902-483673158DBF}" type="pres">
      <dgm:prSet presAssocID="{D5975978-919D-4096-BD8F-D58C1A152B12}" presName="Name17" presStyleLbl="parChTrans1D3" presStyleIdx="0" presStyleCnt="3"/>
      <dgm:spPr/>
      <dgm:t>
        <a:bodyPr/>
        <a:lstStyle/>
        <a:p>
          <a:endParaRPr lang="ru-RU"/>
        </a:p>
      </dgm:t>
    </dgm:pt>
    <dgm:pt modelId="{97EEED9C-999C-4F22-AE01-1A022A4B0514}" type="pres">
      <dgm:prSet presAssocID="{FBCFA0A1-B7F5-433A-9460-D3843B7979A5}" presName="hierRoot3" presStyleCnt="0"/>
      <dgm:spPr/>
    </dgm:pt>
    <dgm:pt modelId="{664ACD1D-ABB6-44D2-9C61-BAFEF4553FEC}" type="pres">
      <dgm:prSet presAssocID="{FBCFA0A1-B7F5-433A-9460-D3843B7979A5}" presName="composite3" presStyleCnt="0"/>
      <dgm:spPr/>
    </dgm:pt>
    <dgm:pt modelId="{2ECC56F8-5988-4BB9-96EB-5C776432F0B7}" type="pres">
      <dgm:prSet presAssocID="{FBCFA0A1-B7F5-433A-9460-D3843B7979A5}" presName="background3" presStyleLbl="node3" presStyleIdx="0" presStyleCnt="3"/>
      <dgm:spPr/>
    </dgm:pt>
    <dgm:pt modelId="{B8E6C5F4-E33A-4D5C-B2FB-2634BE744C2D}" type="pres">
      <dgm:prSet presAssocID="{FBCFA0A1-B7F5-433A-9460-D3843B7979A5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4D3C7C0-CCBD-49E7-B21A-8EBE0D81F9EC}" type="pres">
      <dgm:prSet presAssocID="{FBCFA0A1-B7F5-433A-9460-D3843B7979A5}" presName="hierChild4" presStyleCnt="0"/>
      <dgm:spPr/>
    </dgm:pt>
    <dgm:pt modelId="{577AEAD7-28B4-45A2-B3C2-A604F85E7DB8}" type="pres">
      <dgm:prSet presAssocID="{C3F0AC4C-B0FC-4898-9A29-07C7FFFAF41B}" presName="Name17" presStyleLbl="parChTrans1D3" presStyleIdx="1" presStyleCnt="3"/>
      <dgm:spPr/>
      <dgm:t>
        <a:bodyPr/>
        <a:lstStyle/>
        <a:p>
          <a:endParaRPr lang="ru-RU"/>
        </a:p>
      </dgm:t>
    </dgm:pt>
    <dgm:pt modelId="{1F5688CD-928B-439F-87BF-DE3790D9BA0A}" type="pres">
      <dgm:prSet presAssocID="{F2DB233D-8AD0-4F06-A262-5B7ECDF78D7D}" presName="hierRoot3" presStyleCnt="0"/>
      <dgm:spPr/>
    </dgm:pt>
    <dgm:pt modelId="{D3ACDA0C-3A2B-4253-A278-C3758F38C9E9}" type="pres">
      <dgm:prSet presAssocID="{F2DB233D-8AD0-4F06-A262-5B7ECDF78D7D}" presName="composite3" presStyleCnt="0"/>
      <dgm:spPr/>
    </dgm:pt>
    <dgm:pt modelId="{C19D19A5-F2DE-4797-B6F2-A68423B3618E}" type="pres">
      <dgm:prSet presAssocID="{F2DB233D-8AD0-4F06-A262-5B7ECDF78D7D}" presName="background3" presStyleLbl="node3" presStyleIdx="1" presStyleCnt="3"/>
      <dgm:spPr/>
    </dgm:pt>
    <dgm:pt modelId="{F1B100A7-8E20-45CF-BB17-94B350CD1B22}" type="pres">
      <dgm:prSet presAssocID="{F2DB233D-8AD0-4F06-A262-5B7ECDF78D7D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28BE722-8CF9-4E83-82E4-7AEAE00F194A}" type="pres">
      <dgm:prSet presAssocID="{F2DB233D-8AD0-4F06-A262-5B7ECDF78D7D}" presName="hierChild4" presStyleCnt="0"/>
      <dgm:spPr/>
    </dgm:pt>
    <dgm:pt modelId="{E893BFE2-BAC9-4A10-A230-E4477432BC15}" type="pres">
      <dgm:prSet presAssocID="{9286DEB3-C1F6-4538-9608-4F6170013F54}" presName="Name17" presStyleLbl="parChTrans1D3" presStyleIdx="2" presStyleCnt="3"/>
      <dgm:spPr/>
      <dgm:t>
        <a:bodyPr/>
        <a:lstStyle/>
        <a:p>
          <a:endParaRPr lang="ru-RU"/>
        </a:p>
      </dgm:t>
    </dgm:pt>
    <dgm:pt modelId="{E10AB591-CB76-4180-9456-33F3E7DB8FE8}" type="pres">
      <dgm:prSet presAssocID="{813072E7-C8BB-477D-BD15-2FE4266682E4}" presName="hierRoot3" presStyleCnt="0"/>
      <dgm:spPr/>
    </dgm:pt>
    <dgm:pt modelId="{85B215A9-4783-4CCE-A366-DC648C15157E}" type="pres">
      <dgm:prSet presAssocID="{813072E7-C8BB-477D-BD15-2FE4266682E4}" presName="composite3" presStyleCnt="0"/>
      <dgm:spPr/>
    </dgm:pt>
    <dgm:pt modelId="{86128789-A9B7-4127-85E6-03183E76F74E}" type="pres">
      <dgm:prSet presAssocID="{813072E7-C8BB-477D-BD15-2FE4266682E4}" presName="background3" presStyleLbl="node3" presStyleIdx="2" presStyleCnt="3"/>
      <dgm:spPr/>
    </dgm:pt>
    <dgm:pt modelId="{177B11A1-B1FE-4A97-8723-FA53AC0031FD}" type="pres">
      <dgm:prSet presAssocID="{813072E7-C8BB-477D-BD15-2FE4266682E4}" presName="text3" presStyleLbl="fgAcc3" presStyleIdx="2" presStyleCnt="3" custLinFactNeighborX="-2544" custLinFactNeighborY="-247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1B34E64-084C-403B-9D23-5280F4E83A04}" type="pres">
      <dgm:prSet presAssocID="{813072E7-C8BB-477D-BD15-2FE4266682E4}" presName="hierChild4" presStyleCnt="0"/>
      <dgm:spPr/>
    </dgm:pt>
  </dgm:ptLst>
  <dgm:cxnLst>
    <dgm:cxn modelId="{7AB776C7-C3FE-4C2C-94E2-25F24318FC8E}" type="presOf" srcId="{813072E7-C8BB-477D-BD15-2FE4266682E4}" destId="{177B11A1-B1FE-4A97-8723-FA53AC0031FD}" srcOrd="0" destOrd="0" presId="urn:microsoft.com/office/officeart/2005/8/layout/hierarchy1"/>
    <dgm:cxn modelId="{296E97A1-C321-4369-B23D-671D4250B21E}" srcId="{8A9A002D-A28E-48FE-BD65-C29D961A878F}" destId="{DC788C1A-69FD-4C38-BD56-54FD52A8D91E}" srcOrd="2" destOrd="0" parTransId="{201709E1-0E42-4DA4-A8DA-14C71AF14B4D}" sibTransId="{62E405EC-313C-42EF-8406-0614670FA8A6}"/>
    <dgm:cxn modelId="{74983F6A-E7ED-4806-B8E8-1D3A8AA02A22}" type="presOf" srcId="{1AEE7F4A-50A2-4BD2-A20D-F411D420F7CD}" destId="{C1C3996D-F663-40FA-B821-1050D7C8E73B}" srcOrd="0" destOrd="0" presId="urn:microsoft.com/office/officeart/2005/8/layout/hierarchy1"/>
    <dgm:cxn modelId="{2FE59EFC-1626-475A-A3D5-9D20499AB568}" type="presOf" srcId="{3ED4D18A-2EFC-49A0-9972-11D182B045FE}" destId="{757CC271-653E-4FCE-8852-B026DBCD9B8F}" srcOrd="0" destOrd="0" presId="urn:microsoft.com/office/officeart/2005/8/layout/hierarchy1"/>
    <dgm:cxn modelId="{2E0724C0-C6E0-4CF1-97A6-1E5B204E3A92}" type="presOf" srcId="{71BA18C4-D00E-4B60-A70E-93F584A446B7}" destId="{518DFEEA-1531-4012-8208-892E30FDE978}" srcOrd="0" destOrd="0" presId="urn:microsoft.com/office/officeart/2005/8/layout/hierarchy1"/>
    <dgm:cxn modelId="{CE400482-993F-46AE-B146-39FE73D4664A}" type="presOf" srcId="{201709E1-0E42-4DA4-A8DA-14C71AF14B4D}" destId="{ECA1DDC1-7312-4102-80D0-84C09C551221}" srcOrd="0" destOrd="0" presId="urn:microsoft.com/office/officeart/2005/8/layout/hierarchy1"/>
    <dgm:cxn modelId="{9437A61C-0C37-45EE-B01E-6ECCDBEC5D59}" srcId="{8A9A002D-A28E-48FE-BD65-C29D961A878F}" destId="{327D1F5D-47DD-47A6-8045-A0D5C031763A}" srcOrd="1" destOrd="0" parTransId="{1AEE7F4A-50A2-4BD2-A20D-F411D420F7CD}" sibTransId="{4BFEF3E9-25D6-4847-A691-CB3099F06777}"/>
    <dgm:cxn modelId="{123DB612-920F-4C69-8642-CD34EEA833E4}" type="presOf" srcId="{327D1F5D-47DD-47A6-8045-A0D5C031763A}" destId="{00623761-88B2-4262-92A8-5AFC1C1BC572}" srcOrd="0" destOrd="0" presId="urn:microsoft.com/office/officeart/2005/8/layout/hierarchy1"/>
    <dgm:cxn modelId="{98D69F72-77C6-4773-983F-5F56261D60BE}" type="presOf" srcId="{F2DB233D-8AD0-4F06-A262-5B7ECDF78D7D}" destId="{F1B100A7-8E20-45CF-BB17-94B350CD1B22}" srcOrd="0" destOrd="0" presId="urn:microsoft.com/office/officeart/2005/8/layout/hierarchy1"/>
    <dgm:cxn modelId="{060A7A4D-FD54-4969-AF7B-FE5B0263D2EE}" srcId="{DC788C1A-69FD-4C38-BD56-54FD52A8D91E}" destId="{FBCFA0A1-B7F5-433A-9460-D3843B7979A5}" srcOrd="0" destOrd="0" parTransId="{D5975978-919D-4096-BD8F-D58C1A152B12}" sibTransId="{86E0C43D-1F93-4A34-A4C7-F6830945B2F5}"/>
    <dgm:cxn modelId="{33E91E5B-56D9-4E36-A4A2-4EA7FBC19A90}" srcId="{DC788C1A-69FD-4C38-BD56-54FD52A8D91E}" destId="{F2DB233D-8AD0-4F06-A262-5B7ECDF78D7D}" srcOrd="1" destOrd="0" parTransId="{C3F0AC4C-B0FC-4898-9A29-07C7FFFAF41B}" sibTransId="{D87D9BB2-1E47-4FE8-ADD9-A2678629FAD1}"/>
    <dgm:cxn modelId="{EBE988F8-5E19-4FC8-A01A-25F34434F2ED}" type="presOf" srcId="{D848F2A3-20A0-4739-987B-F1E39E60D923}" destId="{75E1356E-9830-4271-ABB1-286BCA5FA93F}" srcOrd="0" destOrd="0" presId="urn:microsoft.com/office/officeart/2005/8/layout/hierarchy1"/>
    <dgm:cxn modelId="{BCD75911-946E-4791-A04F-6F23F009D634}" type="presOf" srcId="{9286DEB3-C1F6-4538-9608-4F6170013F54}" destId="{E893BFE2-BAC9-4A10-A230-E4477432BC15}" srcOrd="0" destOrd="0" presId="urn:microsoft.com/office/officeart/2005/8/layout/hierarchy1"/>
    <dgm:cxn modelId="{F9C4912E-D931-4781-BB2B-73381D302218}" type="presOf" srcId="{C3F0AC4C-B0FC-4898-9A29-07C7FFFAF41B}" destId="{577AEAD7-28B4-45A2-B3C2-A604F85E7DB8}" srcOrd="0" destOrd="0" presId="urn:microsoft.com/office/officeart/2005/8/layout/hierarchy1"/>
    <dgm:cxn modelId="{F2496D98-1922-497B-9A5A-EE858F127B25}" type="presOf" srcId="{8A9A002D-A28E-48FE-BD65-C29D961A878F}" destId="{D370F0FE-6C3F-437A-975B-C6779B9FF6B3}" srcOrd="0" destOrd="0" presId="urn:microsoft.com/office/officeart/2005/8/layout/hierarchy1"/>
    <dgm:cxn modelId="{34CE9DB1-DC54-4BE7-AB81-2C4A11A76F49}" type="presOf" srcId="{D5975978-919D-4096-BD8F-D58C1A152B12}" destId="{637C712F-10D0-477A-9902-483673158DBF}" srcOrd="0" destOrd="0" presId="urn:microsoft.com/office/officeart/2005/8/layout/hierarchy1"/>
    <dgm:cxn modelId="{113DE34D-926D-4207-997F-882DEF9F3A69}" srcId="{8A9A002D-A28E-48FE-BD65-C29D961A878F}" destId="{D848F2A3-20A0-4739-987B-F1E39E60D923}" srcOrd="0" destOrd="0" parTransId="{71BA18C4-D00E-4B60-A70E-93F584A446B7}" sibTransId="{7EE80515-B0FB-4532-BABA-7F6B29A274CB}"/>
    <dgm:cxn modelId="{2696901D-A2FD-4A48-8263-744547455CAD}" srcId="{3ED4D18A-2EFC-49A0-9972-11D182B045FE}" destId="{8A9A002D-A28E-48FE-BD65-C29D961A878F}" srcOrd="0" destOrd="0" parTransId="{C64FF11C-B96B-44C7-AB05-B9749C1ECB71}" sibTransId="{0FEBD9D2-2321-48A1-9DA8-78A77846EDEB}"/>
    <dgm:cxn modelId="{A9DE00F5-7F38-4831-842E-27DC35D830C2}" type="presOf" srcId="{DC788C1A-69FD-4C38-BD56-54FD52A8D91E}" destId="{0D74F395-5D19-4F02-A3CE-8CAC097470E2}" srcOrd="0" destOrd="0" presId="urn:microsoft.com/office/officeart/2005/8/layout/hierarchy1"/>
    <dgm:cxn modelId="{5036BF02-7C13-4046-9BC9-9A6F41729AB2}" srcId="{DC788C1A-69FD-4C38-BD56-54FD52A8D91E}" destId="{813072E7-C8BB-477D-BD15-2FE4266682E4}" srcOrd="2" destOrd="0" parTransId="{9286DEB3-C1F6-4538-9608-4F6170013F54}" sibTransId="{233D1161-9E9C-4B57-8B05-C601EACE9570}"/>
    <dgm:cxn modelId="{0E1AF861-3BF4-411E-A227-19E842D00F97}" type="presOf" srcId="{FBCFA0A1-B7F5-433A-9460-D3843B7979A5}" destId="{B8E6C5F4-E33A-4D5C-B2FB-2634BE744C2D}" srcOrd="0" destOrd="0" presId="urn:microsoft.com/office/officeart/2005/8/layout/hierarchy1"/>
    <dgm:cxn modelId="{29A73981-9167-427B-8EF1-8C18BAA80BD7}" type="presParOf" srcId="{757CC271-653E-4FCE-8852-B026DBCD9B8F}" destId="{15F4E1C6-0111-41F3-A9C4-EA4B1D95E5EF}" srcOrd="0" destOrd="0" presId="urn:microsoft.com/office/officeart/2005/8/layout/hierarchy1"/>
    <dgm:cxn modelId="{196792C7-A031-4C23-96AF-5A14D3C65996}" type="presParOf" srcId="{15F4E1C6-0111-41F3-A9C4-EA4B1D95E5EF}" destId="{C62354B8-8082-4D3A-B6D1-069DDEA25D5C}" srcOrd="0" destOrd="0" presId="urn:microsoft.com/office/officeart/2005/8/layout/hierarchy1"/>
    <dgm:cxn modelId="{41B00FDC-51A3-44CF-8F42-469C965D6FBF}" type="presParOf" srcId="{C62354B8-8082-4D3A-B6D1-069DDEA25D5C}" destId="{A811879C-F5C5-43B1-AD77-78DE15CD194D}" srcOrd="0" destOrd="0" presId="urn:microsoft.com/office/officeart/2005/8/layout/hierarchy1"/>
    <dgm:cxn modelId="{C3E74406-8F73-43FF-AA55-417BCE4F0D88}" type="presParOf" srcId="{C62354B8-8082-4D3A-B6D1-069DDEA25D5C}" destId="{D370F0FE-6C3F-437A-975B-C6779B9FF6B3}" srcOrd="1" destOrd="0" presId="urn:microsoft.com/office/officeart/2005/8/layout/hierarchy1"/>
    <dgm:cxn modelId="{13A95BE0-6953-4DF2-B649-581F271DABCD}" type="presParOf" srcId="{15F4E1C6-0111-41F3-A9C4-EA4B1D95E5EF}" destId="{2A4ADBCD-4C6E-4794-885E-C428F6332156}" srcOrd="1" destOrd="0" presId="urn:microsoft.com/office/officeart/2005/8/layout/hierarchy1"/>
    <dgm:cxn modelId="{93DAF281-0EF8-4C05-AFA5-E55DBC3F7E82}" type="presParOf" srcId="{2A4ADBCD-4C6E-4794-885E-C428F6332156}" destId="{518DFEEA-1531-4012-8208-892E30FDE978}" srcOrd="0" destOrd="0" presId="urn:microsoft.com/office/officeart/2005/8/layout/hierarchy1"/>
    <dgm:cxn modelId="{5F6878E9-EBA6-4152-9C21-26CB52D25AB9}" type="presParOf" srcId="{2A4ADBCD-4C6E-4794-885E-C428F6332156}" destId="{76DA51AE-F3E0-4D5F-8ECB-567C6FA69E58}" srcOrd="1" destOrd="0" presId="urn:microsoft.com/office/officeart/2005/8/layout/hierarchy1"/>
    <dgm:cxn modelId="{3D3CC98A-6338-467F-9764-0A19C56870FA}" type="presParOf" srcId="{76DA51AE-F3E0-4D5F-8ECB-567C6FA69E58}" destId="{A50707DA-340A-4A9E-B260-C18048BA9578}" srcOrd="0" destOrd="0" presId="urn:microsoft.com/office/officeart/2005/8/layout/hierarchy1"/>
    <dgm:cxn modelId="{838C1F90-94BD-4B1B-B9E5-51D29B506AAD}" type="presParOf" srcId="{A50707DA-340A-4A9E-B260-C18048BA9578}" destId="{2A2F70E5-4B62-4A59-BC4F-2595F88EFAF9}" srcOrd="0" destOrd="0" presId="urn:microsoft.com/office/officeart/2005/8/layout/hierarchy1"/>
    <dgm:cxn modelId="{E6CFF75A-CF1E-4528-AC49-170958E72682}" type="presParOf" srcId="{A50707DA-340A-4A9E-B260-C18048BA9578}" destId="{75E1356E-9830-4271-ABB1-286BCA5FA93F}" srcOrd="1" destOrd="0" presId="urn:microsoft.com/office/officeart/2005/8/layout/hierarchy1"/>
    <dgm:cxn modelId="{F60A6118-4B3F-4C23-B8DB-D46156C38C65}" type="presParOf" srcId="{76DA51AE-F3E0-4D5F-8ECB-567C6FA69E58}" destId="{93E2CD69-509F-4BB4-9C95-8699BC9A4655}" srcOrd="1" destOrd="0" presId="urn:microsoft.com/office/officeart/2005/8/layout/hierarchy1"/>
    <dgm:cxn modelId="{163F12FA-B6E5-4A70-8B23-78D798AF3639}" type="presParOf" srcId="{2A4ADBCD-4C6E-4794-885E-C428F6332156}" destId="{C1C3996D-F663-40FA-B821-1050D7C8E73B}" srcOrd="2" destOrd="0" presId="urn:microsoft.com/office/officeart/2005/8/layout/hierarchy1"/>
    <dgm:cxn modelId="{A27AAB5D-0475-405D-9B62-1CF0C4590B11}" type="presParOf" srcId="{2A4ADBCD-4C6E-4794-885E-C428F6332156}" destId="{A099FF15-93C2-433D-8543-AB6122B7D8F5}" srcOrd="3" destOrd="0" presId="urn:microsoft.com/office/officeart/2005/8/layout/hierarchy1"/>
    <dgm:cxn modelId="{7DD6CBB0-4ABC-413C-92C8-8775225CFEA1}" type="presParOf" srcId="{A099FF15-93C2-433D-8543-AB6122B7D8F5}" destId="{67D9BE4A-2C35-4EEF-A170-FAC58E068C28}" srcOrd="0" destOrd="0" presId="urn:microsoft.com/office/officeart/2005/8/layout/hierarchy1"/>
    <dgm:cxn modelId="{7D3EE24C-EAEB-4212-9B47-116B6B905797}" type="presParOf" srcId="{67D9BE4A-2C35-4EEF-A170-FAC58E068C28}" destId="{53A35E5D-C6AB-4FF2-9FD9-82C9D84565C2}" srcOrd="0" destOrd="0" presId="urn:microsoft.com/office/officeart/2005/8/layout/hierarchy1"/>
    <dgm:cxn modelId="{16CF9D3C-1AED-4160-A289-A095E516D22D}" type="presParOf" srcId="{67D9BE4A-2C35-4EEF-A170-FAC58E068C28}" destId="{00623761-88B2-4262-92A8-5AFC1C1BC572}" srcOrd="1" destOrd="0" presId="urn:microsoft.com/office/officeart/2005/8/layout/hierarchy1"/>
    <dgm:cxn modelId="{1D046341-1446-48DC-AB5A-F5A8E6143808}" type="presParOf" srcId="{A099FF15-93C2-433D-8543-AB6122B7D8F5}" destId="{327E5EF9-6B81-4846-B818-906B8B1B3621}" srcOrd="1" destOrd="0" presId="urn:microsoft.com/office/officeart/2005/8/layout/hierarchy1"/>
    <dgm:cxn modelId="{42536283-8B9B-4F44-8032-41044AF4D55E}" type="presParOf" srcId="{2A4ADBCD-4C6E-4794-885E-C428F6332156}" destId="{ECA1DDC1-7312-4102-80D0-84C09C551221}" srcOrd="4" destOrd="0" presId="urn:microsoft.com/office/officeart/2005/8/layout/hierarchy1"/>
    <dgm:cxn modelId="{D8DC65BA-3C9E-4C5E-B0DF-90D150AEC25A}" type="presParOf" srcId="{2A4ADBCD-4C6E-4794-885E-C428F6332156}" destId="{C7BF707D-CDCD-4E11-919D-EE1A9C1ED0F9}" srcOrd="5" destOrd="0" presId="urn:microsoft.com/office/officeart/2005/8/layout/hierarchy1"/>
    <dgm:cxn modelId="{838AA16D-1441-4975-B8D8-AB84B429461E}" type="presParOf" srcId="{C7BF707D-CDCD-4E11-919D-EE1A9C1ED0F9}" destId="{B6AF95EA-1231-4CBC-8FC8-3BF226935E04}" srcOrd="0" destOrd="0" presId="urn:microsoft.com/office/officeart/2005/8/layout/hierarchy1"/>
    <dgm:cxn modelId="{9812E0B8-CA51-48E6-B6C5-53867B4638B9}" type="presParOf" srcId="{B6AF95EA-1231-4CBC-8FC8-3BF226935E04}" destId="{937E622D-92C7-41A4-B542-DFF57A65F187}" srcOrd="0" destOrd="0" presId="urn:microsoft.com/office/officeart/2005/8/layout/hierarchy1"/>
    <dgm:cxn modelId="{6AC625D4-347E-4DC7-B0A4-9C2A6E7E7EAA}" type="presParOf" srcId="{B6AF95EA-1231-4CBC-8FC8-3BF226935E04}" destId="{0D74F395-5D19-4F02-A3CE-8CAC097470E2}" srcOrd="1" destOrd="0" presId="urn:microsoft.com/office/officeart/2005/8/layout/hierarchy1"/>
    <dgm:cxn modelId="{CB61EE17-CC3C-4910-863F-0D5B3CDD4976}" type="presParOf" srcId="{C7BF707D-CDCD-4E11-919D-EE1A9C1ED0F9}" destId="{C561631B-FB8B-4DE4-A794-AA96149FFA5F}" srcOrd="1" destOrd="0" presId="urn:microsoft.com/office/officeart/2005/8/layout/hierarchy1"/>
    <dgm:cxn modelId="{32F06D67-FC94-49C7-A628-30CA0BBFF136}" type="presParOf" srcId="{C561631B-FB8B-4DE4-A794-AA96149FFA5F}" destId="{637C712F-10D0-477A-9902-483673158DBF}" srcOrd="0" destOrd="0" presId="urn:microsoft.com/office/officeart/2005/8/layout/hierarchy1"/>
    <dgm:cxn modelId="{634FA342-0951-4476-B8B6-E1D1ACCFEEE0}" type="presParOf" srcId="{C561631B-FB8B-4DE4-A794-AA96149FFA5F}" destId="{97EEED9C-999C-4F22-AE01-1A022A4B0514}" srcOrd="1" destOrd="0" presId="urn:microsoft.com/office/officeart/2005/8/layout/hierarchy1"/>
    <dgm:cxn modelId="{B5BAC535-D069-4131-9655-218100648C5C}" type="presParOf" srcId="{97EEED9C-999C-4F22-AE01-1A022A4B0514}" destId="{664ACD1D-ABB6-44D2-9C61-BAFEF4553FEC}" srcOrd="0" destOrd="0" presId="urn:microsoft.com/office/officeart/2005/8/layout/hierarchy1"/>
    <dgm:cxn modelId="{69DD1D42-5538-4001-A215-8F26852704E1}" type="presParOf" srcId="{664ACD1D-ABB6-44D2-9C61-BAFEF4553FEC}" destId="{2ECC56F8-5988-4BB9-96EB-5C776432F0B7}" srcOrd="0" destOrd="0" presId="urn:microsoft.com/office/officeart/2005/8/layout/hierarchy1"/>
    <dgm:cxn modelId="{6D1F0AE9-78AB-456B-B594-FF41814CC27E}" type="presParOf" srcId="{664ACD1D-ABB6-44D2-9C61-BAFEF4553FEC}" destId="{B8E6C5F4-E33A-4D5C-B2FB-2634BE744C2D}" srcOrd="1" destOrd="0" presId="urn:microsoft.com/office/officeart/2005/8/layout/hierarchy1"/>
    <dgm:cxn modelId="{2C439F49-DCEA-4522-9702-7BEEB26BE97A}" type="presParOf" srcId="{97EEED9C-999C-4F22-AE01-1A022A4B0514}" destId="{64D3C7C0-CCBD-49E7-B21A-8EBE0D81F9EC}" srcOrd="1" destOrd="0" presId="urn:microsoft.com/office/officeart/2005/8/layout/hierarchy1"/>
    <dgm:cxn modelId="{D1825BD5-BEED-4E87-97EE-3A820757AB38}" type="presParOf" srcId="{C561631B-FB8B-4DE4-A794-AA96149FFA5F}" destId="{577AEAD7-28B4-45A2-B3C2-A604F85E7DB8}" srcOrd="2" destOrd="0" presId="urn:microsoft.com/office/officeart/2005/8/layout/hierarchy1"/>
    <dgm:cxn modelId="{A6875702-6505-4893-A334-7E486C9A3E2F}" type="presParOf" srcId="{C561631B-FB8B-4DE4-A794-AA96149FFA5F}" destId="{1F5688CD-928B-439F-87BF-DE3790D9BA0A}" srcOrd="3" destOrd="0" presId="urn:microsoft.com/office/officeart/2005/8/layout/hierarchy1"/>
    <dgm:cxn modelId="{AB9EADDF-7207-4594-ADE7-E5BDE2445F79}" type="presParOf" srcId="{1F5688CD-928B-439F-87BF-DE3790D9BA0A}" destId="{D3ACDA0C-3A2B-4253-A278-C3758F38C9E9}" srcOrd="0" destOrd="0" presId="urn:microsoft.com/office/officeart/2005/8/layout/hierarchy1"/>
    <dgm:cxn modelId="{E1ECAB4C-BA56-4CF6-A133-4628EE93FF58}" type="presParOf" srcId="{D3ACDA0C-3A2B-4253-A278-C3758F38C9E9}" destId="{C19D19A5-F2DE-4797-B6F2-A68423B3618E}" srcOrd="0" destOrd="0" presId="urn:microsoft.com/office/officeart/2005/8/layout/hierarchy1"/>
    <dgm:cxn modelId="{9B24BA26-8337-49E0-948E-5122381FA2DB}" type="presParOf" srcId="{D3ACDA0C-3A2B-4253-A278-C3758F38C9E9}" destId="{F1B100A7-8E20-45CF-BB17-94B350CD1B22}" srcOrd="1" destOrd="0" presId="urn:microsoft.com/office/officeart/2005/8/layout/hierarchy1"/>
    <dgm:cxn modelId="{AFA8B2DA-1F6B-4EF1-A2CA-D703717B499C}" type="presParOf" srcId="{1F5688CD-928B-439F-87BF-DE3790D9BA0A}" destId="{628BE722-8CF9-4E83-82E4-7AEAE00F194A}" srcOrd="1" destOrd="0" presId="urn:microsoft.com/office/officeart/2005/8/layout/hierarchy1"/>
    <dgm:cxn modelId="{1D5DD4A2-8455-48FB-BD5F-1ED216A8877B}" type="presParOf" srcId="{C561631B-FB8B-4DE4-A794-AA96149FFA5F}" destId="{E893BFE2-BAC9-4A10-A230-E4477432BC15}" srcOrd="4" destOrd="0" presId="urn:microsoft.com/office/officeart/2005/8/layout/hierarchy1"/>
    <dgm:cxn modelId="{73784BC2-AC80-4D27-B8E5-4F8C687F2157}" type="presParOf" srcId="{C561631B-FB8B-4DE4-A794-AA96149FFA5F}" destId="{E10AB591-CB76-4180-9456-33F3E7DB8FE8}" srcOrd="5" destOrd="0" presId="urn:microsoft.com/office/officeart/2005/8/layout/hierarchy1"/>
    <dgm:cxn modelId="{F837D3E6-E539-4042-8B42-CAC28C999BEB}" type="presParOf" srcId="{E10AB591-CB76-4180-9456-33F3E7DB8FE8}" destId="{85B215A9-4783-4CCE-A366-DC648C15157E}" srcOrd="0" destOrd="0" presId="urn:microsoft.com/office/officeart/2005/8/layout/hierarchy1"/>
    <dgm:cxn modelId="{CFA97007-39A8-4085-B871-92E29665E7D0}" type="presParOf" srcId="{85B215A9-4783-4CCE-A366-DC648C15157E}" destId="{86128789-A9B7-4127-85E6-03183E76F74E}" srcOrd="0" destOrd="0" presId="urn:microsoft.com/office/officeart/2005/8/layout/hierarchy1"/>
    <dgm:cxn modelId="{B4E2B875-BF11-444C-9C92-080824DD3B6D}" type="presParOf" srcId="{85B215A9-4783-4CCE-A366-DC648C15157E}" destId="{177B11A1-B1FE-4A97-8723-FA53AC0031FD}" srcOrd="1" destOrd="0" presId="urn:microsoft.com/office/officeart/2005/8/layout/hierarchy1"/>
    <dgm:cxn modelId="{8866A6E4-DF5A-47A3-B5A1-3056083D86E5}" type="presParOf" srcId="{E10AB591-CB76-4180-9456-33F3E7DB8FE8}" destId="{51B34E64-084C-403B-9D23-5280F4E83A0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209F7E4-BDD8-4E31-BC5C-07336A765A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33467998-CA86-4A22-A051-49089965B5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4EA0CD4-1895-4582-8E56-E4802B4915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7AE9DA-1644-4D30-AB89-251C63AFDF97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1029F8B-182B-4ABF-82D9-A9F797F87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75E9B0A-F87A-4131-8BB8-CACA04E94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A1D76A-08CF-459E-8E37-8D3CA28569D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D7974C3E-5FE8-4D1D-824F-7DF7AD81AF6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1B4B2FD4-48EB-4D3D-B241-8BD2DE3D4D24}"/>
              </a:ext>
            </a:extLst>
          </p:cNvPr>
          <p:cNvSpPr/>
          <p:nvPr/>
        </p:nvSpPr>
        <p:spPr>
          <a:xfrm>
            <a:off x="1804555" y="1349375"/>
            <a:ext cx="5534891" cy="2641600"/>
          </a:xfrm>
          <a:prstGeom prst="rect">
            <a:avLst/>
          </a:prstGeom>
          <a:solidFill>
            <a:schemeClr val="bg1">
              <a:alpha val="69000"/>
            </a:schemeClr>
          </a:solidFill>
          <a:ln w="539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333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8EF4D9-6D73-4D55-B72A-34BFEFC69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80E1190-B536-49BD-9441-29F5B5F610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C735EF2-C1E4-4DC7-9B1E-67BAA6043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3326E5-E0D9-4DF7-9FA9-7D1F32ABAE5B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E82AFDA-205D-4AD5-9A8F-8B19FE928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8E4D9CC-1809-4C57-B91E-9B9FD4A3F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8CB9A7-6CB0-46EF-A03D-B7DCC4BDCAA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0008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21B37ED-AB10-4A82-8005-AC10537C4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7040D711-DB3F-4561-A094-827733F87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F454CEB-59A9-42D2-BEBF-85DC8A1FA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5A3D87E-E9E2-4ED2-8D45-1077ACCAE5F7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58769D7-BE84-4163-8893-929C9A0DC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C608C0B-3E0A-4744-ABD2-2D8E000BD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11FB84-9595-463D-A473-60F28FBE8CD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154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37E5D71-1A9A-49D8-840B-F1479443D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44150E56-F317-49F1-AECA-BC1F7DECC9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AA8B27AD-1816-4D28-A856-6D00A30C9A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F2645D77-81FD-4F74-9689-272774D1F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DE1319-B10F-4F74-85F1-8EC0D9CCF383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252D4F5-0012-43FA-8AEC-91DBCC314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74122F8-A570-49C0-9171-2BBF492F6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0C3BC6-72C4-484B-AF4A-8831E82263B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884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C0ADFA0-AD7F-4C61-B043-5A536F0D3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E857F75B-D9F7-41B4-A017-D91506187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7B94DB80-40F9-4A30-BF50-BEA1FD5496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69AC3002-C7BB-47A1-9DB7-7C8A94CB04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FF700417-36FE-4CC3-9C7A-B5811C0A3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D1A5C4BA-F7A1-4B80-B3D9-6304DB75C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5AD184-018C-42FE-B1CA-81B6ACEA91E3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21AB938-4A8E-4909-8942-12ACDB42A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51D15F54-170A-4043-BCC7-C5FCA99F5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0014E3-1CC8-4678-8BD7-BC235894997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719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5BD9261-0DA2-4640-A63F-5225DAD9E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9FF7ADB5-E664-44A0-8722-BC1C90350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60E398-C69E-444B-9868-0405DD3F7B48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8D625716-59B9-470E-8610-7AA4AC050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52ABDB99-55D6-430F-9384-5E93D7195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CE2B57-177B-490D-9E9A-C40433628DE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151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3EAF3CD3-FF6F-42A2-91FB-E68D80460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80012A-FA50-4168-9F78-3AC2CBEAD8B7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FA93041-9B50-4BD9-98E3-E245D17B8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7B16A316-4883-41E3-A54C-A650017A0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976B7E-0652-476C-AE64-5F2D4F4B4B3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8030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CE91BD4-617F-4031-BAF7-7590059AD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2721073-A7AF-4CB0-B70A-4DC6B75143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76BB0A22-083A-4BB1-84CF-673BEE988A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67D89C17-6C2D-4B8A-90F0-035319CEB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B0EFDB-09C2-47E0-8E6B-9E1AE1EE0F0C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18B3C70-C1B9-4BB1-9182-4ACC3B9A9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A922642C-618D-45CF-ADDF-5D142209A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D75965-29AF-4065-BA16-0D108FD908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941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B309001-8B1B-4F73-91C3-11F2DFE3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88DF3A46-667A-4132-83EE-66D3905F38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22C7914-A61E-41E6-BBDA-BD51D8B7E5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47CFA31-4189-48FC-80C1-4F8471151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B75C390-5056-49BC-9200-B5E59162BD18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8709082-4736-41DB-83CC-38CBB1B12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E81E37F-8AFA-4CBF-A800-40FC561AC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0ECF5E-247D-43E9-A68C-20BA408F729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632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78DE2CE-2B7B-4252-841A-7FDDDF371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60DABBE5-0094-4AEF-9078-120757548D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3E2B86A8-C9AA-4E91-BBA4-3CDDFD97E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AE68CA-920C-4AAB-9C47-0B441934508C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A6C5391-AAFE-45E7-80D6-EC8D1F3DF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640E6BA-E0C1-4FEF-AC52-C57375B20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C17E7B-CA34-4C31-AADA-C4BEA78121D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525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8CA773D9-5C89-4A07-8419-C13F766D76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B1B3A600-7C05-49F7-A2C4-F41B5821FD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A7AFDFD-B035-4366-AB65-3C61253CD9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8A0D25E-DC06-4B56-BFE9-FC756ECCC496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78759E7-D436-4399-B934-E55D3E27B8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ECD4CB0-AAF2-467A-87AC-6D6D814CE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DD3941-993E-445A-BB99-F3928466D64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6268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7BDBA97-9228-459E-A72D-D410FA948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99AE58-5E64-4C4D-8DE9-802B9D2036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EFB4F52-7D31-443C-9C24-15055281D4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C7AE9DA-1644-4D30-AB89-251C63AFDF97}" type="datetimeFigureOut">
              <a:rPr lang="ru-RU" smtClean="0"/>
              <a:pPr>
                <a:defRPr/>
              </a:pPr>
              <a:t>03.09.2021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A032F2D-C97F-49D2-B2DB-70C9D9986E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1237A31-D3E3-458F-AF0E-7E46F6E276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0A1D76A-08CF-459E-8E37-8D3CA28569D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AE3F86F9-6F6E-4693-B752-4F260ED927AC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2FAE36A5-55EB-48E6-84E7-4DCD285B80C8}"/>
              </a:ext>
            </a:extLst>
          </p:cNvPr>
          <p:cNvSpPr/>
          <p:nvPr/>
        </p:nvSpPr>
        <p:spPr>
          <a:xfrm>
            <a:off x="205654" y="224198"/>
            <a:ext cx="8732693" cy="6409604"/>
          </a:xfrm>
          <a:prstGeom prst="rect">
            <a:avLst/>
          </a:prstGeom>
          <a:solidFill>
            <a:schemeClr val="bg1">
              <a:alpha val="69000"/>
            </a:schemeClr>
          </a:solidFill>
          <a:ln w="539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176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6" r:id="rId1"/>
    <p:sldLayoutId id="2147484137" r:id="rId2"/>
    <p:sldLayoutId id="2147484138" r:id="rId3"/>
    <p:sldLayoutId id="2147484139" r:id="rId4"/>
    <p:sldLayoutId id="2147484140" r:id="rId5"/>
    <p:sldLayoutId id="2147484141" r:id="rId6"/>
    <p:sldLayoutId id="2147484142" r:id="rId7"/>
    <p:sldLayoutId id="2147484143" r:id="rId8"/>
    <p:sldLayoutId id="2147484144" r:id="rId9"/>
    <p:sldLayoutId id="2147484145" r:id="rId10"/>
    <p:sldLayoutId id="21474841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908720"/>
            <a:ext cx="6264696" cy="2160240"/>
          </a:xfrm>
        </p:spPr>
        <p:txBody>
          <a:bodyPr>
            <a:normAutofit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  <a:t> </a:t>
            </a:r>
            <a:br>
              <a:rPr lang="ru-RU" dirty="0" smtClean="0">
                <a:solidFill>
                  <a:schemeClr val="accent1">
                    <a:tint val="83000"/>
                    <a:satMod val="150000"/>
                  </a:schemeClr>
                </a:solidFill>
              </a:rPr>
            </a:br>
            <a:endParaRPr lang="ru-RU" dirty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7836" y="1772816"/>
            <a:ext cx="8062912" cy="17526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4000" i="1" dirty="0">
                <a:solidFill>
                  <a:prstClr val="black"/>
                </a:solidFill>
                <a:latin typeface="Sitka Small" pitchFamily="2" charset="0"/>
                <a:ea typeface="Times New Roman"/>
                <a:cs typeface="+mj-cs"/>
              </a:rPr>
              <a:t>Роспись стен </a:t>
            </a:r>
            <a:r>
              <a:rPr lang="ru-RU" sz="4000" i="1" dirty="0" smtClean="0">
                <a:solidFill>
                  <a:prstClr val="black"/>
                </a:solidFill>
                <a:latin typeface="Sitka Small" pitchFamily="2" charset="0"/>
                <a:ea typeface="Times New Roman"/>
                <a:cs typeface="+mj-cs"/>
              </a:rPr>
              <a:t>в </a:t>
            </a:r>
          </a:p>
          <a:p>
            <a:pPr>
              <a:defRPr/>
            </a:pPr>
            <a:r>
              <a:rPr lang="ru-RU" sz="4000" i="1" dirty="0" smtClean="0">
                <a:solidFill>
                  <a:prstClr val="black"/>
                </a:solidFill>
                <a:latin typeface="Sitka Small" pitchFamily="2" charset="0"/>
                <a:ea typeface="Times New Roman"/>
                <a:cs typeface="+mj-cs"/>
              </a:rPr>
              <a:t>историко-краеведческом  </a:t>
            </a:r>
          </a:p>
          <a:p>
            <a:pPr>
              <a:defRPr/>
            </a:pPr>
            <a:r>
              <a:rPr lang="ru-RU" sz="4000" i="1" dirty="0" smtClean="0">
                <a:solidFill>
                  <a:prstClr val="black"/>
                </a:solidFill>
                <a:latin typeface="Sitka Small" pitchFamily="2" charset="0"/>
                <a:ea typeface="Times New Roman"/>
                <a:cs typeface="+mj-cs"/>
              </a:rPr>
              <a:t>музее </a:t>
            </a:r>
            <a:r>
              <a:rPr lang="ru-RU" sz="4400" i="1" dirty="0" smtClean="0">
                <a:solidFill>
                  <a:prstClr val="black"/>
                </a:solidFill>
                <a:latin typeface="Sitka Small" pitchFamily="2" charset="0"/>
                <a:ea typeface="Times New Roman"/>
                <a:cs typeface="+mj-cs"/>
              </a:rPr>
              <a:t>«</a:t>
            </a:r>
            <a:r>
              <a:rPr lang="ru-RU" sz="4400" i="1" dirty="0">
                <a:solidFill>
                  <a:prstClr val="black"/>
                </a:solidFill>
                <a:latin typeface="Sitka Small" pitchFamily="2" charset="0"/>
                <a:ea typeface="Times New Roman"/>
                <a:cs typeface="+mj-cs"/>
              </a:rPr>
              <a:t>За Родину!!!» </a:t>
            </a:r>
            <a:endParaRPr lang="ru-RU" sz="2000" i="1" dirty="0">
              <a:latin typeface="Sitka Small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437112"/>
            <a:ext cx="6175375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63888" y="4149080"/>
            <a:ext cx="5443155" cy="1343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mtClean="0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Руководитель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проекта:</a:t>
            </a:r>
            <a:endParaRPr lang="ru-RU" sz="1200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Педагог-организатор</a:t>
            </a:r>
            <a:endParaRPr lang="ru-RU" sz="2400" dirty="0" smtClean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МБОУ СОШ № 2 </a:t>
            </a:r>
            <a:r>
              <a:rPr lang="ru-RU" sz="1600" b="1" dirty="0" err="1" smtClean="0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пгт</a:t>
            </a: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Ленино</a:t>
            </a:r>
            <a:endParaRPr lang="ru-RU" sz="1600" b="1" dirty="0">
              <a:solidFill>
                <a:schemeClr val="bg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0"/>
              </a:spcAft>
            </a:pP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Подаруева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Наталья Николаевна</a:t>
            </a:r>
            <a:endParaRPr lang="ru-RU" sz="12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6415" y="116632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dirty="0">
                <a:solidFill>
                  <a:schemeClr val="tx1">
                    <a:lumMod val="95000"/>
                    <a:lumOff val="5000"/>
                  </a:schemeClr>
                </a:solidFill>
                <a:latin typeface="Bookman Old Style" pitchFamily="18" charset="0"/>
                <a:ea typeface="+mj-ea"/>
                <a:cs typeface="+mj-cs"/>
              </a:rPr>
              <a:t>Социальный проект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228600" lvl="0" indent="-228600">
              <a:lnSpc>
                <a:spcPct val="115000"/>
              </a:lnSpc>
              <a:spcBef>
                <a:spcPts val="1000"/>
              </a:spcBef>
            </a:pPr>
            <a:r>
              <a:rPr lang="ru-RU" sz="3600" dirty="0" smtClean="0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Проблема</a:t>
            </a:r>
            <a:endParaRPr lang="ru-RU" sz="2400" dirty="0">
              <a:solidFill>
                <a:prstClr val="black"/>
              </a:solidFill>
              <a:latin typeface="Bookman Old Style" pitchFamily="18" charset="0"/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         Сегодня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утеряны многие духовные традиции, и если не обращаться к прошлому страны, её истории, истокам, праздникам, обрядам, обычаям, то связь времён может прерваться. Ознакомление подрастающего поколения с исторической и современной информацией о людях, которые высокими достижениями в культуре, трудовыми и боевыми подвигами прославили имя родной страны, будет содействовать формированию и развитию у молодёжи чувства гордости за соотечественников и государство в целом.</a:t>
            </a:r>
            <a:endParaRPr lang="ru-RU" sz="2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94733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399032"/>
          </a:xfrm>
        </p:spPr>
        <p:txBody>
          <a:bodyPr/>
          <a:lstStyle/>
          <a:p>
            <a:pPr marL="484632" fontAlgn="auto">
              <a:spcAft>
                <a:spcPts val="0"/>
              </a:spcAft>
              <a:defRPr/>
            </a:pPr>
            <a:r>
              <a:rPr lang="ru-RU" dirty="0" smtClean="0">
                <a:latin typeface="Bookman Old Style" pitchFamily="18" charset="0"/>
              </a:rPr>
              <a:t>Описание проекта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10243" name="Объект 2"/>
          <p:cNvSpPr>
            <a:spLocks noGrp="1"/>
          </p:cNvSpPr>
          <p:nvPr>
            <p:ph idx="1"/>
          </p:nvPr>
        </p:nvSpPr>
        <p:spPr>
          <a:xfrm>
            <a:off x="500034" y="1642480"/>
            <a:ext cx="8229600" cy="452282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Идея </a:t>
            </a:r>
            <a:r>
              <a:rPr lang="ru-RU" sz="1800" b="1" dirty="0" smtClean="0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проекта: </a:t>
            </a:r>
            <a:endParaRPr lang="ru-RU" sz="1800" dirty="0">
              <a:solidFill>
                <a:srgbClr val="000000"/>
              </a:solidFill>
              <a:latin typeface="Bookman Old Style" pitchFamily="18" charset="0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Воздействие </a:t>
            </a: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на сознание обучающихся МБОУ СОШ №2 </a:t>
            </a:r>
            <a:r>
              <a:rPr lang="ru-RU" sz="1800" dirty="0" err="1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пгт</a:t>
            </a: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 Ленино, через  роспись стен в </a:t>
            </a:r>
            <a:r>
              <a:rPr lang="ru-RU" sz="1800" dirty="0" err="1" smtClean="0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историко</a:t>
            </a:r>
            <a:r>
              <a:rPr lang="ru-RU" sz="1800" dirty="0" smtClean="0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–краеведческом музее «За Родину!!!».</a:t>
            </a:r>
            <a:r>
              <a:rPr lang="ru-RU" sz="1400" dirty="0">
                <a:latin typeface="Bookman Old Style" pitchFamily="18" charset="0"/>
                <a:ea typeface="Calibri"/>
                <a:cs typeface="Times New Roman"/>
              </a:rPr>
              <a:t> </a:t>
            </a:r>
            <a:r>
              <a:rPr lang="ru-RU" sz="1800" dirty="0" smtClean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Музей </a:t>
            </a: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создает благоприятные условия для коллективной и индивидуальной творческой, исследовательской деятельности учащихся и достижения поставленных целей</a:t>
            </a:r>
            <a:r>
              <a:rPr lang="ru-RU" sz="1800" dirty="0" smtClean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.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b="1" dirty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Цель: </a:t>
            </a: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Формировать у учащихся основ гражданственности и патриотизма, гордости за своё Отечество и убеждённой позиции гражданина через модернизацию традиционного музейного пространства в современную образовательную среду, способствующую повышению интереса учащихся к краеведческой работе. </a:t>
            </a:r>
            <a:endParaRPr lang="ru-RU" sz="1600" dirty="0">
              <a:latin typeface="Bookman Old Style" pitchFamily="18" charset="0"/>
              <a:ea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b="1" spc="15" dirty="0" smtClean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Актуальность:</a:t>
            </a:r>
            <a:r>
              <a:rPr lang="ru-RU" sz="1800" spc="15" dirty="0" smtClean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 </a:t>
            </a:r>
            <a:r>
              <a:rPr lang="ru-RU" sz="1800" spc="15" dirty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проекта заключается в </a:t>
            </a: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ознакомлении учащихся с историей Ленинского района, с пониманием  особенностей его культуры и их взаимосвязь с  историей культуры страны, мира на конкретных материальных предметах,  в приобщении к исследованию  в разных формах.</a:t>
            </a:r>
            <a:endParaRPr lang="ru-RU" sz="1600" dirty="0">
              <a:latin typeface="Bookman Old Style" pitchFamily="18" charset="0"/>
              <a:ea typeface="Times New Roman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 mar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ru-RU" sz="1600" dirty="0">
              <a:latin typeface="Times New Roman"/>
              <a:ea typeface="Times New Roman"/>
            </a:endParaRPr>
          </a:p>
          <a:p>
            <a:pPr lvl="4" algn="r"/>
            <a:endParaRPr lang="ru-RU" sz="24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Bookman Old Style" pitchFamily="18" charset="0"/>
              </a:rPr>
              <a:t>Задачи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400" b="1" dirty="0" smtClean="0">
                <a:latin typeface="Bookman Old Style" pitchFamily="18" charset="0"/>
                <a:ea typeface="Calibri"/>
                <a:cs typeface="Times New Roman"/>
              </a:rPr>
              <a:t>Обучающие</a:t>
            </a:r>
            <a:r>
              <a:rPr lang="ru-RU" sz="3400" b="1" dirty="0">
                <a:latin typeface="Bookman Old Style" pitchFamily="18" charset="0"/>
                <a:ea typeface="Calibri"/>
                <a:cs typeface="Times New Roman"/>
              </a:rPr>
              <a:t>:</a:t>
            </a:r>
            <a:endParaRPr lang="ru-RU" sz="2500" b="1" dirty="0">
              <a:latin typeface="Bookman Old Style" pitchFamily="18" charset="0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400" dirty="0" smtClean="0">
                <a:latin typeface="Bookman Old Style" pitchFamily="18" charset="0"/>
                <a:ea typeface="Calibri"/>
                <a:cs typeface="Times New Roman"/>
              </a:rPr>
              <a:t>обучать </a:t>
            </a:r>
            <a:r>
              <a:rPr lang="ru-RU" sz="3400" dirty="0">
                <a:latin typeface="Bookman Old Style" pitchFamily="18" charset="0"/>
                <a:ea typeface="Calibri"/>
                <a:cs typeface="Times New Roman"/>
              </a:rPr>
              <a:t>рисованию больших объектов, созданию монументальных композиций;</a:t>
            </a:r>
            <a:endParaRPr lang="ru-RU" sz="2500" dirty="0">
              <a:latin typeface="Bookman Old Style" pitchFamily="18" charset="0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400" dirty="0" smtClean="0">
                <a:latin typeface="Bookman Old Style" pitchFamily="18" charset="0"/>
                <a:ea typeface="Calibri"/>
                <a:cs typeface="Times New Roman"/>
              </a:rPr>
              <a:t>обучать </a:t>
            </a:r>
            <a:r>
              <a:rPr lang="ru-RU" sz="3400" dirty="0">
                <a:latin typeface="Bookman Old Style" pitchFamily="18" charset="0"/>
                <a:ea typeface="Calibri"/>
                <a:cs typeface="Times New Roman"/>
              </a:rPr>
              <a:t>работе с различными специфическими материалами, выполнению технологических требований.</a:t>
            </a:r>
            <a:endParaRPr lang="ru-RU" sz="2500" dirty="0">
              <a:latin typeface="Bookman Old Style" pitchFamily="18" charset="0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400" b="1" dirty="0">
                <a:latin typeface="Bookman Old Style" pitchFamily="18" charset="0"/>
                <a:ea typeface="Calibri"/>
                <a:cs typeface="Times New Roman"/>
              </a:rPr>
              <a:t>Развивающие:</a:t>
            </a:r>
            <a:endParaRPr lang="ru-RU" sz="2500" b="1" dirty="0">
              <a:latin typeface="Bookman Old Style" pitchFamily="18" charset="0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400" dirty="0" smtClean="0">
                <a:latin typeface="Bookman Old Style" pitchFamily="18" charset="0"/>
                <a:ea typeface="Calibri"/>
                <a:cs typeface="Times New Roman"/>
              </a:rPr>
              <a:t>развитие </a:t>
            </a:r>
            <a:r>
              <a:rPr lang="ru-RU" sz="3400" dirty="0">
                <a:latin typeface="Bookman Old Style" pitchFamily="18" charset="0"/>
                <a:ea typeface="Calibri"/>
                <a:cs typeface="Times New Roman"/>
              </a:rPr>
              <a:t>навыков обобщенного видения рисунка (пятно, композиция, соразмерность); </a:t>
            </a:r>
            <a:endParaRPr lang="ru-RU" sz="2500" dirty="0">
              <a:latin typeface="Bookman Old Style" pitchFamily="18" charset="0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400" dirty="0" smtClean="0">
                <a:latin typeface="Bookman Old Style" pitchFamily="18" charset="0"/>
                <a:ea typeface="Calibri"/>
                <a:cs typeface="Times New Roman"/>
              </a:rPr>
              <a:t>развитие </a:t>
            </a:r>
            <a:r>
              <a:rPr lang="ru-RU" sz="3400" dirty="0">
                <a:latin typeface="Bookman Old Style" pitchFamily="18" charset="0"/>
                <a:ea typeface="Calibri"/>
                <a:cs typeface="Times New Roman"/>
              </a:rPr>
              <a:t>навыков рисования больших объектов (рисование ровных линий, ритм, пропорции).</a:t>
            </a:r>
            <a:endParaRPr lang="ru-RU" sz="2500" dirty="0">
              <a:latin typeface="Bookman Old Style" pitchFamily="18" charset="0"/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400" b="1" dirty="0">
                <a:latin typeface="Bookman Old Style" pitchFamily="18" charset="0"/>
                <a:ea typeface="Calibri"/>
                <a:cs typeface="Times New Roman"/>
              </a:rPr>
              <a:t>Воспитывающие:</a:t>
            </a:r>
            <a:endParaRPr lang="ru-RU" sz="2500" b="1" dirty="0">
              <a:latin typeface="Bookman Old Style" pitchFamily="18" charset="0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400" dirty="0" smtClean="0">
                <a:latin typeface="Bookman Old Style" pitchFamily="18" charset="0"/>
                <a:ea typeface="Calibri"/>
                <a:cs typeface="Times New Roman"/>
              </a:rPr>
              <a:t>воспитывать </a:t>
            </a:r>
            <a:r>
              <a:rPr lang="ru-RU" sz="3400" dirty="0">
                <a:latin typeface="Bookman Old Style" pitchFamily="18" charset="0"/>
                <a:ea typeface="Calibri"/>
                <a:cs typeface="Times New Roman"/>
              </a:rPr>
              <a:t>любовь, патриотизм к стране и своему городу, желание сделать свой город красивым;</a:t>
            </a:r>
            <a:endParaRPr lang="ru-RU" sz="2500" dirty="0">
              <a:latin typeface="Bookman Old Style" pitchFamily="18" charset="0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400" dirty="0" smtClean="0">
                <a:latin typeface="Bookman Old Style" pitchFamily="18" charset="0"/>
                <a:ea typeface="Calibri"/>
                <a:cs typeface="Times New Roman"/>
              </a:rPr>
              <a:t>воспитывать </a:t>
            </a:r>
            <a:r>
              <a:rPr lang="ru-RU" sz="3400" dirty="0">
                <a:latin typeface="Bookman Old Style" pitchFamily="18" charset="0"/>
                <a:ea typeface="Calibri"/>
                <a:cs typeface="Times New Roman"/>
              </a:rPr>
              <a:t>творческую активность, самостоятельность, умение работать в команде.</a:t>
            </a:r>
            <a:endParaRPr lang="ru-RU" sz="2500" dirty="0">
              <a:latin typeface="Bookman Old Style" pitchFamily="18" charset="0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636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620688"/>
            <a:ext cx="7886700" cy="5400600"/>
          </a:xfrm>
        </p:spPr>
        <p:txBody>
          <a:bodyPr>
            <a:normAutofit fontScale="70000" lnSpcReduction="20000"/>
          </a:bodyPr>
          <a:lstStyle/>
          <a:p>
            <a:pPr lvl="0" algn="just"/>
            <a:r>
              <a:rPr lang="ru-RU" sz="3600" dirty="0">
                <a:solidFill>
                  <a:prstClr val="black"/>
                </a:solidFill>
                <a:latin typeface="Bookman Old Style" pitchFamily="18" charset="0"/>
              </a:rPr>
              <a:t>При выполнении творческой работы </a:t>
            </a:r>
            <a:r>
              <a:rPr lang="ru-RU" sz="3600" dirty="0" smtClean="0">
                <a:solidFill>
                  <a:prstClr val="black"/>
                </a:solidFill>
                <a:latin typeface="Bookman Old Style" pitchFamily="18" charset="0"/>
              </a:rPr>
              <a:t>и разработке </a:t>
            </a:r>
            <a:r>
              <a:rPr lang="ru-RU" sz="3600" dirty="0">
                <a:solidFill>
                  <a:prstClr val="black"/>
                </a:solidFill>
                <a:latin typeface="Bookman Old Style" pitchFamily="18" charset="0"/>
              </a:rPr>
              <a:t>эскизов были использованы практические знания и умения. </a:t>
            </a:r>
          </a:p>
          <a:p>
            <a:pPr marL="0" lvl="0" algn="just">
              <a:lnSpc>
                <a:spcPct val="107000"/>
              </a:lnSpc>
              <a:spcBef>
                <a:spcPts val="0"/>
              </a:spcBef>
            </a:pPr>
            <a:r>
              <a:rPr lang="ru-RU" sz="3600" dirty="0">
                <a:solidFill>
                  <a:prstClr val="black"/>
                </a:solidFill>
                <a:latin typeface="Bookman Old Style" pitchFamily="18" charset="0"/>
              </a:rPr>
              <a:t>Готовый проект </a:t>
            </a:r>
            <a:r>
              <a:rPr lang="ru-RU" sz="3600" dirty="0" smtClean="0">
                <a:solidFill>
                  <a:prstClr val="black"/>
                </a:solidFill>
                <a:latin typeface="Bookman Old Style" pitchFamily="18" charset="0"/>
              </a:rPr>
              <a:t>разработан </a:t>
            </a:r>
            <a:r>
              <a:rPr lang="ru-RU" sz="3600" dirty="0">
                <a:solidFill>
                  <a:prstClr val="black"/>
                </a:solidFill>
                <a:latin typeface="Bookman Old Style" pitchFamily="18" charset="0"/>
              </a:rPr>
              <a:t>в рамках          конкурса «Базовые национальные ценности» может быть реализован в стенах  МБОУ СОШ №2 </a:t>
            </a:r>
            <a:r>
              <a:rPr lang="ru-RU" sz="3600" dirty="0" err="1">
                <a:solidFill>
                  <a:prstClr val="black"/>
                </a:solidFill>
                <a:latin typeface="Bookman Old Style" pitchFamily="18" charset="0"/>
              </a:rPr>
              <a:t>пгт</a:t>
            </a:r>
            <a:r>
              <a:rPr lang="ru-RU" sz="3600" dirty="0">
                <a:solidFill>
                  <a:prstClr val="black"/>
                </a:solidFill>
                <a:latin typeface="Bookman Old Style" pitchFamily="18" charset="0"/>
              </a:rPr>
              <a:t> Ленино.</a:t>
            </a:r>
          </a:p>
          <a:p>
            <a:pPr marL="0" lvl="0" algn="just">
              <a:lnSpc>
                <a:spcPct val="107000"/>
              </a:lnSpc>
              <a:spcBef>
                <a:spcPts val="0"/>
              </a:spcBef>
            </a:pPr>
            <a:r>
              <a:rPr lang="ru-RU" sz="3600" dirty="0" smtClean="0">
                <a:solidFill>
                  <a:srgbClr val="000000"/>
                </a:solidFill>
                <a:latin typeface="Bookman Old Style" pitchFamily="18" charset="0"/>
                <a:ea typeface="Calibri"/>
              </a:rPr>
              <a:t>Объект  </a:t>
            </a:r>
            <a:r>
              <a:rPr lang="ru-RU" sz="3600" dirty="0">
                <a:solidFill>
                  <a:srgbClr val="000000"/>
                </a:solidFill>
                <a:latin typeface="Bookman Old Style" pitchFamily="18" charset="0"/>
                <a:ea typeface="Calibri"/>
              </a:rPr>
              <a:t>проекта </a:t>
            </a:r>
            <a:r>
              <a:rPr lang="ru-RU" sz="3600" dirty="0" smtClean="0">
                <a:solidFill>
                  <a:prstClr val="black"/>
                </a:solidFill>
                <a:latin typeface="Bookman Old Style" pitchFamily="18" charset="0"/>
              </a:rPr>
              <a:t> </a:t>
            </a:r>
            <a:r>
              <a:rPr lang="ru-RU" sz="3600" i="1" dirty="0">
                <a:solidFill>
                  <a:prstClr val="black"/>
                </a:solidFill>
                <a:latin typeface="Bookman Old Style" pitchFamily="18" charset="0"/>
              </a:rPr>
              <a:t>историко-краеведческий музей «За Родину!!!».</a:t>
            </a:r>
            <a:r>
              <a:rPr lang="ru-RU" sz="3600" i="1" dirty="0">
                <a:solidFill>
                  <a:srgbClr val="000000"/>
                </a:solidFill>
                <a:latin typeface="Bookman Old Style" pitchFamily="18" charset="0"/>
                <a:ea typeface="Calibri"/>
              </a:rPr>
              <a:t> </a:t>
            </a:r>
          </a:p>
          <a:p>
            <a:pPr marL="0" lvl="0" algn="just">
              <a:lnSpc>
                <a:spcPct val="107000"/>
              </a:lnSpc>
              <a:spcBef>
                <a:spcPts val="0"/>
              </a:spcBef>
            </a:pPr>
            <a:r>
              <a:rPr lang="ru-RU" sz="3600" dirty="0">
                <a:solidFill>
                  <a:srgbClr val="000000"/>
                </a:solidFill>
                <a:latin typeface="Bookman Old Style" pitchFamily="18" charset="0"/>
                <a:ea typeface="Calibri"/>
              </a:rPr>
              <a:t>Изучив планировку музея и разработав эскизы рисунков  - нашли выразительное декоративно-художественное решение. Разработка росписей стен зала посвящённая Великой Отечественной войне, должна подходить и сочетаться с общей концепцией музея.</a:t>
            </a:r>
            <a:r>
              <a:rPr lang="ru-RU" sz="3600" dirty="0">
                <a:solidFill>
                  <a:prstClr val="black"/>
                </a:solidFill>
                <a:latin typeface="Bookman Old Style" pitchFamily="18" charset="0"/>
              </a:rPr>
              <a:t>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578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ru-RU" dirty="0" smtClean="0">
                <a:latin typeface="Bookman Old Style" pitchFamily="18" charset="0"/>
              </a:rPr>
              <a:t>Этапы работы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11267" name="Объект 2"/>
          <p:cNvSpPr>
            <a:spLocks noGrp="1"/>
          </p:cNvSpPr>
          <p:nvPr>
            <p:ph idx="1"/>
          </p:nvPr>
        </p:nvSpPr>
        <p:spPr>
          <a:xfrm>
            <a:off x="628650" y="1825625"/>
            <a:ext cx="8191822" cy="4339679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</a:rPr>
              <a:t>1. Создание эскизов к росписи стен.</a:t>
            </a:r>
            <a:endParaRPr lang="ru-RU" sz="1800" dirty="0" smtClean="0">
              <a:solidFill>
                <a:srgbClr val="000000"/>
              </a:solidFill>
              <a:latin typeface="Bookman Old Style" pitchFamily="18" charset="0"/>
              <a:ea typeface="Times New Roman"/>
              <a:cs typeface="Times New Roman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 smtClean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2</a:t>
            </a: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. Утверждение эскизов.</a:t>
            </a:r>
            <a:b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3. Подготовка поверхности под покраску.</a:t>
            </a:r>
            <a:b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4. Подготовка краски к росписи – колеровка.</a:t>
            </a:r>
            <a:b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5. Перенос рисунка на стену. </a:t>
            </a:r>
            <a:endParaRPr lang="ru-RU" sz="1400" dirty="0">
              <a:latin typeface="Bookman Old Style" pitchFamily="18" charset="0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6.Выполнение росписи, водоэмульсионной - акриловой краской с добавлением колера.</a:t>
            </a:r>
            <a:b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</a:br>
            <a:r>
              <a:rPr lang="ru-RU" sz="18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7. Завершение работы, покрытие готовой росписи акриловым лаком.</a:t>
            </a:r>
            <a:endParaRPr lang="ru-RU" sz="1400" dirty="0">
              <a:latin typeface="Bookman Old Style" pitchFamily="18" charset="0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sz="1600" dirty="0"/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000" i="1" dirty="0">
                <a:latin typeface="Bookman Old Style" pitchFamily="18" charset="0"/>
                <a:ea typeface="Calibri"/>
                <a:cs typeface="Times New Roman"/>
              </a:rPr>
              <a:t>Единым элементом росписей для музея, являются силуэты солдат, военная техника, госпитали, </a:t>
            </a:r>
            <a:r>
              <a:rPr lang="ru-RU" sz="2000" i="1" dirty="0" smtClean="0">
                <a:latin typeface="Bookman Old Style" pitchFamily="18" charset="0"/>
                <a:ea typeface="Calibri"/>
                <a:cs typeface="Times New Roman"/>
              </a:rPr>
              <a:t>жители… </a:t>
            </a:r>
            <a:endParaRPr lang="ru-RU" sz="1600" i="1" dirty="0">
              <a:latin typeface="Bookman Old Style" pitchFamily="18" charset="0"/>
              <a:ea typeface="Calibri"/>
              <a:cs typeface="Times New Roman"/>
            </a:endParaRPr>
          </a:p>
          <a:p>
            <a:endParaRPr lang="ru-RU" sz="1600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416824" cy="936105"/>
          </a:xfrm>
        </p:spPr>
        <p:txBody>
          <a:bodyPr/>
          <a:lstStyle/>
          <a:p>
            <a:pPr algn="ctr"/>
            <a:r>
              <a:rPr lang="ru-RU" dirty="0" smtClean="0">
                <a:latin typeface="Bookman Old Style" pitchFamily="18" charset="0"/>
              </a:rPr>
              <a:t>Дизайн-исследование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5" t="4334"/>
          <a:stretch/>
        </p:blipFill>
        <p:spPr>
          <a:xfrm>
            <a:off x="679398" y="1196752"/>
            <a:ext cx="7488832" cy="53863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6643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68" t="11684" r="11115" b="14824"/>
          <a:stretch/>
        </p:blipFill>
        <p:spPr>
          <a:xfrm>
            <a:off x="179512" y="260648"/>
            <a:ext cx="8675768" cy="60518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0092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84632" fontAlgn="auto">
              <a:spcAft>
                <a:spcPts val="0"/>
              </a:spcAft>
              <a:defRPr/>
            </a:pPr>
            <a:r>
              <a:rPr lang="ru-RU" sz="3200" dirty="0" smtClean="0">
                <a:latin typeface="Bookman Old Style" pitchFamily="18" charset="0"/>
              </a:rPr>
              <a:t>Концептуальное дизайн-проектирование</a:t>
            </a:r>
            <a:endParaRPr lang="ru-RU" sz="3200" dirty="0">
              <a:latin typeface="Bookman Old Style" pitchFamily="18" charset="0"/>
            </a:endParaRPr>
          </a:p>
        </p:txBody>
      </p:sp>
      <p:sp>
        <p:nvSpPr>
          <p:cNvPr id="13315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0480"/>
          </a:xfrm>
        </p:spPr>
        <p:txBody>
          <a:bodyPr/>
          <a:lstStyle/>
          <a:p>
            <a:r>
              <a:rPr lang="ru-RU" sz="2400" dirty="0" smtClean="0">
                <a:latin typeface="Bookman Old Style" pitchFamily="18" charset="0"/>
              </a:rPr>
              <a:t>Используются цветовая палитра перекликающаяся с темой задания : серая гамма с черными вставками.</a:t>
            </a:r>
          </a:p>
          <a:p>
            <a:r>
              <a:rPr lang="ru-RU" sz="2400" dirty="0" smtClean="0">
                <a:latin typeface="Bookman Old Style" pitchFamily="18" charset="0"/>
              </a:rPr>
              <a:t> Единым элементом росписей для музея будут являться силуэты городов, воюющих солдат и боевой техники. Они контрастно смотрятся на фоне стены, обращают на себя внимание, и органично связаны с текстовой информацией.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solidFill>
                  <a:srgbClr val="000000"/>
                </a:solidFill>
                <a:latin typeface="Bookman Old Style" pitchFamily="18" charset="0"/>
                <a:ea typeface="Calibri"/>
                <a:cs typeface="Times New Roman"/>
              </a:rPr>
              <a:t>Осуществление проекта</a:t>
            </a:r>
            <a:r>
              <a:rPr lang="ru-RU" sz="3600" dirty="0">
                <a:latin typeface="Calibri"/>
                <a:ea typeface="Calibri"/>
                <a:cs typeface="Times New Roman"/>
              </a:rPr>
              <a:t/>
            </a:r>
            <a:br>
              <a:rPr lang="ru-RU" sz="36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3527778"/>
              </p:ext>
            </p:extLst>
          </p:nvPr>
        </p:nvGraphicFramePr>
        <p:xfrm>
          <a:off x="755576" y="1556792"/>
          <a:ext cx="7886700" cy="4351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318945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89804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Bookman Old Style" pitchFamily="18" charset="0"/>
              </a:rPr>
              <a:t>Техническое дизайн-проектирование</a:t>
            </a:r>
            <a:br>
              <a:rPr lang="ru-RU" sz="2800" dirty="0" smtClean="0">
                <a:latin typeface="Bookman Old Style" pitchFamily="18" charset="0"/>
              </a:rPr>
            </a:br>
            <a:r>
              <a:rPr lang="ru-RU" sz="2800" dirty="0" smtClean="0">
                <a:latin typeface="Bookman Old Style" pitchFamily="18" charset="0"/>
              </a:rPr>
              <a:t>Материалы используемые в проекте</a:t>
            </a:r>
            <a:endParaRPr lang="ru-RU" sz="2800" dirty="0">
              <a:latin typeface="Bookman Old Style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412776"/>
            <a:ext cx="3131840" cy="150386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242296"/>
            <a:ext cx="2459064" cy="184482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000" y="2420888"/>
            <a:ext cx="2448272" cy="244827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396756"/>
            <a:ext cx="2979856" cy="284854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365104"/>
            <a:ext cx="2541085" cy="213620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869168"/>
            <a:ext cx="2689000" cy="157825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11" y="3284984"/>
            <a:ext cx="2915816" cy="1810354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27487"/>
            <a:ext cx="2616421" cy="229595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6391677"/>
              </p:ext>
            </p:extLst>
          </p:nvPr>
        </p:nvGraphicFramePr>
        <p:xfrm>
          <a:off x="611560" y="1556791"/>
          <a:ext cx="6999233" cy="3545498"/>
        </p:xfrm>
        <a:graphic>
          <a:graphicData uri="http://schemas.openxmlformats.org/drawingml/2006/table">
            <a:tbl>
              <a:tblPr firstRow="1" firstCol="1" bandRow="1"/>
              <a:tblGrid>
                <a:gridCol w="597469"/>
                <a:gridCol w="2138835"/>
                <a:gridCol w="1944216"/>
                <a:gridCol w="1080120"/>
                <a:gridCol w="1238593"/>
              </a:tblGrid>
              <a:tr h="432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№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Наименование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Количество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Цена, руб.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Стоимость, руб.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17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1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Бумажный скотч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5 шт.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135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675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7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2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Карандаш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1 упаковка- 3 шт.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39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39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7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3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Кисти щетинные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4 шт.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25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100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7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4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Губки для посуды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10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50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6357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5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Водоэмульсионка- акриловая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1 ведро – 4,2 кг.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350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350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7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6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Колер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5 шт.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100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500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7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7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Лак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1 банка-1 кг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260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260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78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Итого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Bookman Old Style" pitchFamily="18" charset="0"/>
                          <a:ea typeface="Calibri"/>
                          <a:cs typeface="Times New Roman"/>
                        </a:rPr>
                        <a:t>1974</a:t>
                      </a:r>
                      <a:endParaRPr lang="ru-RU" sz="1100" dirty="0">
                        <a:effectLst/>
                        <a:latin typeface="Bookman Old Style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611560" y="444245"/>
            <a:ext cx="712879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Экономическое обоснование</a:t>
            </a:r>
            <a:endParaRPr kumimoji="0" lang="ru-RU" sz="105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Bookman Old Style" pitchFamily="18" charset="0"/>
                <a:ea typeface="Calibri" pitchFamily="34" charset="0"/>
                <a:cs typeface="Times New Roman" pitchFamily="18" charset="0"/>
              </a:rPr>
              <a:t>Расчет себестоимости росписи</a:t>
            </a:r>
            <a:endParaRPr kumimoji="0" lang="ru-RU" sz="3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5255576"/>
            <a:ext cx="8352928" cy="2126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0000"/>
                </a:solidFill>
                <a:latin typeface="Bookman Old Style" pitchFamily="18" charset="0"/>
                <a:ea typeface="Calibri"/>
                <a:cs typeface="Times New Roman"/>
              </a:rPr>
              <a:t>Себестоимость росписи 1 974 </a:t>
            </a:r>
            <a:r>
              <a:rPr lang="ru-RU" b="1" dirty="0" smtClean="0">
                <a:solidFill>
                  <a:srgbClr val="FF0000"/>
                </a:solidFill>
                <a:latin typeface="Bookman Old Style" pitchFamily="18" charset="0"/>
                <a:ea typeface="Calibri"/>
                <a:cs typeface="Times New Roman"/>
              </a:rPr>
              <a:t>рублей</a:t>
            </a:r>
          </a:p>
          <a:p>
            <a:r>
              <a:rPr lang="ru-RU" sz="1600" b="1" dirty="0">
                <a:latin typeface="Bookman Old Style" pitchFamily="18" charset="0"/>
              </a:rPr>
              <a:t>Экологическая оценка </a:t>
            </a:r>
            <a:r>
              <a:rPr lang="ru-RU" sz="1600" b="1" dirty="0" smtClean="0">
                <a:latin typeface="Bookman Old Style" pitchFamily="18" charset="0"/>
              </a:rPr>
              <a:t>работы.</a:t>
            </a:r>
            <a:endParaRPr lang="ru-RU" sz="1600" b="1" dirty="0">
              <a:latin typeface="Bookman Old Style" pitchFamily="18" charset="0"/>
            </a:endParaRPr>
          </a:p>
          <a:p>
            <a:r>
              <a:rPr lang="ru-RU" sz="1600" i="1" dirty="0">
                <a:latin typeface="Bookman Old Style" pitchFamily="18" charset="0"/>
              </a:rPr>
              <a:t>Выполненная акриловой краской роспись, не выделяет запаха, лак</a:t>
            </a:r>
          </a:p>
          <a:p>
            <a:r>
              <a:rPr lang="ru-RU" sz="1600" i="1" dirty="0">
                <a:latin typeface="Bookman Old Style" pitchFamily="18" charset="0"/>
              </a:rPr>
              <a:t>хорошо моется, создает благоприятную эстетическую среду.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b="1" dirty="0">
              <a:solidFill>
                <a:srgbClr val="FF0000"/>
              </a:solidFill>
              <a:effectLst/>
              <a:latin typeface="Bookman Old Style" pitchFamily="18" charset="0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b="1" dirty="0" smtClean="0">
              <a:solidFill>
                <a:srgbClr val="FF0000"/>
              </a:solidFill>
              <a:latin typeface="Bookman Old Style" pitchFamily="18" charset="0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b="1" dirty="0">
              <a:solidFill>
                <a:srgbClr val="FF0000"/>
              </a:solidFill>
              <a:effectLst/>
              <a:latin typeface="Bookman Old Style" pitchFamily="18" charset="0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0716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Bookman Old Style" pitchFamily="18" charset="0"/>
              </a:rPr>
              <a:t>Основные цвета в проекте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4" name="Содержимое 3" descr="белый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99659" y="4113586"/>
            <a:ext cx="1484301" cy="1387115"/>
          </a:xfrm>
        </p:spPr>
      </p:pic>
      <p:pic>
        <p:nvPicPr>
          <p:cNvPr id="5" name="Рисунок 4" descr="оранжевый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2285992"/>
            <a:ext cx="1452421" cy="1357322"/>
          </a:xfrm>
          <a:prstGeom prst="rect">
            <a:avLst/>
          </a:prstGeom>
        </p:spPr>
      </p:pic>
      <p:pic>
        <p:nvPicPr>
          <p:cNvPr id="6" name="Рисунок 5" descr="светло-серый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4876" y="2308103"/>
            <a:ext cx="1428760" cy="1335211"/>
          </a:xfrm>
          <a:prstGeom prst="rect">
            <a:avLst/>
          </a:prstGeom>
        </p:spPr>
      </p:pic>
      <p:pic>
        <p:nvPicPr>
          <p:cNvPr id="7" name="Рисунок 6" descr="темно-серый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1538" y="2285992"/>
            <a:ext cx="1449015" cy="1354140"/>
          </a:xfrm>
          <a:prstGeom prst="rect">
            <a:avLst/>
          </a:prstGeom>
        </p:spPr>
      </p:pic>
      <p:pic>
        <p:nvPicPr>
          <p:cNvPr id="8" name="Рисунок 7" descr="кра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5595" y="4143380"/>
            <a:ext cx="1452421" cy="1357322"/>
          </a:xfrm>
          <a:prstGeom prst="rect">
            <a:avLst/>
          </a:prstGeom>
        </p:spPr>
      </p:pic>
      <p:pic>
        <p:nvPicPr>
          <p:cNvPr id="9" name="Рисунок 8" descr="серый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55136" y="4165492"/>
            <a:ext cx="1428760" cy="1335210"/>
          </a:xfrm>
          <a:prstGeom prst="rect">
            <a:avLst/>
          </a:prstGeom>
        </p:spPr>
      </p:pic>
      <p:pic>
        <p:nvPicPr>
          <p:cNvPr id="10" name="Рисунок 9" descr="ччч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33695" y="4143380"/>
            <a:ext cx="1443776" cy="1349243"/>
          </a:xfrm>
          <a:prstGeom prst="rect">
            <a:avLst/>
          </a:prstGeom>
        </p:spPr>
      </p:pic>
      <p:pic>
        <p:nvPicPr>
          <p:cNvPr id="11" name="Рисунок 10" descr="светло-серый.jp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428709" y="2308103"/>
            <a:ext cx="1428760" cy="13352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>
                <a:solidFill>
                  <a:prstClr val="black"/>
                </a:solidFill>
                <a:latin typeface="Bookman Old Style" pitchFamily="18" charset="0"/>
              </a:rPr>
              <a:t>Стена </a:t>
            </a:r>
            <a:r>
              <a:rPr lang="ru-RU" sz="3600" dirty="0" smtClean="0">
                <a:solidFill>
                  <a:prstClr val="black"/>
                </a:solidFill>
                <a:latin typeface="Bookman Old Style" pitchFamily="18" charset="0"/>
              </a:rPr>
              <a:t>до </a:t>
            </a:r>
            <a:r>
              <a:rPr lang="ru-RU" sz="3600" dirty="0">
                <a:solidFill>
                  <a:prstClr val="black"/>
                </a:solidFill>
                <a:latin typeface="Bookman Old Style" pitchFamily="18" charset="0"/>
              </a:rPr>
              <a:t>воплощения идеи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300994"/>
            <a:ext cx="7128792" cy="5346594"/>
          </a:xfrm>
          <a:prstGeom prst="rect">
            <a:avLst/>
          </a:prstGeom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0090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Размер стены 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340768"/>
            <a:ext cx="8064896" cy="52925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033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1202" y="41895"/>
            <a:ext cx="8229600" cy="123268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Bookman Old Style" pitchFamily="18" charset="0"/>
              </a:rPr>
              <a:t>Стена после воплощения идеи </a:t>
            </a:r>
            <a:endParaRPr lang="ru-RU" sz="3600" dirty="0">
              <a:latin typeface="Bookman Old Style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68760"/>
            <a:ext cx="7104789" cy="5277191"/>
          </a:xfrm>
          <a:prstGeom prst="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cxnSp>
        <p:nvCxnSpPr>
          <p:cNvPr id="11" name="Прямая со стрелкой 10"/>
          <p:cNvCxnSpPr/>
          <p:nvPr/>
        </p:nvCxnSpPr>
        <p:spPr>
          <a:xfrm flipH="1" flipV="1">
            <a:off x="5796136" y="5427280"/>
            <a:ext cx="1980000" cy="1044000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755576" y="1672924"/>
            <a:ext cx="4752528" cy="4276356"/>
          </a:xfrm>
          <a:prstGeom prst="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98" y="1728577"/>
            <a:ext cx="4865683" cy="4257473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60648"/>
            <a:ext cx="6275040" cy="139903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Bookman Old Style" pitchFamily="18" charset="0"/>
              </a:rPr>
              <a:t>Заключение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556792"/>
            <a:ext cx="8229600" cy="5184576"/>
          </a:xfrm>
        </p:spPr>
        <p:txBody>
          <a:bodyPr>
            <a:noAutofit/>
          </a:bodyPr>
          <a:lstStyle/>
          <a:p>
            <a:pPr indent="0" algn="just" fontAlgn="base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Первый этап работы принес только положительные отзывы. С точки зрения образовательного процесса — возрос уровень активности и участие обучающихся в работе над проектами. Работа развивает композиционные навыки, обобщенное видение в рисовании.       </a:t>
            </a:r>
            <a:endParaRPr lang="ru-RU" sz="1800" dirty="0">
              <a:latin typeface="Bookman Old Style" pitchFamily="18" charset="0"/>
              <a:ea typeface="Calibri"/>
              <a:cs typeface="Times New Roman"/>
            </a:endParaRPr>
          </a:p>
          <a:p>
            <a:pPr marL="0" indent="0" algn="just" fontAlgn="base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2400" dirty="0" smtClean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   </a:t>
            </a:r>
            <a:r>
              <a:rPr lang="ru-RU" sz="2400" i="1" dirty="0" smtClean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Участие </a:t>
            </a:r>
            <a:r>
              <a:rPr lang="ru-RU" sz="2400" i="1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детей в таких проектах не только развивает в них </a:t>
            </a:r>
            <a:r>
              <a:rPr lang="ru-RU" sz="2400" i="1" dirty="0" smtClean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доброту </a:t>
            </a:r>
            <a:r>
              <a:rPr lang="ru-RU" sz="2400" i="1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и чувство отзывчивости, но и позволяет им </a:t>
            </a:r>
            <a:r>
              <a:rPr lang="ru-RU" sz="2400" i="1" dirty="0" smtClean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 выразить </a:t>
            </a:r>
            <a:r>
              <a:rPr lang="ru-RU" sz="2400" i="1" dirty="0">
                <a:solidFill>
                  <a:srgbClr val="000000"/>
                </a:solidFill>
                <a:latin typeface="Bookman Old Style" pitchFamily="18" charset="0"/>
                <a:ea typeface="Times New Roman"/>
                <a:cs typeface="Times New Roman"/>
              </a:rPr>
              <a:t>себя, увидеть, на что они способны. </a:t>
            </a:r>
            <a:endParaRPr lang="ru-RU" sz="1800" i="1" dirty="0">
              <a:latin typeface="Bookman Old Style" pitchFamily="18" charset="0"/>
              <a:ea typeface="Calibri"/>
              <a:cs typeface="Times New Roman"/>
            </a:endParaRPr>
          </a:p>
          <a:p>
            <a:pPr algn="just"/>
            <a:endParaRPr lang="ru-RU" sz="2400" dirty="0">
              <a:latin typeface="Bookman Old Style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428868"/>
            <a:ext cx="8229600" cy="1399032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>
                <a:latin typeface="Bookman Old Style" pitchFamily="18" charset="0"/>
              </a:rPr>
              <a:t>Спасибо за внимание!</a:t>
            </a:r>
            <a:endParaRPr lang="ru-RU" sz="5400" dirty="0">
              <a:latin typeface="Bookman Old Style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</Template>
  <TotalTime>569</TotalTime>
  <Words>644</Words>
  <Application>Microsoft Office PowerPoint</Application>
  <PresentationFormat>Экран (4:3)</PresentationFormat>
  <Paragraphs>111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Тема4</vt:lpstr>
      <vt:lpstr>  </vt:lpstr>
      <vt:lpstr>Проблема</vt:lpstr>
      <vt:lpstr>Описание проекта</vt:lpstr>
      <vt:lpstr>Задачи</vt:lpstr>
      <vt:lpstr>Презентация PowerPoint</vt:lpstr>
      <vt:lpstr>Этапы работы</vt:lpstr>
      <vt:lpstr>Дизайн-исследование</vt:lpstr>
      <vt:lpstr>Презентация PowerPoint</vt:lpstr>
      <vt:lpstr>Концептуальное дизайн-проектирование</vt:lpstr>
      <vt:lpstr>Осуществление проекта </vt:lpstr>
      <vt:lpstr>Техническое дизайн-проектирование Материалы используемые в проекте</vt:lpstr>
      <vt:lpstr>Презентация PowerPoint</vt:lpstr>
      <vt:lpstr>Основные цвета в проекте</vt:lpstr>
      <vt:lpstr>Стена до воплощения идеи </vt:lpstr>
      <vt:lpstr>Размер стены </vt:lpstr>
      <vt:lpstr>Стена после воплощения идеи </vt:lpstr>
      <vt:lpstr>Заключение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Курсовой проект</dc:title>
  <dc:creator>User</dc:creator>
  <cp:lastModifiedBy>user</cp:lastModifiedBy>
  <cp:revision>49</cp:revision>
  <dcterms:created xsi:type="dcterms:W3CDTF">2016-02-29T12:31:22Z</dcterms:created>
  <dcterms:modified xsi:type="dcterms:W3CDTF">2021-09-03T09:03:26Z</dcterms:modified>
</cp:coreProperties>
</file>