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D8D18A5-AB3A-4105-86A8-FF0B59DB69BC}" type="datetimeFigureOut">
              <a:rPr lang="ru-RU" smtClean="0"/>
              <a:t>18.01.2020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6499F12-ADFE-4485-87F7-68EEAF6560B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/>
          </a:bodyPr>
          <a:lstStyle/>
          <a:p>
            <a:r>
              <a:rPr lang="ru-RU" dirty="0" smtClean="0"/>
              <a:t>Мастер класс «Нетрадиционное рисование мятой бумагой, как средство развития творческих способностей детей»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Подготовила: </a:t>
            </a:r>
            <a:r>
              <a:rPr lang="ru-RU" dirty="0" err="1" smtClean="0"/>
              <a:t>Цвиренко</a:t>
            </a:r>
            <a:r>
              <a:rPr lang="ru-RU" dirty="0" smtClean="0"/>
              <a:t> Е. 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428604"/>
            <a:ext cx="76438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Рисование мятой бумагой в детском саду — это новое, интересное, необычное занятие, которое способно максимально раскрыть творческие способности ребенка. Оно также прекрасно развивает мелкую моторику. Это замечательные упражнения для детских пальцев. Рисование мятой бумагой способствует и развитию воображения у малышей.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6572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Преимуществ у метода довольно много: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бумажный комочек, необходимый для работы, может изготовить даже воспитанник младшей группы. А ведь дети так любят делать все самостоятельно, им приятен сам процесс смятия бумаги;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ребенок может самостоятельно подготовить цветную воду для рисования. С этой задачей полностью справляются старшие воспитанники ДОУ, малышам нужна помощь воспитателя;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отпечатки получаются размытыми, иногда даже неожиданными, что способствует развитию фантазии и воображения;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возможность делать плавные переходы от одного цвета к другому, чтобы получить более интересную картину.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14290"/>
            <a:ext cx="78581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Почему именно рисование мятой бумагой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очень любят этот метод, поскольку он не требует никаких четких границ, линий, и можно рисовать так, как нравится, и то, что нравится. После ознакомления с таким видом рисования в садике дети с удовольствием продолжают использовать его дома.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Такая техника отлично помогает детям развить свои творческие способности, она открывает простор для воображения, подталкивает к новым экспериментам. Все малыши любят пробовать что-то новое, проверить, как будет, если «сделать так», а «если по-другому». Вся их жизнь состоит из экспериментов, и это один из них.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Картины, выполненные в данной технике, могут стать настоящим шедевром и украсить интерьер любой детской комнаты. Ведь в начале никто не знает, а что же именно получится.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428604"/>
            <a:ext cx="850109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работы нам понадобятся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Бумага формата А4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Гуашь (фиолетовая, белая, жёлтая,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голубая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зелёная, чёрная)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Кисть плоская для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зарисовывания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фона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Кисть тонкая для прорисовывания деталей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Палитра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Вода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Мятая мягкая бумага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785950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Начинаем творческий процесс: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Рисуем сначала желтый фон горизонтальными полосами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Добавляем </a:t>
            </a:r>
            <a:r>
              <a:rPr lang="ru-RU" sz="2700" dirty="0" err="1">
                <a:latin typeface="Times New Roman" pitchFamily="18" charset="0"/>
                <a:cs typeface="Times New Roman" pitchFamily="18" charset="0"/>
              </a:rPr>
              <a:t>голубые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линии, размываем границы соединения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8434" name="Picture 2" descr="G:\DCIM\100V1003\100_379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363390" y="1600200"/>
            <a:ext cx="3655219" cy="4873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Рисуем вазу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Ставим ветки цветка в вазочку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9458" name="Picture 2" descr="G:\DCIM\100V1003\100_379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71500" y="1600200"/>
            <a:ext cx="3429000" cy="4572000"/>
          </a:xfrm>
          <a:prstGeom prst="rect">
            <a:avLst/>
          </a:prstGeom>
          <a:noFill/>
        </p:spPr>
      </p:pic>
      <p:pic>
        <p:nvPicPr>
          <p:cNvPr id="19459" name="Picture 3" descr="G:\DCIM\100V1003\100_380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384675" y="1600200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Берем мятую бумагу и обмакиваем в разведенную на палитре фиолетовую краску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Формируем цветки сирени пятнами на рисунке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Затем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высветляем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их при помощи белил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482" name="Picture 2" descr="G:\DCIM\100V1003\100_380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71500" y="1600200"/>
            <a:ext cx="3429000" cy="4572000"/>
          </a:xfrm>
          <a:prstGeom prst="rect">
            <a:avLst/>
          </a:prstGeom>
          <a:noFill/>
        </p:spPr>
      </p:pic>
      <p:pic>
        <p:nvPicPr>
          <p:cNvPr id="20483" name="Picture 3" descr="G:\DCIM\100V1003\100_3802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384675" y="1600200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Оживляем куст зелеными листьями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Прорисовываем белые изгибы на зелени 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Простой, но красивый букет готов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1506" name="Picture 2" descr="G:\DCIM\100V1003\100_380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363390" y="1600200"/>
            <a:ext cx="3655219" cy="4873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643050"/>
            <a:ext cx="7467600" cy="18573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Спасибо за внимание!</a:t>
            </a:r>
            <a:endParaRPr lang="ru-RU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</TotalTime>
  <Words>358</Words>
  <Application>Microsoft Office PowerPoint</Application>
  <PresentationFormat>Экран (4:3)</PresentationFormat>
  <Paragraphs>28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Мастер класс «Нетрадиционное рисование мятой бумагой, как средство развития творческих способностей детей»</vt:lpstr>
      <vt:lpstr>Слайд 2</vt:lpstr>
      <vt:lpstr>Слайд 3</vt:lpstr>
      <vt:lpstr>Слайд 4</vt:lpstr>
      <vt:lpstr>Слайд 5</vt:lpstr>
      <vt:lpstr>Начинаем творческий процесс: Рисуем сначала желтый фон горизонтальными полосами Добавляем голубые линии, размываем границы соединения </vt:lpstr>
      <vt:lpstr>Рисуем вазу Ставим ветки цветка в вазочку </vt:lpstr>
      <vt:lpstr>Берем мятую бумагу и обмакиваем в разведенную на палитре фиолетовую краску Формируем цветки сирени пятнами на рисунке Затем высветляем их при помощи белил </vt:lpstr>
      <vt:lpstr>Оживляем куст зелеными листьями Прорисовываем белые изгибы на зелени  Простой, но красивый букет готов 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класс «Нетрадиционное рисование мятой бумагой, как средство развития творческих способностей детей»</dc:title>
  <dc:creator>Admin</dc:creator>
  <cp:lastModifiedBy>Admin</cp:lastModifiedBy>
  <cp:revision>3</cp:revision>
  <dcterms:created xsi:type="dcterms:W3CDTF">2020-01-18T13:14:58Z</dcterms:created>
  <dcterms:modified xsi:type="dcterms:W3CDTF">2020-01-18T13:43:22Z</dcterms:modified>
</cp:coreProperties>
</file>