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9" r:id="rId2"/>
    <p:sldId id="260" r:id="rId3"/>
    <p:sldId id="263" r:id="rId4"/>
    <p:sldId id="264" r:id="rId5"/>
    <p:sldId id="265" r:id="rId6"/>
    <p:sldId id="262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38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3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335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503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17649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54530" y="3765449"/>
            <a:ext cx="544987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7593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08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159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383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662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4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16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337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10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39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7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44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5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823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50D3A98-0F02-4F64-833F-AA383CA88772}" type="datetimeFigureOut">
              <a:rPr lang="ru-RU" smtClean="0"/>
              <a:pPr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F8BD3-9ACA-49AE-93F4-4EE30D6F95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0014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  <p:sldLayoutId id="214748380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   </a:t>
            </a:r>
          </a:p>
          <a:p>
            <a:pPr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* 5 = 120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+ 60 * 4 =  280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84784"/>
            <a:ext cx="6711654" cy="4195481"/>
          </a:xfrm>
        </p:spPr>
        <p:txBody>
          <a:bodyPr>
            <a:normAutofit/>
          </a:bodyPr>
          <a:lstStyle/>
          <a:p>
            <a:endParaRPr lang="ru-RU" sz="4400" dirty="0" smtClean="0"/>
          </a:p>
          <a:p>
            <a:pPr marL="0" indent="0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: 4 = 20 см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28800"/>
            <a:ext cx="6711654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lvl="0" indent="0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6.335 кг =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6т 335кг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584мм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58см 4мм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700" y="2052925"/>
            <a:ext cx="6711654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: 3 = 9(к)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3974" y="1733187"/>
            <a:ext cx="8192482" cy="45152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1400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1000:20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=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138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 * 7 = 686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116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 * 28 = 272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717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908721"/>
            <a:ext cx="6711654" cy="53396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* 34</a:t>
            </a:r>
          </a:p>
          <a:p>
            <a:pPr marL="0" indent="0">
              <a:buNone/>
            </a:pPr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28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272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   </a:t>
            </a:r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952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3209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63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202, 398, 500, 999</dc:title>
  <dc:creator>Tanya</dc:creator>
  <cp:lastModifiedBy>Admin</cp:lastModifiedBy>
  <cp:revision>15</cp:revision>
  <dcterms:created xsi:type="dcterms:W3CDTF">2015-08-09T12:26:06Z</dcterms:created>
  <dcterms:modified xsi:type="dcterms:W3CDTF">2021-01-24T09:14:36Z</dcterms:modified>
</cp:coreProperties>
</file>