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36"/>
  </p:notesMasterIdLst>
  <p:sldIdLst>
    <p:sldId id="256" r:id="rId2"/>
    <p:sldId id="258" r:id="rId3"/>
    <p:sldId id="260" r:id="rId4"/>
    <p:sldId id="297" r:id="rId5"/>
    <p:sldId id="298" r:id="rId6"/>
    <p:sldId id="270" r:id="rId7"/>
    <p:sldId id="273" r:id="rId8"/>
    <p:sldId id="300" r:id="rId9"/>
    <p:sldId id="301" r:id="rId10"/>
    <p:sldId id="302" r:id="rId11"/>
    <p:sldId id="274" r:id="rId12"/>
    <p:sldId id="303" r:id="rId13"/>
    <p:sldId id="265" r:id="rId14"/>
    <p:sldId id="299" r:id="rId15"/>
    <p:sldId id="267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8" r:id="rId28"/>
    <p:sldId id="315" r:id="rId29"/>
    <p:sldId id="319" r:id="rId30"/>
    <p:sldId id="316" r:id="rId31"/>
    <p:sldId id="320" r:id="rId32"/>
    <p:sldId id="317" r:id="rId33"/>
    <p:sldId id="321" r:id="rId34"/>
    <p:sldId id="277" r:id="rId35"/>
  </p:sldIdLst>
  <p:sldSz cx="9144000" cy="5143500" type="screen16x9"/>
  <p:notesSz cx="6858000" cy="9144000"/>
  <p:embeddedFontLst>
    <p:embeddedFont>
      <p:font typeface="Gabriola" panose="04040605051002020D02" pitchFamily="82" charset="0"/>
      <p:regular r:id="rId37"/>
    </p:embeddedFont>
    <p:embeddedFont>
      <p:font typeface="Figtree Light" panose="020B0604020202020204" charset="0"/>
      <p:regular r:id="rId38"/>
      <p:bold r:id="rId39"/>
      <p:italic r:id="rId40"/>
      <p:boldItalic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Figtree" panose="020B0604020202020204" charset="0"/>
      <p:regular r:id="rId46"/>
      <p:bold r:id="rId47"/>
      <p:italic r:id="rId48"/>
      <p:boldItalic r:id="rId49"/>
    </p:embeddedFont>
    <p:embeddedFont>
      <p:font typeface="Palatino Linotype" panose="02040502050505030304" pitchFamily="18" charset="0"/>
      <p:regular r:id="rId50"/>
      <p:bold r:id="rId51"/>
      <p:italic r:id="rId52"/>
      <p:boldItalic r:id="rId53"/>
    </p:embeddedFont>
    <p:embeddedFont>
      <p:font typeface="Bebas Neue" panose="020B0604020202020204" charset="0"/>
      <p:regular r:id="rId54"/>
    </p:embeddedFont>
    <p:embeddedFont>
      <p:font typeface="Bigelow Rules" panose="020B0604020202020204" charset="0"/>
      <p:regular r:id="rId55"/>
    </p:embeddedFont>
    <p:embeddedFont>
      <p:font typeface="Book Antiqua" panose="02040602050305030304" pitchFamily="18" charset="0"/>
      <p:regular r:id="rId56"/>
      <p:bold r:id="rId57"/>
      <p:italic r:id="rId58"/>
      <p:boldItalic r:id="rId5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6B370-30F8-4B82-AE3A-EA5579C0A11A}">
  <a:tblStyle styleId="{9906B370-30F8-4B82-AE3A-EA5579C0A11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4660"/>
  </p:normalViewPr>
  <p:slideViewPr>
    <p:cSldViewPr snapToGrid="0">
      <p:cViewPr>
        <p:scale>
          <a:sx n="100" d="100"/>
          <a:sy n="100" d="100"/>
        </p:scale>
        <p:origin x="-979" y="-235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font" Target="fonts/font14.fntdata"/><Relationship Id="rId55" Type="http://schemas.openxmlformats.org/officeDocument/2006/relationships/font" Target="fonts/font19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3" Type="http://schemas.openxmlformats.org/officeDocument/2006/relationships/font" Target="fonts/font17.fntdata"/><Relationship Id="rId58" Type="http://schemas.openxmlformats.org/officeDocument/2006/relationships/font" Target="fonts/font22.fntdata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56" Type="http://schemas.openxmlformats.org/officeDocument/2006/relationships/font" Target="fonts/font20.fntdata"/><Relationship Id="rId8" Type="http://schemas.openxmlformats.org/officeDocument/2006/relationships/slide" Target="slides/slide7.xml"/><Relationship Id="rId51" Type="http://schemas.openxmlformats.org/officeDocument/2006/relationships/font" Target="fonts/font1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59" Type="http://schemas.openxmlformats.org/officeDocument/2006/relationships/font" Target="fonts/font23.fntdata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54" Type="http://schemas.openxmlformats.org/officeDocument/2006/relationships/font" Target="fonts/font18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49" Type="http://schemas.openxmlformats.org/officeDocument/2006/relationships/font" Target="fonts/font13.fntdata"/><Relationship Id="rId57" Type="http://schemas.openxmlformats.org/officeDocument/2006/relationships/font" Target="fonts/font21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font" Target="fonts/font16.fntdata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2375070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g1dcf3fc7194_0_5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8" name="Google Shape;618;g1dcf3fc7194_0_5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g1dcf3fc7194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6" name="Google Shape;686;g1dcf3fc7194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e1d838b627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1" name="Google Shape;811;ge1d838b627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e1d838b627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1" name="Google Shape;811;ge1d838b627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8451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2" name="Google Shape;1342;ge20d9cf87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3" name="Google Shape;1343;ge20d9cf87a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0658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2" name="Google Shape;1342;ge20d9cf87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3" name="Google Shape;1343;ge20d9cf87a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9816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76095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5910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5" name="Google Shape;1475;ge1d838b627_4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6" name="Google Shape;1476;ge1d838b627_4_2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5" name="Google Shape;1475;ge1d838b627_4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6" name="Google Shape;1476;ge1d838b627_4_2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302061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e1d838b62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7" name="Google Shape;1057;ge1d838b62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e1d838b62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7" name="Google Shape;1057;ge1d838b62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0490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6" name="Google Shape;1206;ge1d838b627_4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7" name="Google Shape;1207;ge1d838b627_4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6" name="Google Shape;1206;ge1d838b627_4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7" name="Google Shape;1207;ge1d838b627_4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36363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03166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85592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e1d838b627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1" name="Google Shape;811;ge1d838b627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8283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e1d838b627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1" name="Google Shape;811;ge1d838b627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57286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2" name="Google Shape;1342;ge20d9cf87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3" name="Google Shape;1343;ge20d9cf87a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15493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e1d838b62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7" name="Google Shape;1057;ge1d838b62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97785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e1d838b62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7" name="Google Shape;1057;ge1d838b62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02434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73154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421838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5" name="Google Shape;1475;ge1d838b627_4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6" name="Google Shape;1476;ge1d838b627_4_2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295194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5" name="Google Shape;1475;ge1d838b627_4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6" name="Google Shape;1476;ge1d838b627_4_2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267810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e1d838b62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7" name="Google Shape;1057;ge1d838b62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72897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e1d838b62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7" name="Google Shape;1057;ge1d838b62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73895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982441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ge1d838b627_4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8" name="Google Shape;1418;ge1d838b627_4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684395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6" name="Google Shape;1206;ge1d838b627_4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7" name="Google Shape;1207;ge1d838b627_4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9728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6" name="Google Shape;1206;ge1d838b627_4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7" name="Google Shape;1207;ge1d838b627_4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7989458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3" name="Google Shape;1953;ge207fd22f2_0_4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4" name="Google Shape;1954;ge207fd22f2_0_4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51622" y="748800"/>
            <a:ext cx="4023300" cy="24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85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51622" y="3278750"/>
            <a:ext cx="2947800" cy="621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454900" y="475500"/>
            <a:ext cx="1217266" cy="4434722"/>
            <a:chOff x="-283450" y="475500"/>
            <a:chExt cx="1217266" cy="4434722"/>
          </a:xfrm>
        </p:grpSpPr>
        <p:sp>
          <p:nvSpPr>
            <p:cNvPr id="12" name="Google Shape;12;p2"/>
            <p:cNvSpPr/>
            <p:nvPr/>
          </p:nvSpPr>
          <p:spPr>
            <a:xfrm>
              <a:off x="71735" y="475500"/>
              <a:ext cx="297030" cy="288859"/>
            </a:xfrm>
            <a:custGeom>
              <a:avLst/>
              <a:gdLst/>
              <a:ahLst/>
              <a:cxnLst/>
              <a:rect l="l" t="t" r="r" b="b"/>
              <a:pathLst>
                <a:path w="2181" h="2121" extrusionOk="0">
                  <a:moveTo>
                    <a:pt x="1043" y="1"/>
                  </a:moveTo>
                  <a:cubicBezTo>
                    <a:pt x="1039" y="1"/>
                    <a:pt x="1034" y="1"/>
                    <a:pt x="1029" y="2"/>
                  </a:cubicBezTo>
                  <a:cubicBezTo>
                    <a:pt x="988" y="7"/>
                    <a:pt x="964" y="35"/>
                    <a:pt x="950" y="71"/>
                  </a:cubicBezTo>
                  <a:cubicBezTo>
                    <a:pt x="923" y="137"/>
                    <a:pt x="933" y="204"/>
                    <a:pt x="939" y="271"/>
                  </a:cubicBezTo>
                  <a:cubicBezTo>
                    <a:pt x="951" y="383"/>
                    <a:pt x="963" y="494"/>
                    <a:pt x="970" y="607"/>
                  </a:cubicBezTo>
                  <a:cubicBezTo>
                    <a:pt x="972" y="649"/>
                    <a:pt x="987" y="705"/>
                    <a:pt x="942" y="730"/>
                  </a:cubicBezTo>
                  <a:cubicBezTo>
                    <a:pt x="932" y="735"/>
                    <a:pt x="923" y="738"/>
                    <a:pt x="914" y="738"/>
                  </a:cubicBezTo>
                  <a:cubicBezTo>
                    <a:pt x="880" y="738"/>
                    <a:pt x="856" y="699"/>
                    <a:pt x="832" y="676"/>
                  </a:cubicBezTo>
                  <a:cubicBezTo>
                    <a:pt x="741" y="588"/>
                    <a:pt x="652" y="496"/>
                    <a:pt x="561" y="408"/>
                  </a:cubicBezTo>
                  <a:cubicBezTo>
                    <a:pt x="523" y="371"/>
                    <a:pt x="484" y="335"/>
                    <a:pt x="442" y="306"/>
                  </a:cubicBezTo>
                  <a:cubicBezTo>
                    <a:pt x="416" y="287"/>
                    <a:pt x="389" y="278"/>
                    <a:pt x="365" y="278"/>
                  </a:cubicBezTo>
                  <a:cubicBezTo>
                    <a:pt x="339" y="278"/>
                    <a:pt x="316" y="287"/>
                    <a:pt x="297" y="305"/>
                  </a:cubicBezTo>
                  <a:cubicBezTo>
                    <a:pt x="260" y="340"/>
                    <a:pt x="257" y="395"/>
                    <a:pt x="297" y="446"/>
                  </a:cubicBezTo>
                  <a:cubicBezTo>
                    <a:pt x="345" y="504"/>
                    <a:pt x="397" y="559"/>
                    <a:pt x="449" y="612"/>
                  </a:cubicBezTo>
                  <a:cubicBezTo>
                    <a:pt x="537" y="704"/>
                    <a:pt x="629" y="793"/>
                    <a:pt x="717" y="884"/>
                  </a:cubicBezTo>
                  <a:cubicBezTo>
                    <a:pt x="752" y="921"/>
                    <a:pt x="742" y="958"/>
                    <a:pt x="697" y="969"/>
                  </a:cubicBezTo>
                  <a:cubicBezTo>
                    <a:pt x="580" y="999"/>
                    <a:pt x="461" y="1013"/>
                    <a:pt x="341" y="1016"/>
                  </a:cubicBezTo>
                  <a:cubicBezTo>
                    <a:pt x="250" y="1018"/>
                    <a:pt x="161" y="1030"/>
                    <a:pt x="76" y="1062"/>
                  </a:cubicBezTo>
                  <a:cubicBezTo>
                    <a:pt x="28" y="1080"/>
                    <a:pt x="1" y="1126"/>
                    <a:pt x="10" y="1166"/>
                  </a:cubicBezTo>
                  <a:cubicBezTo>
                    <a:pt x="19" y="1206"/>
                    <a:pt x="47" y="1231"/>
                    <a:pt x="84" y="1241"/>
                  </a:cubicBezTo>
                  <a:cubicBezTo>
                    <a:pt x="116" y="1251"/>
                    <a:pt x="149" y="1254"/>
                    <a:pt x="182" y="1254"/>
                  </a:cubicBezTo>
                  <a:cubicBezTo>
                    <a:pt x="231" y="1254"/>
                    <a:pt x="280" y="1247"/>
                    <a:pt x="329" y="1240"/>
                  </a:cubicBezTo>
                  <a:cubicBezTo>
                    <a:pt x="418" y="1230"/>
                    <a:pt x="507" y="1220"/>
                    <a:pt x="596" y="1216"/>
                  </a:cubicBezTo>
                  <a:cubicBezTo>
                    <a:pt x="597" y="1216"/>
                    <a:pt x="598" y="1216"/>
                    <a:pt x="599" y="1216"/>
                  </a:cubicBezTo>
                  <a:cubicBezTo>
                    <a:pt x="651" y="1216"/>
                    <a:pt x="674" y="1268"/>
                    <a:pt x="639" y="1310"/>
                  </a:cubicBezTo>
                  <a:cubicBezTo>
                    <a:pt x="573" y="1392"/>
                    <a:pt x="501" y="1468"/>
                    <a:pt x="435" y="1550"/>
                  </a:cubicBezTo>
                  <a:cubicBezTo>
                    <a:pt x="393" y="1601"/>
                    <a:pt x="345" y="1651"/>
                    <a:pt x="332" y="1721"/>
                  </a:cubicBezTo>
                  <a:cubicBezTo>
                    <a:pt x="327" y="1751"/>
                    <a:pt x="334" y="1781"/>
                    <a:pt x="360" y="1801"/>
                  </a:cubicBezTo>
                  <a:cubicBezTo>
                    <a:pt x="377" y="1816"/>
                    <a:pt x="397" y="1827"/>
                    <a:pt x="418" y="1827"/>
                  </a:cubicBezTo>
                  <a:cubicBezTo>
                    <a:pt x="426" y="1827"/>
                    <a:pt x="435" y="1826"/>
                    <a:pt x="443" y="1822"/>
                  </a:cubicBezTo>
                  <a:cubicBezTo>
                    <a:pt x="476" y="1806"/>
                    <a:pt x="510" y="1788"/>
                    <a:pt x="536" y="1762"/>
                  </a:cubicBezTo>
                  <a:cubicBezTo>
                    <a:pt x="587" y="1709"/>
                    <a:pt x="631" y="1648"/>
                    <a:pt x="682" y="1593"/>
                  </a:cubicBezTo>
                  <a:cubicBezTo>
                    <a:pt x="758" y="1510"/>
                    <a:pt x="835" y="1429"/>
                    <a:pt x="915" y="1349"/>
                  </a:cubicBezTo>
                  <a:cubicBezTo>
                    <a:pt x="924" y="1340"/>
                    <a:pt x="936" y="1335"/>
                    <a:pt x="948" y="1335"/>
                  </a:cubicBezTo>
                  <a:cubicBezTo>
                    <a:pt x="973" y="1335"/>
                    <a:pt x="999" y="1353"/>
                    <a:pt x="1001" y="1380"/>
                  </a:cubicBezTo>
                  <a:cubicBezTo>
                    <a:pt x="1008" y="1470"/>
                    <a:pt x="1012" y="1559"/>
                    <a:pt x="1015" y="1649"/>
                  </a:cubicBezTo>
                  <a:cubicBezTo>
                    <a:pt x="1019" y="1776"/>
                    <a:pt x="1020" y="1904"/>
                    <a:pt x="1028" y="2031"/>
                  </a:cubicBezTo>
                  <a:cubicBezTo>
                    <a:pt x="1031" y="2078"/>
                    <a:pt x="1061" y="2116"/>
                    <a:pt x="1113" y="2120"/>
                  </a:cubicBezTo>
                  <a:cubicBezTo>
                    <a:pt x="1117" y="2120"/>
                    <a:pt x="1121" y="2120"/>
                    <a:pt x="1125" y="2120"/>
                  </a:cubicBezTo>
                  <a:cubicBezTo>
                    <a:pt x="1169" y="2120"/>
                    <a:pt x="1198" y="2092"/>
                    <a:pt x="1219" y="2052"/>
                  </a:cubicBezTo>
                  <a:cubicBezTo>
                    <a:pt x="1253" y="1990"/>
                    <a:pt x="1252" y="1922"/>
                    <a:pt x="1249" y="1855"/>
                  </a:cubicBezTo>
                  <a:cubicBezTo>
                    <a:pt x="1243" y="1722"/>
                    <a:pt x="1234" y="1588"/>
                    <a:pt x="1225" y="1414"/>
                  </a:cubicBezTo>
                  <a:lnTo>
                    <a:pt x="1225" y="1414"/>
                  </a:lnTo>
                  <a:cubicBezTo>
                    <a:pt x="1354" y="1509"/>
                    <a:pt x="1423" y="1597"/>
                    <a:pt x="1499" y="1680"/>
                  </a:cubicBezTo>
                  <a:cubicBezTo>
                    <a:pt x="1570" y="1757"/>
                    <a:pt x="1639" y="1835"/>
                    <a:pt x="1714" y="1909"/>
                  </a:cubicBezTo>
                  <a:cubicBezTo>
                    <a:pt x="1739" y="1934"/>
                    <a:pt x="1775" y="1953"/>
                    <a:pt x="1809" y="1965"/>
                  </a:cubicBezTo>
                  <a:cubicBezTo>
                    <a:pt x="1817" y="1968"/>
                    <a:pt x="1825" y="1969"/>
                    <a:pt x="1832" y="1969"/>
                  </a:cubicBezTo>
                  <a:cubicBezTo>
                    <a:pt x="1883" y="1969"/>
                    <a:pt x="1931" y="1914"/>
                    <a:pt x="1921" y="1862"/>
                  </a:cubicBezTo>
                  <a:cubicBezTo>
                    <a:pt x="1910" y="1799"/>
                    <a:pt x="1869" y="1755"/>
                    <a:pt x="1827" y="1712"/>
                  </a:cubicBezTo>
                  <a:cubicBezTo>
                    <a:pt x="1713" y="1593"/>
                    <a:pt x="1594" y="1478"/>
                    <a:pt x="1486" y="1354"/>
                  </a:cubicBezTo>
                  <a:cubicBezTo>
                    <a:pt x="1436" y="1297"/>
                    <a:pt x="1322" y="1256"/>
                    <a:pt x="1364" y="1165"/>
                  </a:cubicBezTo>
                  <a:cubicBezTo>
                    <a:pt x="1381" y="1128"/>
                    <a:pt x="1418" y="1120"/>
                    <a:pt x="1459" y="1120"/>
                  </a:cubicBezTo>
                  <a:cubicBezTo>
                    <a:pt x="1489" y="1120"/>
                    <a:pt x="1521" y="1124"/>
                    <a:pt x="1549" y="1124"/>
                  </a:cubicBezTo>
                  <a:cubicBezTo>
                    <a:pt x="1557" y="1124"/>
                    <a:pt x="1565" y="1123"/>
                    <a:pt x="1572" y="1123"/>
                  </a:cubicBezTo>
                  <a:cubicBezTo>
                    <a:pt x="1617" y="1118"/>
                    <a:pt x="1662" y="1120"/>
                    <a:pt x="1707" y="1118"/>
                  </a:cubicBezTo>
                  <a:cubicBezTo>
                    <a:pt x="1819" y="1111"/>
                    <a:pt x="1931" y="1109"/>
                    <a:pt x="2043" y="1098"/>
                  </a:cubicBezTo>
                  <a:cubicBezTo>
                    <a:pt x="2125" y="1089"/>
                    <a:pt x="2171" y="1047"/>
                    <a:pt x="2176" y="997"/>
                  </a:cubicBezTo>
                  <a:cubicBezTo>
                    <a:pt x="2181" y="938"/>
                    <a:pt x="2125" y="886"/>
                    <a:pt x="2034" y="885"/>
                  </a:cubicBezTo>
                  <a:cubicBezTo>
                    <a:pt x="2027" y="885"/>
                    <a:pt x="2020" y="885"/>
                    <a:pt x="2013" y="885"/>
                  </a:cubicBezTo>
                  <a:cubicBezTo>
                    <a:pt x="1878" y="885"/>
                    <a:pt x="1742" y="895"/>
                    <a:pt x="1607" y="899"/>
                  </a:cubicBezTo>
                  <a:cubicBezTo>
                    <a:pt x="1565" y="900"/>
                    <a:pt x="1514" y="923"/>
                    <a:pt x="1472" y="923"/>
                  </a:cubicBezTo>
                  <a:cubicBezTo>
                    <a:pt x="1445" y="923"/>
                    <a:pt x="1421" y="914"/>
                    <a:pt x="1406" y="882"/>
                  </a:cubicBezTo>
                  <a:cubicBezTo>
                    <a:pt x="1379" y="826"/>
                    <a:pt x="1466" y="773"/>
                    <a:pt x="1507" y="720"/>
                  </a:cubicBezTo>
                  <a:cubicBezTo>
                    <a:pt x="1543" y="673"/>
                    <a:pt x="1588" y="632"/>
                    <a:pt x="1628" y="587"/>
                  </a:cubicBezTo>
                  <a:cubicBezTo>
                    <a:pt x="1659" y="555"/>
                    <a:pt x="1690" y="522"/>
                    <a:pt x="1715" y="485"/>
                  </a:cubicBezTo>
                  <a:cubicBezTo>
                    <a:pt x="1754" y="431"/>
                    <a:pt x="1753" y="378"/>
                    <a:pt x="1719" y="341"/>
                  </a:cubicBezTo>
                  <a:cubicBezTo>
                    <a:pt x="1704" y="323"/>
                    <a:pt x="1683" y="314"/>
                    <a:pt x="1660" y="314"/>
                  </a:cubicBezTo>
                  <a:cubicBezTo>
                    <a:pt x="1634" y="314"/>
                    <a:pt x="1606" y="325"/>
                    <a:pt x="1579" y="348"/>
                  </a:cubicBezTo>
                  <a:cubicBezTo>
                    <a:pt x="1528" y="392"/>
                    <a:pt x="1485" y="445"/>
                    <a:pt x="1433" y="487"/>
                  </a:cubicBezTo>
                  <a:cubicBezTo>
                    <a:pt x="1367" y="541"/>
                    <a:pt x="1333" y="641"/>
                    <a:pt x="1228" y="641"/>
                  </a:cubicBezTo>
                  <a:cubicBezTo>
                    <a:pt x="1184" y="568"/>
                    <a:pt x="1185" y="483"/>
                    <a:pt x="1175" y="402"/>
                  </a:cubicBezTo>
                  <a:cubicBezTo>
                    <a:pt x="1166" y="335"/>
                    <a:pt x="1168" y="268"/>
                    <a:pt x="1160" y="200"/>
                  </a:cubicBezTo>
                  <a:cubicBezTo>
                    <a:pt x="1156" y="156"/>
                    <a:pt x="1148" y="111"/>
                    <a:pt x="1133" y="69"/>
                  </a:cubicBezTo>
                  <a:cubicBezTo>
                    <a:pt x="1119" y="28"/>
                    <a:pt x="1088" y="1"/>
                    <a:pt x="10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241973" y="3964519"/>
              <a:ext cx="335436" cy="945703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29" y="990"/>
                    <a:pt x="92" y="1214"/>
                  </a:cubicBezTo>
                  <a:cubicBezTo>
                    <a:pt x="0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3" y="4066"/>
                    <a:pt x="110" y="4593"/>
                    <a:pt x="106" y="5120"/>
                  </a:cubicBezTo>
                  <a:cubicBezTo>
                    <a:pt x="105" y="5218"/>
                    <a:pt x="102" y="5317"/>
                    <a:pt x="83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5" y="6920"/>
                    <a:pt x="1109" y="6944"/>
                    <a:pt x="1378" y="6944"/>
                  </a:cubicBezTo>
                  <a:cubicBezTo>
                    <a:pt x="1439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rgbClr val="B795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-283450" y="808073"/>
              <a:ext cx="1217266" cy="3530726"/>
            </a:xfrm>
            <a:custGeom>
              <a:avLst/>
              <a:gdLst/>
              <a:ahLst/>
              <a:cxnLst/>
              <a:rect l="l" t="t" r="r" b="b"/>
              <a:pathLst>
                <a:path w="8938" h="25925" extrusionOk="0">
                  <a:moveTo>
                    <a:pt x="3596" y="0"/>
                  </a:moveTo>
                  <a:cubicBezTo>
                    <a:pt x="3532" y="0"/>
                    <a:pt x="3474" y="33"/>
                    <a:pt x="3436" y="98"/>
                  </a:cubicBezTo>
                  <a:cubicBezTo>
                    <a:pt x="3402" y="157"/>
                    <a:pt x="3379" y="223"/>
                    <a:pt x="3361" y="289"/>
                  </a:cubicBezTo>
                  <a:cubicBezTo>
                    <a:pt x="3220" y="803"/>
                    <a:pt x="3084" y="1317"/>
                    <a:pt x="2942" y="1831"/>
                  </a:cubicBezTo>
                  <a:cubicBezTo>
                    <a:pt x="2665" y="2837"/>
                    <a:pt x="2513" y="3862"/>
                    <a:pt x="2499" y="4907"/>
                  </a:cubicBezTo>
                  <a:cubicBezTo>
                    <a:pt x="2496" y="5112"/>
                    <a:pt x="2515" y="5318"/>
                    <a:pt x="2510" y="5524"/>
                  </a:cubicBezTo>
                  <a:cubicBezTo>
                    <a:pt x="2498" y="6108"/>
                    <a:pt x="2480" y="6692"/>
                    <a:pt x="2462" y="7276"/>
                  </a:cubicBezTo>
                  <a:cubicBezTo>
                    <a:pt x="2459" y="7361"/>
                    <a:pt x="2452" y="7447"/>
                    <a:pt x="2442" y="7532"/>
                  </a:cubicBezTo>
                  <a:cubicBezTo>
                    <a:pt x="2405" y="7874"/>
                    <a:pt x="2365" y="8215"/>
                    <a:pt x="2326" y="8556"/>
                  </a:cubicBezTo>
                  <a:cubicBezTo>
                    <a:pt x="2294" y="8846"/>
                    <a:pt x="2263" y="9136"/>
                    <a:pt x="2231" y="9426"/>
                  </a:cubicBezTo>
                  <a:cubicBezTo>
                    <a:pt x="2191" y="9776"/>
                    <a:pt x="2150" y="10125"/>
                    <a:pt x="2111" y="10475"/>
                  </a:cubicBezTo>
                  <a:cubicBezTo>
                    <a:pt x="2078" y="10773"/>
                    <a:pt x="2053" y="11073"/>
                    <a:pt x="2015" y="11371"/>
                  </a:cubicBezTo>
                  <a:cubicBezTo>
                    <a:pt x="1961" y="11797"/>
                    <a:pt x="1898" y="12222"/>
                    <a:pt x="1839" y="12647"/>
                  </a:cubicBezTo>
                  <a:cubicBezTo>
                    <a:pt x="1757" y="13233"/>
                    <a:pt x="1658" y="13818"/>
                    <a:pt x="1532" y="14396"/>
                  </a:cubicBezTo>
                  <a:cubicBezTo>
                    <a:pt x="1359" y="15193"/>
                    <a:pt x="1164" y="15986"/>
                    <a:pt x="1042" y="16793"/>
                  </a:cubicBezTo>
                  <a:cubicBezTo>
                    <a:pt x="905" y="17711"/>
                    <a:pt x="773" y="18628"/>
                    <a:pt x="651" y="19547"/>
                  </a:cubicBezTo>
                  <a:cubicBezTo>
                    <a:pt x="567" y="20176"/>
                    <a:pt x="505" y="20808"/>
                    <a:pt x="432" y="21439"/>
                  </a:cubicBezTo>
                  <a:cubicBezTo>
                    <a:pt x="378" y="21909"/>
                    <a:pt x="324" y="22377"/>
                    <a:pt x="269" y="22846"/>
                  </a:cubicBezTo>
                  <a:cubicBezTo>
                    <a:pt x="243" y="23059"/>
                    <a:pt x="214" y="23271"/>
                    <a:pt x="189" y="23484"/>
                  </a:cubicBezTo>
                  <a:cubicBezTo>
                    <a:pt x="142" y="23876"/>
                    <a:pt x="87" y="24268"/>
                    <a:pt x="71" y="24662"/>
                  </a:cubicBezTo>
                  <a:cubicBezTo>
                    <a:pt x="64" y="24817"/>
                    <a:pt x="63" y="24971"/>
                    <a:pt x="29" y="25124"/>
                  </a:cubicBezTo>
                  <a:cubicBezTo>
                    <a:pt x="0" y="25253"/>
                    <a:pt x="27" y="25381"/>
                    <a:pt x="50" y="25507"/>
                  </a:cubicBezTo>
                  <a:cubicBezTo>
                    <a:pt x="75" y="25645"/>
                    <a:pt x="162" y="25735"/>
                    <a:pt x="293" y="25784"/>
                  </a:cubicBezTo>
                  <a:cubicBezTo>
                    <a:pt x="408" y="25826"/>
                    <a:pt x="526" y="25842"/>
                    <a:pt x="647" y="25846"/>
                  </a:cubicBezTo>
                  <a:cubicBezTo>
                    <a:pt x="1128" y="25861"/>
                    <a:pt x="1608" y="25875"/>
                    <a:pt x="1991" y="25888"/>
                  </a:cubicBezTo>
                  <a:cubicBezTo>
                    <a:pt x="2597" y="25891"/>
                    <a:pt x="3136" y="25911"/>
                    <a:pt x="3663" y="25911"/>
                  </a:cubicBezTo>
                  <a:cubicBezTo>
                    <a:pt x="3774" y="25911"/>
                    <a:pt x="3885" y="25910"/>
                    <a:pt x="3996" y="25908"/>
                  </a:cubicBezTo>
                  <a:cubicBezTo>
                    <a:pt x="4099" y="25906"/>
                    <a:pt x="4202" y="25905"/>
                    <a:pt x="4306" y="25905"/>
                  </a:cubicBezTo>
                  <a:cubicBezTo>
                    <a:pt x="4789" y="25905"/>
                    <a:pt x="5273" y="25925"/>
                    <a:pt x="5758" y="25925"/>
                  </a:cubicBezTo>
                  <a:cubicBezTo>
                    <a:pt x="5848" y="25925"/>
                    <a:pt x="5939" y="25924"/>
                    <a:pt x="6030" y="25922"/>
                  </a:cubicBezTo>
                  <a:cubicBezTo>
                    <a:pt x="6259" y="25919"/>
                    <a:pt x="6489" y="25918"/>
                    <a:pt x="6719" y="25918"/>
                  </a:cubicBezTo>
                  <a:cubicBezTo>
                    <a:pt x="6850" y="25918"/>
                    <a:pt x="6982" y="25918"/>
                    <a:pt x="7114" y="25918"/>
                  </a:cubicBezTo>
                  <a:cubicBezTo>
                    <a:pt x="7371" y="25918"/>
                    <a:pt x="7627" y="25917"/>
                    <a:pt x="7884" y="25912"/>
                  </a:cubicBezTo>
                  <a:cubicBezTo>
                    <a:pt x="8151" y="25907"/>
                    <a:pt x="8416" y="25889"/>
                    <a:pt x="8679" y="25845"/>
                  </a:cubicBezTo>
                  <a:cubicBezTo>
                    <a:pt x="8836" y="25819"/>
                    <a:pt x="8860" y="25782"/>
                    <a:pt x="8874" y="25624"/>
                  </a:cubicBezTo>
                  <a:cubicBezTo>
                    <a:pt x="8879" y="25581"/>
                    <a:pt x="8878" y="25538"/>
                    <a:pt x="8881" y="25495"/>
                  </a:cubicBezTo>
                  <a:cubicBezTo>
                    <a:pt x="8938" y="24814"/>
                    <a:pt x="8855" y="24140"/>
                    <a:pt x="8765" y="23467"/>
                  </a:cubicBezTo>
                  <a:cubicBezTo>
                    <a:pt x="8617" y="22377"/>
                    <a:pt x="8465" y="21289"/>
                    <a:pt x="8318" y="20200"/>
                  </a:cubicBezTo>
                  <a:cubicBezTo>
                    <a:pt x="8178" y="19170"/>
                    <a:pt x="8041" y="18141"/>
                    <a:pt x="7871" y="17116"/>
                  </a:cubicBezTo>
                  <a:cubicBezTo>
                    <a:pt x="7660" y="15844"/>
                    <a:pt x="7399" y="14583"/>
                    <a:pt x="7127" y="13324"/>
                  </a:cubicBezTo>
                  <a:cubicBezTo>
                    <a:pt x="6907" y="12307"/>
                    <a:pt x="6634" y="11305"/>
                    <a:pt x="6258" y="10333"/>
                  </a:cubicBezTo>
                  <a:cubicBezTo>
                    <a:pt x="6001" y="9666"/>
                    <a:pt x="5808" y="8981"/>
                    <a:pt x="5658" y="8283"/>
                  </a:cubicBezTo>
                  <a:cubicBezTo>
                    <a:pt x="5554" y="7795"/>
                    <a:pt x="5438" y="7311"/>
                    <a:pt x="5312" y="6829"/>
                  </a:cubicBezTo>
                  <a:cubicBezTo>
                    <a:pt x="5074" y="5915"/>
                    <a:pt x="4821" y="5005"/>
                    <a:pt x="4580" y="4091"/>
                  </a:cubicBezTo>
                  <a:cubicBezTo>
                    <a:pt x="4377" y="3318"/>
                    <a:pt x="4231" y="2533"/>
                    <a:pt x="4140" y="1738"/>
                  </a:cubicBezTo>
                  <a:cubicBezTo>
                    <a:pt x="4102" y="1414"/>
                    <a:pt x="4060" y="1090"/>
                    <a:pt x="4019" y="767"/>
                  </a:cubicBezTo>
                  <a:cubicBezTo>
                    <a:pt x="3994" y="570"/>
                    <a:pt x="3941" y="380"/>
                    <a:pt x="3855" y="200"/>
                  </a:cubicBezTo>
                  <a:cubicBezTo>
                    <a:pt x="3821" y="128"/>
                    <a:pt x="3775" y="69"/>
                    <a:pt x="3704" y="30"/>
                  </a:cubicBezTo>
                  <a:cubicBezTo>
                    <a:pt x="3668" y="10"/>
                    <a:pt x="3631" y="0"/>
                    <a:pt x="35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-277594" y="3243264"/>
              <a:ext cx="1088567" cy="975529"/>
            </a:xfrm>
            <a:custGeom>
              <a:avLst/>
              <a:gdLst/>
              <a:ahLst/>
              <a:cxnLst/>
              <a:rect l="l" t="t" r="r" b="b"/>
              <a:pathLst>
                <a:path w="7993" h="7163" extrusionOk="0">
                  <a:moveTo>
                    <a:pt x="7950" y="1"/>
                  </a:moveTo>
                  <a:cubicBezTo>
                    <a:pt x="7794" y="136"/>
                    <a:pt x="7639" y="272"/>
                    <a:pt x="7483" y="407"/>
                  </a:cubicBezTo>
                  <a:cubicBezTo>
                    <a:pt x="6999" y="830"/>
                    <a:pt x="6514" y="1251"/>
                    <a:pt x="6028" y="1671"/>
                  </a:cubicBezTo>
                  <a:cubicBezTo>
                    <a:pt x="5652" y="1997"/>
                    <a:pt x="5270" y="2315"/>
                    <a:pt x="4893" y="2640"/>
                  </a:cubicBezTo>
                  <a:cubicBezTo>
                    <a:pt x="4504" y="2975"/>
                    <a:pt x="4108" y="3303"/>
                    <a:pt x="3722" y="3642"/>
                  </a:cubicBezTo>
                  <a:cubicBezTo>
                    <a:pt x="3232" y="4071"/>
                    <a:pt x="2742" y="4500"/>
                    <a:pt x="2247" y="4922"/>
                  </a:cubicBezTo>
                  <a:cubicBezTo>
                    <a:pt x="1908" y="5212"/>
                    <a:pt x="1576" y="5510"/>
                    <a:pt x="1241" y="5804"/>
                  </a:cubicBezTo>
                  <a:cubicBezTo>
                    <a:pt x="1229" y="5815"/>
                    <a:pt x="1216" y="5827"/>
                    <a:pt x="1203" y="5838"/>
                  </a:cubicBezTo>
                  <a:cubicBezTo>
                    <a:pt x="842" y="6128"/>
                    <a:pt x="488" y="6424"/>
                    <a:pt x="145" y="6736"/>
                  </a:cubicBezTo>
                  <a:cubicBezTo>
                    <a:pt x="107" y="6771"/>
                    <a:pt x="71" y="6809"/>
                    <a:pt x="29" y="6839"/>
                  </a:cubicBezTo>
                  <a:cubicBezTo>
                    <a:pt x="28" y="6840"/>
                    <a:pt x="27" y="6841"/>
                    <a:pt x="25" y="6842"/>
                  </a:cubicBezTo>
                  <a:cubicBezTo>
                    <a:pt x="21" y="6949"/>
                    <a:pt x="17" y="7056"/>
                    <a:pt x="0" y="7162"/>
                  </a:cubicBezTo>
                  <a:cubicBezTo>
                    <a:pt x="248" y="6947"/>
                    <a:pt x="500" y="6736"/>
                    <a:pt x="742" y="6515"/>
                  </a:cubicBezTo>
                  <a:cubicBezTo>
                    <a:pt x="749" y="6509"/>
                    <a:pt x="756" y="6504"/>
                    <a:pt x="762" y="6498"/>
                  </a:cubicBezTo>
                  <a:cubicBezTo>
                    <a:pt x="1202" y="6129"/>
                    <a:pt x="1644" y="5764"/>
                    <a:pt x="2081" y="5392"/>
                  </a:cubicBezTo>
                  <a:cubicBezTo>
                    <a:pt x="2304" y="5204"/>
                    <a:pt x="2520" y="5009"/>
                    <a:pt x="2739" y="4818"/>
                  </a:cubicBezTo>
                  <a:cubicBezTo>
                    <a:pt x="3209" y="4405"/>
                    <a:pt x="3678" y="3992"/>
                    <a:pt x="4158" y="3591"/>
                  </a:cubicBezTo>
                  <a:cubicBezTo>
                    <a:pt x="4356" y="3426"/>
                    <a:pt x="4543" y="3250"/>
                    <a:pt x="4743" y="3087"/>
                  </a:cubicBezTo>
                  <a:cubicBezTo>
                    <a:pt x="5154" y="2752"/>
                    <a:pt x="5555" y="2401"/>
                    <a:pt x="5956" y="2053"/>
                  </a:cubicBezTo>
                  <a:cubicBezTo>
                    <a:pt x="6311" y="1745"/>
                    <a:pt x="6663" y="1431"/>
                    <a:pt x="7016" y="1118"/>
                  </a:cubicBezTo>
                  <a:cubicBezTo>
                    <a:pt x="7036" y="1102"/>
                    <a:pt x="7054" y="1083"/>
                    <a:pt x="7075" y="1067"/>
                  </a:cubicBezTo>
                  <a:cubicBezTo>
                    <a:pt x="7398" y="840"/>
                    <a:pt x="7668" y="549"/>
                    <a:pt x="7974" y="299"/>
                  </a:cubicBezTo>
                  <a:cubicBezTo>
                    <a:pt x="7980" y="295"/>
                    <a:pt x="7986" y="289"/>
                    <a:pt x="7992" y="285"/>
                  </a:cubicBezTo>
                  <a:cubicBezTo>
                    <a:pt x="7978" y="190"/>
                    <a:pt x="7964" y="95"/>
                    <a:pt x="795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1306" y="3659729"/>
              <a:ext cx="816868" cy="675639"/>
            </a:xfrm>
            <a:custGeom>
              <a:avLst/>
              <a:gdLst/>
              <a:ahLst/>
              <a:cxnLst/>
              <a:rect l="l" t="t" r="r" b="b"/>
              <a:pathLst>
                <a:path w="5998" h="4961" extrusionOk="0">
                  <a:moveTo>
                    <a:pt x="5961" y="0"/>
                  </a:moveTo>
                  <a:cubicBezTo>
                    <a:pt x="5909" y="46"/>
                    <a:pt x="5856" y="92"/>
                    <a:pt x="5803" y="138"/>
                  </a:cubicBezTo>
                  <a:cubicBezTo>
                    <a:pt x="5791" y="150"/>
                    <a:pt x="5778" y="161"/>
                    <a:pt x="5764" y="172"/>
                  </a:cubicBezTo>
                  <a:cubicBezTo>
                    <a:pt x="5495" y="396"/>
                    <a:pt x="5223" y="620"/>
                    <a:pt x="4956" y="847"/>
                  </a:cubicBezTo>
                  <a:cubicBezTo>
                    <a:pt x="4687" y="1074"/>
                    <a:pt x="4431" y="1316"/>
                    <a:pt x="4155" y="1534"/>
                  </a:cubicBezTo>
                  <a:cubicBezTo>
                    <a:pt x="3980" y="1672"/>
                    <a:pt x="3816" y="1823"/>
                    <a:pt x="3644" y="1965"/>
                  </a:cubicBezTo>
                  <a:cubicBezTo>
                    <a:pt x="3413" y="2156"/>
                    <a:pt x="3179" y="2341"/>
                    <a:pt x="2948" y="2534"/>
                  </a:cubicBezTo>
                  <a:cubicBezTo>
                    <a:pt x="2711" y="2731"/>
                    <a:pt x="2485" y="2942"/>
                    <a:pt x="2241" y="3132"/>
                  </a:cubicBezTo>
                  <a:cubicBezTo>
                    <a:pt x="2085" y="3252"/>
                    <a:pt x="1940" y="3386"/>
                    <a:pt x="1787" y="3509"/>
                  </a:cubicBezTo>
                  <a:cubicBezTo>
                    <a:pt x="1460" y="3772"/>
                    <a:pt x="1130" y="4032"/>
                    <a:pt x="805" y="4297"/>
                  </a:cubicBezTo>
                  <a:cubicBezTo>
                    <a:pt x="535" y="4515"/>
                    <a:pt x="268" y="4736"/>
                    <a:pt x="0" y="4954"/>
                  </a:cubicBezTo>
                  <a:cubicBezTo>
                    <a:pt x="121" y="4956"/>
                    <a:pt x="240" y="4958"/>
                    <a:pt x="356" y="4961"/>
                  </a:cubicBezTo>
                  <a:cubicBezTo>
                    <a:pt x="608" y="4756"/>
                    <a:pt x="858" y="4550"/>
                    <a:pt x="1109" y="4346"/>
                  </a:cubicBezTo>
                  <a:cubicBezTo>
                    <a:pt x="1493" y="4031"/>
                    <a:pt x="1880" y="3718"/>
                    <a:pt x="2263" y="3404"/>
                  </a:cubicBezTo>
                  <a:cubicBezTo>
                    <a:pt x="2456" y="3246"/>
                    <a:pt x="2645" y="3086"/>
                    <a:pt x="2837" y="2927"/>
                  </a:cubicBezTo>
                  <a:cubicBezTo>
                    <a:pt x="3056" y="2748"/>
                    <a:pt x="3277" y="2573"/>
                    <a:pt x="3494" y="2391"/>
                  </a:cubicBezTo>
                  <a:cubicBezTo>
                    <a:pt x="3736" y="2188"/>
                    <a:pt x="3969" y="1971"/>
                    <a:pt x="4220" y="1775"/>
                  </a:cubicBezTo>
                  <a:cubicBezTo>
                    <a:pt x="4389" y="1643"/>
                    <a:pt x="4545" y="1497"/>
                    <a:pt x="4710" y="1360"/>
                  </a:cubicBezTo>
                  <a:cubicBezTo>
                    <a:pt x="4979" y="1134"/>
                    <a:pt x="5253" y="913"/>
                    <a:pt x="5519" y="685"/>
                  </a:cubicBezTo>
                  <a:cubicBezTo>
                    <a:pt x="5679" y="548"/>
                    <a:pt x="5839" y="409"/>
                    <a:pt x="5998" y="268"/>
                  </a:cubicBezTo>
                  <a:cubicBezTo>
                    <a:pt x="5985" y="179"/>
                    <a:pt x="5973" y="89"/>
                    <a:pt x="596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-222981" y="2859212"/>
              <a:ext cx="967221" cy="854320"/>
            </a:xfrm>
            <a:custGeom>
              <a:avLst/>
              <a:gdLst/>
              <a:ahLst/>
              <a:cxnLst/>
              <a:rect l="l" t="t" r="r" b="b"/>
              <a:pathLst>
                <a:path w="7102" h="6273" extrusionOk="0">
                  <a:moveTo>
                    <a:pt x="7047" y="0"/>
                  </a:moveTo>
                  <a:cubicBezTo>
                    <a:pt x="6704" y="299"/>
                    <a:pt x="6364" y="603"/>
                    <a:pt x="6022" y="904"/>
                  </a:cubicBezTo>
                  <a:cubicBezTo>
                    <a:pt x="6009" y="917"/>
                    <a:pt x="5997" y="928"/>
                    <a:pt x="5984" y="939"/>
                  </a:cubicBezTo>
                  <a:cubicBezTo>
                    <a:pt x="5651" y="1222"/>
                    <a:pt x="5316" y="1504"/>
                    <a:pt x="4985" y="1789"/>
                  </a:cubicBezTo>
                  <a:cubicBezTo>
                    <a:pt x="4705" y="2028"/>
                    <a:pt x="4428" y="2271"/>
                    <a:pt x="4149" y="2512"/>
                  </a:cubicBezTo>
                  <a:cubicBezTo>
                    <a:pt x="4137" y="2524"/>
                    <a:pt x="4124" y="2535"/>
                    <a:pt x="4111" y="2546"/>
                  </a:cubicBezTo>
                  <a:cubicBezTo>
                    <a:pt x="3872" y="2742"/>
                    <a:pt x="3633" y="2935"/>
                    <a:pt x="3395" y="3133"/>
                  </a:cubicBezTo>
                  <a:cubicBezTo>
                    <a:pt x="3166" y="3325"/>
                    <a:pt x="2946" y="3531"/>
                    <a:pt x="2708" y="3713"/>
                  </a:cubicBezTo>
                  <a:cubicBezTo>
                    <a:pt x="2530" y="3848"/>
                    <a:pt x="2369" y="4003"/>
                    <a:pt x="2196" y="4143"/>
                  </a:cubicBezTo>
                  <a:cubicBezTo>
                    <a:pt x="1983" y="4316"/>
                    <a:pt x="1768" y="4485"/>
                    <a:pt x="1558" y="4660"/>
                  </a:cubicBezTo>
                  <a:cubicBezTo>
                    <a:pt x="1340" y="4840"/>
                    <a:pt x="1127" y="5028"/>
                    <a:pt x="910" y="5208"/>
                  </a:cubicBezTo>
                  <a:cubicBezTo>
                    <a:pt x="621" y="5448"/>
                    <a:pt x="328" y="5685"/>
                    <a:pt x="39" y="5925"/>
                  </a:cubicBezTo>
                  <a:cubicBezTo>
                    <a:pt x="26" y="6041"/>
                    <a:pt x="13" y="6157"/>
                    <a:pt x="1" y="6272"/>
                  </a:cubicBezTo>
                  <a:cubicBezTo>
                    <a:pt x="166" y="6127"/>
                    <a:pt x="333" y="5981"/>
                    <a:pt x="500" y="5835"/>
                  </a:cubicBezTo>
                  <a:cubicBezTo>
                    <a:pt x="513" y="5824"/>
                    <a:pt x="527" y="5814"/>
                    <a:pt x="540" y="5802"/>
                  </a:cubicBezTo>
                  <a:cubicBezTo>
                    <a:pt x="766" y="5619"/>
                    <a:pt x="994" y="5437"/>
                    <a:pt x="1218" y="5251"/>
                  </a:cubicBezTo>
                  <a:cubicBezTo>
                    <a:pt x="1441" y="5064"/>
                    <a:pt x="1655" y="4865"/>
                    <a:pt x="1886" y="4689"/>
                  </a:cubicBezTo>
                  <a:cubicBezTo>
                    <a:pt x="2071" y="4548"/>
                    <a:pt x="2237" y="4388"/>
                    <a:pt x="2418" y="4242"/>
                  </a:cubicBezTo>
                  <a:cubicBezTo>
                    <a:pt x="2631" y="4071"/>
                    <a:pt x="2845" y="3899"/>
                    <a:pt x="3056" y="3724"/>
                  </a:cubicBezTo>
                  <a:cubicBezTo>
                    <a:pt x="3287" y="3532"/>
                    <a:pt x="3506" y="3326"/>
                    <a:pt x="3743" y="3144"/>
                  </a:cubicBezTo>
                  <a:cubicBezTo>
                    <a:pt x="3935" y="2997"/>
                    <a:pt x="4108" y="2831"/>
                    <a:pt x="4292" y="2676"/>
                  </a:cubicBezTo>
                  <a:cubicBezTo>
                    <a:pt x="4548" y="2462"/>
                    <a:pt x="4809" y="2254"/>
                    <a:pt x="5063" y="2036"/>
                  </a:cubicBezTo>
                  <a:cubicBezTo>
                    <a:pt x="5394" y="1752"/>
                    <a:pt x="5720" y="1460"/>
                    <a:pt x="6048" y="1171"/>
                  </a:cubicBezTo>
                  <a:cubicBezTo>
                    <a:pt x="6061" y="1160"/>
                    <a:pt x="6074" y="1149"/>
                    <a:pt x="6087" y="1138"/>
                  </a:cubicBezTo>
                  <a:cubicBezTo>
                    <a:pt x="6414" y="860"/>
                    <a:pt x="6742" y="586"/>
                    <a:pt x="7065" y="304"/>
                  </a:cubicBezTo>
                  <a:cubicBezTo>
                    <a:pt x="7077" y="294"/>
                    <a:pt x="7089" y="284"/>
                    <a:pt x="7102" y="273"/>
                  </a:cubicBezTo>
                  <a:cubicBezTo>
                    <a:pt x="7083" y="182"/>
                    <a:pt x="7066" y="90"/>
                    <a:pt x="704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-164147" y="2486463"/>
              <a:ext cx="828444" cy="763345"/>
            </a:xfrm>
            <a:custGeom>
              <a:avLst/>
              <a:gdLst/>
              <a:ahLst/>
              <a:cxnLst/>
              <a:rect l="l" t="t" r="r" b="b"/>
              <a:pathLst>
                <a:path w="6083" h="5605" extrusionOk="0">
                  <a:moveTo>
                    <a:pt x="6014" y="0"/>
                  </a:moveTo>
                  <a:cubicBezTo>
                    <a:pt x="5517" y="459"/>
                    <a:pt x="5031" y="930"/>
                    <a:pt x="4517" y="1369"/>
                  </a:cubicBezTo>
                  <a:cubicBezTo>
                    <a:pt x="4060" y="1759"/>
                    <a:pt x="3646" y="2195"/>
                    <a:pt x="3180" y="2576"/>
                  </a:cubicBezTo>
                  <a:cubicBezTo>
                    <a:pt x="2888" y="2813"/>
                    <a:pt x="2618" y="3078"/>
                    <a:pt x="2331" y="3324"/>
                  </a:cubicBezTo>
                  <a:cubicBezTo>
                    <a:pt x="1916" y="3681"/>
                    <a:pt x="1505" y="4044"/>
                    <a:pt x="1083" y="4394"/>
                  </a:cubicBezTo>
                  <a:cubicBezTo>
                    <a:pt x="736" y="4680"/>
                    <a:pt x="394" y="4973"/>
                    <a:pt x="51" y="5265"/>
                  </a:cubicBezTo>
                  <a:cubicBezTo>
                    <a:pt x="33" y="5378"/>
                    <a:pt x="17" y="5491"/>
                    <a:pt x="1" y="5605"/>
                  </a:cubicBezTo>
                  <a:cubicBezTo>
                    <a:pt x="169" y="5465"/>
                    <a:pt x="341" y="5328"/>
                    <a:pt x="512" y="5190"/>
                  </a:cubicBezTo>
                  <a:cubicBezTo>
                    <a:pt x="857" y="4910"/>
                    <a:pt x="1197" y="4621"/>
                    <a:pt x="1536" y="4331"/>
                  </a:cubicBezTo>
                  <a:cubicBezTo>
                    <a:pt x="1984" y="3947"/>
                    <a:pt x="2432" y="3560"/>
                    <a:pt x="2876" y="3170"/>
                  </a:cubicBezTo>
                  <a:cubicBezTo>
                    <a:pt x="3179" y="2905"/>
                    <a:pt x="3477" y="2634"/>
                    <a:pt x="3779" y="2367"/>
                  </a:cubicBezTo>
                  <a:cubicBezTo>
                    <a:pt x="4511" y="1719"/>
                    <a:pt x="5225" y="1052"/>
                    <a:pt x="5946" y="391"/>
                  </a:cubicBezTo>
                  <a:cubicBezTo>
                    <a:pt x="5992" y="350"/>
                    <a:pt x="6037" y="307"/>
                    <a:pt x="6082" y="266"/>
                  </a:cubicBezTo>
                  <a:cubicBezTo>
                    <a:pt x="6060" y="177"/>
                    <a:pt x="6037" y="88"/>
                    <a:pt x="60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-61051" y="2122431"/>
              <a:ext cx="608769" cy="578263"/>
            </a:xfrm>
            <a:custGeom>
              <a:avLst/>
              <a:gdLst/>
              <a:ahLst/>
              <a:cxnLst/>
              <a:rect l="l" t="t" r="r" b="b"/>
              <a:pathLst>
                <a:path w="4470" h="4246" extrusionOk="0">
                  <a:moveTo>
                    <a:pt x="4386" y="0"/>
                  </a:moveTo>
                  <a:cubicBezTo>
                    <a:pt x="3354" y="955"/>
                    <a:pt x="2349" y="1942"/>
                    <a:pt x="1282" y="2860"/>
                  </a:cubicBezTo>
                  <a:cubicBezTo>
                    <a:pt x="1041" y="3066"/>
                    <a:pt x="805" y="3279"/>
                    <a:pt x="559" y="3478"/>
                  </a:cubicBezTo>
                  <a:cubicBezTo>
                    <a:pt x="395" y="3611"/>
                    <a:pt x="230" y="3743"/>
                    <a:pt x="69" y="3877"/>
                  </a:cubicBezTo>
                  <a:cubicBezTo>
                    <a:pt x="47" y="4000"/>
                    <a:pt x="24" y="4123"/>
                    <a:pt x="0" y="4245"/>
                  </a:cubicBezTo>
                  <a:cubicBezTo>
                    <a:pt x="204" y="4070"/>
                    <a:pt x="402" y="3890"/>
                    <a:pt x="613" y="3726"/>
                  </a:cubicBezTo>
                  <a:cubicBezTo>
                    <a:pt x="810" y="3573"/>
                    <a:pt x="992" y="3404"/>
                    <a:pt x="1180" y="3242"/>
                  </a:cubicBezTo>
                  <a:cubicBezTo>
                    <a:pt x="1530" y="2941"/>
                    <a:pt x="1891" y="2651"/>
                    <a:pt x="2231" y="2337"/>
                  </a:cubicBezTo>
                  <a:cubicBezTo>
                    <a:pt x="2981" y="1646"/>
                    <a:pt x="3724" y="947"/>
                    <a:pt x="4469" y="250"/>
                  </a:cubicBezTo>
                  <a:cubicBezTo>
                    <a:pt x="4441" y="167"/>
                    <a:pt x="4413" y="84"/>
                    <a:pt x="438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25394" y="871129"/>
              <a:ext cx="137688" cy="155938"/>
            </a:xfrm>
            <a:custGeom>
              <a:avLst/>
              <a:gdLst/>
              <a:ahLst/>
              <a:cxnLst/>
              <a:rect l="l" t="t" r="r" b="b"/>
              <a:pathLst>
                <a:path w="1011" h="1145" extrusionOk="0">
                  <a:moveTo>
                    <a:pt x="954" y="1"/>
                  </a:moveTo>
                  <a:cubicBezTo>
                    <a:pt x="676" y="242"/>
                    <a:pt x="399" y="483"/>
                    <a:pt x="116" y="720"/>
                  </a:cubicBezTo>
                  <a:cubicBezTo>
                    <a:pt x="77" y="861"/>
                    <a:pt x="40" y="1003"/>
                    <a:pt x="1" y="1144"/>
                  </a:cubicBezTo>
                  <a:cubicBezTo>
                    <a:pt x="277" y="911"/>
                    <a:pt x="545" y="668"/>
                    <a:pt x="819" y="430"/>
                  </a:cubicBezTo>
                  <a:cubicBezTo>
                    <a:pt x="864" y="390"/>
                    <a:pt x="906" y="348"/>
                    <a:pt x="952" y="309"/>
                  </a:cubicBezTo>
                  <a:cubicBezTo>
                    <a:pt x="971" y="294"/>
                    <a:pt x="991" y="277"/>
                    <a:pt x="1010" y="261"/>
                  </a:cubicBezTo>
                  <a:cubicBezTo>
                    <a:pt x="997" y="173"/>
                    <a:pt x="979" y="86"/>
                    <a:pt x="9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58252" y="1156580"/>
              <a:ext cx="244325" cy="272516"/>
            </a:xfrm>
            <a:custGeom>
              <a:avLst/>
              <a:gdLst/>
              <a:ahLst/>
              <a:cxnLst/>
              <a:rect l="l" t="t" r="r" b="b"/>
              <a:pathLst>
                <a:path w="1794" h="2001" extrusionOk="0">
                  <a:moveTo>
                    <a:pt x="1746" y="0"/>
                  </a:moveTo>
                  <a:cubicBezTo>
                    <a:pt x="1173" y="549"/>
                    <a:pt x="595" y="1091"/>
                    <a:pt x="29" y="1645"/>
                  </a:cubicBezTo>
                  <a:cubicBezTo>
                    <a:pt x="26" y="1648"/>
                    <a:pt x="24" y="1652"/>
                    <a:pt x="21" y="1655"/>
                  </a:cubicBezTo>
                  <a:cubicBezTo>
                    <a:pt x="13" y="1769"/>
                    <a:pt x="5" y="1885"/>
                    <a:pt x="0" y="2001"/>
                  </a:cubicBezTo>
                  <a:cubicBezTo>
                    <a:pt x="200" y="1805"/>
                    <a:pt x="393" y="1602"/>
                    <a:pt x="597" y="1412"/>
                  </a:cubicBezTo>
                  <a:cubicBezTo>
                    <a:pt x="999" y="1035"/>
                    <a:pt x="1397" y="655"/>
                    <a:pt x="1794" y="275"/>
                  </a:cubicBezTo>
                  <a:cubicBezTo>
                    <a:pt x="1777" y="184"/>
                    <a:pt x="1761" y="92"/>
                    <a:pt x="17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4865" y="1779371"/>
              <a:ext cx="454738" cy="448337"/>
            </a:xfrm>
            <a:custGeom>
              <a:avLst/>
              <a:gdLst/>
              <a:ahLst/>
              <a:cxnLst/>
              <a:rect l="l" t="t" r="r" b="b"/>
              <a:pathLst>
                <a:path w="3339" h="3292" extrusionOk="0">
                  <a:moveTo>
                    <a:pt x="3273" y="0"/>
                  </a:moveTo>
                  <a:cubicBezTo>
                    <a:pt x="2510" y="719"/>
                    <a:pt x="1749" y="1438"/>
                    <a:pt x="983" y="2154"/>
                  </a:cubicBezTo>
                  <a:cubicBezTo>
                    <a:pt x="708" y="2411"/>
                    <a:pt x="419" y="2654"/>
                    <a:pt x="130" y="2897"/>
                  </a:cubicBezTo>
                  <a:cubicBezTo>
                    <a:pt x="100" y="2924"/>
                    <a:pt x="68" y="2949"/>
                    <a:pt x="36" y="2975"/>
                  </a:cubicBezTo>
                  <a:cubicBezTo>
                    <a:pt x="24" y="3080"/>
                    <a:pt x="12" y="3186"/>
                    <a:pt x="0" y="3291"/>
                  </a:cubicBezTo>
                  <a:cubicBezTo>
                    <a:pt x="80" y="3226"/>
                    <a:pt x="160" y="3159"/>
                    <a:pt x="240" y="3094"/>
                  </a:cubicBezTo>
                  <a:cubicBezTo>
                    <a:pt x="491" y="2887"/>
                    <a:pt x="752" y="2691"/>
                    <a:pt x="989" y="2469"/>
                  </a:cubicBezTo>
                  <a:cubicBezTo>
                    <a:pt x="1775" y="1737"/>
                    <a:pt x="2556" y="1001"/>
                    <a:pt x="3338" y="265"/>
                  </a:cubicBezTo>
                  <a:cubicBezTo>
                    <a:pt x="3317" y="177"/>
                    <a:pt x="3294" y="88"/>
                    <a:pt x="32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49808" y="1464094"/>
              <a:ext cx="326584" cy="361721"/>
            </a:xfrm>
            <a:custGeom>
              <a:avLst/>
              <a:gdLst/>
              <a:ahLst/>
              <a:cxnLst/>
              <a:rect l="l" t="t" r="r" b="b"/>
              <a:pathLst>
                <a:path w="2398" h="2656" extrusionOk="0">
                  <a:moveTo>
                    <a:pt x="2327" y="1"/>
                  </a:moveTo>
                  <a:cubicBezTo>
                    <a:pt x="2164" y="159"/>
                    <a:pt x="1999" y="319"/>
                    <a:pt x="1843" y="487"/>
                  </a:cubicBezTo>
                  <a:cubicBezTo>
                    <a:pt x="1600" y="752"/>
                    <a:pt x="1331" y="991"/>
                    <a:pt x="1085" y="1256"/>
                  </a:cubicBezTo>
                  <a:cubicBezTo>
                    <a:pt x="845" y="1513"/>
                    <a:pt x="585" y="1750"/>
                    <a:pt x="339" y="2001"/>
                  </a:cubicBezTo>
                  <a:cubicBezTo>
                    <a:pt x="233" y="2108"/>
                    <a:pt x="127" y="2216"/>
                    <a:pt x="19" y="2323"/>
                  </a:cubicBezTo>
                  <a:cubicBezTo>
                    <a:pt x="17" y="2368"/>
                    <a:pt x="16" y="2413"/>
                    <a:pt x="15" y="2458"/>
                  </a:cubicBezTo>
                  <a:cubicBezTo>
                    <a:pt x="13" y="2525"/>
                    <a:pt x="8" y="2590"/>
                    <a:pt x="1" y="2656"/>
                  </a:cubicBezTo>
                  <a:cubicBezTo>
                    <a:pt x="175" y="2491"/>
                    <a:pt x="346" y="2324"/>
                    <a:pt x="510" y="2148"/>
                  </a:cubicBezTo>
                  <a:cubicBezTo>
                    <a:pt x="795" y="1840"/>
                    <a:pt x="1112" y="1564"/>
                    <a:pt x="1401" y="1258"/>
                  </a:cubicBezTo>
                  <a:cubicBezTo>
                    <a:pt x="1724" y="917"/>
                    <a:pt x="2064" y="591"/>
                    <a:pt x="2397" y="261"/>
                  </a:cubicBezTo>
                  <a:cubicBezTo>
                    <a:pt x="2374" y="174"/>
                    <a:pt x="2350" y="87"/>
                    <a:pt x="23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" name="Google Shape;24;p2"/>
          <p:cNvGrpSpPr/>
          <p:nvPr/>
        </p:nvGrpSpPr>
        <p:grpSpPr>
          <a:xfrm>
            <a:off x="-174350" y="4527801"/>
            <a:ext cx="9696125" cy="720060"/>
            <a:chOff x="-174350" y="4527801"/>
            <a:chExt cx="9696125" cy="720060"/>
          </a:xfrm>
        </p:grpSpPr>
        <p:sp>
          <p:nvSpPr>
            <p:cNvPr id="25" name="Google Shape;25;p2"/>
            <p:cNvSpPr/>
            <p:nvPr/>
          </p:nvSpPr>
          <p:spPr>
            <a:xfrm>
              <a:off x="-174350" y="4527801"/>
              <a:ext cx="9696125" cy="720060"/>
            </a:xfrm>
            <a:custGeom>
              <a:avLst/>
              <a:gdLst/>
              <a:ahLst/>
              <a:cxnLst/>
              <a:rect l="l" t="t" r="r" b="b"/>
              <a:pathLst>
                <a:path w="387845" h="30997" extrusionOk="0">
                  <a:moveTo>
                    <a:pt x="0" y="10849"/>
                  </a:moveTo>
                  <a:lnTo>
                    <a:pt x="101514" y="1163"/>
                  </a:lnTo>
                  <a:lnTo>
                    <a:pt x="169706" y="0"/>
                  </a:lnTo>
                  <a:lnTo>
                    <a:pt x="199928" y="7362"/>
                  </a:lnTo>
                  <a:lnTo>
                    <a:pt x="353361" y="2713"/>
                  </a:lnTo>
                  <a:lnTo>
                    <a:pt x="387458" y="8524"/>
                  </a:lnTo>
                  <a:lnTo>
                    <a:pt x="387845" y="30609"/>
                  </a:lnTo>
                  <a:lnTo>
                    <a:pt x="2712" y="30997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</p:sp>
        <p:sp>
          <p:nvSpPr>
            <p:cNvPr id="26" name="Google Shape;26;p2"/>
            <p:cNvSpPr/>
            <p:nvPr/>
          </p:nvSpPr>
          <p:spPr>
            <a:xfrm rot="-474312" flipH="1">
              <a:off x="-157727" y="4641478"/>
              <a:ext cx="560729" cy="228677"/>
            </a:xfrm>
            <a:custGeom>
              <a:avLst/>
              <a:gdLst/>
              <a:ahLst/>
              <a:cxnLst/>
              <a:rect l="l" t="t" r="r" b="b"/>
              <a:pathLst>
                <a:path w="868" h="354" extrusionOk="0">
                  <a:moveTo>
                    <a:pt x="509" y="1"/>
                  </a:moveTo>
                  <a:cubicBezTo>
                    <a:pt x="417" y="1"/>
                    <a:pt x="321" y="19"/>
                    <a:pt x="239" y="48"/>
                  </a:cubicBezTo>
                  <a:cubicBezTo>
                    <a:pt x="17" y="128"/>
                    <a:pt x="1" y="316"/>
                    <a:pt x="161" y="341"/>
                  </a:cubicBezTo>
                  <a:cubicBezTo>
                    <a:pt x="206" y="348"/>
                    <a:pt x="284" y="353"/>
                    <a:pt x="372" y="353"/>
                  </a:cubicBezTo>
                  <a:cubicBezTo>
                    <a:pt x="590" y="353"/>
                    <a:pt x="867" y="321"/>
                    <a:pt x="844" y="208"/>
                  </a:cubicBezTo>
                  <a:cubicBezTo>
                    <a:pt x="815" y="56"/>
                    <a:pt x="669" y="1"/>
                    <a:pt x="50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lt2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"/>
          <p:cNvSpPr/>
          <p:nvPr/>
        </p:nvSpPr>
        <p:spPr>
          <a:xfrm>
            <a:off x="1156730" y="110125"/>
            <a:ext cx="6830540" cy="4610205"/>
          </a:xfrm>
          <a:custGeom>
            <a:avLst/>
            <a:gdLst/>
            <a:ahLst/>
            <a:cxnLst/>
            <a:rect l="l" t="t" r="r" b="b"/>
            <a:pathLst>
              <a:path w="36231" h="34359" extrusionOk="0">
                <a:moveTo>
                  <a:pt x="18968" y="1"/>
                </a:moveTo>
                <a:cubicBezTo>
                  <a:pt x="18940" y="1"/>
                  <a:pt x="18912" y="1"/>
                  <a:pt x="18884" y="1"/>
                </a:cubicBezTo>
                <a:cubicBezTo>
                  <a:pt x="18235" y="7"/>
                  <a:pt x="17586" y="2"/>
                  <a:pt x="16937" y="9"/>
                </a:cubicBezTo>
                <a:cubicBezTo>
                  <a:pt x="16721" y="12"/>
                  <a:pt x="16506" y="39"/>
                  <a:pt x="16291" y="59"/>
                </a:cubicBezTo>
                <a:cubicBezTo>
                  <a:pt x="15687" y="115"/>
                  <a:pt x="15095" y="247"/>
                  <a:pt x="14500" y="359"/>
                </a:cubicBezTo>
                <a:cubicBezTo>
                  <a:pt x="13378" y="572"/>
                  <a:pt x="12279" y="866"/>
                  <a:pt x="11224" y="1307"/>
                </a:cubicBezTo>
                <a:cubicBezTo>
                  <a:pt x="10437" y="1635"/>
                  <a:pt x="9669" y="1999"/>
                  <a:pt x="9016" y="2564"/>
                </a:cubicBezTo>
                <a:cubicBezTo>
                  <a:pt x="8491" y="3018"/>
                  <a:pt x="7943" y="3440"/>
                  <a:pt x="7392" y="3859"/>
                </a:cubicBezTo>
                <a:cubicBezTo>
                  <a:pt x="6750" y="4349"/>
                  <a:pt x="6104" y="4834"/>
                  <a:pt x="5502" y="5373"/>
                </a:cubicBezTo>
                <a:cubicBezTo>
                  <a:pt x="4323" y="6429"/>
                  <a:pt x="3320" y="7633"/>
                  <a:pt x="2478" y="8971"/>
                </a:cubicBezTo>
                <a:cubicBezTo>
                  <a:pt x="2248" y="9338"/>
                  <a:pt x="2018" y="9704"/>
                  <a:pt x="1848" y="10105"/>
                </a:cubicBezTo>
                <a:cubicBezTo>
                  <a:pt x="1295" y="11410"/>
                  <a:pt x="885" y="12760"/>
                  <a:pt x="592" y="14146"/>
                </a:cubicBezTo>
                <a:cubicBezTo>
                  <a:pt x="326" y="15406"/>
                  <a:pt x="271" y="16690"/>
                  <a:pt x="164" y="17967"/>
                </a:cubicBezTo>
                <a:cubicBezTo>
                  <a:pt x="129" y="18373"/>
                  <a:pt x="110" y="18779"/>
                  <a:pt x="71" y="19185"/>
                </a:cubicBezTo>
                <a:lnTo>
                  <a:pt x="74" y="19185"/>
                </a:lnTo>
                <a:cubicBezTo>
                  <a:pt x="54" y="19563"/>
                  <a:pt x="71" y="19942"/>
                  <a:pt x="54" y="20321"/>
                </a:cubicBezTo>
                <a:cubicBezTo>
                  <a:pt x="0" y="21590"/>
                  <a:pt x="195" y="22859"/>
                  <a:pt x="161" y="24130"/>
                </a:cubicBezTo>
                <a:cubicBezTo>
                  <a:pt x="115" y="25941"/>
                  <a:pt x="743" y="27749"/>
                  <a:pt x="500" y="29319"/>
                </a:cubicBezTo>
                <a:cubicBezTo>
                  <a:pt x="531" y="30755"/>
                  <a:pt x="570" y="31949"/>
                  <a:pt x="921" y="33141"/>
                </a:cubicBezTo>
                <a:cubicBezTo>
                  <a:pt x="1048" y="33573"/>
                  <a:pt x="1715" y="33880"/>
                  <a:pt x="3064" y="34091"/>
                </a:cubicBezTo>
                <a:cubicBezTo>
                  <a:pt x="4195" y="34268"/>
                  <a:pt x="5426" y="34359"/>
                  <a:pt x="6672" y="34359"/>
                </a:cubicBezTo>
                <a:cubicBezTo>
                  <a:pt x="6907" y="34359"/>
                  <a:pt x="7142" y="34356"/>
                  <a:pt x="7377" y="34349"/>
                </a:cubicBezTo>
                <a:lnTo>
                  <a:pt x="28854" y="34349"/>
                </a:lnTo>
                <a:cubicBezTo>
                  <a:pt x="29089" y="34356"/>
                  <a:pt x="29324" y="34359"/>
                  <a:pt x="29558" y="34359"/>
                </a:cubicBezTo>
                <a:cubicBezTo>
                  <a:pt x="30804" y="34359"/>
                  <a:pt x="32036" y="34268"/>
                  <a:pt x="33167" y="34091"/>
                </a:cubicBezTo>
                <a:cubicBezTo>
                  <a:pt x="34516" y="33880"/>
                  <a:pt x="35182" y="33573"/>
                  <a:pt x="35309" y="33141"/>
                </a:cubicBezTo>
                <a:cubicBezTo>
                  <a:pt x="35660" y="31949"/>
                  <a:pt x="35699" y="30755"/>
                  <a:pt x="35731" y="29319"/>
                </a:cubicBezTo>
                <a:cubicBezTo>
                  <a:pt x="35487" y="27749"/>
                  <a:pt x="36116" y="25941"/>
                  <a:pt x="36069" y="24130"/>
                </a:cubicBezTo>
                <a:cubicBezTo>
                  <a:pt x="36036" y="22859"/>
                  <a:pt x="36231" y="21590"/>
                  <a:pt x="36176" y="20321"/>
                </a:cubicBezTo>
                <a:cubicBezTo>
                  <a:pt x="36160" y="19942"/>
                  <a:pt x="36176" y="19563"/>
                  <a:pt x="36157" y="19185"/>
                </a:cubicBezTo>
                <a:lnTo>
                  <a:pt x="36186" y="19185"/>
                </a:lnTo>
                <a:cubicBezTo>
                  <a:pt x="36178" y="19099"/>
                  <a:pt x="36171" y="19013"/>
                  <a:pt x="36164" y="18927"/>
                </a:cubicBezTo>
                <a:cubicBezTo>
                  <a:pt x="36091" y="18050"/>
                  <a:pt x="35999" y="17176"/>
                  <a:pt x="35939" y="16300"/>
                </a:cubicBezTo>
                <a:cubicBezTo>
                  <a:pt x="35897" y="15694"/>
                  <a:pt x="35812" y="15096"/>
                  <a:pt x="35710" y="14499"/>
                </a:cubicBezTo>
                <a:cubicBezTo>
                  <a:pt x="35495" y="13244"/>
                  <a:pt x="35114" y="12034"/>
                  <a:pt x="34689" y="10837"/>
                </a:cubicBezTo>
                <a:cubicBezTo>
                  <a:pt x="34515" y="10347"/>
                  <a:pt x="34304" y="9871"/>
                  <a:pt x="34037" y="9425"/>
                </a:cubicBezTo>
                <a:cubicBezTo>
                  <a:pt x="33353" y="8284"/>
                  <a:pt x="32579" y="7210"/>
                  <a:pt x="31651" y="6251"/>
                </a:cubicBezTo>
                <a:cubicBezTo>
                  <a:pt x="30917" y="5492"/>
                  <a:pt x="30112" y="4816"/>
                  <a:pt x="29271" y="4181"/>
                </a:cubicBezTo>
                <a:cubicBezTo>
                  <a:pt x="28603" y="3677"/>
                  <a:pt x="27938" y="3170"/>
                  <a:pt x="27300" y="2629"/>
                </a:cubicBezTo>
                <a:cubicBezTo>
                  <a:pt x="26959" y="2338"/>
                  <a:pt x="26599" y="2074"/>
                  <a:pt x="26202" y="1863"/>
                </a:cubicBezTo>
                <a:cubicBezTo>
                  <a:pt x="25602" y="1545"/>
                  <a:pt x="24982" y="1275"/>
                  <a:pt x="24343" y="1044"/>
                </a:cubicBezTo>
                <a:cubicBezTo>
                  <a:pt x="23184" y="628"/>
                  <a:pt x="21978" y="407"/>
                  <a:pt x="20774" y="178"/>
                </a:cubicBezTo>
                <a:cubicBezTo>
                  <a:pt x="20179" y="64"/>
                  <a:pt x="19576" y="1"/>
                  <a:pt x="1896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title"/>
          </p:nvPr>
        </p:nvSpPr>
        <p:spPr>
          <a:xfrm>
            <a:off x="2782350" y="1883975"/>
            <a:ext cx="3579300" cy="180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title" idx="2" hasCustomPrompt="1"/>
          </p:nvPr>
        </p:nvSpPr>
        <p:spPr>
          <a:xfrm>
            <a:off x="3937800" y="539488"/>
            <a:ext cx="1268400" cy="126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10000"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31" name="Google Shape;31;p3"/>
          <p:cNvSpPr txBox="1">
            <a:spLocks noGrp="1"/>
          </p:cNvSpPr>
          <p:nvPr>
            <p:ph type="subTitle" idx="1"/>
          </p:nvPr>
        </p:nvSpPr>
        <p:spPr>
          <a:xfrm>
            <a:off x="3268050" y="3686675"/>
            <a:ext cx="2607900" cy="63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/>
          <p:nvPr/>
        </p:nvSpPr>
        <p:spPr>
          <a:xfrm>
            <a:off x="-85725" y="4524375"/>
            <a:ext cx="9296400" cy="676275"/>
          </a:xfrm>
          <a:custGeom>
            <a:avLst/>
            <a:gdLst/>
            <a:ahLst/>
            <a:cxnLst/>
            <a:rect l="l" t="t" r="r" b="b"/>
            <a:pathLst>
              <a:path w="371856" h="27051" extrusionOk="0">
                <a:moveTo>
                  <a:pt x="0" y="4191"/>
                </a:moveTo>
                <a:lnTo>
                  <a:pt x="80010" y="2286"/>
                </a:lnTo>
                <a:lnTo>
                  <a:pt x="140208" y="7620"/>
                </a:lnTo>
                <a:lnTo>
                  <a:pt x="246507" y="4572"/>
                </a:lnTo>
                <a:lnTo>
                  <a:pt x="326136" y="0"/>
                </a:lnTo>
                <a:lnTo>
                  <a:pt x="371094" y="6096"/>
                </a:lnTo>
                <a:lnTo>
                  <a:pt x="371856" y="26289"/>
                </a:lnTo>
                <a:lnTo>
                  <a:pt x="2286" y="2705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33" name="Google Shape;33;p3"/>
          <p:cNvSpPr/>
          <p:nvPr/>
        </p:nvSpPr>
        <p:spPr>
          <a:xfrm>
            <a:off x="1035025" y="4215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106300" y="12161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361875" y="16879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3"/>
          <p:cNvSpPr/>
          <p:nvPr/>
        </p:nvSpPr>
        <p:spPr>
          <a:xfrm>
            <a:off x="217750" y="25530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3"/>
          <p:cNvSpPr/>
          <p:nvPr/>
        </p:nvSpPr>
        <p:spPr>
          <a:xfrm>
            <a:off x="8404500" y="22402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3"/>
          <p:cNvSpPr/>
          <p:nvPr/>
        </p:nvSpPr>
        <p:spPr>
          <a:xfrm>
            <a:off x="8554125" y="12629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3"/>
          <p:cNvSpPr/>
          <p:nvPr/>
        </p:nvSpPr>
        <p:spPr>
          <a:xfrm>
            <a:off x="8485075" y="4358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7493000" y="3552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8889525" y="9111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822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 SemiBold"/>
              <a:buChar char="●"/>
              <a:defRPr sz="1200"/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■"/>
              <a:defRPr/>
            </a:lvl9pPr>
          </a:lstStyle>
          <a:p>
            <a:endParaRPr/>
          </a:p>
        </p:txBody>
      </p:sp>
      <p:sp>
        <p:nvSpPr>
          <p:cNvPr id="45" name="Google Shape;45;p4"/>
          <p:cNvSpPr/>
          <p:nvPr/>
        </p:nvSpPr>
        <p:spPr>
          <a:xfrm flipH="1">
            <a:off x="-58375" y="4610900"/>
            <a:ext cx="9280200" cy="576375"/>
          </a:xfrm>
          <a:custGeom>
            <a:avLst/>
            <a:gdLst/>
            <a:ahLst/>
            <a:cxnLst/>
            <a:rect l="l" t="t" r="r" b="b"/>
            <a:pathLst>
              <a:path w="371208" h="23055" extrusionOk="0">
                <a:moveTo>
                  <a:pt x="1168" y="1751"/>
                </a:moveTo>
                <a:lnTo>
                  <a:pt x="46693" y="1460"/>
                </a:lnTo>
                <a:lnTo>
                  <a:pt x="161966" y="4670"/>
                </a:lnTo>
                <a:lnTo>
                  <a:pt x="297959" y="0"/>
                </a:lnTo>
                <a:lnTo>
                  <a:pt x="366539" y="4086"/>
                </a:lnTo>
                <a:lnTo>
                  <a:pt x="371208" y="5253"/>
                </a:lnTo>
                <a:lnTo>
                  <a:pt x="371208" y="23055"/>
                </a:lnTo>
                <a:lnTo>
                  <a:pt x="32102" y="23055"/>
                </a:lnTo>
                <a:lnTo>
                  <a:pt x="0" y="23055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46" name="Google Shape;46;p4"/>
          <p:cNvSpPr/>
          <p:nvPr/>
        </p:nvSpPr>
        <p:spPr>
          <a:xfrm flipH="1">
            <a:off x="8672349" y="1735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4"/>
          <p:cNvSpPr/>
          <p:nvPr/>
        </p:nvSpPr>
        <p:spPr>
          <a:xfrm flipH="1">
            <a:off x="8511198" y="773537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4"/>
          <p:cNvSpPr/>
          <p:nvPr/>
        </p:nvSpPr>
        <p:spPr>
          <a:xfrm flipH="1">
            <a:off x="8945700" y="15756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4"/>
          <p:cNvSpPr/>
          <p:nvPr/>
        </p:nvSpPr>
        <p:spPr>
          <a:xfrm flipH="1">
            <a:off x="8609075" y="20669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4"/>
          <p:cNvSpPr/>
          <p:nvPr/>
        </p:nvSpPr>
        <p:spPr>
          <a:xfrm flipH="1">
            <a:off x="168198" y="16638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 flipH="1">
            <a:off x="423549" y="2818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 flipH="1">
            <a:off x="491925" y="9321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/>
          <p:nvPr/>
        </p:nvSpPr>
        <p:spPr>
          <a:xfrm flipH="1">
            <a:off x="6183873" y="131513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4"/>
          <p:cNvSpPr/>
          <p:nvPr/>
        </p:nvSpPr>
        <p:spPr>
          <a:xfrm flipH="1">
            <a:off x="124424" y="10863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4"/>
          <p:cNvSpPr/>
          <p:nvPr/>
        </p:nvSpPr>
        <p:spPr>
          <a:xfrm flipH="1">
            <a:off x="2388825" y="23181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4"/>
          <p:cNvSpPr/>
          <p:nvPr/>
        </p:nvSpPr>
        <p:spPr>
          <a:xfrm flipH="1">
            <a:off x="6868400" y="41421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4"/>
          <p:cNvSpPr/>
          <p:nvPr/>
        </p:nvSpPr>
        <p:spPr>
          <a:xfrm flipH="1">
            <a:off x="7670925" y="2245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4"/>
          <p:cNvSpPr/>
          <p:nvPr/>
        </p:nvSpPr>
        <p:spPr>
          <a:xfrm flipH="1">
            <a:off x="5336300" y="21721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4"/>
          <p:cNvSpPr/>
          <p:nvPr/>
        </p:nvSpPr>
        <p:spPr>
          <a:xfrm flipH="1">
            <a:off x="3855250" y="3704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4"/>
          <p:cNvSpPr/>
          <p:nvPr/>
        </p:nvSpPr>
        <p:spPr>
          <a:xfrm flipH="1">
            <a:off x="3115674" y="1869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"/>
          <p:cNvSpPr/>
          <p:nvPr/>
        </p:nvSpPr>
        <p:spPr>
          <a:xfrm>
            <a:off x="-131325" y="4537950"/>
            <a:ext cx="9353150" cy="744175"/>
          </a:xfrm>
          <a:custGeom>
            <a:avLst/>
            <a:gdLst/>
            <a:ahLst/>
            <a:cxnLst/>
            <a:rect l="l" t="t" r="r" b="b"/>
            <a:pathLst>
              <a:path w="374126" h="29767" extrusionOk="0">
                <a:moveTo>
                  <a:pt x="3502" y="2335"/>
                </a:moveTo>
                <a:lnTo>
                  <a:pt x="34436" y="0"/>
                </a:lnTo>
                <a:lnTo>
                  <a:pt x="103891" y="8755"/>
                </a:lnTo>
                <a:lnTo>
                  <a:pt x="191440" y="2335"/>
                </a:lnTo>
                <a:lnTo>
                  <a:pt x="307005" y="6420"/>
                </a:lnTo>
                <a:lnTo>
                  <a:pt x="374126" y="1167"/>
                </a:lnTo>
                <a:lnTo>
                  <a:pt x="374126" y="29767"/>
                </a:lnTo>
                <a:lnTo>
                  <a:pt x="0" y="29767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86" name="Google Shape;86;p6"/>
          <p:cNvSpPr/>
          <p:nvPr/>
        </p:nvSpPr>
        <p:spPr>
          <a:xfrm>
            <a:off x="6982475" y="858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6"/>
          <p:cNvSpPr/>
          <p:nvPr/>
        </p:nvSpPr>
        <p:spPr>
          <a:xfrm>
            <a:off x="8256525" y="6759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6"/>
          <p:cNvSpPr/>
          <p:nvPr/>
        </p:nvSpPr>
        <p:spPr>
          <a:xfrm>
            <a:off x="8716950" y="17691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6"/>
          <p:cNvSpPr/>
          <p:nvPr/>
        </p:nvSpPr>
        <p:spPr>
          <a:xfrm>
            <a:off x="1035025" y="4215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6"/>
          <p:cNvSpPr/>
          <p:nvPr/>
        </p:nvSpPr>
        <p:spPr>
          <a:xfrm>
            <a:off x="106300" y="12161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6"/>
          <p:cNvSpPr/>
          <p:nvPr/>
        </p:nvSpPr>
        <p:spPr>
          <a:xfrm>
            <a:off x="8672750" y="36333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6"/>
          <p:cNvSpPr/>
          <p:nvPr/>
        </p:nvSpPr>
        <p:spPr>
          <a:xfrm>
            <a:off x="267450" y="340219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6"/>
          <p:cNvSpPr/>
          <p:nvPr/>
        </p:nvSpPr>
        <p:spPr>
          <a:xfrm>
            <a:off x="2013900" y="2737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6"/>
          <p:cNvSpPr/>
          <p:nvPr/>
        </p:nvSpPr>
        <p:spPr>
          <a:xfrm>
            <a:off x="361875" y="16879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6"/>
          <p:cNvSpPr/>
          <p:nvPr/>
        </p:nvSpPr>
        <p:spPr>
          <a:xfrm>
            <a:off x="8645600" y="12161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6"/>
          <p:cNvSpPr/>
          <p:nvPr/>
        </p:nvSpPr>
        <p:spPr>
          <a:xfrm>
            <a:off x="8920575" y="28722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6"/>
          <p:cNvSpPr/>
          <p:nvPr/>
        </p:nvSpPr>
        <p:spPr>
          <a:xfrm>
            <a:off x="7426900" y="4113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6"/>
          <p:cNvSpPr/>
          <p:nvPr/>
        </p:nvSpPr>
        <p:spPr>
          <a:xfrm>
            <a:off x="2670875" y="155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6"/>
          <p:cNvSpPr/>
          <p:nvPr/>
        </p:nvSpPr>
        <p:spPr>
          <a:xfrm>
            <a:off x="4259850" y="16099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6"/>
          <p:cNvSpPr/>
          <p:nvPr/>
        </p:nvSpPr>
        <p:spPr>
          <a:xfrm>
            <a:off x="5361650" y="3234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6"/>
          <p:cNvSpPr/>
          <p:nvPr/>
        </p:nvSpPr>
        <p:spPr>
          <a:xfrm>
            <a:off x="255250" y="3908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6"/>
          <p:cNvSpPr/>
          <p:nvPr/>
        </p:nvSpPr>
        <p:spPr>
          <a:xfrm>
            <a:off x="217750" y="25530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3" name="Google Shape;103;p6"/>
          <p:cNvGrpSpPr/>
          <p:nvPr/>
        </p:nvGrpSpPr>
        <p:grpSpPr>
          <a:xfrm>
            <a:off x="-182411" y="4290120"/>
            <a:ext cx="912820" cy="1019282"/>
            <a:chOff x="5950125" y="1065025"/>
            <a:chExt cx="318100" cy="355200"/>
          </a:xfrm>
        </p:grpSpPr>
        <p:sp>
          <p:nvSpPr>
            <p:cNvPr id="104" name="Google Shape;104;p6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6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6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6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6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6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6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6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6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6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6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6"/>
          <p:cNvGrpSpPr/>
          <p:nvPr/>
        </p:nvGrpSpPr>
        <p:grpSpPr>
          <a:xfrm flipH="1">
            <a:off x="8428189" y="4290120"/>
            <a:ext cx="912820" cy="1019282"/>
            <a:chOff x="5950125" y="1065025"/>
            <a:chExt cx="318100" cy="355200"/>
          </a:xfrm>
        </p:grpSpPr>
        <p:sp>
          <p:nvSpPr>
            <p:cNvPr id="116" name="Google Shape;116;p6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6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6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6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6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6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6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6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6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6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6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7" name="Google Shape;127;p6"/>
          <p:cNvGrpSpPr/>
          <p:nvPr/>
        </p:nvGrpSpPr>
        <p:grpSpPr>
          <a:xfrm rot="10800000" flipH="1">
            <a:off x="-182411" y="-34230"/>
            <a:ext cx="912820" cy="1019282"/>
            <a:chOff x="5950125" y="1065025"/>
            <a:chExt cx="318100" cy="355200"/>
          </a:xfrm>
        </p:grpSpPr>
        <p:sp>
          <p:nvSpPr>
            <p:cNvPr id="128" name="Google Shape;128;p6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6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6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6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6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6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6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6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6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6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6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9" name="Google Shape;139;p6"/>
          <p:cNvGrpSpPr/>
          <p:nvPr/>
        </p:nvGrpSpPr>
        <p:grpSpPr>
          <a:xfrm rot="10800000">
            <a:off x="8428189" y="-34230"/>
            <a:ext cx="912820" cy="1019282"/>
            <a:chOff x="5950125" y="1065025"/>
            <a:chExt cx="318100" cy="355200"/>
          </a:xfrm>
        </p:grpSpPr>
        <p:sp>
          <p:nvSpPr>
            <p:cNvPr id="140" name="Google Shape;140;p6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6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6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6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6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6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6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6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6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6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6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1" name="Google Shape;151;p6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822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8"/>
          <p:cNvSpPr/>
          <p:nvPr/>
        </p:nvSpPr>
        <p:spPr>
          <a:xfrm>
            <a:off x="1679488" y="110125"/>
            <a:ext cx="6751285" cy="4610205"/>
          </a:xfrm>
          <a:custGeom>
            <a:avLst/>
            <a:gdLst/>
            <a:ahLst/>
            <a:cxnLst/>
            <a:rect l="l" t="t" r="r" b="b"/>
            <a:pathLst>
              <a:path w="36231" h="34359" extrusionOk="0">
                <a:moveTo>
                  <a:pt x="18968" y="1"/>
                </a:moveTo>
                <a:cubicBezTo>
                  <a:pt x="18940" y="1"/>
                  <a:pt x="18912" y="1"/>
                  <a:pt x="18884" y="1"/>
                </a:cubicBezTo>
                <a:cubicBezTo>
                  <a:pt x="18235" y="7"/>
                  <a:pt x="17586" y="2"/>
                  <a:pt x="16937" y="9"/>
                </a:cubicBezTo>
                <a:cubicBezTo>
                  <a:pt x="16721" y="12"/>
                  <a:pt x="16506" y="39"/>
                  <a:pt x="16291" y="59"/>
                </a:cubicBezTo>
                <a:cubicBezTo>
                  <a:pt x="15687" y="115"/>
                  <a:pt x="15095" y="247"/>
                  <a:pt x="14500" y="359"/>
                </a:cubicBezTo>
                <a:cubicBezTo>
                  <a:pt x="13378" y="572"/>
                  <a:pt x="12279" y="866"/>
                  <a:pt x="11224" y="1307"/>
                </a:cubicBezTo>
                <a:cubicBezTo>
                  <a:pt x="10437" y="1635"/>
                  <a:pt x="9669" y="1999"/>
                  <a:pt x="9016" y="2564"/>
                </a:cubicBezTo>
                <a:cubicBezTo>
                  <a:pt x="8491" y="3018"/>
                  <a:pt x="7943" y="3440"/>
                  <a:pt x="7392" y="3859"/>
                </a:cubicBezTo>
                <a:cubicBezTo>
                  <a:pt x="6750" y="4349"/>
                  <a:pt x="6104" y="4834"/>
                  <a:pt x="5502" y="5373"/>
                </a:cubicBezTo>
                <a:cubicBezTo>
                  <a:pt x="4323" y="6429"/>
                  <a:pt x="3320" y="7633"/>
                  <a:pt x="2478" y="8971"/>
                </a:cubicBezTo>
                <a:cubicBezTo>
                  <a:pt x="2248" y="9338"/>
                  <a:pt x="2018" y="9704"/>
                  <a:pt x="1848" y="10105"/>
                </a:cubicBezTo>
                <a:cubicBezTo>
                  <a:pt x="1295" y="11410"/>
                  <a:pt x="885" y="12760"/>
                  <a:pt x="592" y="14146"/>
                </a:cubicBezTo>
                <a:cubicBezTo>
                  <a:pt x="326" y="15406"/>
                  <a:pt x="271" y="16690"/>
                  <a:pt x="164" y="17967"/>
                </a:cubicBezTo>
                <a:cubicBezTo>
                  <a:pt x="129" y="18373"/>
                  <a:pt x="110" y="18779"/>
                  <a:pt x="71" y="19185"/>
                </a:cubicBezTo>
                <a:lnTo>
                  <a:pt x="74" y="19185"/>
                </a:lnTo>
                <a:cubicBezTo>
                  <a:pt x="54" y="19563"/>
                  <a:pt x="71" y="19942"/>
                  <a:pt x="54" y="20321"/>
                </a:cubicBezTo>
                <a:cubicBezTo>
                  <a:pt x="0" y="21590"/>
                  <a:pt x="195" y="22859"/>
                  <a:pt x="161" y="24130"/>
                </a:cubicBezTo>
                <a:cubicBezTo>
                  <a:pt x="115" y="25941"/>
                  <a:pt x="743" y="27749"/>
                  <a:pt x="500" y="29319"/>
                </a:cubicBezTo>
                <a:cubicBezTo>
                  <a:pt x="531" y="30755"/>
                  <a:pt x="570" y="31949"/>
                  <a:pt x="921" y="33141"/>
                </a:cubicBezTo>
                <a:cubicBezTo>
                  <a:pt x="1048" y="33573"/>
                  <a:pt x="1715" y="33880"/>
                  <a:pt x="3064" y="34091"/>
                </a:cubicBezTo>
                <a:cubicBezTo>
                  <a:pt x="4195" y="34268"/>
                  <a:pt x="5426" y="34359"/>
                  <a:pt x="6672" y="34359"/>
                </a:cubicBezTo>
                <a:cubicBezTo>
                  <a:pt x="6907" y="34359"/>
                  <a:pt x="7142" y="34356"/>
                  <a:pt x="7377" y="34349"/>
                </a:cubicBezTo>
                <a:lnTo>
                  <a:pt x="28854" y="34349"/>
                </a:lnTo>
                <a:cubicBezTo>
                  <a:pt x="29089" y="34356"/>
                  <a:pt x="29324" y="34359"/>
                  <a:pt x="29558" y="34359"/>
                </a:cubicBezTo>
                <a:cubicBezTo>
                  <a:pt x="30804" y="34359"/>
                  <a:pt x="32036" y="34268"/>
                  <a:pt x="33167" y="34091"/>
                </a:cubicBezTo>
                <a:cubicBezTo>
                  <a:pt x="34516" y="33880"/>
                  <a:pt x="35182" y="33573"/>
                  <a:pt x="35309" y="33141"/>
                </a:cubicBezTo>
                <a:cubicBezTo>
                  <a:pt x="35660" y="31949"/>
                  <a:pt x="35699" y="30755"/>
                  <a:pt x="35731" y="29319"/>
                </a:cubicBezTo>
                <a:cubicBezTo>
                  <a:pt x="35487" y="27749"/>
                  <a:pt x="36116" y="25941"/>
                  <a:pt x="36069" y="24130"/>
                </a:cubicBezTo>
                <a:cubicBezTo>
                  <a:pt x="36036" y="22859"/>
                  <a:pt x="36231" y="21590"/>
                  <a:pt x="36176" y="20321"/>
                </a:cubicBezTo>
                <a:cubicBezTo>
                  <a:pt x="36160" y="19942"/>
                  <a:pt x="36176" y="19563"/>
                  <a:pt x="36157" y="19185"/>
                </a:cubicBezTo>
                <a:lnTo>
                  <a:pt x="36186" y="19185"/>
                </a:lnTo>
                <a:cubicBezTo>
                  <a:pt x="36178" y="19099"/>
                  <a:pt x="36171" y="19013"/>
                  <a:pt x="36164" y="18927"/>
                </a:cubicBezTo>
                <a:cubicBezTo>
                  <a:pt x="36091" y="18050"/>
                  <a:pt x="35999" y="17176"/>
                  <a:pt x="35939" y="16300"/>
                </a:cubicBezTo>
                <a:cubicBezTo>
                  <a:pt x="35897" y="15694"/>
                  <a:pt x="35812" y="15096"/>
                  <a:pt x="35710" y="14499"/>
                </a:cubicBezTo>
                <a:cubicBezTo>
                  <a:pt x="35495" y="13244"/>
                  <a:pt x="35114" y="12034"/>
                  <a:pt x="34689" y="10837"/>
                </a:cubicBezTo>
                <a:cubicBezTo>
                  <a:pt x="34515" y="10347"/>
                  <a:pt x="34304" y="9871"/>
                  <a:pt x="34037" y="9425"/>
                </a:cubicBezTo>
                <a:cubicBezTo>
                  <a:pt x="33353" y="8284"/>
                  <a:pt x="32579" y="7210"/>
                  <a:pt x="31651" y="6251"/>
                </a:cubicBezTo>
                <a:cubicBezTo>
                  <a:pt x="30917" y="5492"/>
                  <a:pt x="30112" y="4816"/>
                  <a:pt x="29271" y="4181"/>
                </a:cubicBezTo>
                <a:cubicBezTo>
                  <a:pt x="28603" y="3677"/>
                  <a:pt x="27938" y="3170"/>
                  <a:pt x="27300" y="2629"/>
                </a:cubicBezTo>
                <a:cubicBezTo>
                  <a:pt x="26959" y="2338"/>
                  <a:pt x="26599" y="2074"/>
                  <a:pt x="26202" y="1863"/>
                </a:cubicBezTo>
                <a:cubicBezTo>
                  <a:pt x="25602" y="1545"/>
                  <a:pt x="24982" y="1275"/>
                  <a:pt x="24343" y="1044"/>
                </a:cubicBezTo>
                <a:cubicBezTo>
                  <a:pt x="23184" y="628"/>
                  <a:pt x="21978" y="407"/>
                  <a:pt x="20774" y="178"/>
                </a:cubicBezTo>
                <a:cubicBezTo>
                  <a:pt x="20179" y="64"/>
                  <a:pt x="19576" y="1"/>
                  <a:pt x="1896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8"/>
          <p:cNvSpPr txBox="1">
            <a:spLocks noGrp="1"/>
          </p:cNvSpPr>
          <p:nvPr>
            <p:ph type="title"/>
          </p:nvPr>
        </p:nvSpPr>
        <p:spPr>
          <a:xfrm>
            <a:off x="3823425" y="2436450"/>
            <a:ext cx="4353300" cy="1335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95" name="Google Shape;195;p8"/>
          <p:cNvSpPr/>
          <p:nvPr/>
        </p:nvSpPr>
        <p:spPr>
          <a:xfrm>
            <a:off x="-43775" y="4465000"/>
            <a:ext cx="9192650" cy="729575"/>
          </a:xfrm>
          <a:custGeom>
            <a:avLst/>
            <a:gdLst/>
            <a:ahLst/>
            <a:cxnLst/>
            <a:rect l="l" t="t" r="r" b="b"/>
            <a:pathLst>
              <a:path w="367706" h="29183" extrusionOk="0">
                <a:moveTo>
                  <a:pt x="584" y="5253"/>
                </a:moveTo>
                <a:lnTo>
                  <a:pt x="74708" y="0"/>
                </a:lnTo>
                <a:lnTo>
                  <a:pt x="111479" y="1751"/>
                </a:lnTo>
                <a:lnTo>
                  <a:pt x="146499" y="1751"/>
                </a:lnTo>
                <a:lnTo>
                  <a:pt x="212452" y="7004"/>
                </a:lnTo>
                <a:lnTo>
                  <a:pt x="331519" y="5253"/>
                </a:lnTo>
                <a:lnTo>
                  <a:pt x="367706" y="3502"/>
                </a:lnTo>
                <a:lnTo>
                  <a:pt x="367706" y="29183"/>
                </a:lnTo>
                <a:lnTo>
                  <a:pt x="0" y="29183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196" name="Google Shape;196;p8"/>
          <p:cNvSpPr/>
          <p:nvPr/>
        </p:nvSpPr>
        <p:spPr>
          <a:xfrm>
            <a:off x="332750" y="6825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8"/>
          <p:cNvSpPr/>
          <p:nvPr/>
        </p:nvSpPr>
        <p:spPr>
          <a:xfrm>
            <a:off x="1518500" y="2215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8"/>
          <p:cNvSpPr/>
          <p:nvPr/>
        </p:nvSpPr>
        <p:spPr>
          <a:xfrm>
            <a:off x="217750" y="25530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8"/>
          <p:cNvSpPr/>
          <p:nvPr/>
        </p:nvSpPr>
        <p:spPr>
          <a:xfrm>
            <a:off x="317850" y="16222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8"/>
          <p:cNvSpPr/>
          <p:nvPr/>
        </p:nvSpPr>
        <p:spPr>
          <a:xfrm>
            <a:off x="2834875" y="2798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8"/>
          <p:cNvSpPr/>
          <p:nvPr/>
        </p:nvSpPr>
        <p:spPr>
          <a:xfrm>
            <a:off x="8571525" y="16691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8"/>
          <p:cNvSpPr/>
          <p:nvPr/>
        </p:nvSpPr>
        <p:spPr>
          <a:xfrm>
            <a:off x="8629900" y="72799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8"/>
          <p:cNvSpPr/>
          <p:nvPr/>
        </p:nvSpPr>
        <p:spPr>
          <a:xfrm>
            <a:off x="8598525" y="2215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8"/>
          <p:cNvSpPr/>
          <p:nvPr/>
        </p:nvSpPr>
        <p:spPr>
          <a:xfrm>
            <a:off x="8795500" y="12648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lt2"/>
        </a:solidFill>
        <a:effectLst/>
      </p:bgPr>
    </p:bg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1"/>
          <p:cNvSpPr/>
          <p:nvPr/>
        </p:nvSpPr>
        <p:spPr>
          <a:xfrm flipH="1">
            <a:off x="2049713" y="1464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39" name="Google Shape;239;p11"/>
          <p:cNvGrpSpPr/>
          <p:nvPr/>
        </p:nvGrpSpPr>
        <p:grpSpPr>
          <a:xfrm>
            <a:off x="8430765" y="982796"/>
            <a:ext cx="611029" cy="3691858"/>
            <a:chOff x="4878125" y="753000"/>
            <a:chExt cx="98725" cy="596500"/>
          </a:xfrm>
        </p:grpSpPr>
        <p:sp>
          <p:nvSpPr>
            <p:cNvPr id="240" name="Google Shape;240;p11"/>
            <p:cNvSpPr/>
            <p:nvPr/>
          </p:nvSpPr>
          <p:spPr>
            <a:xfrm>
              <a:off x="4925175" y="1161925"/>
              <a:ext cx="12375" cy="187575"/>
            </a:xfrm>
            <a:custGeom>
              <a:avLst/>
              <a:gdLst/>
              <a:ahLst/>
              <a:cxnLst/>
              <a:rect l="l" t="t" r="r" b="b"/>
              <a:pathLst>
                <a:path w="495" h="7503" extrusionOk="0">
                  <a:moveTo>
                    <a:pt x="132" y="1"/>
                  </a:moveTo>
                  <a:cubicBezTo>
                    <a:pt x="101" y="1"/>
                    <a:pt x="77" y="53"/>
                    <a:pt x="56" y="157"/>
                  </a:cubicBezTo>
                  <a:cubicBezTo>
                    <a:pt x="40" y="242"/>
                    <a:pt x="33" y="333"/>
                    <a:pt x="27" y="427"/>
                  </a:cubicBezTo>
                  <a:cubicBezTo>
                    <a:pt x="0" y="809"/>
                    <a:pt x="6" y="1197"/>
                    <a:pt x="4" y="1582"/>
                  </a:cubicBezTo>
                  <a:cubicBezTo>
                    <a:pt x="2" y="2117"/>
                    <a:pt x="10" y="2653"/>
                    <a:pt x="9" y="3188"/>
                  </a:cubicBezTo>
                  <a:cubicBezTo>
                    <a:pt x="7" y="3953"/>
                    <a:pt x="34" y="4715"/>
                    <a:pt x="24" y="5377"/>
                  </a:cubicBezTo>
                  <a:cubicBezTo>
                    <a:pt x="25" y="5982"/>
                    <a:pt x="27" y="6486"/>
                    <a:pt x="41" y="6990"/>
                  </a:cubicBezTo>
                  <a:cubicBezTo>
                    <a:pt x="46" y="7172"/>
                    <a:pt x="75" y="7301"/>
                    <a:pt x="131" y="7390"/>
                  </a:cubicBezTo>
                  <a:cubicBezTo>
                    <a:pt x="179" y="7465"/>
                    <a:pt x="231" y="7503"/>
                    <a:pt x="283" y="7503"/>
                  </a:cubicBezTo>
                  <a:cubicBezTo>
                    <a:pt x="293" y="7503"/>
                    <a:pt x="303" y="7501"/>
                    <a:pt x="313" y="7499"/>
                  </a:cubicBezTo>
                  <a:cubicBezTo>
                    <a:pt x="429" y="7467"/>
                    <a:pt x="486" y="7373"/>
                    <a:pt x="481" y="7004"/>
                  </a:cubicBezTo>
                  <a:cubicBezTo>
                    <a:pt x="481" y="6964"/>
                    <a:pt x="481" y="6925"/>
                    <a:pt x="481" y="6885"/>
                  </a:cubicBezTo>
                  <a:cubicBezTo>
                    <a:pt x="481" y="6571"/>
                    <a:pt x="480" y="6256"/>
                    <a:pt x="480" y="5941"/>
                  </a:cubicBezTo>
                  <a:cubicBezTo>
                    <a:pt x="477" y="4650"/>
                    <a:pt x="494" y="3358"/>
                    <a:pt x="464" y="2067"/>
                  </a:cubicBezTo>
                  <a:cubicBezTo>
                    <a:pt x="459" y="1847"/>
                    <a:pt x="455" y="1627"/>
                    <a:pt x="443" y="1408"/>
                  </a:cubicBezTo>
                  <a:cubicBezTo>
                    <a:pt x="430" y="1143"/>
                    <a:pt x="410" y="881"/>
                    <a:pt x="375" y="630"/>
                  </a:cubicBezTo>
                  <a:cubicBezTo>
                    <a:pt x="338" y="368"/>
                    <a:pt x="274" y="171"/>
                    <a:pt x="184" y="42"/>
                  </a:cubicBezTo>
                  <a:cubicBezTo>
                    <a:pt x="165" y="15"/>
                    <a:pt x="147" y="1"/>
                    <a:pt x="13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11"/>
            <p:cNvSpPr/>
            <p:nvPr/>
          </p:nvSpPr>
          <p:spPr>
            <a:xfrm>
              <a:off x="4878125" y="753000"/>
              <a:ext cx="98725" cy="422750"/>
            </a:xfrm>
            <a:custGeom>
              <a:avLst/>
              <a:gdLst/>
              <a:ahLst/>
              <a:cxnLst/>
              <a:rect l="l" t="t" r="r" b="b"/>
              <a:pathLst>
                <a:path w="3949" h="16910" extrusionOk="0">
                  <a:moveTo>
                    <a:pt x="1754" y="1"/>
                  </a:moveTo>
                  <a:cubicBezTo>
                    <a:pt x="1726" y="1"/>
                    <a:pt x="1700" y="22"/>
                    <a:pt x="1682" y="66"/>
                  </a:cubicBezTo>
                  <a:cubicBezTo>
                    <a:pt x="1667" y="103"/>
                    <a:pt x="1656" y="147"/>
                    <a:pt x="1648" y="190"/>
                  </a:cubicBezTo>
                  <a:cubicBezTo>
                    <a:pt x="1582" y="526"/>
                    <a:pt x="1519" y="863"/>
                    <a:pt x="1452" y="1199"/>
                  </a:cubicBezTo>
                  <a:cubicBezTo>
                    <a:pt x="1323" y="1858"/>
                    <a:pt x="1249" y="2528"/>
                    <a:pt x="1236" y="3209"/>
                  </a:cubicBezTo>
                  <a:cubicBezTo>
                    <a:pt x="1234" y="3343"/>
                    <a:pt x="1241" y="3478"/>
                    <a:pt x="1238" y="3613"/>
                  </a:cubicBezTo>
                  <a:cubicBezTo>
                    <a:pt x="1229" y="3993"/>
                    <a:pt x="1217" y="4374"/>
                    <a:pt x="1204" y="4756"/>
                  </a:cubicBezTo>
                  <a:cubicBezTo>
                    <a:pt x="1203" y="4811"/>
                    <a:pt x="1199" y="4868"/>
                    <a:pt x="1194" y="4924"/>
                  </a:cubicBezTo>
                  <a:cubicBezTo>
                    <a:pt x="1176" y="5146"/>
                    <a:pt x="1155" y="5369"/>
                    <a:pt x="1137" y="5592"/>
                  </a:cubicBezTo>
                  <a:cubicBezTo>
                    <a:pt x="1120" y="5782"/>
                    <a:pt x="1105" y="5971"/>
                    <a:pt x="1089" y="6160"/>
                  </a:cubicBezTo>
                  <a:cubicBezTo>
                    <a:pt x="1069" y="6389"/>
                    <a:pt x="1049" y="6617"/>
                    <a:pt x="1029" y="6846"/>
                  </a:cubicBezTo>
                  <a:cubicBezTo>
                    <a:pt x="1013" y="7041"/>
                    <a:pt x="1000" y="7236"/>
                    <a:pt x="981" y="7431"/>
                  </a:cubicBezTo>
                  <a:cubicBezTo>
                    <a:pt x="954" y="7709"/>
                    <a:pt x="924" y="7987"/>
                    <a:pt x="895" y="8265"/>
                  </a:cubicBezTo>
                  <a:cubicBezTo>
                    <a:pt x="855" y="8648"/>
                    <a:pt x="807" y="9030"/>
                    <a:pt x="748" y="9409"/>
                  </a:cubicBezTo>
                  <a:cubicBezTo>
                    <a:pt x="666" y="9930"/>
                    <a:pt x="575" y="10449"/>
                    <a:pt x="517" y="10977"/>
                  </a:cubicBezTo>
                  <a:cubicBezTo>
                    <a:pt x="449" y="11576"/>
                    <a:pt x="385" y="12176"/>
                    <a:pt x="325" y="12775"/>
                  </a:cubicBezTo>
                  <a:cubicBezTo>
                    <a:pt x="284" y="13187"/>
                    <a:pt x="252" y="13600"/>
                    <a:pt x="216" y="14012"/>
                  </a:cubicBezTo>
                  <a:cubicBezTo>
                    <a:pt x="189" y="14319"/>
                    <a:pt x="162" y="14625"/>
                    <a:pt x="135" y="14931"/>
                  </a:cubicBezTo>
                  <a:cubicBezTo>
                    <a:pt x="121" y="15070"/>
                    <a:pt x="107" y="15210"/>
                    <a:pt x="95" y="15349"/>
                  </a:cubicBezTo>
                  <a:cubicBezTo>
                    <a:pt x="71" y="15605"/>
                    <a:pt x="46" y="15861"/>
                    <a:pt x="35" y="16119"/>
                  </a:cubicBezTo>
                  <a:cubicBezTo>
                    <a:pt x="31" y="16219"/>
                    <a:pt x="29" y="16320"/>
                    <a:pt x="14" y="16420"/>
                  </a:cubicBezTo>
                  <a:cubicBezTo>
                    <a:pt x="1" y="16505"/>
                    <a:pt x="12" y="16588"/>
                    <a:pt x="21" y="16669"/>
                  </a:cubicBezTo>
                  <a:cubicBezTo>
                    <a:pt x="30" y="16759"/>
                    <a:pt x="68" y="16817"/>
                    <a:pt x="126" y="16849"/>
                  </a:cubicBezTo>
                  <a:cubicBezTo>
                    <a:pt x="177" y="16875"/>
                    <a:pt x="229" y="16884"/>
                    <a:pt x="282" y="16886"/>
                  </a:cubicBezTo>
                  <a:cubicBezTo>
                    <a:pt x="494" y="16894"/>
                    <a:pt x="706" y="16900"/>
                    <a:pt x="875" y="16905"/>
                  </a:cubicBezTo>
                  <a:cubicBezTo>
                    <a:pt x="897" y="16905"/>
                    <a:pt x="919" y="16905"/>
                    <a:pt x="941" y="16905"/>
                  </a:cubicBezTo>
                  <a:cubicBezTo>
                    <a:pt x="1139" y="16905"/>
                    <a:pt x="1322" y="16910"/>
                    <a:pt x="1500" y="16910"/>
                  </a:cubicBezTo>
                  <a:cubicBezTo>
                    <a:pt x="1587" y="16910"/>
                    <a:pt x="1673" y="16909"/>
                    <a:pt x="1759" y="16905"/>
                  </a:cubicBezTo>
                  <a:cubicBezTo>
                    <a:pt x="1833" y="16902"/>
                    <a:pt x="1906" y="16900"/>
                    <a:pt x="1979" y="16900"/>
                  </a:cubicBezTo>
                  <a:cubicBezTo>
                    <a:pt x="2137" y="16900"/>
                    <a:pt x="2294" y="16906"/>
                    <a:pt x="2450" y="16906"/>
                  </a:cubicBezTo>
                  <a:cubicBezTo>
                    <a:pt x="2519" y="16906"/>
                    <a:pt x="2588" y="16905"/>
                    <a:pt x="2657" y="16902"/>
                  </a:cubicBezTo>
                  <a:cubicBezTo>
                    <a:pt x="2930" y="16891"/>
                    <a:pt x="3203" y="16895"/>
                    <a:pt x="3476" y="16882"/>
                  </a:cubicBezTo>
                  <a:cubicBezTo>
                    <a:pt x="3594" y="16877"/>
                    <a:pt x="3711" y="16864"/>
                    <a:pt x="3827" y="16833"/>
                  </a:cubicBezTo>
                  <a:cubicBezTo>
                    <a:pt x="3897" y="16815"/>
                    <a:pt x="3908" y="16791"/>
                    <a:pt x="3915" y="16688"/>
                  </a:cubicBezTo>
                  <a:cubicBezTo>
                    <a:pt x="3917" y="16659"/>
                    <a:pt x="3917" y="16632"/>
                    <a:pt x="3919" y="16603"/>
                  </a:cubicBezTo>
                  <a:cubicBezTo>
                    <a:pt x="3949" y="16159"/>
                    <a:pt x="3917" y="15719"/>
                    <a:pt x="3881" y="15281"/>
                  </a:cubicBezTo>
                  <a:cubicBezTo>
                    <a:pt x="3823" y="14571"/>
                    <a:pt x="3764" y="13862"/>
                    <a:pt x="3705" y="13152"/>
                  </a:cubicBezTo>
                  <a:cubicBezTo>
                    <a:pt x="3650" y="12481"/>
                    <a:pt x="3597" y="11810"/>
                    <a:pt x="3528" y="11142"/>
                  </a:cubicBezTo>
                  <a:cubicBezTo>
                    <a:pt x="3443" y="10313"/>
                    <a:pt x="3337" y="9491"/>
                    <a:pt x="3225" y="8672"/>
                  </a:cubicBezTo>
                  <a:cubicBezTo>
                    <a:pt x="3134" y="8010"/>
                    <a:pt x="3020" y="7358"/>
                    <a:pt x="2861" y="6726"/>
                  </a:cubicBezTo>
                  <a:cubicBezTo>
                    <a:pt x="2752" y="6293"/>
                    <a:pt x="2671" y="5847"/>
                    <a:pt x="2610" y="5392"/>
                  </a:cubicBezTo>
                  <a:cubicBezTo>
                    <a:pt x="2567" y="5075"/>
                    <a:pt x="2519" y="4759"/>
                    <a:pt x="2467" y="4446"/>
                  </a:cubicBezTo>
                  <a:cubicBezTo>
                    <a:pt x="2367" y="3850"/>
                    <a:pt x="2262" y="3258"/>
                    <a:pt x="2162" y="2664"/>
                  </a:cubicBezTo>
                  <a:cubicBezTo>
                    <a:pt x="2077" y="2160"/>
                    <a:pt x="2017" y="1649"/>
                    <a:pt x="1982" y="1131"/>
                  </a:cubicBezTo>
                  <a:cubicBezTo>
                    <a:pt x="1968" y="919"/>
                    <a:pt x="1952" y="708"/>
                    <a:pt x="1935" y="498"/>
                  </a:cubicBezTo>
                  <a:cubicBezTo>
                    <a:pt x="1925" y="370"/>
                    <a:pt x="1904" y="246"/>
                    <a:pt x="1867" y="129"/>
                  </a:cubicBezTo>
                  <a:cubicBezTo>
                    <a:pt x="1851" y="83"/>
                    <a:pt x="1832" y="44"/>
                    <a:pt x="1801" y="20"/>
                  </a:cubicBezTo>
                  <a:cubicBezTo>
                    <a:pt x="1785" y="7"/>
                    <a:pt x="1769" y="1"/>
                    <a:pt x="1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11"/>
            <p:cNvSpPr/>
            <p:nvPr/>
          </p:nvSpPr>
          <p:spPr>
            <a:xfrm>
              <a:off x="4880150" y="1058625"/>
              <a:ext cx="89075" cy="81600"/>
            </a:xfrm>
            <a:custGeom>
              <a:avLst/>
              <a:gdLst/>
              <a:ahLst/>
              <a:cxnLst/>
              <a:rect l="l" t="t" r="r" b="b"/>
              <a:pathLst>
                <a:path w="3563" h="3264" extrusionOk="0">
                  <a:moveTo>
                    <a:pt x="3547" y="1"/>
                  </a:moveTo>
                  <a:cubicBezTo>
                    <a:pt x="3345" y="177"/>
                    <a:pt x="3143" y="353"/>
                    <a:pt x="2939" y="528"/>
                  </a:cubicBezTo>
                  <a:cubicBezTo>
                    <a:pt x="2695" y="741"/>
                    <a:pt x="2445" y="949"/>
                    <a:pt x="2200" y="1159"/>
                  </a:cubicBezTo>
                  <a:cubicBezTo>
                    <a:pt x="1945" y="1380"/>
                    <a:pt x="1687" y="1594"/>
                    <a:pt x="1435" y="1815"/>
                  </a:cubicBezTo>
                  <a:cubicBezTo>
                    <a:pt x="1115" y="2094"/>
                    <a:pt x="795" y="2375"/>
                    <a:pt x="471" y="2651"/>
                  </a:cubicBezTo>
                  <a:cubicBezTo>
                    <a:pt x="320" y="2780"/>
                    <a:pt x="170" y="2912"/>
                    <a:pt x="21" y="3044"/>
                  </a:cubicBezTo>
                  <a:cubicBezTo>
                    <a:pt x="19" y="3071"/>
                    <a:pt x="16" y="3097"/>
                    <a:pt x="14" y="3124"/>
                  </a:cubicBezTo>
                  <a:cubicBezTo>
                    <a:pt x="10" y="3170"/>
                    <a:pt x="5" y="3216"/>
                    <a:pt x="0" y="3263"/>
                  </a:cubicBezTo>
                  <a:cubicBezTo>
                    <a:pt x="122" y="3162"/>
                    <a:pt x="243" y="3059"/>
                    <a:pt x="364" y="2957"/>
                  </a:cubicBezTo>
                  <a:cubicBezTo>
                    <a:pt x="509" y="2834"/>
                    <a:pt x="650" y="2707"/>
                    <a:pt x="794" y="2582"/>
                  </a:cubicBezTo>
                  <a:cubicBezTo>
                    <a:pt x="1101" y="2313"/>
                    <a:pt x="1407" y="2043"/>
                    <a:pt x="1720" y="1781"/>
                  </a:cubicBezTo>
                  <a:cubicBezTo>
                    <a:pt x="1848" y="1673"/>
                    <a:pt x="1971" y="1559"/>
                    <a:pt x="2101" y="1452"/>
                  </a:cubicBezTo>
                  <a:cubicBezTo>
                    <a:pt x="2370" y="1233"/>
                    <a:pt x="2631" y="1005"/>
                    <a:pt x="2893" y="778"/>
                  </a:cubicBezTo>
                  <a:cubicBezTo>
                    <a:pt x="3117" y="582"/>
                    <a:pt x="3340" y="385"/>
                    <a:pt x="3563" y="187"/>
                  </a:cubicBezTo>
                  <a:cubicBezTo>
                    <a:pt x="3558" y="125"/>
                    <a:pt x="3553" y="63"/>
                    <a:pt x="35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1"/>
            <p:cNvSpPr/>
            <p:nvPr/>
          </p:nvSpPr>
          <p:spPr>
            <a:xfrm>
              <a:off x="4893150" y="1109175"/>
              <a:ext cx="80275" cy="66425"/>
            </a:xfrm>
            <a:custGeom>
              <a:avLst/>
              <a:gdLst/>
              <a:ahLst/>
              <a:cxnLst/>
              <a:rect l="l" t="t" r="r" b="b"/>
              <a:pathLst>
                <a:path w="3211" h="2657" extrusionOk="0">
                  <a:moveTo>
                    <a:pt x="3194" y="0"/>
                  </a:moveTo>
                  <a:cubicBezTo>
                    <a:pt x="3180" y="13"/>
                    <a:pt x="3166" y="25"/>
                    <a:pt x="3151" y="37"/>
                  </a:cubicBezTo>
                  <a:cubicBezTo>
                    <a:pt x="2976" y="186"/>
                    <a:pt x="2808" y="342"/>
                    <a:pt x="2629" y="485"/>
                  </a:cubicBezTo>
                  <a:cubicBezTo>
                    <a:pt x="2515" y="576"/>
                    <a:pt x="2408" y="674"/>
                    <a:pt x="2296" y="767"/>
                  </a:cubicBezTo>
                  <a:cubicBezTo>
                    <a:pt x="2145" y="891"/>
                    <a:pt x="1991" y="1013"/>
                    <a:pt x="1841" y="1138"/>
                  </a:cubicBezTo>
                  <a:cubicBezTo>
                    <a:pt x="1686" y="1267"/>
                    <a:pt x="1539" y="1405"/>
                    <a:pt x="1379" y="1528"/>
                  </a:cubicBezTo>
                  <a:cubicBezTo>
                    <a:pt x="1277" y="1608"/>
                    <a:pt x="1183" y="1695"/>
                    <a:pt x="1082" y="1775"/>
                  </a:cubicBezTo>
                  <a:cubicBezTo>
                    <a:pt x="870" y="1947"/>
                    <a:pt x="655" y="2116"/>
                    <a:pt x="442" y="2289"/>
                  </a:cubicBezTo>
                  <a:cubicBezTo>
                    <a:pt x="293" y="2408"/>
                    <a:pt x="147" y="2529"/>
                    <a:pt x="0" y="2650"/>
                  </a:cubicBezTo>
                  <a:cubicBezTo>
                    <a:pt x="81" y="2652"/>
                    <a:pt x="158" y="2654"/>
                    <a:pt x="230" y="2657"/>
                  </a:cubicBezTo>
                  <a:cubicBezTo>
                    <a:pt x="366" y="2544"/>
                    <a:pt x="503" y="2433"/>
                    <a:pt x="639" y="2321"/>
                  </a:cubicBezTo>
                  <a:cubicBezTo>
                    <a:pt x="891" y="2115"/>
                    <a:pt x="1143" y="1912"/>
                    <a:pt x="1395" y="1706"/>
                  </a:cubicBezTo>
                  <a:cubicBezTo>
                    <a:pt x="1520" y="1603"/>
                    <a:pt x="1643" y="1498"/>
                    <a:pt x="1768" y="1395"/>
                  </a:cubicBezTo>
                  <a:cubicBezTo>
                    <a:pt x="1912" y="1278"/>
                    <a:pt x="2056" y="1163"/>
                    <a:pt x="2197" y="1045"/>
                  </a:cubicBezTo>
                  <a:cubicBezTo>
                    <a:pt x="2356" y="913"/>
                    <a:pt x="2507" y="770"/>
                    <a:pt x="2671" y="643"/>
                  </a:cubicBezTo>
                  <a:cubicBezTo>
                    <a:pt x="2782" y="556"/>
                    <a:pt x="2883" y="461"/>
                    <a:pt x="2991" y="372"/>
                  </a:cubicBezTo>
                  <a:cubicBezTo>
                    <a:pt x="3063" y="311"/>
                    <a:pt x="3137" y="250"/>
                    <a:pt x="3211" y="190"/>
                  </a:cubicBezTo>
                  <a:cubicBezTo>
                    <a:pt x="3205" y="126"/>
                    <a:pt x="3199" y="64"/>
                    <a:pt x="319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11"/>
            <p:cNvSpPr/>
            <p:nvPr/>
          </p:nvSpPr>
          <p:spPr>
            <a:xfrm>
              <a:off x="4885450" y="1009925"/>
              <a:ext cx="79000" cy="71075"/>
            </a:xfrm>
            <a:custGeom>
              <a:avLst/>
              <a:gdLst/>
              <a:ahLst/>
              <a:cxnLst/>
              <a:rect l="l" t="t" r="r" b="b"/>
              <a:pathLst>
                <a:path w="3160" h="2843" extrusionOk="0">
                  <a:moveTo>
                    <a:pt x="3138" y="1"/>
                  </a:moveTo>
                  <a:cubicBezTo>
                    <a:pt x="3088" y="46"/>
                    <a:pt x="3037" y="90"/>
                    <a:pt x="2986" y="135"/>
                  </a:cubicBezTo>
                  <a:cubicBezTo>
                    <a:pt x="2977" y="142"/>
                    <a:pt x="2970" y="150"/>
                    <a:pt x="2961" y="157"/>
                  </a:cubicBezTo>
                  <a:cubicBezTo>
                    <a:pt x="2744" y="342"/>
                    <a:pt x="2526" y="526"/>
                    <a:pt x="2309" y="711"/>
                  </a:cubicBezTo>
                  <a:cubicBezTo>
                    <a:pt x="2126" y="868"/>
                    <a:pt x="1945" y="1026"/>
                    <a:pt x="1764" y="1184"/>
                  </a:cubicBezTo>
                  <a:cubicBezTo>
                    <a:pt x="1756" y="1192"/>
                    <a:pt x="1747" y="1199"/>
                    <a:pt x="1739" y="1207"/>
                  </a:cubicBezTo>
                  <a:cubicBezTo>
                    <a:pt x="1583" y="1333"/>
                    <a:pt x="1426" y="1460"/>
                    <a:pt x="1272" y="1589"/>
                  </a:cubicBezTo>
                  <a:cubicBezTo>
                    <a:pt x="1121" y="1714"/>
                    <a:pt x="978" y="1848"/>
                    <a:pt x="822" y="1968"/>
                  </a:cubicBezTo>
                  <a:cubicBezTo>
                    <a:pt x="707" y="2056"/>
                    <a:pt x="601" y="2158"/>
                    <a:pt x="489" y="2249"/>
                  </a:cubicBezTo>
                  <a:cubicBezTo>
                    <a:pt x="349" y="2361"/>
                    <a:pt x="209" y="2472"/>
                    <a:pt x="71" y="2586"/>
                  </a:cubicBezTo>
                  <a:cubicBezTo>
                    <a:pt x="54" y="2601"/>
                    <a:pt x="37" y="2615"/>
                    <a:pt x="20" y="2629"/>
                  </a:cubicBezTo>
                  <a:cubicBezTo>
                    <a:pt x="13" y="2701"/>
                    <a:pt x="6" y="2772"/>
                    <a:pt x="0" y="2842"/>
                  </a:cubicBezTo>
                  <a:cubicBezTo>
                    <a:pt x="93" y="2761"/>
                    <a:pt x="188" y="2680"/>
                    <a:pt x="286" y="2605"/>
                  </a:cubicBezTo>
                  <a:cubicBezTo>
                    <a:pt x="407" y="2514"/>
                    <a:pt x="515" y="2408"/>
                    <a:pt x="634" y="2314"/>
                  </a:cubicBezTo>
                  <a:cubicBezTo>
                    <a:pt x="773" y="2202"/>
                    <a:pt x="912" y="2090"/>
                    <a:pt x="1050" y="1975"/>
                  </a:cubicBezTo>
                  <a:cubicBezTo>
                    <a:pt x="1200" y="1850"/>
                    <a:pt x="1343" y="1715"/>
                    <a:pt x="1499" y="1597"/>
                  </a:cubicBezTo>
                  <a:cubicBezTo>
                    <a:pt x="1624" y="1500"/>
                    <a:pt x="1736" y="1392"/>
                    <a:pt x="1856" y="1291"/>
                  </a:cubicBezTo>
                  <a:cubicBezTo>
                    <a:pt x="2023" y="1152"/>
                    <a:pt x="2194" y="1016"/>
                    <a:pt x="2360" y="874"/>
                  </a:cubicBezTo>
                  <a:cubicBezTo>
                    <a:pt x="2576" y="688"/>
                    <a:pt x="2789" y="497"/>
                    <a:pt x="3003" y="309"/>
                  </a:cubicBezTo>
                  <a:cubicBezTo>
                    <a:pt x="3012" y="302"/>
                    <a:pt x="3020" y="294"/>
                    <a:pt x="3028" y="287"/>
                  </a:cubicBezTo>
                  <a:cubicBezTo>
                    <a:pt x="3072" y="250"/>
                    <a:pt x="3115" y="213"/>
                    <a:pt x="3159" y="177"/>
                  </a:cubicBezTo>
                  <a:cubicBezTo>
                    <a:pt x="3152" y="117"/>
                    <a:pt x="3145" y="59"/>
                    <a:pt x="313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11"/>
            <p:cNvSpPr/>
            <p:nvPr/>
          </p:nvSpPr>
          <p:spPr>
            <a:xfrm>
              <a:off x="4891075" y="962525"/>
              <a:ext cx="67300" cy="64475"/>
            </a:xfrm>
            <a:custGeom>
              <a:avLst/>
              <a:gdLst/>
              <a:ahLst/>
              <a:cxnLst/>
              <a:rect l="l" t="t" r="r" b="b"/>
              <a:pathLst>
                <a:path w="2692" h="2579" extrusionOk="0">
                  <a:moveTo>
                    <a:pt x="2665" y="1"/>
                  </a:moveTo>
                  <a:cubicBezTo>
                    <a:pt x="2467" y="186"/>
                    <a:pt x="2267" y="370"/>
                    <a:pt x="2060" y="547"/>
                  </a:cubicBezTo>
                  <a:cubicBezTo>
                    <a:pt x="1762" y="801"/>
                    <a:pt x="1492" y="1086"/>
                    <a:pt x="1188" y="1335"/>
                  </a:cubicBezTo>
                  <a:cubicBezTo>
                    <a:pt x="998" y="1490"/>
                    <a:pt x="822" y="1662"/>
                    <a:pt x="634" y="1823"/>
                  </a:cubicBezTo>
                  <a:cubicBezTo>
                    <a:pt x="433" y="1996"/>
                    <a:pt x="232" y="2170"/>
                    <a:pt x="30" y="2342"/>
                  </a:cubicBezTo>
                  <a:cubicBezTo>
                    <a:pt x="20" y="2421"/>
                    <a:pt x="9" y="2500"/>
                    <a:pt x="1" y="2578"/>
                  </a:cubicBezTo>
                  <a:cubicBezTo>
                    <a:pt x="38" y="2546"/>
                    <a:pt x="76" y="2514"/>
                    <a:pt x="114" y="2481"/>
                  </a:cubicBezTo>
                  <a:cubicBezTo>
                    <a:pt x="408" y="2230"/>
                    <a:pt x="700" y="1978"/>
                    <a:pt x="989" y="1724"/>
                  </a:cubicBezTo>
                  <a:cubicBezTo>
                    <a:pt x="1187" y="1551"/>
                    <a:pt x="1381" y="1373"/>
                    <a:pt x="1579" y="1199"/>
                  </a:cubicBezTo>
                  <a:cubicBezTo>
                    <a:pt x="1955" y="866"/>
                    <a:pt x="2323" y="526"/>
                    <a:pt x="2692" y="186"/>
                  </a:cubicBezTo>
                  <a:cubicBezTo>
                    <a:pt x="2684" y="125"/>
                    <a:pt x="2674" y="62"/>
                    <a:pt x="266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11"/>
            <p:cNvSpPr/>
            <p:nvPr/>
          </p:nvSpPr>
          <p:spPr>
            <a:xfrm>
              <a:off x="4900050" y="914600"/>
              <a:ext cx="49125" cy="48925"/>
            </a:xfrm>
            <a:custGeom>
              <a:avLst/>
              <a:gdLst/>
              <a:ahLst/>
              <a:cxnLst/>
              <a:rect l="l" t="t" r="r" b="b"/>
              <a:pathLst>
                <a:path w="1965" h="1957" extrusionOk="0">
                  <a:moveTo>
                    <a:pt x="1922" y="1"/>
                  </a:moveTo>
                  <a:cubicBezTo>
                    <a:pt x="1314" y="570"/>
                    <a:pt x="715" y="1149"/>
                    <a:pt x="84" y="1693"/>
                  </a:cubicBezTo>
                  <a:cubicBezTo>
                    <a:pt x="63" y="1710"/>
                    <a:pt x="44" y="1727"/>
                    <a:pt x="23" y="1745"/>
                  </a:cubicBezTo>
                  <a:cubicBezTo>
                    <a:pt x="21" y="1763"/>
                    <a:pt x="19" y="1782"/>
                    <a:pt x="18" y="1800"/>
                  </a:cubicBezTo>
                  <a:cubicBezTo>
                    <a:pt x="12" y="1852"/>
                    <a:pt x="6" y="1905"/>
                    <a:pt x="1" y="1957"/>
                  </a:cubicBezTo>
                  <a:cubicBezTo>
                    <a:pt x="6" y="1952"/>
                    <a:pt x="12" y="1948"/>
                    <a:pt x="17" y="1942"/>
                  </a:cubicBezTo>
                  <a:cubicBezTo>
                    <a:pt x="247" y="1746"/>
                    <a:pt x="482" y="1556"/>
                    <a:pt x="703" y="1352"/>
                  </a:cubicBezTo>
                  <a:cubicBezTo>
                    <a:pt x="1126" y="963"/>
                    <a:pt x="1545" y="570"/>
                    <a:pt x="1964" y="177"/>
                  </a:cubicBezTo>
                  <a:cubicBezTo>
                    <a:pt x="1950" y="118"/>
                    <a:pt x="1936" y="60"/>
                    <a:pt x="19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11"/>
            <p:cNvSpPr/>
            <p:nvPr/>
          </p:nvSpPr>
          <p:spPr>
            <a:xfrm>
              <a:off x="4904850" y="873600"/>
              <a:ext cx="37150" cy="39075"/>
            </a:xfrm>
            <a:custGeom>
              <a:avLst/>
              <a:gdLst/>
              <a:ahLst/>
              <a:cxnLst/>
              <a:rect l="l" t="t" r="r" b="b"/>
              <a:pathLst>
                <a:path w="1486" h="1563" extrusionOk="0">
                  <a:moveTo>
                    <a:pt x="1458" y="1"/>
                  </a:moveTo>
                  <a:cubicBezTo>
                    <a:pt x="1050" y="386"/>
                    <a:pt x="641" y="771"/>
                    <a:pt x="231" y="1154"/>
                  </a:cubicBezTo>
                  <a:cubicBezTo>
                    <a:pt x="162" y="1219"/>
                    <a:pt x="90" y="1281"/>
                    <a:pt x="19" y="1344"/>
                  </a:cubicBezTo>
                  <a:cubicBezTo>
                    <a:pt x="13" y="1417"/>
                    <a:pt x="6" y="1490"/>
                    <a:pt x="0" y="1563"/>
                  </a:cubicBezTo>
                  <a:cubicBezTo>
                    <a:pt x="80" y="1497"/>
                    <a:pt x="160" y="1431"/>
                    <a:pt x="235" y="1361"/>
                  </a:cubicBezTo>
                  <a:cubicBezTo>
                    <a:pt x="653" y="971"/>
                    <a:pt x="1070" y="579"/>
                    <a:pt x="1486" y="188"/>
                  </a:cubicBezTo>
                  <a:cubicBezTo>
                    <a:pt x="1476" y="125"/>
                    <a:pt x="1467" y="63"/>
                    <a:pt x="14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11"/>
            <p:cNvSpPr/>
            <p:nvPr/>
          </p:nvSpPr>
          <p:spPr>
            <a:xfrm>
              <a:off x="4908475" y="833000"/>
              <a:ext cx="26775" cy="31475"/>
            </a:xfrm>
            <a:custGeom>
              <a:avLst/>
              <a:gdLst/>
              <a:ahLst/>
              <a:cxnLst/>
              <a:rect l="l" t="t" r="r" b="b"/>
              <a:pathLst>
                <a:path w="1071" h="1259" extrusionOk="0">
                  <a:moveTo>
                    <a:pt x="1040" y="0"/>
                  </a:moveTo>
                  <a:cubicBezTo>
                    <a:pt x="1005" y="35"/>
                    <a:pt x="969" y="71"/>
                    <a:pt x="936" y="107"/>
                  </a:cubicBezTo>
                  <a:cubicBezTo>
                    <a:pt x="777" y="280"/>
                    <a:pt x="601" y="436"/>
                    <a:pt x="441" y="608"/>
                  </a:cubicBezTo>
                  <a:cubicBezTo>
                    <a:pt x="302" y="758"/>
                    <a:pt x="151" y="897"/>
                    <a:pt x="7" y="1041"/>
                  </a:cubicBezTo>
                  <a:lnTo>
                    <a:pt x="1" y="1258"/>
                  </a:lnTo>
                  <a:cubicBezTo>
                    <a:pt x="22" y="1236"/>
                    <a:pt x="44" y="1214"/>
                    <a:pt x="65" y="1191"/>
                  </a:cubicBezTo>
                  <a:cubicBezTo>
                    <a:pt x="251" y="990"/>
                    <a:pt x="458" y="809"/>
                    <a:pt x="647" y="610"/>
                  </a:cubicBezTo>
                  <a:cubicBezTo>
                    <a:pt x="785" y="464"/>
                    <a:pt x="927" y="323"/>
                    <a:pt x="1070" y="182"/>
                  </a:cubicBezTo>
                  <a:cubicBezTo>
                    <a:pt x="1060" y="121"/>
                    <a:pt x="1050" y="60"/>
                    <a:pt x="104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11"/>
          <p:cNvSpPr txBox="1">
            <a:spLocks noGrp="1"/>
          </p:cNvSpPr>
          <p:nvPr>
            <p:ph type="subTitle" idx="1"/>
          </p:nvPr>
        </p:nvSpPr>
        <p:spPr>
          <a:xfrm>
            <a:off x="2112250" y="2816250"/>
            <a:ext cx="3166200" cy="663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accent6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0" name="Google Shape;250;p11"/>
          <p:cNvSpPr/>
          <p:nvPr/>
        </p:nvSpPr>
        <p:spPr>
          <a:xfrm>
            <a:off x="713227" y="110125"/>
            <a:ext cx="5822775" cy="4610205"/>
          </a:xfrm>
          <a:custGeom>
            <a:avLst/>
            <a:gdLst/>
            <a:ahLst/>
            <a:cxnLst/>
            <a:rect l="l" t="t" r="r" b="b"/>
            <a:pathLst>
              <a:path w="36231" h="34359" extrusionOk="0">
                <a:moveTo>
                  <a:pt x="18968" y="1"/>
                </a:moveTo>
                <a:cubicBezTo>
                  <a:pt x="18940" y="1"/>
                  <a:pt x="18912" y="1"/>
                  <a:pt x="18884" y="1"/>
                </a:cubicBezTo>
                <a:cubicBezTo>
                  <a:pt x="18235" y="7"/>
                  <a:pt x="17586" y="2"/>
                  <a:pt x="16937" y="9"/>
                </a:cubicBezTo>
                <a:cubicBezTo>
                  <a:pt x="16721" y="12"/>
                  <a:pt x="16506" y="39"/>
                  <a:pt x="16291" y="59"/>
                </a:cubicBezTo>
                <a:cubicBezTo>
                  <a:pt x="15687" y="115"/>
                  <a:pt x="15095" y="247"/>
                  <a:pt x="14500" y="359"/>
                </a:cubicBezTo>
                <a:cubicBezTo>
                  <a:pt x="13378" y="572"/>
                  <a:pt x="12279" y="866"/>
                  <a:pt x="11224" y="1307"/>
                </a:cubicBezTo>
                <a:cubicBezTo>
                  <a:pt x="10437" y="1635"/>
                  <a:pt x="9669" y="1999"/>
                  <a:pt x="9016" y="2564"/>
                </a:cubicBezTo>
                <a:cubicBezTo>
                  <a:pt x="8491" y="3018"/>
                  <a:pt x="7943" y="3440"/>
                  <a:pt x="7392" y="3859"/>
                </a:cubicBezTo>
                <a:cubicBezTo>
                  <a:pt x="6750" y="4349"/>
                  <a:pt x="6104" y="4834"/>
                  <a:pt x="5502" y="5373"/>
                </a:cubicBezTo>
                <a:cubicBezTo>
                  <a:pt x="4323" y="6429"/>
                  <a:pt x="3320" y="7633"/>
                  <a:pt x="2478" y="8971"/>
                </a:cubicBezTo>
                <a:cubicBezTo>
                  <a:pt x="2248" y="9338"/>
                  <a:pt x="2018" y="9704"/>
                  <a:pt x="1848" y="10105"/>
                </a:cubicBezTo>
                <a:cubicBezTo>
                  <a:pt x="1295" y="11410"/>
                  <a:pt x="885" y="12760"/>
                  <a:pt x="592" y="14146"/>
                </a:cubicBezTo>
                <a:cubicBezTo>
                  <a:pt x="326" y="15406"/>
                  <a:pt x="271" y="16690"/>
                  <a:pt x="164" y="17967"/>
                </a:cubicBezTo>
                <a:cubicBezTo>
                  <a:pt x="129" y="18373"/>
                  <a:pt x="110" y="18779"/>
                  <a:pt x="71" y="19185"/>
                </a:cubicBezTo>
                <a:lnTo>
                  <a:pt x="74" y="19185"/>
                </a:lnTo>
                <a:cubicBezTo>
                  <a:pt x="54" y="19563"/>
                  <a:pt x="71" y="19942"/>
                  <a:pt x="54" y="20321"/>
                </a:cubicBezTo>
                <a:cubicBezTo>
                  <a:pt x="0" y="21590"/>
                  <a:pt x="195" y="22859"/>
                  <a:pt x="161" y="24130"/>
                </a:cubicBezTo>
                <a:cubicBezTo>
                  <a:pt x="115" y="25941"/>
                  <a:pt x="743" y="27749"/>
                  <a:pt x="500" y="29319"/>
                </a:cubicBezTo>
                <a:cubicBezTo>
                  <a:pt x="531" y="30755"/>
                  <a:pt x="570" y="31949"/>
                  <a:pt x="921" y="33141"/>
                </a:cubicBezTo>
                <a:cubicBezTo>
                  <a:pt x="1048" y="33573"/>
                  <a:pt x="1715" y="33880"/>
                  <a:pt x="3064" y="34091"/>
                </a:cubicBezTo>
                <a:cubicBezTo>
                  <a:pt x="4195" y="34268"/>
                  <a:pt x="5426" y="34359"/>
                  <a:pt x="6672" y="34359"/>
                </a:cubicBezTo>
                <a:cubicBezTo>
                  <a:pt x="6907" y="34359"/>
                  <a:pt x="7142" y="34356"/>
                  <a:pt x="7377" y="34349"/>
                </a:cubicBezTo>
                <a:lnTo>
                  <a:pt x="28854" y="34349"/>
                </a:lnTo>
                <a:cubicBezTo>
                  <a:pt x="29089" y="34356"/>
                  <a:pt x="29324" y="34359"/>
                  <a:pt x="29558" y="34359"/>
                </a:cubicBezTo>
                <a:cubicBezTo>
                  <a:pt x="30804" y="34359"/>
                  <a:pt x="32036" y="34268"/>
                  <a:pt x="33167" y="34091"/>
                </a:cubicBezTo>
                <a:cubicBezTo>
                  <a:pt x="34516" y="33880"/>
                  <a:pt x="35182" y="33573"/>
                  <a:pt x="35309" y="33141"/>
                </a:cubicBezTo>
                <a:cubicBezTo>
                  <a:pt x="35660" y="31949"/>
                  <a:pt x="35699" y="30755"/>
                  <a:pt x="35731" y="29319"/>
                </a:cubicBezTo>
                <a:cubicBezTo>
                  <a:pt x="35487" y="27749"/>
                  <a:pt x="36116" y="25941"/>
                  <a:pt x="36069" y="24130"/>
                </a:cubicBezTo>
                <a:cubicBezTo>
                  <a:pt x="36036" y="22859"/>
                  <a:pt x="36231" y="21590"/>
                  <a:pt x="36176" y="20321"/>
                </a:cubicBezTo>
                <a:cubicBezTo>
                  <a:pt x="36160" y="19942"/>
                  <a:pt x="36176" y="19563"/>
                  <a:pt x="36157" y="19185"/>
                </a:cubicBezTo>
                <a:lnTo>
                  <a:pt x="36186" y="19185"/>
                </a:lnTo>
                <a:cubicBezTo>
                  <a:pt x="36178" y="19099"/>
                  <a:pt x="36171" y="19013"/>
                  <a:pt x="36164" y="18927"/>
                </a:cubicBezTo>
                <a:cubicBezTo>
                  <a:pt x="36091" y="18050"/>
                  <a:pt x="35999" y="17176"/>
                  <a:pt x="35939" y="16300"/>
                </a:cubicBezTo>
                <a:cubicBezTo>
                  <a:pt x="35897" y="15694"/>
                  <a:pt x="35812" y="15096"/>
                  <a:pt x="35710" y="14499"/>
                </a:cubicBezTo>
                <a:cubicBezTo>
                  <a:pt x="35495" y="13244"/>
                  <a:pt x="35114" y="12034"/>
                  <a:pt x="34689" y="10837"/>
                </a:cubicBezTo>
                <a:cubicBezTo>
                  <a:pt x="34515" y="10347"/>
                  <a:pt x="34304" y="9871"/>
                  <a:pt x="34037" y="9425"/>
                </a:cubicBezTo>
                <a:cubicBezTo>
                  <a:pt x="33353" y="8284"/>
                  <a:pt x="32579" y="7210"/>
                  <a:pt x="31651" y="6251"/>
                </a:cubicBezTo>
                <a:cubicBezTo>
                  <a:pt x="30917" y="5492"/>
                  <a:pt x="30112" y="4816"/>
                  <a:pt x="29271" y="4181"/>
                </a:cubicBezTo>
                <a:cubicBezTo>
                  <a:pt x="28603" y="3677"/>
                  <a:pt x="27938" y="3170"/>
                  <a:pt x="27300" y="2629"/>
                </a:cubicBezTo>
                <a:cubicBezTo>
                  <a:pt x="26959" y="2338"/>
                  <a:pt x="26599" y="2074"/>
                  <a:pt x="26202" y="1863"/>
                </a:cubicBezTo>
                <a:cubicBezTo>
                  <a:pt x="25602" y="1545"/>
                  <a:pt x="24982" y="1275"/>
                  <a:pt x="24343" y="1044"/>
                </a:cubicBezTo>
                <a:cubicBezTo>
                  <a:pt x="23184" y="628"/>
                  <a:pt x="21978" y="407"/>
                  <a:pt x="20774" y="178"/>
                </a:cubicBezTo>
                <a:cubicBezTo>
                  <a:pt x="20179" y="64"/>
                  <a:pt x="19576" y="1"/>
                  <a:pt x="1896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1"/>
          <p:cNvSpPr txBox="1">
            <a:spLocks noGrp="1"/>
          </p:cNvSpPr>
          <p:nvPr>
            <p:ph type="title" hasCustomPrompt="1"/>
          </p:nvPr>
        </p:nvSpPr>
        <p:spPr>
          <a:xfrm>
            <a:off x="2112250" y="1869800"/>
            <a:ext cx="3166200" cy="88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7000">
                <a:solidFill>
                  <a:schemeClr val="accent4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252" name="Google Shape;252;p11"/>
          <p:cNvSpPr/>
          <p:nvPr/>
        </p:nvSpPr>
        <p:spPr>
          <a:xfrm flipH="1">
            <a:off x="7571901" y="858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1"/>
          <p:cNvSpPr/>
          <p:nvPr/>
        </p:nvSpPr>
        <p:spPr>
          <a:xfrm flipH="1">
            <a:off x="8748050" y="2267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11"/>
          <p:cNvSpPr/>
          <p:nvPr/>
        </p:nvSpPr>
        <p:spPr>
          <a:xfrm flipH="1">
            <a:off x="1557527" y="2841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1"/>
          <p:cNvSpPr/>
          <p:nvPr/>
        </p:nvSpPr>
        <p:spPr>
          <a:xfrm flipH="1">
            <a:off x="7397702" y="4234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1"/>
          <p:cNvSpPr/>
          <p:nvPr/>
        </p:nvSpPr>
        <p:spPr>
          <a:xfrm flipH="1">
            <a:off x="5222576" y="260978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1"/>
          <p:cNvSpPr/>
          <p:nvPr/>
        </p:nvSpPr>
        <p:spPr>
          <a:xfrm flipH="1">
            <a:off x="4076777" y="850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1"/>
          <p:cNvSpPr/>
          <p:nvPr/>
        </p:nvSpPr>
        <p:spPr>
          <a:xfrm flipH="1">
            <a:off x="6026750" y="1464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1"/>
          <p:cNvSpPr/>
          <p:nvPr/>
        </p:nvSpPr>
        <p:spPr>
          <a:xfrm flipH="1">
            <a:off x="5627777" y="1337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11"/>
          <p:cNvSpPr/>
          <p:nvPr/>
        </p:nvSpPr>
        <p:spPr>
          <a:xfrm flipH="1">
            <a:off x="106300" y="850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11"/>
          <p:cNvSpPr/>
          <p:nvPr/>
        </p:nvSpPr>
        <p:spPr>
          <a:xfrm flipH="1">
            <a:off x="1084026" y="1005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1"/>
          <p:cNvSpPr/>
          <p:nvPr/>
        </p:nvSpPr>
        <p:spPr>
          <a:xfrm flipH="1">
            <a:off x="554977" y="10242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11"/>
          <p:cNvSpPr/>
          <p:nvPr/>
        </p:nvSpPr>
        <p:spPr>
          <a:xfrm flipH="1">
            <a:off x="216051" y="6792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11"/>
          <p:cNvSpPr/>
          <p:nvPr/>
        </p:nvSpPr>
        <p:spPr>
          <a:xfrm flipH="1">
            <a:off x="173600" y="14374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1"/>
          <p:cNvSpPr/>
          <p:nvPr/>
        </p:nvSpPr>
        <p:spPr>
          <a:xfrm flipH="1">
            <a:off x="713227" y="4234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11"/>
          <p:cNvSpPr/>
          <p:nvPr/>
        </p:nvSpPr>
        <p:spPr>
          <a:xfrm flipH="1">
            <a:off x="5665277" y="5207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11"/>
          <p:cNvSpPr/>
          <p:nvPr/>
        </p:nvSpPr>
        <p:spPr>
          <a:xfrm flipH="1">
            <a:off x="8228352" y="1712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11"/>
          <p:cNvSpPr/>
          <p:nvPr/>
        </p:nvSpPr>
        <p:spPr>
          <a:xfrm flipH="1">
            <a:off x="8828626" y="861752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11"/>
          <p:cNvSpPr/>
          <p:nvPr/>
        </p:nvSpPr>
        <p:spPr>
          <a:xfrm flipH="1">
            <a:off x="8544002" y="37507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11"/>
          <p:cNvSpPr/>
          <p:nvPr/>
        </p:nvSpPr>
        <p:spPr>
          <a:xfrm flipH="1">
            <a:off x="8265851" y="5582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1"/>
          <p:cNvSpPr/>
          <p:nvPr/>
        </p:nvSpPr>
        <p:spPr>
          <a:xfrm flipH="1">
            <a:off x="6724852" y="850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1"/>
          <p:cNvSpPr/>
          <p:nvPr/>
        </p:nvSpPr>
        <p:spPr>
          <a:xfrm flipH="1">
            <a:off x="6656476" y="423477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11"/>
          <p:cNvSpPr/>
          <p:nvPr/>
        </p:nvSpPr>
        <p:spPr>
          <a:xfrm>
            <a:off x="-181325" y="4085625"/>
            <a:ext cx="9420400" cy="1098475"/>
          </a:xfrm>
          <a:custGeom>
            <a:avLst/>
            <a:gdLst/>
            <a:ahLst/>
            <a:cxnLst/>
            <a:rect l="l" t="t" r="r" b="b"/>
            <a:pathLst>
              <a:path w="376816" h="43939" extrusionOk="0">
                <a:moveTo>
                  <a:pt x="0" y="17505"/>
                </a:moveTo>
                <a:lnTo>
                  <a:pt x="24763" y="0"/>
                </a:lnTo>
                <a:lnTo>
                  <a:pt x="56280" y="10214"/>
                </a:lnTo>
                <a:lnTo>
                  <a:pt x="121948" y="11769"/>
                </a:lnTo>
                <a:lnTo>
                  <a:pt x="176222" y="20136"/>
                </a:lnTo>
                <a:lnTo>
                  <a:pt x="251806" y="14591"/>
                </a:lnTo>
                <a:lnTo>
                  <a:pt x="285075" y="2626"/>
                </a:lnTo>
                <a:lnTo>
                  <a:pt x="316884" y="7004"/>
                </a:lnTo>
                <a:lnTo>
                  <a:pt x="346641" y="5784"/>
                </a:lnTo>
                <a:lnTo>
                  <a:pt x="376816" y="19999"/>
                </a:lnTo>
                <a:lnTo>
                  <a:pt x="376816" y="43939"/>
                </a:lnTo>
                <a:lnTo>
                  <a:pt x="1247" y="43939"/>
                </a:lnTo>
                <a:lnTo>
                  <a:pt x="1247" y="34962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2"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3"/>
          <p:cNvSpPr/>
          <p:nvPr/>
        </p:nvSpPr>
        <p:spPr>
          <a:xfrm>
            <a:off x="-271225" y="4542942"/>
            <a:ext cx="9560525" cy="765225"/>
          </a:xfrm>
          <a:custGeom>
            <a:avLst/>
            <a:gdLst/>
            <a:ahLst/>
            <a:cxnLst/>
            <a:rect l="l" t="t" r="r" b="b"/>
            <a:pathLst>
              <a:path w="382421" h="30609" extrusionOk="0">
                <a:moveTo>
                  <a:pt x="1163" y="7362"/>
                </a:moveTo>
                <a:lnTo>
                  <a:pt x="44558" y="387"/>
                </a:lnTo>
                <a:lnTo>
                  <a:pt x="58119" y="1162"/>
                </a:lnTo>
                <a:lnTo>
                  <a:pt x="97640" y="0"/>
                </a:lnTo>
                <a:lnTo>
                  <a:pt x="177456" y="1937"/>
                </a:lnTo>
                <a:lnTo>
                  <a:pt x="184430" y="4649"/>
                </a:lnTo>
                <a:lnTo>
                  <a:pt x="218526" y="9299"/>
                </a:lnTo>
                <a:lnTo>
                  <a:pt x="284007" y="7362"/>
                </a:lnTo>
                <a:lnTo>
                  <a:pt x="317328" y="12011"/>
                </a:lnTo>
                <a:lnTo>
                  <a:pt x="367697" y="2712"/>
                </a:lnTo>
                <a:lnTo>
                  <a:pt x="382421" y="9686"/>
                </a:lnTo>
                <a:lnTo>
                  <a:pt x="382421" y="30609"/>
                </a:lnTo>
                <a:lnTo>
                  <a:pt x="0" y="3060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277" name="Google Shape;277;p13"/>
          <p:cNvSpPr txBox="1">
            <a:spLocks noGrp="1"/>
          </p:cNvSpPr>
          <p:nvPr>
            <p:ph type="subTitle" idx="1"/>
          </p:nvPr>
        </p:nvSpPr>
        <p:spPr>
          <a:xfrm>
            <a:off x="4407263" y="1694967"/>
            <a:ext cx="40233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accent6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2"/>
          </p:nvPr>
        </p:nvSpPr>
        <p:spPr>
          <a:xfrm>
            <a:off x="4407263" y="2526601"/>
            <a:ext cx="40233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accent6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" name="Google Shape;279;p13"/>
          <p:cNvSpPr txBox="1">
            <a:spLocks noGrp="1"/>
          </p:cNvSpPr>
          <p:nvPr>
            <p:ph type="subTitle" idx="3"/>
          </p:nvPr>
        </p:nvSpPr>
        <p:spPr>
          <a:xfrm>
            <a:off x="4407263" y="3358234"/>
            <a:ext cx="40233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accent6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0" name="Google Shape;280;p13"/>
          <p:cNvSpPr txBox="1">
            <a:spLocks noGrp="1"/>
          </p:cNvSpPr>
          <p:nvPr>
            <p:ph type="subTitle" idx="4"/>
          </p:nvPr>
        </p:nvSpPr>
        <p:spPr>
          <a:xfrm>
            <a:off x="4407263" y="4189868"/>
            <a:ext cx="40233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accent6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13"/>
          <p:cNvSpPr txBox="1">
            <a:spLocks noGrp="1"/>
          </p:cNvSpPr>
          <p:nvPr>
            <p:ph type="title" hasCustomPrompt="1"/>
          </p:nvPr>
        </p:nvSpPr>
        <p:spPr>
          <a:xfrm>
            <a:off x="3875375" y="1313968"/>
            <a:ext cx="531900" cy="733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 sz="4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82" name="Google Shape;282;p13"/>
          <p:cNvSpPr txBox="1">
            <a:spLocks noGrp="1"/>
          </p:cNvSpPr>
          <p:nvPr>
            <p:ph type="title" idx="5" hasCustomPrompt="1"/>
          </p:nvPr>
        </p:nvSpPr>
        <p:spPr>
          <a:xfrm>
            <a:off x="3876875" y="2977936"/>
            <a:ext cx="530400" cy="731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 sz="4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83" name="Google Shape;283;p13"/>
          <p:cNvSpPr txBox="1">
            <a:spLocks noGrp="1"/>
          </p:cNvSpPr>
          <p:nvPr>
            <p:ph type="title" idx="6" hasCustomPrompt="1"/>
          </p:nvPr>
        </p:nvSpPr>
        <p:spPr>
          <a:xfrm>
            <a:off x="3876875" y="2147002"/>
            <a:ext cx="530400" cy="731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 sz="4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84" name="Google Shape;284;p13"/>
          <p:cNvSpPr txBox="1">
            <a:spLocks noGrp="1"/>
          </p:cNvSpPr>
          <p:nvPr>
            <p:ph type="title" idx="7" hasCustomPrompt="1"/>
          </p:nvPr>
        </p:nvSpPr>
        <p:spPr>
          <a:xfrm>
            <a:off x="3876875" y="3808871"/>
            <a:ext cx="530400" cy="731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 sz="4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85" name="Google Shape;285;p13"/>
          <p:cNvSpPr txBox="1">
            <a:spLocks noGrp="1"/>
          </p:cNvSpPr>
          <p:nvPr>
            <p:ph type="subTitle" idx="8"/>
          </p:nvPr>
        </p:nvSpPr>
        <p:spPr>
          <a:xfrm>
            <a:off x="4407263" y="1391459"/>
            <a:ext cx="40233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Figtree Light"/>
                <a:ea typeface="Figtree Light"/>
                <a:cs typeface="Figtree Light"/>
                <a:sym typeface="Figtree Ligh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86" name="Google Shape;286;p13"/>
          <p:cNvSpPr txBox="1">
            <a:spLocks noGrp="1"/>
          </p:cNvSpPr>
          <p:nvPr>
            <p:ph type="subTitle" idx="9"/>
          </p:nvPr>
        </p:nvSpPr>
        <p:spPr>
          <a:xfrm>
            <a:off x="4407263" y="3054728"/>
            <a:ext cx="40233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Figtree Light"/>
                <a:ea typeface="Figtree Light"/>
                <a:cs typeface="Figtree Light"/>
                <a:sym typeface="Figtree Ligh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87" name="Google Shape;287;p13"/>
          <p:cNvSpPr txBox="1">
            <a:spLocks noGrp="1"/>
          </p:cNvSpPr>
          <p:nvPr>
            <p:ph type="subTitle" idx="13"/>
          </p:nvPr>
        </p:nvSpPr>
        <p:spPr>
          <a:xfrm>
            <a:off x="4407263" y="2223094"/>
            <a:ext cx="40233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Figtree Light"/>
                <a:ea typeface="Figtree Light"/>
                <a:cs typeface="Figtree Light"/>
                <a:sym typeface="Figtree Ligh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88" name="Google Shape;288;p13"/>
          <p:cNvSpPr txBox="1">
            <a:spLocks noGrp="1"/>
          </p:cNvSpPr>
          <p:nvPr>
            <p:ph type="subTitle" idx="14"/>
          </p:nvPr>
        </p:nvSpPr>
        <p:spPr>
          <a:xfrm>
            <a:off x="4407263" y="3886362"/>
            <a:ext cx="40233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Figtree Light"/>
                <a:ea typeface="Figtree Light"/>
                <a:cs typeface="Figtree Light"/>
                <a:sym typeface="Figtree Ligh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89" name="Google Shape;289;p13"/>
          <p:cNvSpPr/>
          <p:nvPr/>
        </p:nvSpPr>
        <p:spPr>
          <a:xfrm>
            <a:off x="6296675" y="923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13"/>
          <p:cNvSpPr/>
          <p:nvPr/>
        </p:nvSpPr>
        <p:spPr>
          <a:xfrm>
            <a:off x="8471350" y="7936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13"/>
          <p:cNvSpPr/>
          <p:nvPr/>
        </p:nvSpPr>
        <p:spPr>
          <a:xfrm>
            <a:off x="8573800" y="16524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13"/>
          <p:cNvSpPr/>
          <p:nvPr/>
        </p:nvSpPr>
        <p:spPr>
          <a:xfrm>
            <a:off x="1443600" y="858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13"/>
          <p:cNvSpPr/>
          <p:nvPr/>
        </p:nvSpPr>
        <p:spPr>
          <a:xfrm>
            <a:off x="8493225" y="32904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13"/>
          <p:cNvSpPr/>
          <p:nvPr/>
        </p:nvSpPr>
        <p:spPr>
          <a:xfrm>
            <a:off x="149375" y="16861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3"/>
          <p:cNvSpPr/>
          <p:nvPr/>
        </p:nvSpPr>
        <p:spPr>
          <a:xfrm>
            <a:off x="106300" y="2267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13"/>
          <p:cNvSpPr/>
          <p:nvPr/>
        </p:nvSpPr>
        <p:spPr>
          <a:xfrm>
            <a:off x="4796750" y="1464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13"/>
          <p:cNvSpPr/>
          <p:nvPr/>
        </p:nvSpPr>
        <p:spPr>
          <a:xfrm>
            <a:off x="580750" y="13139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13"/>
          <p:cNvSpPr/>
          <p:nvPr/>
        </p:nvSpPr>
        <p:spPr>
          <a:xfrm>
            <a:off x="8920575" y="11358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13"/>
          <p:cNvSpPr/>
          <p:nvPr/>
        </p:nvSpPr>
        <p:spPr>
          <a:xfrm>
            <a:off x="9015425" y="21572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13"/>
          <p:cNvSpPr/>
          <p:nvPr/>
        </p:nvSpPr>
        <p:spPr>
          <a:xfrm>
            <a:off x="7594725" y="2841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13"/>
          <p:cNvSpPr/>
          <p:nvPr/>
        </p:nvSpPr>
        <p:spPr>
          <a:xfrm>
            <a:off x="1875650" y="3234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3"/>
          <p:cNvSpPr/>
          <p:nvPr/>
        </p:nvSpPr>
        <p:spPr>
          <a:xfrm>
            <a:off x="3792925" y="260978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13"/>
          <p:cNvSpPr/>
          <p:nvPr/>
        </p:nvSpPr>
        <p:spPr>
          <a:xfrm>
            <a:off x="5748325" y="2234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13"/>
          <p:cNvSpPr/>
          <p:nvPr/>
        </p:nvSpPr>
        <p:spPr>
          <a:xfrm>
            <a:off x="255250" y="3908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13"/>
          <p:cNvSpPr/>
          <p:nvPr/>
        </p:nvSpPr>
        <p:spPr>
          <a:xfrm>
            <a:off x="441700" y="22347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06" name="Google Shape;306;p13"/>
          <p:cNvGrpSpPr/>
          <p:nvPr/>
        </p:nvGrpSpPr>
        <p:grpSpPr>
          <a:xfrm>
            <a:off x="-66093" y="4343546"/>
            <a:ext cx="786093" cy="362856"/>
            <a:chOff x="3712950" y="3294125"/>
            <a:chExt cx="207325" cy="95700"/>
          </a:xfrm>
        </p:grpSpPr>
        <p:sp>
          <p:nvSpPr>
            <p:cNvPr id="307" name="Google Shape;307;p13"/>
            <p:cNvSpPr/>
            <p:nvPr/>
          </p:nvSpPr>
          <p:spPr>
            <a:xfrm>
              <a:off x="3712950" y="3368625"/>
              <a:ext cx="47050" cy="19200"/>
            </a:xfrm>
            <a:custGeom>
              <a:avLst/>
              <a:gdLst/>
              <a:ahLst/>
              <a:cxnLst/>
              <a:rect l="l" t="t" r="r" b="b"/>
              <a:pathLst>
                <a:path w="1882" h="768" extrusionOk="0">
                  <a:moveTo>
                    <a:pt x="1244" y="0"/>
                  </a:moveTo>
                  <a:cubicBezTo>
                    <a:pt x="1193" y="0"/>
                    <a:pt x="1139" y="7"/>
                    <a:pt x="1080" y="22"/>
                  </a:cubicBezTo>
                  <a:cubicBezTo>
                    <a:pt x="602" y="144"/>
                    <a:pt x="0" y="410"/>
                    <a:pt x="159" y="606"/>
                  </a:cubicBezTo>
                  <a:cubicBezTo>
                    <a:pt x="276" y="749"/>
                    <a:pt x="937" y="768"/>
                    <a:pt x="1324" y="768"/>
                  </a:cubicBezTo>
                  <a:cubicBezTo>
                    <a:pt x="1466" y="768"/>
                    <a:pt x="1571" y="765"/>
                    <a:pt x="1599" y="765"/>
                  </a:cubicBezTo>
                  <a:cubicBezTo>
                    <a:pt x="1703" y="765"/>
                    <a:pt x="1882" y="714"/>
                    <a:pt x="1773" y="339"/>
                  </a:cubicBezTo>
                  <a:cubicBezTo>
                    <a:pt x="1773" y="339"/>
                    <a:pt x="1608" y="0"/>
                    <a:pt x="124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13"/>
            <p:cNvSpPr/>
            <p:nvPr/>
          </p:nvSpPr>
          <p:spPr>
            <a:xfrm>
              <a:off x="3768800" y="3294125"/>
              <a:ext cx="151475" cy="95700"/>
            </a:xfrm>
            <a:custGeom>
              <a:avLst/>
              <a:gdLst/>
              <a:ahLst/>
              <a:cxnLst/>
              <a:rect l="l" t="t" r="r" b="b"/>
              <a:pathLst>
                <a:path w="6059" h="3828" extrusionOk="0">
                  <a:moveTo>
                    <a:pt x="3873" y="1"/>
                  </a:moveTo>
                  <a:cubicBezTo>
                    <a:pt x="2930" y="1"/>
                    <a:pt x="1216" y="522"/>
                    <a:pt x="640" y="1723"/>
                  </a:cubicBezTo>
                  <a:cubicBezTo>
                    <a:pt x="1" y="3053"/>
                    <a:pt x="1123" y="3736"/>
                    <a:pt x="1137" y="3747"/>
                  </a:cubicBezTo>
                  <a:cubicBezTo>
                    <a:pt x="1212" y="3807"/>
                    <a:pt x="1462" y="3828"/>
                    <a:pt x="1808" y="3828"/>
                  </a:cubicBezTo>
                  <a:cubicBezTo>
                    <a:pt x="2513" y="3828"/>
                    <a:pt x="3617" y="3743"/>
                    <a:pt x="4439" y="3743"/>
                  </a:cubicBezTo>
                  <a:cubicBezTo>
                    <a:pt x="4539" y="3743"/>
                    <a:pt x="4634" y="3745"/>
                    <a:pt x="4724" y="3747"/>
                  </a:cubicBezTo>
                  <a:cubicBezTo>
                    <a:pt x="4753" y="3748"/>
                    <a:pt x="4781" y="3749"/>
                    <a:pt x="4809" y="3749"/>
                  </a:cubicBezTo>
                  <a:cubicBezTo>
                    <a:pt x="5921" y="3749"/>
                    <a:pt x="5927" y="3031"/>
                    <a:pt x="5992" y="2131"/>
                  </a:cubicBezTo>
                  <a:cubicBezTo>
                    <a:pt x="6059" y="1208"/>
                    <a:pt x="4986" y="144"/>
                    <a:pt x="4151" y="19"/>
                  </a:cubicBezTo>
                  <a:cubicBezTo>
                    <a:pt x="4069" y="7"/>
                    <a:pt x="3975" y="1"/>
                    <a:pt x="38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9" name="Google Shape;309;p13"/>
          <p:cNvSpPr/>
          <p:nvPr/>
        </p:nvSpPr>
        <p:spPr>
          <a:xfrm>
            <a:off x="2827600" y="1464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13"/>
          <p:cNvSpPr/>
          <p:nvPr/>
        </p:nvSpPr>
        <p:spPr>
          <a:xfrm>
            <a:off x="3524475" y="1337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13"/>
          <p:cNvSpPr/>
          <p:nvPr/>
        </p:nvSpPr>
        <p:spPr>
          <a:xfrm>
            <a:off x="8748050" y="850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13"/>
          <p:cNvSpPr/>
          <p:nvPr/>
        </p:nvSpPr>
        <p:spPr>
          <a:xfrm>
            <a:off x="7931475" y="1005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13"/>
          <p:cNvSpPr txBox="1">
            <a:spLocks noGrp="1"/>
          </p:cNvSpPr>
          <p:nvPr>
            <p:ph type="title" idx="15"/>
          </p:nvPr>
        </p:nvSpPr>
        <p:spPr>
          <a:xfrm>
            <a:off x="720000" y="539500"/>
            <a:ext cx="7704000" cy="822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">
  <p:cSld name="CUSTOM_1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4"/>
          <p:cNvSpPr txBox="1">
            <a:spLocks noGrp="1"/>
          </p:cNvSpPr>
          <p:nvPr>
            <p:ph type="subTitle" idx="1"/>
          </p:nvPr>
        </p:nvSpPr>
        <p:spPr>
          <a:xfrm>
            <a:off x="713225" y="2563788"/>
            <a:ext cx="3492600" cy="78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6" name="Google Shape;316;p14"/>
          <p:cNvSpPr txBox="1">
            <a:spLocks noGrp="1"/>
          </p:cNvSpPr>
          <p:nvPr>
            <p:ph type="title"/>
          </p:nvPr>
        </p:nvSpPr>
        <p:spPr>
          <a:xfrm>
            <a:off x="715100" y="1798213"/>
            <a:ext cx="3492600" cy="822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5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17" name="Google Shape;317;p14"/>
          <p:cNvSpPr/>
          <p:nvPr/>
        </p:nvSpPr>
        <p:spPr>
          <a:xfrm>
            <a:off x="-43775" y="3881325"/>
            <a:ext cx="9265600" cy="1327825"/>
          </a:xfrm>
          <a:custGeom>
            <a:avLst/>
            <a:gdLst/>
            <a:ahLst/>
            <a:cxnLst/>
            <a:rect l="l" t="t" r="r" b="b"/>
            <a:pathLst>
              <a:path w="370624" h="53113" extrusionOk="0">
                <a:moveTo>
                  <a:pt x="1167" y="11674"/>
                </a:moveTo>
                <a:lnTo>
                  <a:pt x="68288" y="0"/>
                </a:lnTo>
                <a:lnTo>
                  <a:pt x="166343" y="4086"/>
                </a:lnTo>
                <a:lnTo>
                  <a:pt x="233464" y="0"/>
                </a:lnTo>
                <a:lnTo>
                  <a:pt x="312842" y="0"/>
                </a:lnTo>
                <a:lnTo>
                  <a:pt x="370624" y="8172"/>
                </a:lnTo>
                <a:lnTo>
                  <a:pt x="370624" y="53113"/>
                </a:lnTo>
                <a:lnTo>
                  <a:pt x="0" y="53113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318" name="Google Shape;318;p14"/>
          <p:cNvSpPr/>
          <p:nvPr/>
        </p:nvSpPr>
        <p:spPr>
          <a:xfrm>
            <a:off x="216900" y="2023752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14"/>
          <p:cNvSpPr/>
          <p:nvPr/>
        </p:nvSpPr>
        <p:spPr>
          <a:xfrm>
            <a:off x="5965950" y="280052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14"/>
          <p:cNvSpPr/>
          <p:nvPr/>
        </p:nvSpPr>
        <p:spPr>
          <a:xfrm>
            <a:off x="8628900" y="710500"/>
            <a:ext cx="286500" cy="267173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14"/>
          <p:cNvSpPr/>
          <p:nvPr/>
        </p:nvSpPr>
        <p:spPr>
          <a:xfrm>
            <a:off x="134800" y="32617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14"/>
          <p:cNvSpPr/>
          <p:nvPr/>
        </p:nvSpPr>
        <p:spPr>
          <a:xfrm>
            <a:off x="3133350" y="25590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14"/>
          <p:cNvSpPr/>
          <p:nvPr/>
        </p:nvSpPr>
        <p:spPr>
          <a:xfrm>
            <a:off x="878975" y="3434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14"/>
          <p:cNvSpPr/>
          <p:nvPr/>
        </p:nvSpPr>
        <p:spPr>
          <a:xfrm>
            <a:off x="134800" y="10270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14"/>
          <p:cNvSpPr/>
          <p:nvPr/>
        </p:nvSpPr>
        <p:spPr>
          <a:xfrm>
            <a:off x="8751075" y="241325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14"/>
          <p:cNvSpPr/>
          <p:nvPr/>
        </p:nvSpPr>
        <p:spPr>
          <a:xfrm>
            <a:off x="8948050" y="13721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14"/>
          <p:cNvSpPr/>
          <p:nvPr/>
        </p:nvSpPr>
        <p:spPr>
          <a:xfrm>
            <a:off x="5475275" y="234025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_AND_BODY_1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5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822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30" name="Google Shape;330;p15"/>
          <p:cNvSpPr txBox="1">
            <a:spLocks noGrp="1"/>
          </p:cNvSpPr>
          <p:nvPr>
            <p:ph type="body" idx="1"/>
          </p:nvPr>
        </p:nvSpPr>
        <p:spPr>
          <a:xfrm>
            <a:off x="720000" y="1468375"/>
            <a:ext cx="7704000" cy="119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 SemiBold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arker Grotesque SemiBold"/>
              <a:buChar char="■"/>
              <a:defRPr/>
            </a:lvl9pPr>
          </a:lstStyle>
          <a:p>
            <a:endParaRPr/>
          </a:p>
        </p:txBody>
      </p:sp>
      <p:sp>
        <p:nvSpPr>
          <p:cNvPr id="331" name="Google Shape;331;p15"/>
          <p:cNvSpPr/>
          <p:nvPr/>
        </p:nvSpPr>
        <p:spPr>
          <a:xfrm>
            <a:off x="5965950" y="280052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15"/>
          <p:cNvSpPr/>
          <p:nvPr/>
        </p:nvSpPr>
        <p:spPr>
          <a:xfrm>
            <a:off x="5475275" y="234025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15"/>
          <p:cNvSpPr/>
          <p:nvPr/>
        </p:nvSpPr>
        <p:spPr>
          <a:xfrm>
            <a:off x="3434725" y="89802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15"/>
          <p:cNvSpPr/>
          <p:nvPr/>
        </p:nvSpPr>
        <p:spPr>
          <a:xfrm>
            <a:off x="142875" y="513752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15"/>
          <p:cNvSpPr/>
          <p:nvPr/>
        </p:nvSpPr>
        <p:spPr>
          <a:xfrm>
            <a:off x="1167200" y="5057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15"/>
          <p:cNvSpPr/>
          <p:nvPr/>
        </p:nvSpPr>
        <p:spPr>
          <a:xfrm>
            <a:off x="319300" y="111050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15"/>
          <p:cNvSpPr/>
          <p:nvPr/>
        </p:nvSpPr>
        <p:spPr>
          <a:xfrm>
            <a:off x="7158600" y="166525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15"/>
          <p:cNvSpPr/>
          <p:nvPr/>
        </p:nvSpPr>
        <p:spPr>
          <a:xfrm>
            <a:off x="8679825" y="789975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p15"/>
          <p:cNvSpPr/>
          <p:nvPr/>
        </p:nvSpPr>
        <p:spPr>
          <a:xfrm>
            <a:off x="7930574" y="301526"/>
            <a:ext cx="204998" cy="19117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15"/>
          <p:cNvSpPr/>
          <p:nvPr/>
        </p:nvSpPr>
        <p:spPr>
          <a:xfrm>
            <a:off x="8757199" y="1110501"/>
            <a:ext cx="204998" cy="19117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15"/>
          <p:cNvSpPr/>
          <p:nvPr/>
        </p:nvSpPr>
        <p:spPr>
          <a:xfrm>
            <a:off x="8675400" y="148977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p15"/>
          <p:cNvSpPr/>
          <p:nvPr/>
        </p:nvSpPr>
        <p:spPr>
          <a:xfrm>
            <a:off x="4686024" y="301526"/>
            <a:ext cx="204998" cy="19117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15"/>
          <p:cNvSpPr/>
          <p:nvPr/>
        </p:nvSpPr>
        <p:spPr>
          <a:xfrm>
            <a:off x="1865449" y="301526"/>
            <a:ext cx="204998" cy="19117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p15"/>
          <p:cNvSpPr/>
          <p:nvPr/>
        </p:nvSpPr>
        <p:spPr>
          <a:xfrm>
            <a:off x="1029699" y="104688"/>
            <a:ext cx="204998" cy="19117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15"/>
          <p:cNvSpPr/>
          <p:nvPr/>
        </p:nvSpPr>
        <p:spPr>
          <a:xfrm>
            <a:off x="2775374" y="-12"/>
            <a:ext cx="204998" cy="19117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15"/>
          <p:cNvSpPr/>
          <p:nvPr/>
        </p:nvSpPr>
        <p:spPr>
          <a:xfrm>
            <a:off x="6777949" y="356313"/>
            <a:ext cx="204998" cy="19117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5"/>
          <p:cNvSpPr/>
          <p:nvPr/>
        </p:nvSpPr>
        <p:spPr>
          <a:xfrm>
            <a:off x="-116725" y="4552550"/>
            <a:ext cx="9426100" cy="735825"/>
          </a:xfrm>
          <a:custGeom>
            <a:avLst/>
            <a:gdLst/>
            <a:ahLst/>
            <a:cxnLst/>
            <a:rect l="l" t="t" r="r" b="b"/>
            <a:pathLst>
              <a:path w="377044" h="29433" extrusionOk="0">
                <a:moveTo>
                  <a:pt x="0" y="0"/>
                </a:moveTo>
                <a:lnTo>
                  <a:pt x="69455" y="583"/>
                </a:lnTo>
                <a:lnTo>
                  <a:pt x="151168" y="8755"/>
                </a:lnTo>
                <a:lnTo>
                  <a:pt x="278989" y="1167"/>
                </a:lnTo>
                <a:lnTo>
                  <a:pt x="377044" y="1751"/>
                </a:lnTo>
                <a:lnTo>
                  <a:pt x="377044" y="23930"/>
                </a:lnTo>
                <a:lnTo>
                  <a:pt x="367513" y="29433"/>
                </a:lnTo>
                <a:lnTo>
                  <a:pt x="1167" y="29433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BLANK_1_1_1_1_1_1"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20"/>
          <p:cNvSpPr txBox="1">
            <a:spLocks noGrp="1"/>
          </p:cNvSpPr>
          <p:nvPr>
            <p:ph type="title" hasCustomPrompt="1"/>
          </p:nvPr>
        </p:nvSpPr>
        <p:spPr>
          <a:xfrm>
            <a:off x="4306975" y="908338"/>
            <a:ext cx="4123800" cy="7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7000"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482" name="Google Shape;482;p20"/>
          <p:cNvSpPr txBox="1">
            <a:spLocks noGrp="1"/>
          </p:cNvSpPr>
          <p:nvPr>
            <p:ph type="subTitle" idx="1"/>
          </p:nvPr>
        </p:nvSpPr>
        <p:spPr>
          <a:xfrm>
            <a:off x="4306975" y="1710644"/>
            <a:ext cx="4123800" cy="320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3" name="Google Shape;483;p20"/>
          <p:cNvSpPr txBox="1">
            <a:spLocks noGrp="1"/>
          </p:cNvSpPr>
          <p:nvPr>
            <p:ph type="title" idx="2" hasCustomPrompt="1"/>
          </p:nvPr>
        </p:nvSpPr>
        <p:spPr>
          <a:xfrm>
            <a:off x="4306975" y="2638757"/>
            <a:ext cx="4123800" cy="7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7000"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484" name="Google Shape;484;p20"/>
          <p:cNvSpPr txBox="1">
            <a:spLocks noGrp="1"/>
          </p:cNvSpPr>
          <p:nvPr>
            <p:ph type="subTitle" idx="3"/>
          </p:nvPr>
        </p:nvSpPr>
        <p:spPr>
          <a:xfrm>
            <a:off x="4306975" y="3440985"/>
            <a:ext cx="4123800" cy="320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5" name="Google Shape;485;p20"/>
          <p:cNvSpPr/>
          <p:nvPr/>
        </p:nvSpPr>
        <p:spPr>
          <a:xfrm>
            <a:off x="-72950" y="4412175"/>
            <a:ext cx="9280175" cy="754791"/>
          </a:xfrm>
          <a:custGeom>
            <a:avLst/>
            <a:gdLst/>
            <a:ahLst/>
            <a:cxnLst/>
            <a:rect l="l" t="t" r="r" b="b"/>
            <a:pathLst>
              <a:path w="371207" h="27432" extrusionOk="0">
                <a:moveTo>
                  <a:pt x="3793" y="2919"/>
                </a:moveTo>
                <a:lnTo>
                  <a:pt x="49027" y="2043"/>
                </a:lnTo>
                <a:lnTo>
                  <a:pt x="84339" y="7296"/>
                </a:lnTo>
                <a:lnTo>
                  <a:pt x="185603" y="0"/>
                </a:lnTo>
                <a:lnTo>
                  <a:pt x="286868" y="0"/>
                </a:lnTo>
                <a:lnTo>
                  <a:pt x="310798" y="3210"/>
                </a:lnTo>
                <a:lnTo>
                  <a:pt x="371207" y="2627"/>
                </a:lnTo>
                <a:lnTo>
                  <a:pt x="371207" y="27432"/>
                </a:lnTo>
                <a:lnTo>
                  <a:pt x="0" y="27432"/>
                </a:lnTo>
                <a:lnTo>
                  <a:pt x="0" y="5253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486" name="Google Shape;486;p20"/>
          <p:cNvSpPr/>
          <p:nvPr/>
        </p:nvSpPr>
        <p:spPr>
          <a:xfrm flipH="1">
            <a:off x="3077347" y="4323679"/>
            <a:ext cx="672261" cy="407025"/>
          </a:xfrm>
          <a:custGeom>
            <a:avLst/>
            <a:gdLst/>
            <a:ahLst/>
            <a:cxnLst/>
            <a:rect l="l" t="t" r="r" b="b"/>
            <a:pathLst>
              <a:path w="2806" h="1699" extrusionOk="0">
                <a:moveTo>
                  <a:pt x="1343" y="0"/>
                </a:moveTo>
                <a:cubicBezTo>
                  <a:pt x="609" y="0"/>
                  <a:pt x="0" y="592"/>
                  <a:pt x="32" y="917"/>
                </a:cubicBezTo>
                <a:cubicBezTo>
                  <a:pt x="65" y="1250"/>
                  <a:pt x="509" y="1662"/>
                  <a:pt x="881" y="1697"/>
                </a:cubicBezTo>
                <a:cubicBezTo>
                  <a:pt x="896" y="1698"/>
                  <a:pt x="912" y="1699"/>
                  <a:pt x="930" y="1699"/>
                </a:cubicBezTo>
                <a:cubicBezTo>
                  <a:pt x="1370" y="1699"/>
                  <a:pt x="2793" y="1307"/>
                  <a:pt x="2802" y="917"/>
                </a:cubicBezTo>
                <a:cubicBezTo>
                  <a:pt x="2805" y="757"/>
                  <a:pt x="2163" y="35"/>
                  <a:pt x="1403" y="1"/>
                </a:cubicBezTo>
                <a:cubicBezTo>
                  <a:pt x="1383" y="0"/>
                  <a:pt x="1363" y="0"/>
                  <a:pt x="134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20"/>
          <p:cNvSpPr/>
          <p:nvPr/>
        </p:nvSpPr>
        <p:spPr>
          <a:xfrm>
            <a:off x="8430772" y="4323679"/>
            <a:ext cx="672261" cy="407025"/>
          </a:xfrm>
          <a:custGeom>
            <a:avLst/>
            <a:gdLst/>
            <a:ahLst/>
            <a:cxnLst/>
            <a:rect l="l" t="t" r="r" b="b"/>
            <a:pathLst>
              <a:path w="2806" h="1699" extrusionOk="0">
                <a:moveTo>
                  <a:pt x="1343" y="0"/>
                </a:moveTo>
                <a:cubicBezTo>
                  <a:pt x="609" y="0"/>
                  <a:pt x="0" y="592"/>
                  <a:pt x="32" y="917"/>
                </a:cubicBezTo>
                <a:cubicBezTo>
                  <a:pt x="65" y="1250"/>
                  <a:pt x="509" y="1662"/>
                  <a:pt x="881" y="1697"/>
                </a:cubicBezTo>
                <a:cubicBezTo>
                  <a:pt x="896" y="1698"/>
                  <a:pt x="912" y="1699"/>
                  <a:pt x="930" y="1699"/>
                </a:cubicBezTo>
                <a:cubicBezTo>
                  <a:pt x="1370" y="1699"/>
                  <a:pt x="2793" y="1307"/>
                  <a:pt x="2802" y="917"/>
                </a:cubicBezTo>
                <a:cubicBezTo>
                  <a:pt x="2805" y="757"/>
                  <a:pt x="2163" y="35"/>
                  <a:pt x="1403" y="1"/>
                </a:cubicBezTo>
                <a:cubicBezTo>
                  <a:pt x="1383" y="0"/>
                  <a:pt x="1363" y="0"/>
                  <a:pt x="134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88" name="Google Shape;488;p20"/>
          <p:cNvGrpSpPr/>
          <p:nvPr/>
        </p:nvGrpSpPr>
        <p:grpSpPr>
          <a:xfrm rot="9222170" flipH="1">
            <a:off x="-151593" y="-152428"/>
            <a:ext cx="912813" cy="1019274"/>
            <a:chOff x="5950125" y="1065025"/>
            <a:chExt cx="318100" cy="355200"/>
          </a:xfrm>
        </p:grpSpPr>
        <p:sp>
          <p:nvSpPr>
            <p:cNvPr id="489" name="Google Shape;489;p20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20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0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20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20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0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0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20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20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0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20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0" name="Google Shape;500;p20"/>
          <p:cNvGrpSpPr/>
          <p:nvPr/>
        </p:nvGrpSpPr>
        <p:grpSpPr>
          <a:xfrm rot="-9222170">
            <a:off x="8362532" y="-152428"/>
            <a:ext cx="912813" cy="1019274"/>
            <a:chOff x="5950125" y="1065025"/>
            <a:chExt cx="318100" cy="355200"/>
          </a:xfrm>
        </p:grpSpPr>
        <p:sp>
          <p:nvSpPr>
            <p:cNvPr id="501" name="Google Shape;501;p20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0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20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20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0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20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20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20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20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20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20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12" name="Google Shape;512;p20"/>
          <p:cNvSpPr/>
          <p:nvPr/>
        </p:nvSpPr>
        <p:spPr>
          <a:xfrm>
            <a:off x="199425" y="1006602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20"/>
          <p:cNvSpPr/>
          <p:nvPr/>
        </p:nvSpPr>
        <p:spPr>
          <a:xfrm>
            <a:off x="118850" y="20134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20"/>
          <p:cNvSpPr/>
          <p:nvPr/>
        </p:nvSpPr>
        <p:spPr>
          <a:xfrm>
            <a:off x="540950" y="16131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20"/>
          <p:cNvSpPr/>
          <p:nvPr/>
        </p:nvSpPr>
        <p:spPr>
          <a:xfrm>
            <a:off x="8809125" y="11316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20"/>
          <p:cNvSpPr/>
          <p:nvPr/>
        </p:nvSpPr>
        <p:spPr>
          <a:xfrm>
            <a:off x="3775000" y="131513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20"/>
          <p:cNvSpPr/>
          <p:nvPr/>
        </p:nvSpPr>
        <p:spPr>
          <a:xfrm>
            <a:off x="8412024" y="1500430"/>
            <a:ext cx="335402" cy="312738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20"/>
          <p:cNvSpPr/>
          <p:nvPr/>
        </p:nvSpPr>
        <p:spPr>
          <a:xfrm>
            <a:off x="8878950" y="21733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0"/>
          <p:cNvSpPr/>
          <p:nvPr/>
        </p:nvSpPr>
        <p:spPr>
          <a:xfrm>
            <a:off x="2478725" y="2346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20"/>
          <p:cNvSpPr/>
          <p:nvPr/>
        </p:nvSpPr>
        <p:spPr>
          <a:xfrm>
            <a:off x="5044525" y="939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0"/>
          <p:cNvSpPr/>
          <p:nvPr/>
        </p:nvSpPr>
        <p:spPr>
          <a:xfrm>
            <a:off x="3344625" y="37671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20"/>
          <p:cNvSpPr/>
          <p:nvPr/>
        </p:nvSpPr>
        <p:spPr>
          <a:xfrm>
            <a:off x="7495600" y="2346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20"/>
          <p:cNvSpPr/>
          <p:nvPr/>
        </p:nvSpPr>
        <p:spPr>
          <a:xfrm>
            <a:off x="6372350" y="1085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20"/>
          <p:cNvSpPr/>
          <p:nvPr/>
        </p:nvSpPr>
        <p:spPr>
          <a:xfrm>
            <a:off x="8568500" y="263299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20"/>
          <p:cNvSpPr/>
          <p:nvPr/>
        </p:nvSpPr>
        <p:spPr>
          <a:xfrm>
            <a:off x="5715875" y="1597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6" name="Google Shape;526;p20"/>
          <p:cNvSpPr/>
          <p:nvPr/>
        </p:nvSpPr>
        <p:spPr>
          <a:xfrm>
            <a:off x="1323625" y="1460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20"/>
          <p:cNvSpPr/>
          <p:nvPr/>
        </p:nvSpPr>
        <p:spPr>
          <a:xfrm>
            <a:off x="7904475" y="1377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8" name="Google Shape;528;p20"/>
          <p:cNvSpPr/>
          <p:nvPr/>
        </p:nvSpPr>
        <p:spPr>
          <a:xfrm>
            <a:off x="8991550" y="28882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9" name="Google Shape;549;p22"/>
          <p:cNvGrpSpPr/>
          <p:nvPr/>
        </p:nvGrpSpPr>
        <p:grpSpPr>
          <a:xfrm>
            <a:off x="8188119" y="1095735"/>
            <a:ext cx="991068" cy="3610667"/>
            <a:chOff x="5182850" y="1693525"/>
            <a:chExt cx="223450" cy="814075"/>
          </a:xfrm>
        </p:grpSpPr>
        <p:sp>
          <p:nvSpPr>
            <p:cNvPr id="550" name="Google Shape;550;p22"/>
            <p:cNvSpPr/>
            <p:nvPr/>
          </p:nvSpPr>
          <p:spPr>
            <a:xfrm>
              <a:off x="5248050" y="1693525"/>
              <a:ext cx="54525" cy="53025"/>
            </a:xfrm>
            <a:custGeom>
              <a:avLst/>
              <a:gdLst/>
              <a:ahLst/>
              <a:cxnLst/>
              <a:rect l="l" t="t" r="r" b="b"/>
              <a:pathLst>
                <a:path w="2181" h="2121" extrusionOk="0">
                  <a:moveTo>
                    <a:pt x="1043" y="1"/>
                  </a:moveTo>
                  <a:cubicBezTo>
                    <a:pt x="1039" y="1"/>
                    <a:pt x="1034" y="1"/>
                    <a:pt x="1029" y="2"/>
                  </a:cubicBezTo>
                  <a:cubicBezTo>
                    <a:pt x="988" y="7"/>
                    <a:pt x="964" y="35"/>
                    <a:pt x="950" y="71"/>
                  </a:cubicBezTo>
                  <a:cubicBezTo>
                    <a:pt x="923" y="137"/>
                    <a:pt x="933" y="204"/>
                    <a:pt x="939" y="271"/>
                  </a:cubicBezTo>
                  <a:cubicBezTo>
                    <a:pt x="951" y="383"/>
                    <a:pt x="963" y="494"/>
                    <a:pt x="970" y="607"/>
                  </a:cubicBezTo>
                  <a:cubicBezTo>
                    <a:pt x="972" y="649"/>
                    <a:pt x="987" y="705"/>
                    <a:pt x="942" y="730"/>
                  </a:cubicBezTo>
                  <a:cubicBezTo>
                    <a:pt x="932" y="735"/>
                    <a:pt x="923" y="738"/>
                    <a:pt x="914" y="738"/>
                  </a:cubicBezTo>
                  <a:cubicBezTo>
                    <a:pt x="880" y="738"/>
                    <a:pt x="856" y="699"/>
                    <a:pt x="832" y="676"/>
                  </a:cubicBezTo>
                  <a:cubicBezTo>
                    <a:pt x="741" y="588"/>
                    <a:pt x="652" y="496"/>
                    <a:pt x="561" y="408"/>
                  </a:cubicBezTo>
                  <a:cubicBezTo>
                    <a:pt x="523" y="371"/>
                    <a:pt x="484" y="335"/>
                    <a:pt x="442" y="306"/>
                  </a:cubicBezTo>
                  <a:cubicBezTo>
                    <a:pt x="416" y="287"/>
                    <a:pt x="389" y="278"/>
                    <a:pt x="365" y="278"/>
                  </a:cubicBezTo>
                  <a:cubicBezTo>
                    <a:pt x="339" y="278"/>
                    <a:pt x="316" y="287"/>
                    <a:pt x="297" y="305"/>
                  </a:cubicBezTo>
                  <a:cubicBezTo>
                    <a:pt x="260" y="340"/>
                    <a:pt x="257" y="395"/>
                    <a:pt x="297" y="446"/>
                  </a:cubicBezTo>
                  <a:cubicBezTo>
                    <a:pt x="345" y="504"/>
                    <a:pt x="397" y="559"/>
                    <a:pt x="449" y="612"/>
                  </a:cubicBezTo>
                  <a:cubicBezTo>
                    <a:pt x="537" y="704"/>
                    <a:pt x="629" y="793"/>
                    <a:pt x="717" y="884"/>
                  </a:cubicBezTo>
                  <a:cubicBezTo>
                    <a:pt x="752" y="921"/>
                    <a:pt x="742" y="958"/>
                    <a:pt x="697" y="969"/>
                  </a:cubicBezTo>
                  <a:cubicBezTo>
                    <a:pt x="580" y="999"/>
                    <a:pt x="461" y="1013"/>
                    <a:pt x="341" y="1016"/>
                  </a:cubicBezTo>
                  <a:cubicBezTo>
                    <a:pt x="250" y="1018"/>
                    <a:pt x="161" y="1030"/>
                    <a:pt x="76" y="1062"/>
                  </a:cubicBezTo>
                  <a:cubicBezTo>
                    <a:pt x="28" y="1080"/>
                    <a:pt x="1" y="1126"/>
                    <a:pt x="10" y="1166"/>
                  </a:cubicBezTo>
                  <a:cubicBezTo>
                    <a:pt x="19" y="1206"/>
                    <a:pt x="47" y="1231"/>
                    <a:pt x="84" y="1241"/>
                  </a:cubicBezTo>
                  <a:cubicBezTo>
                    <a:pt x="116" y="1251"/>
                    <a:pt x="149" y="1254"/>
                    <a:pt x="182" y="1254"/>
                  </a:cubicBezTo>
                  <a:cubicBezTo>
                    <a:pt x="231" y="1254"/>
                    <a:pt x="280" y="1247"/>
                    <a:pt x="329" y="1240"/>
                  </a:cubicBezTo>
                  <a:cubicBezTo>
                    <a:pt x="418" y="1230"/>
                    <a:pt x="507" y="1220"/>
                    <a:pt x="596" y="1216"/>
                  </a:cubicBezTo>
                  <a:cubicBezTo>
                    <a:pt x="597" y="1216"/>
                    <a:pt x="598" y="1216"/>
                    <a:pt x="599" y="1216"/>
                  </a:cubicBezTo>
                  <a:cubicBezTo>
                    <a:pt x="651" y="1216"/>
                    <a:pt x="674" y="1268"/>
                    <a:pt x="639" y="1310"/>
                  </a:cubicBezTo>
                  <a:cubicBezTo>
                    <a:pt x="573" y="1392"/>
                    <a:pt x="501" y="1468"/>
                    <a:pt x="435" y="1550"/>
                  </a:cubicBezTo>
                  <a:cubicBezTo>
                    <a:pt x="393" y="1601"/>
                    <a:pt x="345" y="1651"/>
                    <a:pt x="332" y="1721"/>
                  </a:cubicBezTo>
                  <a:cubicBezTo>
                    <a:pt x="327" y="1751"/>
                    <a:pt x="334" y="1781"/>
                    <a:pt x="360" y="1801"/>
                  </a:cubicBezTo>
                  <a:cubicBezTo>
                    <a:pt x="377" y="1816"/>
                    <a:pt x="397" y="1827"/>
                    <a:pt x="418" y="1827"/>
                  </a:cubicBezTo>
                  <a:cubicBezTo>
                    <a:pt x="426" y="1827"/>
                    <a:pt x="435" y="1826"/>
                    <a:pt x="443" y="1822"/>
                  </a:cubicBezTo>
                  <a:cubicBezTo>
                    <a:pt x="476" y="1806"/>
                    <a:pt x="510" y="1788"/>
                    <a:pt x="536" y="1762"/>
                  </a:cubicBezTo>
                  <a:cubicBezTo>
                    <a:pt x="587" y="1709"/>
                    <a:pt x="631" y="1648"/>
                    <a:pt x="682" y="1593"/>
                  </a:cubicBezTo>
                  <a:cubicBezTo>
                    <a:pt x="758" y="1510"/>
                    <a:pt x="835" y="1429"/>
                    <a:pt x="915" y="1349"/>
                  </a:cubicBezTo>
                  <a:cubicBezTo>
                    <a:pt x="924" y="1340"/>
                    <a:pt x="936" y="1335"/>
                    <a:pt x="948" y="1335"/>
                  </a:cubicBezTo>
                  <a:cubicBezTo>
                    <a:pt x="973" y="1335"/>
                    <a:pt x="999" y="1353"/>
                    <a:pt x="1001" y="1380"/>
                  </a:cubicBezTo>
                  <a:cubicBezTo>
                    <a:pt x="1008" y="1470"/>
                    <a:pt x="1012" y="1559"/>
                    <a:pt x="1015" y="1649"/>
                  </a:cubicBezTo>
                  <a:cubicBezTo>
                    <a:pt x="1019" y="1776"/>
                    <a:pt x="1020" y="1904"/>
                    <a:pt x="1028" y="2031"/>
                  </a:cubicBezTo>
                  <a:cubicBezTo>
                    <a:pt x="1031" y="2078"/>
                    <a:pt x="1061" y="2116"/>
                    <a:pt x="1113" y="2120"/>
                  </a:cubicBezTo>
                  <a:cubicBezTo>
                    <a:pt x="1117" y="2120"/>
                    <a:pt x="1121" y="2120"/>
                    <a:pt x="1125" y="2120"/>
                  </a:cubicBezTo>
                  <a:cubicBezTo>
                    <a:pt x="1169" y="2120"/>
                    <a:pt x="1198" y="2092"/>
                    <a:pt x="1219" y="2052"/>
                  </a:cubicBezTo>
                  <a:cubicBezTo>
                    <a:pt x="1253" y="1990"/>
                    <a:pt x="1252" y="1922"/>
                    <a:pt x="1249" y="1855"/>
                  </a:cubicBezTo>
                  <a:cubicBezTo>
                    <a:pt x="1243" y="1722"/>
                    <a:pt x="1234" y="1588"/>
                    <a:pt x="1225" y="1414"/>
                  </a:cubicBezTo>
                  <a:lnTo>
                    <a:pt x="1225" y="1414"/>
                  </a:lnTo>
                  <a:cubicBezTo>
                    <a:pt x="1354" y="1509"/>
                    <a:pt x="1423" y="1597"/>
                    <a:pt x="1499" y="1680"/>
                  </a:cubicBezTo>
                  <a:cubicBezTo>
                    <a:pt x="1570" y="1757"/>
                    <a:pt x="1639" y="1835"/>
                    <a:pt x="1714" y="1909"/>
                  </a:cubicBezTo>
                  <a:cubicBezTo>
                    <a:pt x="1739" y="1934"/>
                    <a:pt x="1775" y="1953"/>
                    <a:pt x="1809" y="1965"/>
                  </a:cubicBezTo>
                  <a:cubicBezTo>
                    <a:pt x="1817" y="1968"/>
                    <a:pt x="1825" y="1969"/>
                    <a:pt x="1832" y="1969"/>
                  </a:cubicBezTo>
                  <a:cubicBezTo>
                    <a:pt x="1883" y="1969"/>
                    <a:pt x="1931" y="1914"/>
                    <a:pt x="1921" y="1862"/>
                  </a:cubicBezTo>
                  <a:cubicBezTo>
                    <a:pt x="1910" y="1799"/>
                    <a:pt x="1869" y="1755"/>
                    <a:pt x="1827" y="1712"/>
                  </a:cubicBezTo>
                  <a:cubicBezTo>
                    <a:pt x="1713" y="1593"/>
                    <a:pt x="1594" y="1478"/>
                    <a:pt x="1486" y="1354"/>
                  </a:cubicBezTo>
                  <a:cubicBezTo>
                    <a:pt x="1436" y="1297"/>
                    <a:pt x="1322" y="1256"/>
                    <a:pt x="1364" y="1165"/>
                  </a:cubicBezTo>
                  <a:cubicBezTo>
                    <a:pt x="1381" y="1128"/>
                    <a:pt x="1418" y="1120"/>
                    <a:pt x="1459" y="1120"/>
                  </a:cubicBezTo>
                  <a:cubicBezTo>
                    <a:pt x="1489" y="1120"/>
                    <a:pt x="1521" y="1124"/>
                    <a:pt x="1549" y="1124"/>
                  </a:cubicBezTo>
                  <a:cubicBezTo>
                    <a:pt x="1557" y="1124"/>
                    <a:pt x="1565" y="1123"/>
                    <a:pt x="1572" y="1123"/>
                  </a:cubicBezTo>
                  <a:cubicBezTo>
                    <a:pt x="1617" y="1118"/>
                    <a:pt x="1662" y="1120"/>
                    <a:pt x="1707" y="1118"/>
                  </a:cubicBezTo>
                  <a:cubicBezTo>
                    <a:pt x="1819" y="1111"/>
                    <a:pt x="1931" y="1109"/>
                    <a:pt x="2043" y="1098"/>
                  </a:cubicBezTo>
                  <a:cubicBezTo>
                    <a:pt x="2125" y="1089"/>
                    <a:pt x="2171" y="1047"/>
                    <a:pt x="2176" y="997"/>
                  </a:cubicBezTo>
                  <a:cubicBezTo>
                    <a:pt x="2181" y="938"/>
                    <a:pt x="2125" y="886"/>
                    <a:pt x="2034" y="885"/>
                  </a:cubicBezTo>
                  <a:cubicBezTo>
                    <a:pt x="2027" y="885"/>
                    <a:pt x="2020" y="885"/>
                    <a:pt x="2013" y="885"/>
                  </a:cubicBezTo>
                  <a:cubicBezTo>
                    <a:pt x="1878" y="885"/>
                    <a:pt x="1742" y="895"/>
                    <a:pt x="1607" y="899"/>
                  </a:cubicBezTo>
                  <a:cubicBezTo>
                    <a:pt x="1565" y="900"/>
                    <a:pt x="1514" y="923"/>
                    <a:pt x="1472" y="923"/>
                  </a:cubicBezTo>
                  <a:cubicBezTo>
                    <a:pt x="1445" y="923"/>
                    <a:pt x="1421" y="914"/>
                    <a:pt x="1406" y="882"/>
                  </a:cubicBezTo>
                  <a:cubicBezTo>
                    <a:pt x="1379" y="826"/>
                    <a:pt x="1466" y="773"/>
                    <a:pt x="1507" y="720"/>
                  </a:cubicBezTo>
                  <a:cubicBezTo>
                    <a:pt x="1543" y="673"/>
                    <a:pt x="1588" y="632"/>
                    <a:pt x="1628" y="587"/>
                  </a:cubicBezTo>
                  <a:cubicBezTo>
                    <a:pt x="1659" y="555"/>
                    <a:pt x="1690" y="522"/>
                    <a:pt x="1715" y="485"/>
                  </a:cubicBezTo>
                  <a:cubicBezTo>
                    <a:pt x="1754" y="431"/>
                    <a:pt x="1753" y="378"/>
                    <a:pt x="1719" y="341"/>
                  </a:cubicBezTo>
                  <a:cubicBezTo>
                    <a:pt x="1704" y="323"/>
                    <a:pt x="1683" y="314"/>
                    <a:pt x="1660" y="314"/>
                  </a:cubicBezTo>
                  <a:cubicBezTo>
                    <a:pt x="1634" y="314"/>
                    <a:pt x="1606" y="325"/>
                    <a:pt x="1579" y="348"/>
                  </a:cubicBezTo>
                  <a:cubicBezTo>
                    <a:pt x="1528" y="392"/>
                    <a:pt x="1485" y="445"/>
                    <a:pt x="1433" y="487"/>
                  </a:cubicBezTo>
                  <a:cubicBezTo>
                    <a:pt x="1367" y="541"/>
                    <a:pt x="1333" y="641"/>
                    <a:pt x="1228" y="641"/>
                  </a:cubicBezTo>
                  <a:cubicBezTo>
                    <a:pt x="1184" y="568"/>
                    <a:pt x="1185" y="483"/>
                    <a:pt x="1175" y="402"/>
                  </a:cubicBezTo>
                  <a:cubicBezTo>
                    <a:pt x="1166" y="335"/>
                    <a:pt x="1168" y="268"/>
                    <a:pt x="1160" y="200"/>
                  </a:cubicBezTo>
                  <a:cubicBezTo>
                    <a:pt x="1156" y="156"/>
                    <a:pt x="1148" y="111"/>
                    <a:pt x="1133" y="69"/>
                  </a:cubicBezTo>
                  <a:cubicBezTo>
                    <a:pt x="1119" y="28"/>
                    <a:pt x="1088" y="1"/>
                    <a:pt x="10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2"/>
            <p:cNvSpPr/>
            <p:nvPr/>
          </p:nvSpPr>
          <p:spPr>
            <a:xfrm>
              <a:off x="5279300" y="2334000"/>
              <a:ext cx="61575" cy="173600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29" y="990"/>
                    <a:pt x="92" y="1214"/>
                  </a:cubicBezTo>
                  <a:cubicBezTo>
                    <a:pt x="0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3" y="4066"/>
                    <a:pt x="110" y="4593"/>
                    <a:pt x="106" y="5120"/>
                  </a:cubicBezTo>
                  <a:cubicBezTo>
                    <a:pt x="105" y="5218"/>
                    <a:pt x="102" y="5317"/>
                    <a:pt x="83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5" y="6920"/>
                    <a:pt x="1109" y="6944"/>
                    <a:pt x="1378" y="6944"/>
                  </a:cubicBezTo>
                  <a:cubicBezTo>
                    <a:pt x="1439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2"/>
            <p:cNvSpPr/>
            <p:nvPr/>
          </p:nvSpPr>
          <p:spPr>
            <a:xfrm>
              <a:off x="5182850" y="1754575"/>
              <a:ext cx="223450" cy="648125"/>
            </a:xfrm>
            <a:custGeom>
              <a:avLst/>
              <a:gdLst/>
              <a:ahLst/>
              <a:cxnLst/>
              <a:rect l="l" t="t" r="r" b="b"/>
              <a:pathLst>
                <a:path w="8938" h="25925" extrusionOk="0">
                  <a:moveTo>
                    <a:pt x="3596" y="0"/>
                  </a:moveTo>
                  <a:cubicBezTo>
                    <a:pt x="3532" y="0"/>
                    <a:pt x="3474" y="33"/>
                    <a:pt x="3436" y="98"/>
                  </a:cubicBezTo>
                  <a:cubicBezTo>
                    <a:pt x="3402" y="157"/>
                    <a:pt x="3379" y="223"/>
                    <a:pt x="3361" y="289"/>
                  </a:cubicBezTo>
                  <a:cubicBezTo>
                    <a:pt x="3220" y="803"/>
                    <a:pt x="3084" y="1317"/>
                    <a:pt x="2942" y="1831"/>
                  </a:cubicBezTo>
                  <a:cubicBezTo>
                    <a:pt x="2665" y="2837"/>
                    <a:pt x="2513" y="3862"/>
                    <a:pt x="2499" y="4907"/>
                  </a:cubicBezTo>
                  <a:cubicBezTo>
                    <a:pt x="2496" y="5112"/>
                    <a:pt x="2515" y="5318"/>
                    <a:pt x="2510" y="5524"/>
                  </a:cubicBezTo>
                  <a:cubicBezTo>
                    <a:pt x="2498" y="6108"/>
                    <a:pt x="2480" y="6692"/>
                    <a:pt x="2462" y="7276"/>
                  </a:cubicBezTo>
                  <a:cubicBezTo>
                    <a:pt x="2459" y="7361"/>
                    <a:pt x="2452" y="7447"/>
                    <a:pt x="2442" y="7532"/>
                  </a:cubicBezTo>
                  <a:cubicBezTo>
                    <a:pt x="2405" y="7874"/>
                    <a:pt x="2365" y="8215"/>
                    <a:pt x="2326" y="8556"/>
                  </a:cubicBezTo>
                  <a:cubicBezTo>
                    <a:pt x="2294" y="8846"/>
                    <a:pt x="2263" y="9136"/>
                    <a:pt x="2231" y="9426"/>
                  </a:cubicBezTo>
                  <a:cubicBezTo>
                    <a:pt x="2191" y="9776"/>
                    <a:pt x="2150" y="10125"/>
                    <a:pt x="2111" y="10475"/>
                  </a:cubicBezTo>
                  <a:cubicBezTo>
                    <a:pt x="2078" y="10773"/>
                    <a:pt x="2053" y="11073"/>
                    <a:pt x="2015" y="11371"/>
                  </a:cubicBezTo>
                  <a:cubicBezTo>
                    <a:pt x="1961" y="11797"/>
                    <a:pt x="1898" y="12222"/>
                    <a:pt x="1839" y="12647"/>
                  </a:cubicBezTo>
                  <a:cubicBezTo>
                    <a:pt x="1757" y="13233"/>
                    <a:pt x="1658" y="13818"/>
                    <a:pt x="1532" y="14396"/>
                  </a:cubicBezTo>
                  <a:cubicBezTo>
                    <a:pt x="1359" y="15193"/>
                    <a:pt x="1164" y="15986"/>
                    <a:pt x="1042" y="16793"/>
                  </a:cubicBezTo>
                  <a:cubicBezTo>
                    <a:pt x="905" y="17711"/>
                    <a:pt x="773" y="18628"/>
                    <a:pt x="651" y="19547"/>
                  </a:cubicBezTo>
                  <a:cubicBezTo>
                    <a:pt x="567" y="20176"/>
                    <a:pt x="505" y="20808"/>
                    <a:pt x="432" y="21439"/>
                  </a:cubicBezTo>
                  <a:cubicBezTo>
                    <a:pt x="378" y="21909"/>
                    <a:pt x="324" y="22377"/>
                    <a:pt x="269" y="22846"/>
                  </a:cubicBezTo>
                  <a:cubicBezTo>
                    <a:pt x="243" y="23059"/>
                    <a:pt x="214" y="23271"/>
                    <a:pt x="189" y="23484"/>
                  </a:cubicBezTo>
                  <a:cubicBezTo>
                    <a:pt x="142" y="23876"/>
                    <a:pt x="87" y="24268"/>
                    <a:pt x="71" y="24662"/>
                  </a:cubicBezTo>
                  <a:cubicBezTo>
                    <a:pt x="64" y="24817"/>
                    <a:pt x="63" y="24971"/>
                    <a:pt x="29" y="25124"/>
                  </a:cubicBezTo>
                  <a:cubicBezTo>
                    <a:pt x="0" y="25253"/>
                    <a:pt x="27" y="25381"/>
                    <a:pt x="50" y="25507"/>
                  </a:cubicBezTo>
                  <a:cubicBezTo>
                    <a:pt x="75" y="25645"/>
                    <a:pt x="162" y="25735"/>
                    <a:pt x="293" y="25784"/>
                  </a:cubicBezTo>
                  <a:cubicBezTo>
                    <a:pt x="408" y="25826"/>
                    <a:pt x="526" y="25842"/>
                    <a:pt x="647" y="25846"/>
                  </a:cubicBezTo>
                  <a:cubicBezTo>
                    <a:pt x="1128" y="25861"/>
                    <a:pt x="1608" y="25875"/>
                    <a:pt x="1991" y="25888"/>
                  </a:cubicBezTo>
                  <a:cubicBezTo>
                    <a:pt x="2597" y="25891"/>
                    <a:pt x="3136" y="25911"/>
                    <a:pt x="3663" y="25911"/>
                  </a:cubicBezTo>
                  <a:cubicBezTo>
                    <a:pt x="3774" y="25911"/>
                    <a:pt x="3885" y="25910"/>
                    <a:pt x="3996" y="25908"/>
                  </a:cubicBezTo>
                  <a:cubicBezTo>
                    <a:pt x="4099" y="25906"/>
                    <a:pt x="4202" y="25905"/>
                    <a:pt x="4306" y="25905"/>
                  </a:cubicBezTo>
                  <a:cubicBezTo>
                    <a:pt x="4789" y="25905"/>
                    <a:pt x="5273" y="25925"/>
                    <a:pt x="5758" y="25925"/>
                  </a:cubicBezTo>
                  <a:cubicBezTo>
                    <a:pt x="5848" y="25925"/>
                    <a:pt x="5939" y="25924"/>
                    <a:pt x="6030" y="25922"/>
                  </a:cubicBezTo>
                  <a:cubicBezTo>
                    <a:pt x="6259" y="25919"/>
                    <a:pt x="6489" y="25918"/>
                    <a:pt x="6719" y="25918"/>
                  </a:cubicBezTo>
                  <a:cubicBezTo>
                    <a:pt x="6850" y="25918"/>
                    <a:pt x="6982" y="25918"/>
                    <a:pt x="7114" y="25918"/>
                  </a:cubicBezTo>
                  <a:cubicBezTo>
                    <a:pt x="7371" y="25918"/>
                    <a:pt x="7627" y="25917"/>
                    <a:pt x="7884" y="25912"/>
                  </a:cubicBezTo>
                  <a:cubicBezTo>
                    <a:pt x="8151" y="25907"/>
                    <a:pt x="8416" y="25889"/>
                    <a:pt x="8679" y="25845"/>
                  </a:cubicBezTo>
                  <a:cubicBezTo>
                    <a:pt x="8836" y="25819"/>
                    <a:pt x="8860" y="25782"/>
                    <a:pt x="8874" y="25624"/>
                  </a:cubicBezTo>
                  <a:cubicBezTo>
                    <a:pt x="8879" y="25581"/>
                    <a:pt x="8878" y="25538"/>
                    <a:pt x="8881" y="25495"/>
                  </a:cubicBezTo>
                  <a:cubicBezTo>
                    <a:pt x="8938" y="24814"/>
                    <a:pt x="8855" y="24140"/>
                    <a:pt x="8765" y="23467"/>
                  </a:cubicBezTo>
                  <a:cubicBezTo>
                    <a:pt x="8617" y="22377"/>
                    <a:pt x="8465" y="21289"/>
                    <a:pt x="8318" y="20200"/>
                  </a:cubicBezTo>
                  <a:cubicBezTo>
                    <a:pt x="8178" y="19170"/>
                    <a:pt x="8041" y="18141"/>
                    <a:pt x="7871" y="17116"/>
                  </a:cubicBezTo>
                  <a:cubicBezTo>
                    <a:pt x="7660" y="15844"/>
                    <a:pt x="7399" y="14583"/>
                    <a:pt x="7127" y="13324"/>
                  </a:cubicBezTo>
                  <a:cubicBezTo>
                    <a:pt x="6907" y="12307"/>
                    <a:pt x="6634" y="11305"/>
                    <a:pt x="6258" y="10333"/>
                  </a:cubicBezTo>
                  <a:cubicBezTo>
                    <a:pt x="6001" y="9666"/>
                    <a:pt x="5808" y="8981"/>
                    <a:pt x="5658" y="8283"/>
                  </a:cubicBezTo>
                  <a:cubicBezTo>
                    <a:pt x="5554" y="7795"/>
                    <a:pt x="5438" y="7311"/>
                    <a:pt x="5312" y="6829"/>
                  </a:cubicBezTo>
                  <a:cubicBezTo>
                    <a:pt x="5074" y="5915"/>
                    <a:pt x="4821" y="5005"/>
                    <a:pt x="4580" y="4091"/>
                  </a:cubicBezTo>
                  <a:cubicBezTo>
                    <a:pt x="4377" y="3318"/>
                    <a:pt x="4231" y="2533"/>
                    <a:pt x="4140" y="1738"/>
                  </a:cubicBezTo>
                  <a:cubicBezTo>
                    <a:pt x="4102" y="1414"/>
                    <a:pt x="4060" y="1090"/>
                    <a:pt x="4019" y="767"/>
                  </a:cubicBezTo>
                  <a:cubicBezTo>
                    <a:pt x="3994" y="570"/>
                    <a:pt x="3941" y="380"/>
                    <a:pt x="3855" y="200"/>
                  </a:cubicBezTo>
                  <a:cubicBezTo>
                    <a:pt x="3821" y="128"/>
                    <a:pt x="3775" y="69"/>
                    <a:pt x="3704" y="30"/>
                  </a:cubicBezTo>
                  <a:cubicBezTo>
                    <a:pt x="3668" y="10"/>
                    <a:pt x="3631" y="0"/>
                    <a:pt x="35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2"/>
            <p:cNvSpPr/>
            <p:nvPr/>
          </p:nvSpPr>
          <p:spPr>
            <a:xfrm>
              <a:off x="5183925" y="2201600"/>
              <a:ext cx="199825" cy="179075"/>
            </a:xfrm>
            <a:custGeom>
              <a:avLst/>
              <a:gdLst/>
              <a:ahLst/>
              <a:cxnLst/>
              <a:rect l="l" t="t" r="r" b="b"/>
              <a:pathLst>
                <a:path w="7993" h="7163" extrusionOk="0">
                  <a:moveTo>
                    <a:pt x="7950" y="1"/>
                  </a:moveTo>
                  <a:cubicBezTo>
                    <a:pt x="7794" y="136"/>
                    <a:pt x="7639" y="272"/>
                    <a:pt x="7483" y="407"/>
                  </a:cubicBezTo>
                  <a:cubicBezTo>
                    <a:pt x="6999" y="830"/>
                    <a:pt x="6514" y="1251"/>
                    <a:pt x="6028" y="1671"/>
                  </a:cubicBezTo>
                  <a:cubicBezTo>
                    <a:pt x="5652" y="1997"/>
                    <a:pt x="5270" y="2315"/>
                    <a:pt x="4893" y="2640"/>
                  </a:cubicBezTo>
                  <a:cubicBezTo>
                    <a:pt x="4504" y="2975"/>
                    <a:pt x="4108" y="3303"/>
                    <a:pt x="3722" y="3642"/>
                  </a:cubicBezTo>
                  <a:cubicBezTo>
                    <a:pt x="3232" y="4071"/>
                    <a:pt x="2742" y="4500"/>
                    <a:pt x="2247" y="4922"/>
                  </a:cubicBezTo>
                  <a:cubicBezTo>
                    <a:pt x="1908" y="5212"/>
                    <a:pt x="1576" y="5510"/>
                    <a:pt x="1241" y="5804"/>
                  </a:cubicBezTo>
                  <a:cubicBezTo>
                    <a:pt x="1229" y="5815"/>
                    <a:pt x="1216" y="5827"/>
                    <a:pt x="1203" y="5838"/>
                  </a:cubicBezTo>
                  <a:cubicBezTo>
                    <a:pt x="842" y="6128"/>
                    <a:pt x="488" y="6424"/>
                    <a:pt x="145" y="6736"/>
                  </a:cubicBezTo>
                  <a:cubicBezTo>
                    <a:pt x="107" y="6771"/>
                    <a:pt x="71" y="6809"/>
                    <a:pt x="29" y="6839"/>
                  </a:cubicBezTo>
                  <a:cubicBezTo>
                    <a:pt x="28" y="6840"/>
                    <a:pt x="27" y="6841"/>
                    <a:pt x="25" y="6842"/>
                  </a:cubicBezTo>
                  <a:cubicBezTo>
                    <a:pt x="21" y="6949"/>
                    <a:pt x="17" y="7056"/>
                    <a:pt x="0" y="7162"/>
                  </a:cubicBezTo>
                  <a:cubicBezTo>
                    <a:pt x="248" y="6947"/>
                    <a:pt x="500" y="6736"/>
                    <a:pt x="742" y="6515"/>
                  </a:cubicBezTo>
                  <a:cubicBezTo>
                    <a:pt x="749" y="6509"/>
                    <a:pt x="756" y="6504"/>
                    <a:pt x="762" y="6498"/>
                  </a:cubicBezTo>
                  <a:cubicBezTo>
                    <a:pt x="1202" y="6129"/>
                    <a:pt x="1644" y="5764"/>
                    <a:pt x="2081" y="5392"/>
                  </a:cubicBezTo>
                  <a:cubicBezTo>
                    <a:pt x="2304" y="5204"/>
                    <a:pt x="2520" y="5009"/>
                    <a:pt x="2739" y="4818"/>
                  </a:cubicBezTo>
                  <a:cubicBezTo>
                    <a:pt x="3209" y="4405"/>
                    <a:pt x="3678" y="3992"/>
                    <a:pt x="4158" y="3591"/>
                  </a:cubicBezTo>
                  <a:cubicBezTo>
                    <a:pt x="4356" y="3426"/>
                    <a:pt x="4543" y="3250"/>
                    <a:pt x="4743" y="3087"/>
                  </a:cubicBezTo>
                  <a:cubicBezTo>
                    <a:pt x="5154" y="2752"/>
                    <a:pt x="5555" y="2401"/>
                    <a:pt x="5956" y="2053"/>
                  </a:cubicBezTo>
                  <a:cubicBezTo>
                    <a:pt x="6311" y="1745"/>
                    <a:pt x="6663" y="1431"/>
                    <a:pt x="7016" y="1118"/>
                  </a:cubicBezTo>
                  <a:cubicBezTo>
                    <a:pt x="7036" y="1102"/>
                    <a:pt x="7054" y="1083"/>
                    <a:pt x="7075" y="1067"/>
                  </a:cubicBezTo>
                  <a:cubicBezTo>
                    <a:pt x="7398" y="840"/>
                    <a:pt x="7668" y="549"/>
                    <a:pt x="7974" y="299"/>
                  </a:cubicBezTo>
                  <a:cubicBezTo>
                    <a:pt x="7980" y="295"/>
                    <a:pt x="7986" y="289"/>
                    <a:pt x="7992" y="285"/>
                  </a:cubicBezTo>
                  <a:cubicBezTo>
                    <a:pt x="7978" y="190"/>
                    <a:pt x="7964" y="95"/>
                    <a:pt x="795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2"/>
            <p:cNvSpPr/>
            <p:nvPr/>
          </p:nvSpPr>
          <p:spPr>
            <a:xfrm>
              <a:off x="5244300" y="2278050"/>
              <a:ext cx="149950" cy="124025"/>
            </a:xfrm>
            <a:custGeom>
              <a:avLst/>
              <a:gdLst/>
              <a:ahLst/>
              <a:cxnLst/>
              <a:rect l="l" t="t" r="r" b="b"/>
              <a:pathLst>
                <a:path w="5998" h="4961" extrusionOk="0">
                  <a:moveTo>
                    <a:pt x="5961" y="0"/>
                  </a:moveTo>
                  <a:cubicBezTo>
                    <a:pt x="5909" y="46"/>
                    <a:pt x="5856" y="92"/>
                    <a:pt x="5803" y="138"/>
                  </a:cubicBezTo>
                  <a:cubicBezTo>
                    <a:pt x="5791" y="150"/>
                    <a:pt x="5778" y="161"/>
                    <a:pt x="5764" y="172"/>
                  </a:cubicBezTo>
                  <a:cubicBezTo>
                    <a:pt x="5495" y="396"/>
                    <a:pt x="5223" y="620"/>
                    <a:pt x="4956" y="847"/>
                  </a:cubicBezTo>
                  <a:cubicBezTo>
                    <a:pt x="4687" y="1074"/>
                    <a:pt x="4431" y="1316"/>
                    <a:pt x="4155" y="1534"/>
                  </a:cubicBezTo>
                  <a:cubicBezTo>
                    <a:pt x="3980" y="1672"/>
                    <a:pt x="3816" y="1823"/>
                    <a:pt x="3644" y="1965"/>
                  </a:cubicBezTo>
                  <a:cubicBezTo>
                    <a:pt x="3413" y="2156"/>
                    <a:pt x="3179" y="2341"/>
                    <a:pt x="2948" y="2534"/>
                  </a:cubicBezTo>
                  <a:cubicBezTo>
                    <a:pt x="2711" y="2731"/>
                    <a:pt x="2485" y="2942"/>
                    <a:pt x="2241" y="3132"/>
                  </a:cubicBezTo>
                  <a:cubicBezTo>
                    <a:pt x="2085" y="3252"/>
                    <a:pt x="1940" y="3386"/>
                    <a:pt x="1787" y="3509"/>
                  </a:cubicBezTo>
                  <a:cubicBezTo>
                    <a:pt x="1460" y="3772"/>
                    <a:pt x="1130" y="4032"/>
                    <a:pt x="805" y="4297"/>
                  </a:cubicBezTo>
                  <a:cubicBezTo>
                    <a:pt x="535" y="4515"/>
                    <a:pt x="268" y="4736"/>
                    <a:pt x="0" y="4954"/>
                  </a:cubicBezTo>
                  <a:cubicBezTo>
                    <a:pt x="121" y="4956"/>
                    <a:pt x="240" y="4958"/>
                    <a:pt x="356" y="4961"/>
                  </a:cubicBezTo>
                  <a:cubicBezTo>
                    <a:pt x="608" y="4756"/>
                    <a:pt x="858" y="4550"/>
                    <a:pt x="1109" y="4346"/>
                  </a:cubicBezTo>
                  <a:cubicBezTo>
                    <a:pt x="1493" y="4031"/>
                    <a:pt x="1880" y="3718"/>
                    <a:pt x="2263" y="3404"/>
                  </a:cubicBezTo>
                  <a:cubicBezTo>
                    <a:pt x="2456" y="3246"/>
                    <a:pt x="2645" y="3086"/>
                    <a:pt x="2837" y="2927"/>
                  </a:cubicBezTo>
                  <a:cubicBezTo>
                    <a:pt x="3056" y="2748"/>
                    <a:pt x="3277" y="2573"/>
                    <a:pt x="3494" y="2391"/>
                  </a:cubicBezTo>
                  <a:cubicBezTo>
                    <a:pt x="3736" y="2188"/>
                    <a:pt x="3969" y="1971"/>
                    <a:pt x="4220" y="1775"/>
                  </a:cubicBezTo>
                  <a:cubicBezTo>
                    <a:pt x="4389" y="1643"/>
                    <a:pt x="4545" y="1497"/>
                    <a:pt x="4710" y="1360"/>
                  </a:cubicBezTo>
                  <a:cubicBezTo>
                    <a:pt x="4979" y="1134"/>
                    <a:pt x="5253" y="913"/>
                    <a:pt x="5519" y="685"/>
                  </a:cubicBezTo>
                  <a:cubicBezTo>
                    <a:pt x="5679" y="548"/>
                    <a:pt x="5839" y="409"/>
                    <a:pt x="5998" y="268"/>
                  </a:cubicBezTo>
                  <a:cubicBezTo>
                    <a:pt x="5985" y="179"/>
                    <a:pt x="5973" y="89"/>
                    <a:pt x="596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2"/>
            <p:cNvSpPr/>
            <p:nvPr/>
          </p:nvSpPr>
          <p:spPr>
            <a:xfrm>
              <a:off x="5193950" y="2131100"/>
              <a:ext cx="177550" cy="156825"/>
            </a:xfrm>
            <a:custGeom>
              <a:avLst/>
              <a:gdLst/>
              <a:ahLst/>
              <a:cxnLst/>
              <a:rect l="l" t="t" r="r" b="b"/>
              <a:pathLst>
                <a:path w="7102" h="6273" extrusionOk="0">
                  <a:moveTo>
                    <a:pt x="7047" y="0"/>
                  </a:moveTo>
                  <a:cubicBezTo>
                    <a:pt x="6704" y="299"/>
                    <a:pt x="6364" y="603"/>
                    <a:pt x="6022" y="904"/>
                  </a:cubicBezTo>
                  <a:cubicBezTo>
                    <a:pt x="6009" y="917"/>
                    <a:pt x="5997" y="928"/>
                    <a:pt x="5984" y="939"/>
                  </a:cubicBezTo>
                  <a:cubicBezTo>
                    <a:pt x="5651" y="1222"/>
                    <a:pt x="5316" y="1504"/>
                    <a:pt x="4985" y="1789"/>
                  </a:cubicBezTo>
                  <a:cubicBezTo>
                    <a:pt x="4705" y="2028"/>
                    <a:pt x="4428" y="2271"/>
                    <a:pt x="4149" y="2512"/>
                  </a:cubicBezTo>
                  <a:cubicBezTo>
                    <a:pt x="4137" y="2524"/>
                    <a:pt x="4124" y="2535"/>
                    <a:pt x="4111" y="2546"/>
                  </a:cubicBezTo>
                  <a:cubicBezTo>
                    <a:pt x="3872" y="2742"/>
                    <a:pt x="3633" y="2935"/>
                    <a:pt x="3395" y="3133"/>
                  </a:cubicBezTo>
                  <a:cubicBezTo>
                    <a:pt x="3166" y="3325"/>
                    <a:pt x="2946" y="3531"/>
                    <a:pt x="2708" y="3713"/>
                  </a:cubicBezTo>
                  <a:cubicBezTo>
                    <a:pt x="2530" y="3848"/>
                    <a:pt x="2369" y="4003"/>
                    <a:pt x="2196" y="4143"/>
                  </a:cubicBezTo>
                  <a:cubicBezTo>
                    <a:pt x="1983" y="4316"/>
                    <a:pt x="1768" y="4485"/>
                    <a:pt x="1558" y="4660"/>
                  </a:cubicBezTo>
                  <a:cubicBezTo>
                    <a:pt x="1340" y="4840"/>
                    <a:pt x="1127" y="5028"/>
                    <a:pt x="910" y="5208"/>
                  </a:cubicBezTo>
                  <a:cubicBezTo>
                    <a:pt x="621" y="5448"/>
                    <a:pt x="328" y="5685"/>
                    <a:pt x="39" y="5925"/>
                  </a:cubicBezTo>
                  <a:cubicBezTo>
                    <a:pt x="26" y="6041"/>
                    <a:pt x="13" y="6157"/>
                    <a:pt x="1" y="6272"/>
                  </a:cubicBezTo>
                  <a:cubicBezTo>
                    <a:pt x="166" y="6127"/>
                    <a:pt x="333" y="5981"/>
                    <a:pt x="500" y="5835"/>
                  </a:cubicBezTo>
                  <a:cubicBezTo>
                    <a:pt x="513" y="5824"/>
                    <a:pt x="527" y="5814"/>
                    <a:pt x="540" y="5802"/>
                  </a:cubicBezTo>
                  <a:cubicBezTo>
                    <a:pt x="766" y="5619"/>
                    <a:pt x="994" y="5437"/>
                    <a:pt x="1218" y="5251"/>
                  </a:cubicBezTo>
                  <a:cubicBezTo>
                    <a:pt x="1441" y="5064"/>
                    <a:pt x="1655" y="4865"/>
                    <a:pt x="1886" y="4689"/>
                  </a:cubicBezTo>
                  <a:cubicBezTo>
                    <a:pt x="2071" y="4548"/>
                    <a:pt x="2237" y="4388"/>
                    <a:pt x="2418" y="4242"/>
                  </a:cubicBezTo>
                  <a:cubicBezTo>
                    <a:pt x="2631" y="4071"/>
                    <a:pt x="2845" y="3899"/>
                    <a:pt x="3056" y="3724"/>
                  </a:cubicBezTo>
                  <a:cubicBezTo>
                    <a:pt x="3287" y="3532"/>
                    <a:pt x="3506" y="3326"/>
                    <a:pt x="3743" y="3144"/>
                  </a:cubicBezTo>
                  <a:cubicBezTo>
                    <a:pt x="3935" y="2997"/>
                    <a:pt x="4108" y="2831"/>
                    <a:pt x="4292" y="2676"/>
                  </a:cubicBezTo>
                  <a:cubicBezTo>
                    <a:pt x="4548" y="2462"/>
                    <a:pt x="4809" y="2254"/>
                    <a:pt x="5063" y="2036"/>
                  </a:cubicBezTo>
                  <a:cubicBezTo>
                    <a:pt x="5394" y="1752"/>
                    <a:pt x="5720" y="1460"/>
                    <a:pt x="6048" y="1171"/>
                  </a:cubicBezTo>
                  <a:cubicBezTo>
                    <a:pt x="6061" y="1160"/>
                    <a:pt x="6074" y="1149"/>
                    <a:pt x="6087" y="1138"/>
                  </a:cubicBezTo>
                  <a:cubicBezTo>
                    <a:pt x="6414" y="860"/>
                    <a:pt x="6742" y="586"/>
                    <a:pt x="7065" y="304"/>
                  </a:cubicBezTo>
                  <a:cubicBezTo>
                    <a:pt x="7077" y="294"/>
                    <a:pt x="7089" y="284"/>
                    <a:pt x="7102" y="273"/>
                  </a:cubicBezTo>
                  <a:cubicBezTo>
                    <a:pt x="7083" y="182"/>
                    <a:pt x="7066" y="90"/>
                    <a:pt x="704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2"/>
            <p:cNvSpPr/>
            <p:nvPr/>
          </p:nvSpPr>
          <p:spPr>
            <a:xfrm>
              <a:off x="5204750" y="2062675"/>
              <a:ext cx="152075" cy="140125"/>
            </a:xfrm>
            <a:custGeom>
              <a:avLst/>
              <a:gdLst/>
              <a:ahLst/>
              <a:cxnLst/>
              <a:rect l="l" t="t" r="r" b="b"/>
              <a:pathLst>
                <a:path w="6083" h="5605" extrusionOk="0">
                  <a:moveTo>
                    <a:pt x="6014" y="0"/>
                  </a:moveTo>
                  <a:cubicBezTo>
                    <a:pt x="5517" y="459"/>
                    <a:pt x="5031" y="930"/>
                    <a:pt x="4517" y="1369"/>
                  </a:cubicBezTo>
                  <a:cubicBezTo>
                    <a:pt x="4060" y="1759"/>
                    <a:pt x="3646" y="2195"/>
                    <a:pt x="3180" y="2576"/>
                  </a:cubicBezTo>
                  <a:cubicBezTo>
                    <a:pt x="2888" y="2813"/>
                    <a:pt x="2618" y="3078"/>
                    <a:pt x="2331" y="3324"/>
                  </a:cubicBezTo>
                  <a:cubicBezTo>
                    <a:pt x="1916" y="3681"/>
                    <a:pt x="1505" y="4044"/>
                    <a:pt x="1083" y="4394"/>
                  </a:cubicBezTo>
                  <a:cubicBezTo>
                    <a:pt x="736" y="4680"/>
                    <a:pt x="394" y="4973"/>
                    <a:pt x="51" y="5265"/>
                  </a:cubicBezTo>
                  <a:cubicBezTo>
                    <a:pt x="33" y="5378"/>
                    <a:pt x="17" y="5491"/>
                    <a:pt x="1" y="5605"/>
                  </a:cubicBezTo>
                  <a:cubicBezTo>
                    <a:pt x="169" y="5465"/>
                    <a:pt x="341" y="5328"/>
                    <a:pt x="512" y="5190"/>
                  </a:cubicBezTo>
                  <a:cubicBezTo>
                    <a:pt x="857" y="4910"/>
                    <a:pt x="1197" y="4621"/>
                    <a:pt x="1536" y="4331"/>
                  </a:cubicBezTo>
                  <a:cubicBezTo>
                    <a:pt x="1984" y="3947"/>
                    <a:pt x="2432" y="3560"/>
                    <a:pt x="2876" y="3170"/>
                  </a:cubicBezTo>
                  <a:cubicBezTo>
                    <a:pt x="3179" y="2905"/>
                    <a:pt x="3477" y="2634"/>
                    <a:pt x="3779" y="2367"/>
                  </a:cubicBezTo>
                  <a:cubicBezTo>
                    <a:pt x="4511" y="1719"/>
                    <a:pt x="5225" y="1052"/>
                    <a:pt x="5946" y="391"/>
                  </a:cubicBezTo>
                  <a:cubicBezTo>
                    <a:pt x="5992" y="350"/>
                    <a:pt x="6037" y="307"/>
                    <a:pt x="6082" y="266"/>
                  </a:cubicBezTo>
                  <a:cubicBezTo>
                    <a:pt x="6060" y="177"/>
                    <a:pt x="6037" y="88"/>
                    <a:pt x="60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2"/>
            <p:cNvSpPr/>
            <p:nvPr/>
          </p:nvSpPr>
          <p:spPr>
            <a:xfrm>
              <a:off x="5223675" y="1995850"/>
              <a:ext cx="111750" cy="106150"/>
            </a:xfrm>
            <a:custGeom>
              <a:avLst/>
              <a:gdLst/>
              <a:ahLst/>
              <a:cxnLst/>
              <a:rect l="l" t="t" r="r" b="b"/>
              <a:pathLst>
                <a:path w="4470" h="4246" extrusionOk="0">
                  <a:moveTo>
                    <a:pt x="4386" y="0"/>
                  </a:moveTo>
                  <a:cubicBezTo>
                    <a:pt x="3354" y="955"/>
                    <a:pt x="2349" y="1942"/>
                    <a:pt x="1282" y="2860"/>
                  </a:cubicBezTo>
                  <a:cubicBezTo>
                    <a:pt x="1041" y="3066"/>
                    <a:pt x="805" y="3279"/>
                    <a:pt x="559" y="3478"/>
                  </a:cubicBezTo>
                  <a:cubicBezTo>
                    <a:pt x="395" y="3611"/>
                    <a:pt x="230" y="3743"/>
                    <a:pt x="69" y="3877"/>
                  </a:cubicBezTo>
                  <a:cubicBezTo>
                    <a:pt x="47" y="4000"/>
                    <a:pt x="24" y="4123"/>
                    <a:pt x="0" y="4245"/>
                  </a:cubicBezTo>
                  <a:cubicBezTo>
                    <a:pt x="204" y="4070"/>
                    <a:pt x="402" y="3890"/>
                    <a:pt x="613" y="3726"/>
                  </a:cubicBezTo>
                  <a:cubicBezTo>
                    <a:pt x="810" y="3573"/>
                    <a:pt x="992" y="3404"/>
                    <a:pt x="1180" y="3242"/>
                  </a:cubicBezTo>
                  <a:cubicBezTo>
                    <a:pt x="1530" y="2941"/>
                    <a:pt x="1891" y="2651"/>
                    <a:pt x="2231" y="2337"/>
                  </a:cubicBezTo>
                  <a:cubicBezTo>
                    <a:pt x="2981" y="1646"/>
                    <a:pt x="3724" y="947"/>
                    <a:pt x="4469" y="250"/>
                  </a:cubicBezTo>
                  <a:cubicBezTo>
                    <a:pt x="4441" y="167"/>
                    <a:pt x="4413" y="84"/>
                    <a:pt x="438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22"/>
            <p:cNvSpPr/>
            <p:nvPr/>
          </p:nvSpPr>
          <p:spPr>
            <a:xfrm>
              <a:off x="5257900" y="1766150"/>
              <a:ext cx="25275" cy="28625"/>
            </a:xfrm>
            <a:custGeom>
              <a:avLst/>
              <a:gdLst/>
              <a:ahLst/>
              <a:cxnLst/>
              <a:rect l="l" t="t" r="r" b="b"/>
              <a:pathLst>
                <a:path w="1011" h="1145" extrusionOk="0">
                  <a:moveTo>
                    <a:pt x="954" y="1"/>
                  </a:moveTo>
                  <a:cubicBezTo>
                    <a:pt x="676" y="242"/>
                    <a:pt x="399" y="483"/>
                    <a:pt x="116" y="720"/>
                  </a:cubicBezTo>
                  <a:cubicBezTo>
                    <a:pt x="77" y="861"/>
                    <a:pt x="40" y="1003"/>
                    <a:pt x="1" y="1144"/>
                  </a:cubicBezTo>
                  <a:cubicBezTo>
                    <a:pt x="277" y="911"/>
                    <a:pt x="545" y="668"/>
                    <a:pt x="819" y="430"/>
                  </a:cubicBezTo>
                  <a:cubicBezTo>
                    <a:pt x="864" y="390"/>
                    <a:pt x="906" y="348"/>
                    <a:pt x="952" y="309"/>
                  </a:cubicBezTo>
                  <a:cubicBezTo>
                    <a:pt x="971" y="294"/>
                    <a:pt x="991" y="277"/>
                    <a:pt x="1010" y="261"/>
                  </a:cubicBezTo>
                  <a:cubicBezTo>
                    <a:pt x="997" y="173"/>
                    <a:pt x="979" y="86"/>
                    <a:pt x="9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2"/>
            <p:cNvSpPr/>
            <p:nvPr/>
          </p:nvSpPr>
          <p:spPr>
            <a:xfrm>
              <a:off x="5245575" y="1818550"/>
              <a:ext cx="44850" cy="50025"/>
            </a:xfrm>
            <a:custGeom>
              <a:avLst/>
              <a:gdLst/>
              <a:ahLst/>
              <a:cxnLst/>
              <a:rect l="l" t="t" r="r" b="b"/>
              <a:pathLst>
                <a:path w="1794" h="2001" extrusionOk="0">
                  <a:moveTo>
                    <a:pt x="1746" y="0"/>
                  </a:moveTo>
                  <a:cubicBezTo>
                    <a:pt x="1173" y="549"/>
                    <a:pt x="595" y="1091"/>
                    <a:pt x="29" y="1645"/>
                  </a:cubicBezTo>
                  <a:cubicBezTo>
                    <a:pt x="26" y="1648"/>
                    <a:pt x="24" y="1652"/>
                    <a:pt x="21" y="1655"/>
                  </a:cubicBezTo>
                  <a:cubicBezTo>
                    <a:pt x="13" y="1769"/>
                    <a:pt x="5" y="1885"/>
                    <a:pt x="0" y="2001"/>
                  </a:cubicBezTo>
                  <a:cubicBezTo>
                    <a:pt x="200" y="1805"/>
                    <a:pt x="393" y="1602"/>
                    <a:pt x="597" y="1412"/>
                  </a:cubicBezTo>
                  <a:cubicBezTo>
                    <a:pt x="999" y="1035"/>
                    <a:pt x="1397" y="655"/>
                    <a:pt x="1794" y="275"/>
                  </a:cubicBezTo>
                  <a:cubicBezTo>
                    <a:pt x="1777" y="184"/>
                    <a:pt x="1761" y="92"/>
                    <a:pt x="17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2"/>
            <p:cNvSpPr/>
            <p:nvPr/>
          </p:nvSpPr>
          <p:spPr>
            <a:xfrm>
              <a:off x="5235775" y="1932875"/>
              <a:ext cx="83475" cy="82300"/>
            </a:xfrm>
            <a:custGeom>
              <a:avLst/>
              <a:gdLst/>
              <a:ahLst/>
              <a:cxnLst/>
              <a:rect l="l" t="t" r="r" b="b"/>
              <a:pathLst>
                <a:path w="3339" h="3292" extrusionOk="0">
                  <a:moveTo>
                    <a:pt x="3273" y="0"/>
                  </a:moveTo>
                  <a:cubicBezTo>
                    <a:pt x="2510" y="719"/>
                    <a:pt x="1749" y="1438"/>
                    <a:pt x="983" y="2154"/>
                  </a:cubicBezTo>
                  <a:cubicBezTo>
                    <a:pt x="708" y="2411"/>
                    <a:pt x="419" y="2654"/>
                    <a:pt x="130" y="2897"/>
                  </a:cubicBezTo>
                  <a:cubicBezTo>
                    <a:pt x="100" y="2924"/>
                    <a:pt x="68" y="2949"/>
                    <a:pt x="36" y="2975"/>
                  </a:cubicBezTo>
                  <a:cubicBezTo>
                    <a:pt x="24" y="3080"/>
                    <a:pt x="12" y="3186"/>
                    <a:pt x="0" y="3291"/>
                  </a:cubicBezTo>
                  <a:cubicBezTo>
                    <a:pt x="80" y="3226"/>
                    <a:pt x="160" y="3159"/>
                    <a:pt x="240" y="3094"/>
                  </a:cubicBezTo>
                  <a:cubicBezTo>
                    <a:pt x="491" y="2887"/>
                    <a:pt x="752" y="2691"/>
                    <a:pt x="989" y="2469"/>
                  </a:cubicBezTo>
                  <a:cubicBezTo>
                    <a:pt x="1775" y="1737"/>
                    <a:pt x="2556" y="1001"/>
                    <a:pt x="3338" y="265"/>
                  </a:cubicBezTo>
                  <a:cubicBezTo>
                    <a:pt x="3317" y="177"/>
                    <a:pt x="3294" y="88"/>
                    <a:pt x="32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2"/>
            <p:cNvSpPr/>
            <p:nvPr/>
          </p:nvSpPr>
          <p:spPr>
            <a:xfrm>
              <a:off x="5244025" y="1875000"/>
              <a:ext cx="59950" cy="66400"/>
            </a:xfrm>
            <a:custGeom>
              <a:avLst/>
              <a:gdLst/>
              <a:ahLst/>
              <a:cxnLst/>
              <a:rect l="l" t="t" r="r" b="b"/>
              <a:pathLst>
                <a:path w="2398" h="2656" extrusionOk="0">
                  <a:moveTo>
                    <a:pt x="2327" y="1"/>
                  </a:moveTo>
                  <a:cubicBezTo>
                    <a:pt x="2164" y="159"/>
                    <a:pt x="1999" y="319"/>
                    <a:pt x="1843" y="487"/>
                  </a:cubicBezTo>
                  <a:cubicBezTo>
                    <a:pt x="1600" y="752"/>
                    <a:pt x="1331" y="991"/>
                    <a:pt x="1085" y="1256"/>
                  </a:cubicBezTo>
                  <a:cubicBezTo>
                    <a:pt x="845" y="1513"/>
                    <a:pt x="585" y="1750"/>
                    <a:pt x="339" y="2001"/>
                  </a:cubicBezTo>
                  <a:cubicBezTo>
                    <a:pt x="233" y="2108"/>
                    <a:pt x="127" y="2216"/>
                    <a:pt x="19" y="2323"/>
                  </a:cubicBezTo>
                  <a:cubicBezTo>
                    <a:pt x="17" y="2368"/>
                    <a:pt x="16" y="2413"/>
                    <a:pt x="15" y="2458"/>
                  </a:cubicBezTo>
                  <a:cubicBezTo>
                    <a:pt x="13" y="2525"/>
                    <a:pt x="8" y="2590"/>
                    <a:pt x="1" y="2656"/>
                  </a:cubicBezTo>
                  <a:cubicBezTo>
                    <a:pt x="175" y="2491"/>
                    <a:pt x="346" y="2324"/>
                    <a:pt x="510" y="2148"/>
                  </a:cubicBezTo>
                  <a:cubicBezTo>
                    <a:pt x="795" y="1840"/>
                    <a:pt x="1112" y="1564"/>
                    <a:pt x="1401" y="1258"/>
                  </a:cubicBezTo>
                  <a:cubicBezTo>
                    <a:pt x="1724" y="917"/>
                    <a:pt x="2064" y="591"/>
                    <a:pt x="2397" y="261"/>
                  </a:cubicBezTo>
                  <a:cubicBezTo>
                    <a:pt x="2374" y="174"/>
                    <a:pt x="2350" y="87"/>
                    <a:pt x="23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562;p22"/>
          <p:cNvSpPr/>
          <p:nvPr/>
        </p:nvSpPr>
        <p:spPr>
          <a:xfrm flipH="1">
            <a:off x="9001526" y="15756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563;p22"/>
          <p:cNvSpPr/>
          <p:nvPr/>
        </p:nvSpPr>
        <p:spPr>
          <a:xfrm flipH="1">
            <a:off x="8890176" y="14321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4" name="Google Shape;564;p22"/>
          <p:cNvSpPr/>
          <p:nvPr/>
        </p:nvSpPr>
        <p:spPr>
          <a:xfrm flipH="1">
            <a:off x="8664899" y="4442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5" name="Google Shape;565;p22"/>
          <p:cNvSpPr/>
          <p:nvPr/>
        </p:nvSpPr>
        <p:spPr>
          <a:xfrm flipH="1">
            <a:off x="239848" y="131501"/>
            <a:ext cx="416777" cy="38867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6" name="Google Shape;566;p22"/>
          <p:cNvSpPr/>
          <p:nvPr/>
        </p:nvSpPr>
        <p:spPr>
          <a:xfrm flipH="1">
            <a:off x="4668424" y="1315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7" name="Google Shape;567;p22"/>
          <p:cNvSpPr/>
          <p:nvPr/>
        </p:nvSpPr>
        <p:spPr>
          <a:xfrm flipH="1">
            <a:off x="429100" y="7507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8" name="Google Shape;568;p22"/>
          <p:cNvSpPr/>
          <p:nvPr/>
        </p:nvSpPr>
        <p:spPr>
          <a:xfrm flipH="1">
            <a:off x="2422776" y="3558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9" name="Google Shape;569;p22"/>
          <p:cNvSpPr/>
          <p:nvPr/>
        </p:nvSpPr>
        <p:spPr>
          <a:xfrm flipH="1">
            <a:off x="8664901" y="2691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0" name="Google Shape;570;p22"/>
          <p:cNvSpPr/>
          <p:nvPr/>
        </p:nvSpPr>
        <p:spPr>
          <a:xfrm flipH="1">
            <a:off x="7726751" y="2245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" name="Google Shape;571;p22"/>
          <p:cNvSpPr/>
          <p:nvPr/>
        </p:nvSpPr>
        <p:spPr>
          <a:xfrm flipH="1">
            <a:off x="5764201" y="2245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22"/>
          <p:cNvSpPr/>
          <p:nvPr/>
        </p:nvSpPr>
        <p:spPr>
          <a:xfrm flipH="1">
            <a:off x="4026463" y="1939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3" name="Google Shape;573;p22"/>
          <p:cNvSpPr/>
          <p:nvPr/>
        </p:nvSpPr>
        <p:spPr>
          <a:xfrm flipH="1">
            <a:off x="6352450" y="2066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4" name="Google Shape;574;p22"/>
          <p:cNvSpPr/>
          <p:nvPr/>
        </p:nvSpPr>
        <p:spPr>
          <a:xfrm flipH="1">
            <a:off x="1456998" y="131509"/>
            <a:ext cx="335402" cy="312738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5" name="Google Shape;575;p22"/>
          <p:cNvSpPr/>
          <p:nvPr/>
        </p:nvSpPr>
        <p:spPr>
          <a:xfrm flipH="1">
            <a:off x="289351" y="10142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76" name="Google Shape;576;p22"/>
          <p:cNvGrpSpPr/>
          <p:nvPr/>
        </p:nvGrpSpPr>
        <p:grpSpPr>
          <a:xfrm>
            <a:off x="-277831" y="1245410"/>
            <a:ext cx="991068" cy="3610667"/>
            <a:chOff x="5182850" y="1693525"/>
            <a:chExt cx="223450" cy="814075"/>
          </a:xfrm>
        </p:grpSpPr>
        <p:sp>
          <p:nvSpPr>
            <p:cNvPr id="577" name="Google Shape;577;p22"/>
            <p:cNvSpPr/>
            <p:nvPr/>
          </p:nvSpPr>
          <p:spPr>
            <a:xfrm>
              <a:off x="5248050" y="1693525"/>
              <a:ext cx="54525" cy="53025"/>
            </a:xfrm>
            <a:custGeom>
              <a:avLst/>
              <a:gdLst/>
              <a:ahLst/>
              <a:cxnLst/>
              <a:rect l="l" t="t" r="r" b="b"/>
              <a:pathLst>
                <a:path w="2181" h="2121" extrusionOk="0">
                  <a:moveTo>
                    <a:pt x="1043" y="1"/>
                  </a:moveTo>
                  <a:cubicBezTo>
                    <a:pt x="1039" y="1"/>
                    <a:pt x="1034" y="1"/>
                    <a:pt x="1029" y="2"/>
                  </a:cubicBezTo>
                  <a:cubicBezTo>
                    <a:pt x="988" y="7"/>
                    <a:pt x="964" y="35"/>
                    <a:pt x="950" y="71"/>
                  </a:cubicBezTo>
                  <a:cubicBezTo>
                    <a:pt x="923" y="137"/>
                    <a:pt x="933" y="204"/>
                    <a:pt x="939" y="271"/>
                  </a:cubicBezTo>
                  <a:cubicBezTo>
                    <a:pt x="951" y="383"/>
                    <a:pt x="963" y="494"/>
                    <a:pt x="970" y="607"/>
                  </a:cubicBezTo>
                  <a:cubicBezTo>
                    <a:pt x="972" y="649"/>
                    <a:pt x="987" y="705"/>
                    <a:pt x="942" y="730"/>
                  </a:cubicBezTo>
                  <a:cubicBezTo>
                    <a:pt x="932" y="735"/>
                    <a:pt x="923" y="738"/>
                    <a:pt x="914" y="738"/>
                  </a:cubicBezTo>
                  <a:cubicBezTo>
                    <a:pt x="880" y="738"/>
                    <a:pt x="856" y="699"/>
                    <a:pt x="832" y="676"/>
                  </a:cubicBezTo>
                  <a:cubicBezTo>
                    <a:pt x="741" y="588"/>
                    <a:pt x="652" y="496"/>
                    <a:pt x="561" y="408"/>
                  </a:cubicBezTo>
                  <a:cubicBezTo>
                    <a:pt x="523" y="371"/>
                    <a:pt x="484" y="335"/>
                    <a:pt x="442" y="306"/>
                  </a:cubicBezTo>
                  <a:cubicBezTo>
                    <a:pt x="416" y="287"/>
                    <a:pt x="389" y="278"/>
                    <a:pt x="365" y="278"/>
                  </a:cubicBezTo>
                  <a:cubicBezTo>
                    <a:pt x="339" y="278"/>
                    <a:pt x="316" y="287"/>
                    <a:pt x="297" y="305"/>
                  </a:cubicBezTo>
                  <a:cubicBezTo>
                    <a:pt x="260" y="340"/>
                    <a:pt x="257" y="395"/>
                    <a:pt x="297" y="446"/>
                  </a:cubicBezTo>
                  <a:cubicBezTo>
                    <a:pt x="345" y="504"/>
                    <a:pt x="397" y="559"/>
                    <a:pt x="449" y="612"/>
                  </a:cubicBezTo>
                  <a:cubicBezTo>
                    <a:pt x="537" y="704"/>
                    <a:pt x="629" y="793"/>
                    <a:pt x="717" y="884"/>
                  </a:cubicBezTo>
                  <a:cubicBezTo>
                    <a:pt x="752" y="921"/>
                    <a:pt x="742" y="958"/>
                    <a:pt x="697" y="969"/>
                  </a:cubicBezTo>
                  <a:cubicBezTo>
                    <a:pt x="580" y="999"/>
                    <a:pt x="461" y="1013"/>
                    <a:pt x="341" y="1016"/>
                  </a:cubicBezTo>
                  <a:cubicBezTo>
                    <a:pt x="250" y="1018"/>
                    <a:pt x="161" y="1030"/>
                    <a:pt x="76" y="1062"/>
                  </a:cubicBezTo>
                  <a:cubicBezTo>
                    <a:pt x="28" y="1080"/>
                    <a:pt x="1" y="1126"/>
                    <a:pt x="10" y="1166"/>
                  </a:cubicBezTo>
                  <a:cubicBezTo>
                    <a:pt x="19" y="1206"/>
                    <a:pt x="47" y="1231"/>
                    <a:pt x="84" y="1241"/>
                  </a:cubicBezTo>
                  <a:cubicBezTo>
                    <a:pt x="116" y="1251"/>
                    <a:pt x="149" y="1254"/>
                    <a:pt x="182" y="1254"/>
                  </a:cubicBezTo>
                  <a:cubicBezTo>
                    <a:pt x="231" y="1254"/>
                    <a:pt x="280" y="1247"/>
                    <a:pt x="329" y="1240"/>
                  </a:cubicBezTo>
                  <a:cubicBezTo>
                    <a:pt x="418" y="1230"/>
                    <a:pt x="507" y="1220"/>
                    <a:pt x="596" y="1216"/>
                  </a:cubicBezTo>
                  <a:cubicBezTo>
                    <a:pt x="597" y="1216"/>
                    <a:pt x="598" y="1216"/>
                    <a:pt x="599" y="1216"/>
                  </a:cubicBezTo>
                  <a:cubicBezTo>
                    <a:pt x="651" y="1216"/>
                    <a:pt x="674" y="1268"/>
                    <a:pt x="639" y="1310"/>
                  </a:cubicBezTo>
                  <a:cubicBezTo>
                    <a:pt x="573" y="1392"/>
                    <a:pt x="501" y="1468"/>
                    <a:pt x="435" y="1550"/>
                  </a:cubicBezTo>
                  <a:cubicBezTo>
                    <a:pt x="393" y="1601"/>
                    <a:pt x="345" y="1651"/>
                    <a:pt x="332" y="1721"/>
                  </a:cubicBezTo>
                  <a:cubicBezTo>
                    <a:pt x="327" y="1751"/>
                    <a:pt x="334" y="1781"/>
                    <a:pt x="360" y="1801"/>
                  </a:cubicBezTo>
                  <a:cubicBezTo>
                    <a:pt x="377" y="1816"/>
                    <a:pt x="397" y="1827"/>
                    <a:pt x="418" y="1827"/>
                  </a:cubicBezTo>
                  <a:cubicBezTo>
                    <a:pt x="426" y="1827"/>
                    <a:pt x="435" y="1826"/>
                    <a:pt x="443" y="1822"/>
                  </a:cubicBezTo>
                  <a:cubicBezTo>
                    <a:pt x="476" y="1806"/>
                    <a:pt x="510" y="1788"/>
                    <a:pt x="536" y="1762"/>
                  </a:cubicBezTo>
                  <a:cubicBezTo>
                    <a:pt x="587" y="1709"/>
                    <a:pt x="631" y="1648"/>
                    <a:pt x="682" y="1593"/>
                  </a:cubicBezTo>
                  <a:cubicBezTo>
                    <a:pt x="758" y="1510"/>
                    <a:pt x="835" y="1429"/>
                    <a:pt x="915" y="1349"/>
                  </a:cubicBezTo>
                  <a:cubicBezTo>
                    <a:pt x="924" y="1340"/>
                    <a:pt x="936" y="1335"/>
                    <a:pt x="948" y="1335"/>
                  </a:cubicBezTo>
                  <a:cubicBezTo>
                    <a:pt x="973" y="1335"/>
                    <a:pt x="999" y="1353"/>
                    <a:pt x="1001" y="1380"/>
                  </a:cubicBezTo>
                  <a:cubicBezTo>
                    <a:pt x="1008" y="1470"/>
                    <a:pt x="1012" y="1559"/>
                    <a:pt x="1015" y="1649"/>
                  </a:cubicBezTo>
                  <a:cubicBezTo>
                    <a:pt x="1019" y="1776"/>
                    <a:pt x="1020" y="1904"/>
                    <a:pt x="1028" y="2031"/>
                  </a:cubicBezTo>
                  <a:cubicBezTo>
                    <a:pt x="1031" y="2078"/>
                    <a:pt x="1061" y="2116"/>
                    <a:pt x="1113" y="2120"/>
                  </a:cubicBezTo>
                  <a:cubicBezTo>
                    <a:pt x="1117" y="2120"/>
                    <a:pt x="1121" y="2120"/>
                    <a:pt x="1125" y="2120"/>
                  </a:cubicBezTo>
                  <a:cubicBezTo>
                    <a:pt x="1169" y="2120"/>
                    <a:pt x="1198" y="2092"/>
                    <a:pt x="1219" y="2052"/>
                  </a:cubicBezTo>
                  <a:cubicBezTo>
                    <a:pt x="1253" y="1990"/>
                    <a:pt x="1252" y="1922"/>
                    <a:pt x="1249" y="1855"/>
                  </a:cubicBezTo>
                  <a:cubicBezTo>
                    <a:pt x="1243" y="1722"/>
                    <a:pt x="1234" y="1588"/>
                    <a:pt x="1225" y="1414"/>
                  </a:cubicBezTo>
                  <a:lnTo>
                    <a:pt x="1225" y="1414"/>
                  </a:lnTo>
                  <a:cubicBezTo>
                    <a:pt x="1354" y="1509"/>
                    <a:pt x="1423" y="1597"/>
                    <a:pt x="1499" y="1680"/>
                  </a:cubicBezTo>
                  <a:cubicBezTo>
                    <a:pt x="1570" y="1757"/>
                    <a:pt x="1639" y="1835"/>
                    <a:pt x="1714" y="1909"/>
                  </a:cubicBezTo>
                  <a:cubicBezTo>
                    <a:pt x="1739" y="1934"/>
                    <a:pt x="1775" y="1953"/>
                    <a:pt x="1809" y="1965"/>
                  </a:cubicBezTo>
                  <a:cubicBezTo>
                    <a:pt x="1817" y="1968"/>
                    <a:pt x="1825" y="1969"/>
                    <a:pt x="1832" y="1969"/>
                  </a:cubicBezTo>
                  <a:cubicBezTo>
                    <a:pt x="1883" y="1969"/>
                    <a:pt x="1931" y="1914"/>
                    <a:pt x="1921" y="1862"/>
                  </a:cubicBezTo>
                  <a:cubicBezTo>
                    <a:pt x="1910" y="1799"/>
                    <a:pt x="1869" y="1755"/>
                    <a:pt x="1827" y="1712"/>
                  </a:cubicBezTo>
                  <a:cubicBezTo>
                    <a:pt x="1713" y="1593"/>
                    <a:pt x="1594" y="1478"/>
                    <a:pt x="1486" y="1354"/>
                  </a:cubicBezTo>
                  <a:cubicBezTo>
                    <a:pt x="1436" y="1297"/>
                    <a:pt x="1322" y="1256"/>
                    <a:pt x="1364" y="1165"/>
                  </a:cubicBezTo>
                  <a:cubicBezTo>
                    <a:pt x="1381" y="1128"/>
                    <a:pt x="1418" y="1120"/>
                    <a:pt x="1459" y="1120"/>
                  </a:cubicBezTo>
                  <a:cubicBezTo>
                    <a:pt x="1489" y="1120"/>
                    <a:pt x="1521" y="1124"/>
                    <a:pt x="1549" y="1124"/>
                  </a:cubicBezTo>
                  <a:cubicBezTo>
                    <a:pt x="1557" y="1124"/>
                    <a:pt x="1565" y="1123"/>
                    <a:pt x="1572" y="1123"/>
                  </a:cubicBezTo>
                  <a:cubicBezTo>
                    <a:pt x="1617" y="1118"/>
                    <a:pt x="1662" y="1120"/>
                    <a:pt x="1707" y="1118"/>
                  </a:cubicBezTo>
                  <a:cubicBezTo>
                    <a:pt x="1819" y="1111"/>
                    <a:pt x="1931" y="1109"/>
                    <a:pt x="2043" y="1098"/>
                  </a:cubicBezTo>
                  <a:cubicBezTo>
                    <a:pt x="2125" y="1089"/>
                    <a:pt x="2171" y="1047"/>
                    <a:pt x="2176" y="997"/>
                  </a:cubicBezTo>
                  <a:cubicBezTo>
                    <a:pt x="2181" y="938"/>
                    <a:pt x="2125" y="886"/>
                    <a:pt x="2034" y="885"/>
                  </a:cubicBezTo>
                  <a:cubicBezTo>
                    <a:pt x="2027" y="885"/>
                    <a:pt x="2020" y="885"/>
                    <a:pt x="2013" y="885"/>
                  </a:cubicBezTo>
                  <a:cubicBezTo>
                    <a:pt x="1878" y="885"/>
                    <a:pt x="1742" y="895"/>
                    <a:pt x="1607" y="899"/>
                  </a:cubicBezTo>
                  <a:cubicBezTo>
                    <a:pt x="1565" y="900"/>
                    <a:pt x="1514" y="923"/>
                    <a:pt x="1472" y="923"/>
                  </a:cubicBezTo>
                  <a:cubicBezTo>
                    <a:pt x="1445" y="923"/>
                    <a:pt x="1421" y="914"/>
                    <a:pt x="1406" y="882"/>
                  </a:cubicBezTo>
                  <a:cubicBezTo>
                    <a:pt x="1379" y="826"/>
                    <a:pt x="1466" y="773"/>
                    <a:pt x="1507" y="720"/>
                  </a:cubicBezTo>
                  <a:cubicBezTo>
                    <a:pt x="1543" y="673"/>
                    <a:pt x="1588" y="632"/>
                    <a:pt x="1628" y="587"/>
                  </a:cubicBezTo>
                  <a:cubicBezTo>
                    <a:pt x="1659" y="555"/>
                    <a:pt x="1690" y="522"/>
                    <a:pt x="1715" y="485"/>
                  </a:cubicBezTo>
                  <a:cubicBezTo>
                    <a:pt x="1754" y="431"/>
                    <a:pt x="1753" y="378"/>
                    <a:pt x="1719" y="341"/>
                  </a:cubicBezTo>
                  <a:cubicBezTo>
                    <a:pt x="1704" y="323"/>
                    <a:pt x="1683" y="314"/>
                    <a:pt x="1660" y="314"/>
                  </a:cubicBezTo>
                  <a:cubicBezTo>
                    <a:pt x="1634" y="314"/>
                    <a:pt x="1606" y="325"/>
                    <a:pt x="1579" y="348"/>
                  </a:cubicBezTo>
                  <a:cubicBezTo>
                    <a:pt x="1528" y="392"/>
                    <a:pt x="1485" y="445"/>
                    <a:pt x="1433" y="487"/>
                  </a:cubicBezTo>
                  <a:cubicBezTo>
                    <a:pt x="1367" y="541"/>
                    <a:pt x="1333" y="641"/>
                    <a:pt x="1228" y="641"/>
                  </a:cubicBezTo>
                  <a:cubicBezTo>
                    <a:pt x="1184" y="568"/>
                    <a:pt x="1185" y="483"/>
                    <a:pt x="1175" y="402"/>
                  </a:cubicBezTo>
                  <a:cubicBezTo>
                    <a:pt x="1166" y="335"/>
                    <a:pt x="1168" y="268"/>
                    <a:pt x="1160" y="200"/>
                  </a:cubicBezTo>
                  <a:cubicBezTo>
                    <a:pt x="1156" y="156"/>
                    <a:pt x="1148" y="111"/>
                    <a:pt x="1133" y="69"/>
                  </a:cubicBezTo>
                  <a:cubicBezTo>
                    <a:pt x="1119" y="28"/>
                    <a:pt x="1088" y="1"/>
                    <a:pt x="10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2"/>
            <p:cNvSpPr/>
            <p:nvPr/>
          </p:nvSpPr>
          <p:spPr>
            <a:xfrm>
              <a:off x="5279300" y="2334000"/>
              <a:ext cx="61575" cy="173600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29" y="990"/>
                    <a:pt x="92" y="1214"/>
                  </a:cubicBezTo>
                  <a:cubicBezTo>
                    <a:pt x="0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3" y="4066"/>
                    <a:pt x="110" y="4593"/>
                    <a:pt x="106" y="5120"/>
                  </a:cubicBezTo>
                  <a:cubicBezTo>
                    <a:pt x="105" y="5218"/>
                    <a:pt x="102" y="5317"/>
                    <a:pt x="83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5" y="6920"/>
                    <a:pt x="1109" y="6944"/>
                    <a:pt x="1378" y="6944"/>
                  </a:cubicBezTo>
                  <a:cubicBezTo>
                    <a:pt x="1439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2"/>
            <p:cNvSpPr/>
            <p:nvPr/>
          </p:nvSpPr>
          <p:spPr>
            <a:xfrm>
              <a:off x="5182850" y="1754575"/>
              <a:ext cx="223450" cy="648125"/>
            </a:xfrm>
            <a:custGeom>
              <a:avLst/>
              <a:gdLst/>
              <a:ahLst/>
              <a:cxnLst/>
              <a:rect l="l" t="t" r="r" b="b"/>
              <a:pathLst>
                <a:path w="8938" h="25925" extrusionOk="0">
                  <a:moveTo>
                    <a:pt x="3596" y="0"/>
                  </a:moveTo>
                  <a:cubicBezTo>
                    <a:pt x="3532" y="0"/>
                    <a:pt x="3474" y="33"/>
                    <a:pt x="3436" y="98"/>
                  </a:cubicBezTo>
                  <a:cubicBezTo>
                    <a:pt x="3402" y="157"/>
                    <a:pt x="3379" y="223"/>
                    <a:pt x="3361" y="289"/>
                  </a:cubicBezTo>
                  <a:cubicBezTo>
                    <a:pt x="3220" y="803"/>
                    <a:pt x="3084" y="1317"/>
                    <a:pt x="2942" y="1831"/>
                  </a:cubicBezTo>
                  <a:cubicBezTo>
                    <a:pt x="2665" y="2837"/>
                    <a:pt x="2513" y="3862"/>
                    <a:pt x="2499" y="4907"/>
                  </a:cubicBezTo>
                  <a:cubicBezTo>
                    <a:pt x="2496" y="5112"/>
                    <a:pt x="2515" y="5318"/>
                    <a:pt x="2510" y="5524"/>
                  </a:cubicBezTo>
                  <a:cubicBezTo>
                    <a:pt x="2498" y="6108"/>
                    <a:pt x="2480" y="6692"/>
                    <a:pt x="2462" y="7276"/>
                  </a:cubicBezTo>
                  <a:cubicBezTo>
                    <a:pt x="2459" y="7361"/>
                    <a:pt x="2452" y="7447"/>
                    <a:pt x="2442" y="7532"/>
                  </a:cubicBezTo>
                  <a:cubicBezTo>
                    <a:pt x="2405" y="7874"/>
                    <a:pt x="2365" y="8215"/>
                    <a:pt x="2326" y="8556"/>
                  </a:cubicBezTo>
                  <a:cubicBezTo>
                    <a:pt x="2294" y="8846"/>
                    <a:pt x="2263" y="9136"/>
                    <a:pt x="2231" y="9426"/>
                  </a:cubicBezTo>
                  <a:cubicBezTo>
                    <a:pt x="2191" y="9776"/>
                    <a:pt x="2150" y="10125"/>
                    <a:pt x="2111" y="10475"/>
                  </a:cubicBezTo>
                  <a:cubicBezTo>
                    <a:pt x="2078" y="10773"/>
                    <a:pt x="2053" y="11073"/>
                    <a:pt x="2015" y="11371"/>
                  </a:cubicBezTo>
                  <a:cubicBezTo>
                    <a:pt x="1961" y="11797"/>
                    <a:pt x="1898" y="12222"/>
                    <a:pt x="1839" y="12647"/>
                  </a:cubicBezTo>
                  <a:cubicBezTo>
                    <a:pt x="1757" y="13233"/>
                    <a:pt x="1658" y="13818"/>
                    <a:pt x="1532" y="14396"/>
                  </a:cubicBezTo>
                  <a:cubicBezTo>
                    <a:pt x="1359" y="15193"/>
                    <a:pt x="1164" y="15986"/>
                    <a:pt x="1042" y="16793"/>
                  </a:cubicBezTo>
                  <a:cubicBezTo>
                    <a:pt x="905" y="17711"/>
                    <a:pt x="773" y="18628"/>
                    <a:pt x="651" y="19547"/>
                  </a:cubicBezTo>
                  <a:cubicBezTo>
                    <a:pt x="567" y="20176"/>
                    <a:pt x="505" y="20808"/>
                    <a:pt x="432" y="21439"/>
                  </a:cubicBezTo>
                  <a:cubicBezTo>
                    <a:pt x="378" y="21909"/>
                    <a:pt x="324" y="22377"/>
                    <a:pt x="269" y="22846"/>
                  </a:cubicBezTo>
                  <a:cubicBezTo>
                    <a:pt x="243" y="23059"/>
                    <a:pt x="214" y="23271"/>
                    <a:pt x="189" y="23484"/>
                  </a:cubicBezTo>
                  <a:cubicBezTo>
                    <a:pt x="142" y="23876"/>
                    <a:pt x="87" y="24268"/>
                    <a:pt x="71" y="24662"/>
                  </a:cubicBezTo>
                  <a:cubicBezTo>
                    <a:pt x="64" y="24817"/>
                    <a:pt x="63" y="24971"/>
                    <a:pt x="29" y="25124"/>
                  </a:cubicBezTo>
                  <a:cubicBezTo>
                    <a:pt x="0" y="25253"/>
                    <a:pt x="27" y="25381"/>
                    <a:pt x="50" y="25507"/>
                  </a:cubicBezTo>
                  <a:cubicBezTo>
                    <a:pt x="75" y="25645"/>
                    <a:pt x="162" y="25735"/>
                    <a:pt x="293" y="25784"/>
                  </a:cubicBezTo>
                  <a:cubicBezTo>
                    <a:pt x="408" y="25826"/>
                    <a:pt x="526" y="25842"/>
                    <a:pt x="647" y="25846"/>
                  </a:cubicBezTo>
                  <a:cubicBezTo>
                    <a:pt x="1128" y="25861"/>
                    <a:pt x="1608" y="25875"/>
                    <a:pt x="1991" y="25888"/>
                  </a:cubicBezTo>
                  <a:cubicBezTo>
                    <a:pt x="2597" y="25891"/>
                    <a:pt x="3136" y="25911"/>
                    <a:pt x="3663" y="25911"/>
                  </a:cubicBezTo>
                  <a:cubicBezTo>
                    <a:pt x="3774" y="25911"/>
                    <a:pt x="3885" y="25910"/>
                    <a:pt x="3996" y="25908"/>
                  </a:cubicBezTo>
                  <a:cubicBezTo>
                    <a:pt x="4099" y="25906"/>
                    <a:pt x="4202" y="25905"/>
                    <a:pt x="4306" y="25905"/>
                  </a:cubicBezTo>
                  <a:cubicBezTo>
                    <a:pt x="4789" y="25905"/>
                    <a:pt x="5273" y="25925"/>
                    <a:pt x="5758" y="25925"/>
                  </a:cubicBezTo>
                  <a:cubicBezTo>
                    <a:pt x="5848" y="25925"/>
                    <a:pt x="5939" y="25924"/>
                    <a:pt x="6030" y="25922"/>
                  </a:cubicBezTo>
                  <a:cubicBezTo>
                    <a:pt x="6259" y="25919"/>
                    <a:pt x="6489" y="25918"/>
                    <a:pt x="6719" y="25918"/>
                  </a:cubicBezTo>
                  <a:cubicBezTo>
                    <a:pt x="6850" y="25918"/>
                    <a:pt x="6982" y="25918"/>
                    <a:pt x="7114" y="25918"/>
                  </a:cubicBezTo>
                  <a:cubicBezTo>
                    <a:pt x="7371" y="25918"/>
                    <a:pt x="7627" y="25917"/>
                    <a:pt x="7884" y="25912"/>
                  </a:cubicBezTo>
                  <a:cubicBezTo>
                    <a:pt x="8151" y="25907"/>
                    <a:pt x="8416" y="25889"/>
                    <a:pt x="8679" y="25845"/>
                  </a:cubicBezTo>
                  <a:cubicBezTo>
                    <a:pt x="8836" y="25819"/>
                    <a:pt x="8860" y="25782"/>
                    <a:pt x="8874" y="25624"/>
                  </a:cubicBezTo>
                  <a:cubicBezTo>
                    <a:pt x="8879" y="25581"/>
                    <a:pt x="8878" y="25538"/>
                    <a:pt x="8881" y="25495"/>
                  </a:cubicBezTo>
                  <a:cubicBezTo>
                    <a:pt x="8938" y="24814"/>
                    <a:pt x="8855" y="24140"/>
                    <a:pt x="8765" y="23467"/>
                  </a:cubicBezTo>
                  <a:cubicBezTo>
                    <a:pt x="8617" y="22377"/>
                    <a:pt x="8465" y="21289"/>
                    <a:pt x="8318" y="20200"/>
                  </a:cubicBezTo>
                  <a:cubicBezTo>
                    <a:pt x="8178" y="19170"/>
                    <a:pt x="8041" y="18141"/>
                    <a:pt x="7871" y="17116"/>
                  </a:cubicBezTo>
                  <a:cubicBezTo>
                    <a:pt x="7660" y="15844"/>
                    <a:pt x="7399" y="14583"/>
                    <a:pt x="7127" y="13324"/>
                  </a:cubicBezTo>
                  <a:cubicBezTo>
                    <a:pt x="6907" y="12307"/>
                    <a:pt x="6634" y="11305"/>
                    <a:pt x="6258" y="10333"/>
                  </a:cubicBezTo>
                  <a:cubicBezTo>
                    <a:pt x="6001" y="9666"/>
                    <a:pt x="5808" y="8981"/>
                    <a:pt x="5658" y="8283"/>
                  </a:cubicBezTo>
                  <a:cubicBezTo>
                    <a:pt x="5554" y="7795"/>
                    <a:pt x="5438" y="7311"/>
                    <a:pt x="5312" y="6829"/>
                  </a:cubicBezTo>
                  <a:cubicBezTo>
                    <a:pt x="5074" y="5915"/>
                    <a:pt x="4821" y="5005"/>
                    <a:pt x="4580" y="4091"/>
                  </a:cubicBezTo>
                  <a:cubicBezTo>
                    <a:pt x="4377" y="3318"/>
                    <a:pt x="4231" y="2533"/>
                    <a:pt x="4140" y="1738"/>
                  </a:cubicBezTo>
                  <a:cubicBezTo>
                    <a:pt x="4102" y="1414"/>
                    <a:pt x="4060" y="1090"/>
                    <a:pt x="4019" y="767"/>
                  </a:cubicBezTo>
                  <a:cubicBezTo>
                    <a:pt x="3994" y="570"/>
                    <a:pt x="3941" y="380"/>
                    <a:pt x="3855" y="200"/>
                  </a:cubicBezTo>
                  <a:cubicBezTo>
                    <a:pt x="3821" y="128"/>
                    <a:pt x="3775" y="69"/>
                    <a:pt x="3704" y="30"/>
                  </a:cubicBezTo>
                  <a:cubicBezTo>
                    <a:pt x="3668" y="10"/>
                    <a:pt x="3631" y="0"/>
                    <a:pt x="359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2"/>
            <p:cNvSpPr/>
            <p:nvPr/>
          </p:nvSpPr>
          <p:spPr>
            <a:xfrm>
              <a:off x="5183925" y="2201600"/>
              <a:ext cx="199825" cy="179075"/>
            </a:xfrm>
            <a:custGeom>
              <a:avLst/>
              <a:gdLst/>
              <a:ahLst/>
              <a:cxnLst/>
              <a:rect l="l" t="t" r="r" b="b"/>
              <a:pathLst>
                <a:path w="7993" h="7163" extrusionOk="0">
                  <a:moveTo>
                    <a:pt x="7950" y="1"/>
                  </a:moveTo>
                  <a:cubicBezTo>
                    <a:pt x="7794" y="136"/>
                    <a:pt x="7639" y="272"/>
                    <a:pt x="7483" y="407"/>
                  </a:cubicBezTo>
                  <a:cubicBezTo>
                    <a:pt x="6999" y="830"/>
                    <a:pt x="6514" y="1251"/>
                    <a:pt x="6028" y="1671"/>
                  </a:cubicBezTo>
                  <a:cubicBezTo>
                    <a:pt x="5652" y="1997"/>
                    <a:pt x="5270" y="2315"/>
                    <a:pt x="4893" y="2640"/>
                  </a:cubicBezTo>
                  <a:cubicBezTo>
                    <a:pt x="4504" y="2975"/>
                    <a:pt x="4108" y="3303"/>
                    <a:pt x="3722" y="3642"/>
                  </a:cubicBezTo>
                  <a:cubicBezTo>
                    <a:pt x="3232" y="4071"/>
                    <a:pt x="2742" y="4500"/>
                    <a:pt x="2247" y="4922"/>
                  </a:cubicBezTo>
                  <a:cubicBezTo>
                    <a:pt x="1908" y="5212"/>
                    <a:pt x="1576" y="5510"/>
                    <a:pt x="1241" y="5804"/>
                  </a:cubicBezTo>
                  <a:cubicBezTo>
                    <a:pt x="1229" y="5815"/>
                    <a:pt x="1216" y="5827"/>
                    <a:pt x="1203" y="5838"/>
                  </a:cubicBezTo>
                  <a:cubicBezTo>
                    <a:pt x="842" y="6128"/>
                    <a:pt x="488" y="6424"/>
                    <a:pt x="145" y="6736"/>
                  </a:cubicBezTo>
                  <a:cubicBezTo>
                    <a:pt x="107" y="6771"/>
                    <a:pt x="71" y="6809"/>
                    <a:pt x="29" y="6839"/>
                  </a:cubicBezTo>
                  <a:cubicBezTo>
                    <a:pt x="28" y="6840"/>
                    <a:pt x="27" y="6841"/>
                    <a:pt x="25" y="6842"/>
                  </a:cubicBezTo>
                  <a:cubicBezTo>
                    <a:pt x="21" y="6949"/>
                    <a:pt x="17" y="7056"/>
                    <a:pt x="0" y="7162"/>
                  </a:cubicBezTo>
                  <a:cubicBezTo>
                    <a:pt x="248" y="6947"/>
                    <a:pt x="500" y="6736"/>
                    <a:pt x="742" y="6515"/>
                  </a:cubicBezTo>
                  <a:cubicBezTo>
                    <a:pt x="749" y="6509"/>
                    <a:pt x="756" y="6504"/>
                    <a:pt x="762" y="6498"/>
                  </a:cubicBezTo>
                  <a:cubicBezTo>
                    <a:pt x="1202" y="6129"/>
                    <a:pt x="1644" y="5764"/>
                    <a:pt x="2081" y="5392"/>
                  </a:cubicBezTo>
                  <a:cubicBezTo>
                    <a:pt x="2304" y="5204"/>
                    <a:pt x="2520" y="5009"/>
                    <a:pt x="2739" y="4818"/>
                  </a:cubicBezTo>
                  <a:cubicBezTo>
                    <a:pt x="3209" y="4405"/>
                    <a:pt x="3678" y="3992"/>
                    <a:pt x="4158" y="3591"/>
                  </a:cubicBezTo>
                  <a:cubicBezTo>
                    <a:pt x="4356" y="3426"/>
                    <a:pt x="4543" y="3250"/>
                    <a:pt x="4743" y="3087"/>
                  </a:cubicBezTo>
                  <a:cubicBezTo>
                    <a:pt x="5154" y="2752"/>
                    <a:pt x="5555" y="2401"/>
                    <a:pt x="5956" y="2053"/>
                  </a:cubicBezTo>
                  <a:cubicBezTo>
                    <a:pt x="6311" y="1745"/>
                    <a:pt x="6663" y="1431"/>
                    <a:pt x="7016" y="1118"/>
                  </a:cubicBezTo>
                  <a:cubicBezTo>
                    <a:pt x="7036" y="1102"/>
                    <a:pt x="7054" y="1083"/>
                    <a:pt x="7075" y="1067"/>
                  </a:cubicBezTo>
                  <a:cubicBezTo>
                    <a:pt x="7398" y="840"/>
                    <a:pt x="7668" y="549"/>
                    <a:pt x="7974" y="299"/>
                  </a:cubicBezTo>
                  <a:cubicBezTo>
                    <a:pt x="7980" y="295"/>
                    <a:pt x="7986" y="289"/>
                    <a:pt x="7992" y="285"/>
                  </a:cubicBezTo>
                  <a:cubicBezTo>
                    <a:pt x="7978" y="190"/>
                    <a:pt x="7964" y="95"/>
                    <a:pt x="795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2"/>
            <p:cNvSpPr/>
            <p:nvPr/>
          </p:nvSpPr>
          <p:spPr>
            <a:xfrm>
              <a:off x="5244300" y="2278050"/>
              <a:ext cx="149950" cy="124025"/>
            </a:xfrm>
            <a:custGeom>
              <a:avLst/>
              <a:gdLst/>
              <a:ahLst/>
              <a:cxnLst/>
              <a:rect l="l" t="t" r="r" b="b"/>
              <a:pathLst>
                <a:path w="5998" h="4961" extrusionOk="0">
                  <a:moveTo>
                    <a:pt x="5961" y="0"/>
                  </a:moveTo>
                  <a:cubicBezTo>
                    <a:pt x="5909" y="46"/>
                    <a:pt x="5856" y="92"/>
                    <a:pt x="5803" y="138"/>
                  </a:cubicBezTo>
                  <a:cubicBezTo>
                    <a:pt x="5791" y="150"/>
                    <a:pt x="5778" y="161"/>
                    <a:pt x="5764" y="172"/>
                  </a:cubicBezTo>
                  <a:cubicBezTo>
                    <a:pt x="5495" y="396"/>
                    <a:pt x="5223" y="620"/>
                    <a:pt x="4956" y="847"/>
                  </a:cubicBezTo>
                  <a:cubicBezTo>
                    <a:pt x="4687" y="1074"/>
                    <a:pt x="4431" y="1316"/>
                    <a:pt x="4155" y="1534"/>
                  </a:cubicBezTo>
                  <a:cubicBezTo>
                    <a:pt x="3980" y="1672"/>
                    <a:pt x="3816" y="1823"/>
                    <a:pt x="3644" y="1965"/>
                  </a:cubicBezTo>
                  <a:cubicBezTo>
                    <a:pt x="3413" y="2156"/>
                    <a:pt x="3179" y="2341"/>
                    <a:pt x="2948" y="2534"/>
                  </a:cubicBezTo>
                  <a:cubicBezTo>
                    <a:pt x="2711" y="2731"/>
                    <a:pt x="2485" y="2942"/>
                    <a:pt x="2241" y="3132"/>
                  </a:cubicBezTo>
                  <a:cubicBezTo>
                    <a:pt x="2085" y="3252"/>
                    <a:pt x="1940" y="3386"/>
                    <a:pt x="1787" y="3509"/>
                  </a:cubicBezTo>
                  <a:cubicBezTo>
                    <a:pt x="1460" y="3772"/>
                    <a:pt x="1130" y="4032"/>
                    <a:pt x="805" y="4297"/>
                  </a:cubicBezTo>
                  <a:cubicBezTo>
                    <a:pt x="535" y="4515"/>
                    <a:pt x="268" y="4736"/>
                    <a:pt x="0" y="4954"/>
                  </a:cubicBezTo>
                  <a:cubicBezTo>
                    <a:pt x="121" y="4956"/>
                    <a:pt x="240" y="4958"/>
                    <a:pt x="356" y="4961"/>
                  </a:cubicBezTo>
                  <a:cubicBezTo>
                    <a:pt x="608" y="4756"/>
                    <a:pt x="858" y="4550"/>
                    <a:pt x="1109" y="4346"/>
                  </a:cubicBezTo>
                  <a:cubicBezTo>
                    <a:pt x="1493" y="4031"/>
                    <a:pt x="1880" y="3718"/>
                    <a:pt x="2263" y="3404"/>
                  </a:cubicBezTo>
                  <a:cubicBezTo>
                    <a:pt x="2456" y="3246"/>
                    <a:pt x="2645" y="3086"/>
                    <a:pt x="2837" y="2927"/>
                  </a:cubicBezTo>
                  <a:cubicBezTo>
                    <a:pt x="3056" y="2748"/>
                    <a:pt x="3277" y="2573"/>
                    <a:pt x="3494" y="2391"/>
                  </a:cubicBezTo>
                  <a:cubicBezTo>
                    <a:pt x="3736" y="2188"/>
                    <a:pt x="3969" y="1971"/>
                    <a:pt x="4220" y="1775"/>
                  </a:cubicBezTo>
                  <a:cubicBezTo>
                    <a:pt x="4389" y="1643"/>
                    <a:pt x="4545" y="1497"/>
                    <a:pt x="4710" y="1360"/>
                  </a:cubicBezTo>
                  <a:cubicBezTo>
                    <a:pt x="4979" y="1134"/>
                    <a:pt x="5253" y="913"/>
                    <a:pt x="5519" y="685"/>
                  </a:cubicBezTo>
                  <a:cubicBezTo>
                    <a:pt x="5679" y="548"/>
                    <a:pt x="5839" y="409"/>
                    <a:pt x="5998" y="268"/>
                  </a:cubicBezTo>
                  <a:cubicBezTo>
                    <a:pt x="5985" y="179"/>
                    <a:pt x="5973" y="89"/>
                    <a:pt x="596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2"/>
            <p:cNvSpPr/>
            <p:nvPr/>
          </p:nvSpPr>
          <p:spPr>
            <a:xfrm>
              <a:off x="5193950" y="2131100"/>
              <a:ext cx="177550" cy="156825"/>
            </a:xfrm>
            <a:custGeom>
              <a:avLst/>
              <a:gdLst/>
              <a:ahLst/>
              <a:cxnLst/>
              <a:rect l="l" t="t" r="r" b="b"/>
              <a:pathLst>
                <a:path w="7102" h="6273" extrusionOk="0">
                  <a:moveTo>
                    <a:pt x="7047" y="0"/>
                  </a:moveTo>
                  <a:cubicBezTo>
                    <a:pt x="6704" y="299"/>
                    <a:pt x="6364" y="603"/>
                    <a:pt x="6022" y="904"/>
                  </a:cubicBezTo>
                  <a:cubicBezTo>
                    <a:pt x="6009" y="917"/>
                    <a:pt x="5997" y="928"/>
                    <a:pt x="5984" y="939"/>
                  </a:cubicBezTo>
                  <a:cubicBezTo>
                    <a:pt x="5651" y="1222"/>
                    <a:pt x="5316" y="1504"/>
                    <a:pt x="4985" y="1789"/>
                  </a:cubicBezTo>
                  <a:cubicBezTo>
                    <a:pt x="4705" y="2028"/>
                    <a:pt x="4428" y="2271"/>
                    <a:pt x="4149" y="2512"/>
                  </a:cubicBezTo>
                  <a:cubicBezTo>
                    <a:pt x="4137" y="2524"/>
                    <a:pt x="4124" y="2535"/>
                    <a:pt x="4111" y="2546"/>
                  </a:cubicBezTo>
                  <a:cubicBezTo>
                    <a:pt x="3872" y="2742"/>
                    <a:pt x="3633" y="2935"/>
                    <a:pt x="3395" y="3133"/>
                  </a:cubicBezTo>
                  <a:cubicBezTo>
                    <a:pt x="3166" y="3325"/>
                    <a:pt x="2946" y="3531"/>
                    <a:pt x="2708" y="3713"/>
                  </a:cubicBezTo>
                  <a:cubicBezTo>
                    <a:pt x="2530" y="3848"/>
                    <a:pt x="2369" y="4003"/>
                    <a:pt x="2196" y="4143"/>
                  </a:cubicBezTo>
                  <a:cubicBezTo>
                    <a:pt x="1983" y="4316"/>
                    <a:pt x="1768" y="4485"/>
                    <a:pt x="1558" y="4660"/>
                  </a:cubicBezTo>
                  <a:cubicBezTo>
                    <a:pt x="1340" y="4840"/>
                    <a:pt x="1127" y="5028"/>
                    <a:pt x="910" y="5208"/>
                  </a:cubicBezTo>
                  <a:cubicBezTo>
                    <a:pt x="621" y="5448"/>
                    <a:pt x="328" y="5685"/>
                    <a:pt x="39" y="5925"/>
                  </a:cubicBezTo>
                  <a:cubicBezTo>
                    <a:pt x="26" y="6041"/>
                    <a:pt x="13" y="6157"/>
                    <a:pt x="1" y="6272"/>
                  </a:cubicBezTo>
                  <a:cubicBezTo>
                    <a:pt x="166" y="6127"/>
                    <a:pt x="333" y="5981"/>
                    <a:pt x="500" y="5835"/>
                  </a:cubicBezTo>
                  <a:cubicBezTo>
                    <a:pt x="513" y="5824"/>
                    <a:pt x="527" y="5814"/>
                    <a:pt x="540" y="5802"/>
                  </a:cubicBezTo>
                  <a:cubicBezTo>
                    <a:pt x="766" y="5619"/>
                    <a:pt x="994" y="5437"/>
                    <a:pt x="1218" y="5251"/>
                  </a:cubicBezTo>
                  <a:cubicBezTo>
                    <a:pt x="1441" y="5064"/>
                    <a:pt x="1655" y="4865"/>
                    <a:pt x="1886" y="4689"/>
                  </a:cubicBezTo>
                  <a:cubicBezTo>
                    <a:pt x="2071" y="4548"/>
                    <a:pt x="2237" y="4388"/>
                    <a:pt x="2418" y="4242"/>
                  </a:cubicBezTo>
                  <a:cubicBezTo>
                    <a:pt x="2631" y="4071"/>
                    <a:pt x="2845" y="3899"/>
                    <a:pt x="3056" y="3724"/>
                  </a:cubicBezTo>
                  <a:cubicBezTo>
                    <a:pt x="3287" y="3532"/>
                    <a:pt x="3506" y="3326"/>
                    <a:pt x="3743" y="3144"/>
                  </a:cubicBezTo>
                  <a:cubicBezTo>
                    <a:pt x="3935" y="2997"/>
                    <a:pt x="4108" y="2831"/>
                    <a:pt x="4292" y="2676"/>
                  </a:cubicBezTo>
                  <a:cubicBezTo>
                    <a:pt x="4548" y="2462"/>
                    <a:pt x="4809" y="2254"/>
                    <a:pt x="5063" y="2036"/>
                  </a:cubicBezTo>
                  <a:cubicBezTo>
                    <a:pt x="5394" y="1752"/>
                    <a:pt x="5720" y="1460"/>
                    <a:pt x="6048" y="1171"/>
                  </a:cubicBezTo>
                  <a:cubicBezTo>
                    <a:pt x="6061" y="1160"/>
                    <a:pt x="6074" y="1149"/>
                    <a:pt x="6087" y="1138"/>
                  </a:cubicBezTo>
                  <a:cubicBezTo>
                    <a:pt x="6414" y="860"/>
                    <a:pt x="6742" y="586"/>
                    <a:pt x="7065" y="304"/>
                  </a:cubicBezTo>
                  <a:cubicBezTo>
                    <a:pt x="7077" y="294"/>
                    <a:pt x="7089" y="284"/>
                    <a:pt x="7102" y="273"/>
                  </a:cubicBezTo>
                  <a:cubicBezTo>
                    <a:pt x="7083" y="182"/>
                    <a:pt x="7066" y="90"/>
                    <a:pt x="704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2"/>
            <p:cNvSpPr/>
            <p:nvPr/>
          </p:nvSpPr>
          <p:spPr>
            <a:xfrm>
              <a:off x="5204750" y="2062675"/>
              <a:ext cx="152075" cy="140125"/>
            </a:xfrm>
            <a:custGeom>
              <a:avLst/>
              <a:gdLst/>
              <a:ahLst/>
              <a:cxnLst/>
              <a:rect l="l" t="t" r="r" b="b"/>
              <a:pathLst>
                <a:path w="6083" h="5605" extrusionOk="0">
                  <a:moveTo>
                    <a:pt x="6014" y="0"/>
                  </a:moveTo>
                  <a:cubicBezTo>
                    <a:pt x="5517" y="459"/>
                    <a:pt x="5031" y="930"/>
                    <a:pt x="4517" y="1369"/>
                  </a:cubicBezTo>
                  <a:cubicBezTo>
                    <a:pt x="4060" y="1759"/>
                    <a:pt x="3646" y="2195"/>
                    <a:pt x="3180" y="2576"/>
                  </a:cubicBezTo>
                  <a:cubicBezTo>
                    <a:pt x="2888" y="2813"/>
                    <a:pt x="2618" y="3078"/>
                    <a:pt x="2331" y="3324"/>
                  </a:cubicBezTo>
                  <a:cubicBezTo>
                    <a:pt x="1916" y="3681"/>
                    <a:pt x="1505" y="4044"/>
                    <a:pt x="1083" y="4394"/>
                  </a:cubicBezTo>
                  <a:cubicBezTo>
                    <a:pt x="736" y="4680"/>
                    <a:pt x="394" y="4973"/>
                    <a:pt x="51" y="5265"/>
                  </a:cubicBezTo>
                  <a:cubicBezTo>
                    <a:pt x="33" y="5378"/>
                    <a:pt x="17" y="5491"/>
                    <a:pt x="1" y="5605"/>
                  </a:cubicBezTo>
                  <a:cubicBezTo>
                    <a:pt x="169" y="5465"/>
                    <a:pt x="341" y="5328"/>
                    <a:pt x="512" y="5190"/>
                  </a:cubicBezTo>
                  <a:cubicBezTo>
                    <a:pt x="857" y="4910"/>
                    <a:pt x="1197" y="4621"/>
                    <a:pt x="1536" y="4331"/>
                  </a:cubicBezTo>
                  <a:cubicBezTo>
                    <a:pt x="1984" y="3947"/>
                    <a:pt x="2432" y="3560"/>
                    <a:pt x="2876" y="3170"/>
                  </a:cubicBezTo>
                  <a:cubicBezTo>
                    <a:pt x="3179" y="2905"/>
                    <a:pt x="3477" y="2634"/>
                    <a:pt x="3779" y="2367"/>
                  </a:cubicBezTo>
                  <a:cubicBezTo>
                    <a:pt x="4511" y="1719"/>
                    <a:pt x="5225" y="1052"/>
                    <a:pt x="5946" y="391"/>
                  </a:cubicBezTo>
                  <a:cubicBezTo>
                    <a:pt x="5992" y="350"/>
                    <a:pt x="6037" y="307"/>
                    <a:pt x="6082" y="266"/>
                  </a:cubicBezTo>
                  <a:cubicBezTo>
                    <a:pt x="6060" y="177"/>
                    <a:pt x="6037" y="88"/>
                    <a:pt x="60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2"/>
            <p:cNvSpPr/>
            <p:nvPr/>
          </p:nvSpPr>
          <p:spPr>
            <a:xfrm>
              <a:off x="5223675" y="1995850"/>
              <a:ext cx="111750" cy="106150"/>
            </a:xfrm>
            <a:custGeom>
              <a:avLst/>
              <a:gdLst/>
              <a:ahLst/>
              <a:cxnLst/>
              <a:rect l="l" t="t" r="r" b="b"/>
              <a:pathLst>
                <a:path w="4470" h="4246" extrusionOk="0">
                  <a:moveTo>
                    <a:pt x="4386" y="0"/>
                  </a:moveTo>
                  <a:cubicBezTo>
                    <a:pt x="3354" y="955"/>
                    <a:pt x="2349" y="1942"/>
                    <a:pt x="1282" y="2860"/>
                  </a:cubicBezTo>
                  <a:cubicBezTo>
                    <a:pt x="1041" y="3066"/>
                    <a:pt x="805" y="3279"/>
                    <a:pt x="559" y="3478"/>
                  </a:cubicBezTo>
                  <a:cubicBezTo>
                    <a:pt x="395" y="3611"/>
                    <a:pt x="230" y="3743"/>
                    <a:pt x="69" y="3877"/>
                  </a:cubicBezTo>
                  <a:cubicBezTo>
                    <a:pt x="47" y="4000"/>
                    <a:pt x="24" y="4123"/>
                    <a:pt x="0" y="4245"/>
                  </a:cubicBezTo>
                  <a:cubicBezTo>
                    <a:pt x="204" y="4070"/>
                    <a:pt x="402" y="3890"/>
                    <a:pt x="613" y="3726"/>
                  </a:cubicBezTo>
                  <a:cubicBezTo>
                    <a:pt x="810" y="3573"/>
                    <a:pt x="992" y="3404"/>
                    <a:pt x="1180" y="3242"/>
                  </a:cubicBezTo>
                  <a:cubicBezTo>
                    <a:pt x="1530" y="2941"/>
                    <a:pt x="1891" y="2651"/>
                    <a:pt x="2231" y="2337"/>
                  </a:cubicBezTo>
                  <a:cubicBezTo>
                    <a:pt x="2981" y="1646"/>
                    <a:pt x="3724" y="947"/>
                    <a:pt x="4469" y="250"/>
                  </a:cubicBezTo>
                  <a:cubicBezTo>
                    <a:pt x="4441" y="167"/>
                    <a:pt x="4413" y="84"/>
                    <a:pt x="438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2"/>
            <p:cNvSpPr/>
            <p:nvPr/>
          </p:nvSpPr>
          <p:spPr>
            <a:xfrm>
              <a:off x="5257900" y="1766150"/>
              <a:ext cx="25275" cy="28625"/>
            </a:xfrm>
            <a:custGeom>
              <a:avLst/>
              <a:gdLst/>
              <a:ahLst/>
              <a:cxnLst/>
              <a:rect l="l" t="t" r="r" b="b"/>
              <a:pathLst>
                <a:path w="1011" h="1145" extrusionOk="0">
                  <a:moveTo>
                    <a:pt x="954" y="1"/>
                  </a:moveTo>
                  <a:cubicBezTo>
                    <a:pt x="676" y="242"/>
                    <a:pt x="399" y="483"/>
                    <a:pt x="116" y="720"/>
                  </a:cubicBezTo>
                  <a:cubicBezTo>
                    <a:pt x="77" y="861"/>
                    <a:pt x="40" y="1003"/>
                    <a:pt x="1" y="1144"/>
                  </a:cubicBezTo>
                  <a:cubicBezTo>
                    <a:pt x="277" y="911"/>
                    <a:pt x="545" y="668"/>
                    <a:pt x="819" y="430"/>
                  </a:cubicBezTo>
                  <a:cubicBezTo>
                    <a:pt x="864" y="390"/>
                    <a:pt x="906" y="348"/>
                    <a:pt x="952" y="309"/>
                  </a:cubicBezTo>
                  <a:cubicBezTo>
                    <a:pt x="971" y="294"/>
                    <a:pt x="991" y="277"/>
                    <a:pt x="1010" y="261"/>
                  </a:cubicBezTo>
                  <a:cubicBezTo>
                    <a:pt x="997" y="173"/>
                    <a:pt x="979" y="86"/>
                    <a:pt x="9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2"/>
            <p:cNvSpPr/>
            <p:nvPr/>
          </p:nvSpPr>
          <p:spPr>
            <a:xfrm>
              <a:off x="5245575" y="1818550"/>
              <a:ext cx="44850" cy="50025"/>
            </a:xfrm>
            <a:custGeom>
              <a:avLst/>
              <a:gdLst/>
              <a:ahLst/>
              <a:cxnLst/>
              <a:rect l="l" t="t" r="r" b="b"/>
              <a:pathLst>
                <a:path w="1794" h="2001" extrusionOk="0">
                  <a:moveTo>
                    <a:pt x="1746" y="0"/>
                  </a:moveTo>
                  <a:cubicBezTo>
                    <a:pt x="1173" y="549"/>
                    <a:pt x="595" y="1091"/>
                    <a:pt x="29" y="1645"/>
                  </a:cubicBezTo>
                  <a:cubicBezTo>
                    <a:pt x="26" y="1648"/>
                    <a:pt x="24" y="1652"/>
                    <a:pt x="21" y="1655"/>
                  </a:cubicBezTo>
                  <a:cubicBezTo>
                    <a:pt x="13" y="1769"/>
                    <a:pt x="5" y="1885"/>
                    <a:pt x="0" y="2001"/>
                  </a:cubicBezTo>
                  <a:cubicBezTo>
                    <a:pt x="200" y="1805"/>
                    <a:pt x="393" y="1602"/>
                    <a:pt x="597" y="1412"/>
                  </a:cubicBezTo>
                  <a:cubicBezTo>
                    <a:pt x="999" y="1035"/>
                    <a:pt x="1397" y="655"/>
                    <a:pt x="1794" y="275"/>
                  </a:cubicBezTo>
                  <a:cubicBezTo>
                    <a:pt x="1777" y="184"/>
                    <a:pt x="1761" y="92"/>
                    <a:pt x="17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2"/>
            <p:cNvSpPr/>
            <p:nvPr/>
          </p:nvSpPr>
          <p:spPr>
            <a:xfrm>
              <a:off x="5235775" y="1932875"/>
              <a:ext cx="83475" cy="82300"/>
            </a:xfrm>
            <a:custGeom>
              <a:avLst/>
              <a:gdLst/>
              <a:ahLst/>
              <a:cxnLst/>
              <a:rect l="l" t="t" r="r" b="b"/>
              <a:pathLst>
                <a:path w="3339" h="3292" extrusionOk="0">
                  <a:moveTo>
                    <a:pt x="3273" y="0"/>
                  </a:moveTo>
                  <a:cubicBezTo>
                    <a:pt x="2510" y="719"/>
                    <a:pt x="1749" y="1438"/>
                    <a:pt x="983" y="2154"/>
                  </a:cubicBezTo>
                  <a:cubicBezTo>
                    <a:pt x="708" y="2411"/>
                    <a:pt x="419" y="2654"/>
                    <a:pt x="130" y="2897"/>
                  </a:cubicBezTo>
                  <a:cubicBezTo>
                    <a:pt x="100" y="2924"/>
                    <a:pt x="68" y="2949"/>
                    <a:pt x="36" y="2975"/>
                  </a:cubicBezTo>
                  <a:cubicBezTo>
                    <a:pt x="24" y="3080"/>
                    <a:pt x="12" y="3186"/>
                    <a:pt x="0" y="3291"/>
                  </a:cubicBezTo>
                  <a:cubicBezTo>
                    <a:pt x="80" y="3226"/>
                    <a:pt x="160" y="3159"/>
                    <a:pt x="240" y="3094"/>
                  </a:cubicBezTo>
                  <a:cubicBezTo>
                    <a:pt x="491" y="2887"/>
                    <a:pt x="752" y="2691"/>
                    <a:pt x="989" y="2469"/>
                  </a:cubicBezTo>
                  <a:cubicBezTo>
                    <a:pt x="1775" y="1737"/>
                    <a:pt x="2556" y="1001"/>
                    <a:pt x="3338" y="265"/>
                  </a:cubicBezTo>
                  <a:cubicBezTo>
                    <a:pt x="3317" y="177"/>
                    <a:pt x="3294" y="88"/>
                    <a:pt x="32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2"/>
            <p:cNvSpPr/>
            <p:nvPr/>
          </p:nvSpPr>
          <p:spPr>
            <a:xfrm>
              <a:off x="5244025" y="1875000"/>
              <a:ext cx="59950" cy="66400"/>
            </a:xfrm>
            <a:custGeom>
              <a:avLst/>
              <a:gdLst/>
              <a:ahLst/>
              <a:cxnLst/>
              <a:rect l="l" t="t" r="r" b="b"/>
              <a:pathLst>
                <a:path w="2398" h="2656" extrusionOk="0">
                  <a:moveTo>
                    <a:pt x="2327" y="1"/>
                  </a:moveTo>
                  <a:cubicBezTo>
                    <a:pt x="2164" y="159"/>
                    <a:pt x="1999" y="319"/>
                    <a:pt x="1843" y="487"/>
                  </a:cubicBezTo>
                  <a:cubicBezTo>
                    <a:pt x="1600" y="752"/>
                    <a:pt x="1331" y="991"/>
                    <a:pt x="1085" y="1256"/>
                  </a:cubicBezTo>
                  <a:cubicBezTo>
                    <a:pt x="845" y="1513"/>
                    <a:pt x="585" y="1750"/>
                    <a:pt x="339" y="2001"/>
                  </a:cubicBezTo>
                  <a:cubicBezTo>
                    <a:pt x="233" y="2108"/>
                    <a:pt x="127" y="2216"/>
                    <a:pt x="19" y="2323"/>
                  </a:cubicBezTo>
                  <a:cubicBezTo>
                    <a:pt x="17" y="2368"/>
                    <a:pt x="16" y="2413"/>
                    <a:pt x="15" y="2458"/>
                  </a:cubicBezTo>
                  <a:cubicBezTo>
                    <a:pt x="13" y="2525"/>
                    <a:pt x="8" y="2590"/>
                    <a:pt x="1" y="2656"/>
                  </a:cubicBezTo>
                  <a:cubicBezTo>
                    <a:pt x="175" y="2491"/>
                    <a:pt x="346" y="2324"/>
                    <a:pt x="510" y="2148"/>
                  </a:cubicBezTo>
                  <a:cubicBezTo>
                    <a:pt x="795" y="1840"/>
                    <a:pt x="1112" y="1564"/>
                    <a:pt x="1401" y="1258"/>
                  </a:cubicBezTo>
                  <a:cubicBezTo>
                    <a:pt x="1724" y="917"/>
                    <a:pt x="2064" y="591"/>
                    <a:pt x="2397" y="261"/>
                  </a:cubicBezTo>
                  <a:cubicBezTo>
                    <a:pt x="2374" y="174"/>
                    <a:pt x="2350" y="87"/>
                    <a:pt x="23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89" name="Google Shape;589;p22"/>
          <p:cNvSpPr/>
          <p:nvPr/>
        </p:nvSpPr>
        <p:spPr>
          <a:xfrm flipH="1">
            <a:off x="2945325" y="1096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0" name="Google Shape;590;p22"/>
          <p:cNvSpPr/>
          <p:nvPr/>
        </p:nvSpPr>
        <p:spPr>
          <a:xfrm flipH="1">
            <a:off x="8227475" y="279628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1" name="Google Shape;591;p22"/>
          <p:cNvSpPr/>
          <p:nvPr/>
        </p:nvSpPr>
        <p:spPr>
          <a:xfrm>
            <a:off x="-116725" y="4508775"/>
            <a:ext cx="9367725" cy="729575"/>
          </a:xfrm>
          <a:custGeom>
            <a:avLst/>
            <a:gdLst/>
            <a:ahLst/>
            <a:cxnLst/>
            <a:rect l="l" t="t" r="r" b="b"/>
            <a:pathLst>
              <a:path w="374709" h="29183" extrusionOk="0">
                <a:moveTo>
                  <a:pt x="0" y="5836"/>
                </a:moveTo>
                <a:lnTo>
                  <a:pt x="33852" y="1751"/>
                </a:lnTo>
                <a:lnTo>
                  <a:pt x="106809" y="8755"/>
                </a:lnTo>
                <a:lnTo>
                  <a:pt x="191440" y="7004"/>
                </a:lnTo>
                <a:lnTo>
                  <a:pt x="344359" y="5253"/>
                </a:lnTo>
                <a:lnTo>
                  <a:pt x="370040" y="0"/>
                </a:lnTo>
                <a:lnTo>
                  <a:pt x="374709" y="8171"/>
                </a:lnTo>
                <a:lnTo>
                  <a:pt x="374709" y="29183"/>
                </a:lnTo>
                <a:lnTo>
                  <a:pt x="2334" y="29183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bg>
      <p:bgPr>
        <a:solidFill>
          <a:schemeClr val="lt2"/>
        </a:solidFill>
        <a:effectLst/>
      </p:bgPr>
    </p:bg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23"/>
          <p:cNvSpPr/>
          <p:nvPr/>
        </p:nvSpPr>
        <p:spPr>
          <a:xfrm>
            <a:off x="672050" y="266650"/>
            <a:ext cx="7799900" cy="4610205"/>
          </a:xfrm>
          <a:custGeom>
            <a:avLst/>
            <a:gdLst/>
            <a:ahLst/>
            <a:cxnLst/>
            <a:rect l="l" t="t" r="r" b="b"/>
            <a:pathLst>
              <a:path w="36231" h="34359" extrusionOk="0">
                <a:moveTo>
                  <a:pt x="18968" y="1"/>
                </a:moveTo>
                <a:cubicBezTo>
                  <a:pt x="18940" y="1"/>
                  <a:pt x="18912" y="1"/>
                  <a:pt x="18884" y="1"/>
                </a:cubicBezTo>
                <a:cubicBezTo>
                  <a:pt x="18235" y="7"/>
                  <a:pt x="17586" y="2"/>
                  <a:pt x="16937" y="9"/>
                </a:cubicBezTo>
                <a:cubicBezTo>
                  <a:pt x="16721" y="12"/>
                  <a:pt x="16506" y="39"/>
                  <a:pt x="16291" y="59"/>
                </a:cubicBezTo>
                <a:cubicBezTo>
                  <a:pt x="15687" y="115"/>
                  <a:pt x="15095" y="247"/>
                  <a:pt x="14500" y="359"/>
                </a:cubicBezTo>
                <a:cubicBezTo>
                  <a:pt x="13378" y="572"/>
                  <a:pt x="12279" y="866"/>
                  <a:pt x="11224" y="1307"/>
                </a:cubicBezTo>
                <a:cubicBezTo>
                  <a:pt x="10437" y="1635"/>
                  <a:pt x="9669" y="1999"/>
                  <a:pt x="9016" y="2564"/>
                </a:cubicBezTo>
                <a:cubicBezTo>
                  <a:pt x="8491" y="3018"/>
                  <a:pt x="7943" y="3440"/>
                  <a:pt x="7392" y="3859"/>
                </a:cubicBezTo>
                <a:cubicBezTo>
                  <a:pt x="6750" y="4349"/>
                  <a:pt x="6104" y="4834"/>
                  <a:pt x="5502" y="5373"/>
                </a:cubicBezTo>
                <a:cubicBezTo>
                  <a:pt x="4323" y="6429"/>
                  <a:pt x="3320" y="7633"/>
                  <a:pt x="2478" y="8971"/>
                </a:cubicBezTo>
                <a:cubicBezTo>
                  <a:pt x="2248" y="9338"/>
                  <a:pt x="2018" y="9704"/>
                  <a:pt x="1848" y="10105"/>
                </a:cubicBezTo>
                <a:cubicBezTo>
                  <a:pt x="1295" y="11410"/>
                  <a:pt x="885" y="12760"/>
                  <a:pt x="592" y="14146"/>
                </a:cubicBezTo>
                <a:cubicBezTo>
                  <a:pt x="326" y="15406"/>
                  <a:pt x="271" y="16690"/>
                  <a:pt x="164" y="17967"/>
                </a:cubicBezTo>
                <a:cubicBezTo>
                  <a:pt x="129" y="18373"/>
                  <a:pt x="110" y="18779"/>
                  <a:pt x="71" y="19185"/>
                </a:cubicBezTo>
                <a:lnTo>
                  <a:pt x="74" y="19185"/>
                </a:lnTo>
                <a:cubicBezTo>
                  <a:pt x="54" y="19563"/>
                  <a:pt x="71" y="19942"/>
                  <a:pt x="54" y="20321"/>
                </a:cubicBezTo>
                <a:cubicBezTo>
                  <a:pt x="0" y="21590"/>
                  <a:pt x="195" y="22859"/>
                  <a:pt x="161" y="24130"/>
                </a:cubicBezTo>
                <a:cubicBezTo>
                  <a:pt x="115" y="25941"/>
                  <a:pt x="743" y="27749"/>
                  <a:pt x="500" y="29319"/>
                </a:cubicBezTo>
                <a:cubicBezTo>
                  <a:pt x="531" y="30755"/>
                  <a:pt x="570" y="31949"/>
                  <a:pt x="921" y="33141"/>
                </a:cubicBezTo>
                <a:cubicBezTo>
                  <a:pt x="1048" y="33573"/>
                  <a:pt x="1715" y="33880"/>
                  <a:pt x="3064" y="34091"/>
                </a:cubicBezTo>
                <a:cubicBezTo>
                  <a:pt x="4195" y="34268"/>
                  <a:pt x="5426" y="34359"/>
                  <a:pt x="6672" y="34359"/>
                </a:cubicBezTo>
                <a:cubicBezTo>
                  <a:pt x="6907" y="34359"/>
                  <a:pt x="7142" y="34356"/>
                  <a:pt x="7377" y="34349"/>
                </a:cubicBezTo>
                <a:lnTo>
                  <a:pt x="28854" y="34349"/>
                </a:lnTo>
                <a:cubicBezTo>
                  <a:pt x="29089" y="34356"/>
                  <a:pt x="29324" y="34359"/>
                  <a:pt x="29558" y="34359"/>
                </a:cubicBezTo>
                <a:cubicBezTo>
                  <a:pt x="30804" y="34359"/>
                  <a:pt x="32036" y="34268"/>
                  <a:pt x="33167" y="34091"/>
                </a:cubicBezTo>
                <a:cubicBezTo>
                  <a:pt x="34516" y="33880"/>
                  <a:pt x="35182" y="33573"/>
                  <a:pt x="35309" y="33141"/>
                </a:cubicBezTo>
                <a:cubicBezTo>
                  <a:pt x="35660" y="31949"/>
                  <a:pt x="35699" y="30755"/>
                  <a:pt x="35731" y="29319"/>
                </a:cubicBezTo>
                <a:cubicBezTo>
                  <a:pt x="35487" y="27749"/>
                  <a:pt x="36116" y="25941"/>
                  <a:pt x="36069" y="24130"/>
                </a:cubicBezTo>
                <a:cubicBezTo>
                  <a:pt x="36036" y="22859"/>
                  <a:pt x="36231" y="21590"/>
                  <a:pt x="36176" y="20321"/>
                </a:cubicBezTo>
                <a:cubicBezTo>
                  <a:pt x="36160" y="19942"/>
                  <a:pt x="36176" y="19563"/>
                  <a:pt x="36157" y="19185"/>
                </a:cubicBezTo>
                <a:lnTo>
                  <a:pt x="36186" y="19185"/>
                </a:lnTo>
                <a:cubicBezTo>
                  <a:pt x="36178" y="19099"/>
                  <a:pt x="36171" y="19013"/>
                  <a:pt x="36164" y="18927"/>
                </a:cubicBezTo>
                <a:cubicBezTo>
                  <a:pt x="36091" y="18050"/>
                  <a:pt x="35999" y="17176"/>
                  <a:pt x="35939" y="16300"/>
                </a:cubicBezTo>
                <a:cubicBezTo>
                  <a:pt x="35897" y="15694"/>
                  <a:pt x="35812" y="15096"/>
                  <a:pt x="35710" y="14499"/>
                </a:cubicBezTo>
                <a:cubicBezTo>
                  <a:pt x="35495" y="13244"/>
                  <a:pt x="35114" y="12034"/>
                  <a:pt x="34689" y="10837"/>
                </a:cubicBezTo>
                <a:cubicBezTo>
                  <a:pt x="34515" y="10347"/>
                  <a:pt x="34304" y="9871"/>
                  <a:pt x="34037" y="9425"/>
                </a:cubicBezTo>
                <a:cubicBezTo>
                  <a:pt x="33353" y="8284"/>
                  <a:pt x="32579" y="7210"/>
                  <a:pt x="31651" y="6251"/>
                </a:cubicBezTo>
                <a:cubicBezTo>
                  <a:pt x="30917" y="5492"/>
                  <a:pt x="30112" y="4816"/>
                  <a:pt x="29271" y="4181"/>
                </a:cubicBezTo>
                <a:cubicBezTo>
                  <a:pt x="28603" y="3677"/>
                  <a:pt x="27938" y="3170"/>
                  <a:pt x="27300" y="2629"/>
                </a:cubicBezTo>
                <a:cubicBezTo>
                  <a:pt x="26959" y="2338"/>
                  <a:pt x="26599" y="2074"/>
                  <a:pt x="26202" y="1863"/>
                </a:cubicBezTo>
                <a:cubicBezTo>
                  <a:pt x="25602" y="1545"/>
                  <a:pt x="24982" y="1275"/>
                  <a:pt x="24343" y="1044"/>
                </a:cubicBezTo>
                <a:cubicBezTo>
                  <a:pt x="23184" y="628"/>
                  <a:pt x="21978" y="407"/>
                  <a:pt x="20774" y="178"/>
                </a:cubicBezTo>
                <a:cubicBezTo>
                  <a:pt x="20179" y="64"/>
                  <a:pt x="19576" y="1"/>
                  <a:pt x="1896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4" name="Google Shape;594;p23"/>
          <p:cNvSpPr/>
          <p:nvPr/>
        </p:nvSpPr>
        <p:spPr>
          <a:xfrm>
            <a:off x="361875" y="883963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5" name="Google Shape;595;p23"/>
          <p:cNvSpPr/>
          <p:nvPr/>
        </p:nvSpPr>
        <p:spPr>
          <a:xfrm>
            <a:off x="2013900" y="273725"/>
            <a:ext cx="174256" cy="162501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23"/>
          <p:cNvSpPr/>
          <p:nvPr/>
        </p:nvSpPr>
        <p:spPr>
          <a:xfrm>
            <a:off x="361875" y="16879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7" name="Google Shape;597;p23"/>
          <p:cNvSpPr/>
          <p:nvPr/>
        </p:nvSpPr>
        <p:spPr>
          <a:xfrm>
            <a:off x="8861100" y="26805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" name="Google Shape;598;p23"/>
          <p:cNvSpPr/>
          <p:nvPr/>
        </p:nvSpPr>
        <p:spPr>
          <a:xfrm>
            <a:off x="6540500" y="1129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9" name="Google Shape;599;p23"/>
          <p:cNvSpPr/>
          <p:nvPr/>
        </p:nvSpPr>
        <p:spPr>
          <a:xfrm>
            <a:off x="8554125" y="12629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0" name="Google Shape;600;p23"/>
          <p:cNvSpPr/>
          <p:nvPr/>
        </p:nvSpPr>
        <p:spPr>
          <a:xfrm>
            <a:off x="8485075" y="4358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1" name="Google Shape;601;p23"/>
          <p:cNvSpPr/>
          <p:nvPr/>
        </p:nvSpPr>
        <p:spPr>
          <a:xfrm>
            <a:off x="7493000" y="3552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2" name="Google Shape;602;p23"/>
          <p:cNvSpPr/>
          <p:nvPr/>
        </p:nvSpPr>
        <p:spPr>
          <a:xfrm>
            <a:off x="8889525" y="9111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3" name="Google Shape;603;p23"/>
          <p:cNvSpPr/>
          <p:nvPr/>
        </p:nvSpPr>
        <p:spPr>
          <a:xfrm>
            <a:off x="361875" y="3552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" name="Google Shape;604;p23"/>
          <p:cNvSpPr/>
          <p:nvPr/>
        </p:nvSpPr>
        <p:spPr>
          <a:xfrm>
            <a:off x="2854700" y="355263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5" name="Google Shape;605;p23"/>
          <p:cNvSpPr/>
          <p:nvPr/>
        </p:nvSpPr>
        <p:spPr>
          <a:xfrm>
            <a:off x="8907675" y="20425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6" name="Google Shape;606;p23"/>
          <p:cNvSpPr/>
          <p:nvPr/>
        </p:nvSpPr>
        <p:spPr>
          <a:xfrm>
            <a:off x="5764775" y="2033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7" name="Google Shape;607;p23"/>
          <p:cNvSpPr/>
          <p:nvPr/>
        </p:nvSpPr>
        <p:spPr>
          <a:xfrm>
            <a:off x="806025" y="1129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8" name="Google Shape;608;p23"/>
          <p:cNvSpPr/>
          <p:nvPr/>
        </p:nvSpPr>
        <p:spPr>
          <a:xfrm>
            <a:off x="0" y="19800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9" name="Google Shape;609;p23"/>
          <p:cNvSpPr/>
          <p:nvPr/>
        </p:nvSpPr>
        <p:spPr>
          <a:xfrm>
            <a:off x="-116725" y="4552550"/>
            <a:ext cx="9426100" cy="735825"/>
          </a:xfrm>
          <a:custGeom>
            <a:avLst/>
            <a:gdLst/>
            <a:ahLst/>
            <a:cxnLst/>
            <a:rect l="l" t="t" r="r" b="b"/>
            <a:pathLst>
              <a:path w="377044" h="29433" extrusionOk="0">
                <a:moveTo>
                  <a:pt x="0" y="0"/>
                </a:moveTo>
                <a:lnTo>
                  <a:pt x="69455" y="583"/>
                </a:lnTo>
                <a:lnTo>
                  <a:pt x="151168" y="8755"/>
                </a:lnTo>
                <a:lnTo>
                  <a:pt x="278989" y="1167"/>
                </a:lnTo>
                <a:lnTo>
                  <a:pt x="377044" y="1751"/>
                </a:lnTo>
                <a:lnTo>
                  <a:pt x="377044" y="23930"/>
                </a:lnTo>
                <a:lnTo>
                  <a:pt x="367513" y="29433"/>
                </a:lnTo>
                <a:lnTo>
                  <a:pt x="1167" y="29433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82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500"/>
              <a:buFont typeface="Bigelow Rules"/>
              <a:buNone/>
              <a:defRPr sz="5500">
                <a:solidFill>
                  <a:schemeClr val="dk2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●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"/>
              <a:buChar char="○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"/>
              <a:buChar char="■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"/>
              <a:buChar char="●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"/>
              <a:buChar char="○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"/>
              <a:buChar char="■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"/>
              <a:buChar char="●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"/>
              <a:buChar char="○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Figtree"/>
              <a:buChar char="■"/>
              <a:defRPr>
                <a:solidFill>
                  <a:schemeClr val="accent6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4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6" r:id="rId11"/>
    <p:sldLayoutId id="2147483668" r:id="rId12"/>
    <p:sldLayoutId id="2147483669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22.xml"/><Relationship Id="rId18" Type="http://schemas.openxmlformats.org/officeDocument/2006/relationships/slide" Target="slide32.xml"/><Relationship Id="rId3" Type="http://schemas.openxmlformats.org/officeDocument/2006/relationships/slide" Target="slide3.xml"/><Relationship Id="rId7" Type="http://schemas.openxmlformats.org/officeDocument/2006/relationships/slide" Target="slide11.xml"/><Relationship Id="rId12" Type="http://schemas.openxmlformats.org/officeDocument/2006/relationships/slide" Target="slide21.xml"/><Relationship Id="rId17" Type="http://schemas.openxmlformats.org/officeDocument/2006/relationships/slide" Target="slide30.xml"/><Relationship Id="rId2" Type="http://schemas.openxmlformats.org/officeDocument/2006/relationships/notesSlide" Target="../notesSlides/notesSlide2.xml"/><Relationship Id="rId16" Type="http://schemas.openxmlformats.org/officeDocument/2006/relationships/slide" Target="slide28.xml"/><Relationship Id="rId1" Type="http://schemas.openxmlformats.org/officeDocument/2006/relationships/slideLayout" Target="../slideLayouts/slideLayout8.xml"/><Relationship Id="rId6" Type="http://schemas.openxmlformats.org/officeDocument/2006/relationships/slide" Target="slide9.xml"/><Relationship Id="rId11" Type="http://schemas.openxmlformats.org/officeDocument/2006/relationships/slide" Target="slide19.xml"/><Relationship Id="rId5" Type="http://schemas.openxmlformats.org/officeDocument/2006/relationships/slide" Target="slide7.xml"/><Relationship Id="rId15" Type="http://schemas.openxmlformats.org/officeDocument/2006/relationships/slide" Target="slide26.xml"/><Relationship Id="rId10" Type="http://schemas.openxmlformats.org/officeDocument/2006/relationships/slide" Target="slide17.xml"/><Relationship Id="rId4" Type="http://schemas.openxmlformats.org/officeDocument/2006/relationships/slide" Target="slide5.xml"/><Relationship Id="rId9" Type="http://schemas.openxmlformats.org/officeDocument/2006/relationships/slide" Target="slide15.xml"/><Relationship Id="rId14" Type="http://schemas.openxmlformats.org/officeDocument/2006/relationships/slide" Target="slide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slide" Target="slide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Relationship Id="rId4" Type="http://schemas.openxmlformats.org/officeDocument/2006/relationships/slide" Target="slide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0" name="Google Shape;620;p27"/>
          <p:cNvGrpSpPr/>
          <p:nvPr/>
        </p:nvGrpSpPr>
        <p:grpSpPr>
          <a:xfrm>
            <a:off x="6600692" y="1175136"/>
            <a:ext cx="1146622" cy="3457134"/>
            <a:chOff x="4884250" y="393550"/>
            <a:chExt cx="97950" cy="295325"/>
          </a:xfrm>
        </p:grpSpPr>
        <p:sp>
          <p:nvSpPr>
            <p:cNvPr id="621" name="Google Shape;621;p27"/>
            <p:cNvSpPr/>
            <p:nvPr/>
          </p:nvSpPr>
          <p:spPr>
            <a:xfrm>
              <a:off x="4920275" y="615975"/>
              <a:ext cx="25850" cy="72900"/>
            </a:xfrm>
            <a:custGeom>
              <a:avLst/>
              <a:gdLst/>
              <a:ahLst/>
              <a:cxnLst/>
              <a:rect l="l" t="t" r="r" b="b"/>
              <a:pathLst>
                <a:path w="1034" h="2916" extrusionOk="0">
                  <a:moveTo>
                    <a:pt x="591" y="0"/>
                  </a:moveTo>
                  <a:cubicBezTo>
                    <a:pt x="585" y="0"/>
                    <a:pt x="579" y="0"/>
                    <a:pt x="573" y="0"/>
                  </a:cubicBezTo>
                  <a:cubicBezTo>
                    <a:pt x="444" y="7"/>
                    <a:pt x="318" y="22"/>
                    <a:pt x="192" y="39"/>
                  </a:cubicBezTo>
                  <a:cubicBezTo>
                    <a:pt x="139" y="47"/>
                    <a:pt x="110" y="70"/>
                    <a:pt x="102" y="105"/>
                  </a:cubicBezTo>
                  <a:cubicBezTo>
                    <a:pt x="92" y="146"/>
                    <a:pt x="81" y="186"/>
                    <a:pt x="75" y="227"/>
                  </a:cubicBezTo>
                  <a:cubicBezTo>
                    <a:pt x="62" y="321"/>
                    <a:pt x="55" y="416"/>
                    <a:pt x="39" y="510"/>
                  </a:cubicBezTo>
                  <a:cubicBezTo>
                    <a:pt x="1" y="740"/>
                    <a:pt x="12" y="972"/>
                    <a:pt x="27" y="1202"/>
                  </a:cubicBezTo>
                  <a:cubicBezTo>
                    <a:pt x="33" y="1296"/>
                    <a:pt x="47" y="1391"/>
                    <a:pt x="48" y="1486"/>
                  </a:cubicBezTo>
                  <a:cubicBezTo>
                    <a:pt x="48" y="1707"/>
                    <a:pt x="47" y="1929"/>
                    <a:pt x="45" y="2150"/>
                  </a:cubicBezTo>
                  <a:cubicBezTo>
                    <a:pt x="45" y="2191"/>
                    <a:pt x="43" y="2232"/>
                    <a:pt x="35" y="2273"/>
                  </a:cubicBezTo>
                  <a:cubicBezTo>
                    <a:pt x="10" y="2405"/>
                    <a:pt x="21" y="2538"/>
                    <a:pt x="22" y="2671"/>
                  </a:cubicBezTo>
                  <a:cubicBezTo>
                    <a:pt x="22" y="2777"/>
                    <a:pt x="102" y="2842"/>
                    <a:pt x="247" y="2878"/>
                  </a:cubicBezTo>
                  <a:cubicBezTo>
                    <a:pt x="355" y="2905"/>
                    <a:pt x="464" y="2915"/>
                    <a:pt x="577" y="2915"/>
                  </a:cubicBezTo>
                  <a:cubicBezTo>
                    <a:pt x="602" y="2915"/>
                    <a:pt x="629" y="2915"/>
                    <a:pt x="655" y="2914"/>
                  </a:cubicBezTo>
                  <a:cubicBezTo>
                    <a:pt x="767" y="2910"/>
                    <a:pt x="842" y="2872"/>
                    <a:pt x="888" y="2806"/>
                  </a:cubicBezTo>
                  <a:cubicBezTo>
                    <a:pt x="918" y="2766"/>
                    <a:pt x="933" y="2723"/>
                    <a:pt x="945" y="2679"/>
                  </a:cubicBezTo>
                  <a:cubicBezTo>
                    <a:pt x="1000" y="2487"/>
                    <a:pt x="1033" y="2292"/>
                    <a:pt x="1021" y="2095"/>
                  </a:cubicBezTo>
                  <a:cubicBezTo>
                    <a:pt x="1021" y="2022"/>
                    <a:pt x="1030" y="1949"/>
                    <a:pt x="1019" y="1877"/>
                  </a:cubicBezTo>
                  <a:cubicBezTo>
                    <a:pt x="988" y="1678"/>
                    <a:pt x="1006" y="1479"/>
                    <a:pt x="974" y="1280"/>
                  </a:cubicBezTo>
                  <a:cubicBezTo>
                    <a:pt x="953" y="1146"/>
                    <a:pt x="953" y="1009"/>
                    <a:pt x="936" y="874"/>
                  </a:cubicBezTo>
                  <a:cubicBezTo>
                    <a:pt x="913" y="681"/>
                    <a:pt x="892" y="490"/>
                    <a:pt x="883" y="296"/>
                  </a:cubicBezTo>
                  <a:cubicBezTo>
                    <a:pt x="880" y="240"/>
                    <a:pt x="868" y="183"/>
                    <a:pt x="850" y="127"/>
                  </a:cubicBezTo>
                  <a:cubicBezTo>
                    <a:pt x="827" y="53"/>
                    <a:pt x="758" y="14"/>
                    <a:pt x="644" y="3"/>
                  </a:cubicBezTo>
                  <a:cubicBezTo>
                    <a:pt x="627" y="1"/>
                    <a:pt x="609" y="0"/>
                    <a:pt x="59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27"/>
            <p:cNvSpPr/>
            <p:nvPr/>
          </p:nvSpPr>
          <p:spPr>
            <a:xfrm>
              <a:off x="4884250" y="393550"/>
              <a:ext cx="97950" cy="244725"/>
            </a:xfrm>
            <a:custGeom>
              <a:avLst/>
              <a:gdLst/>
              <a:ahLst/>
              <a:cxnLst/>
              <a:rect l="l" t="t" r="r" b="b"/>
              <a:pathLst>
                <a:path w="3918" h="9789" extrusionOk="0">
                  <a:moveTo>
                    <a:pt x="1820" y="0"/>
                  </a:moveTo>
                  <a:cubicBezTo>
                    <a:pt x="1811" y="0"/>
                    <a:pt x="1802" y="5"/>
                    <a:pt x="1792" y="13"/>
                  </a:cubicBezTo>
                  <a:cubicBezTo>
                    <a:pt x="1745" y="53"/>
                    <a:pt x="1706" y="101"/>
                    <a:pt x="1678" y="160"/>
                  </a:cubicBezTo>
                  <a:cubicBezTo>
                    <a:pt x="1654" y="214"/>
                    <a:pt x="1632" y="268"/>
                    <a:pt x="1612" y="323"/>
                  </a:cubicBezTo>
                  <a:cubicBezTo>
                    <a:pt x="1546" y="508"/>
                    <a:pt x="1504" y="703"/>
                    <a:pt x="1459" y="896"/>
                  </a:cubicBezTo>
                  <a:cubicBezTo>
                    <a:pt x="1399" y="1150"/>
                    <a:pt x="1344" y="1406"/>
                    <a:pt x="1282" y="1659"/>
                  </a:cubicBezTo>
                  <a:cubicBezTo>
                    <a:pt x="1241" y="1826"/>
                    <a:pt x="1199" y="1993"/>
                    <a:pt x="1173" y="2164"/>
                  </a:cubicBezTo>
                  <a:cubicBezTo>
                    <a:pt x="1147" y="2342"/>
                    <a:pt x="1105" y="2515"/>
                    <a:pt x="1063" y="2689"/>
                  </a:cubicBezTo>
                  <a:cubicBezTo>
                    <a:pt x="1017" y="2878"/>
                    <a:pt x="971" y="3068"/>
                    <a:pt x="928" y="3258"/>
                  </a:cubicBezTo>
                  <a:cubicBezTo>
                    <a:pt x="743" y="4065"/>
                    <a:pt x="613" y="4885"/>
                    <a:pt x="505" y="5710"/>
                  </a:cubicBezTo>
                  <a:cubicBezTo>
                    <a:pt x="451" y="6122"/>
                    <a:pt x="399" y="6535"/>
                    <a:pt x="346" y="6947"/>
                  </a:cubicBezTo>
                  <a:cubicBezTo>
                    <a:pt x="296" y="7340"/>
                    <a:pt x="246" y="7732"/>
                    <a:pt x="193" y="8126"/>
                  </a:cubicBezTo>
                  <a:cubicBezTo>
                    <a:pt x="137" y="8534"/>
                    <a:pt x="78" y="8941"/>
                    <a:pt x="20" y="9350"/>
                  </a:cubicBezTo>
                  <a:cubicBezTo>
                    <a:pt x="0" y="9484"/>
                    <a:pt x="2" y="9491"/>
                    <a:pt x="108" y="9549"/>
                  </a:cubicBezTo>
                  <a:cubicBezTo>
                    <a:pt x="240" y="9622"/>
                    <a:pt x="380" y="9665"/>
                    <a:pt x="522" y="9695"/>
                  </a:cubicBezTo>
                  <a:cubicBezTo>
                    <a:pt x="674" y="9725"/>
                    <a:pt x="825" y="9744"/>
                    <a:pt x="979" y="9759"/>
                  </a:cubicBezTo>
                  <a:cubicBezTo>
                    <a:pt x="1165" y="9779"/>
                    <a:pt x="1352" y="9779"/>
                    <a:pt x="1539" y="9788"/>
                  </a:cubicBezTo>
                  <a:cubicBezTo>
                    <a:pt x="1545" y="9788"/>
                    <a:pt x="1551" y="9788"/>
                    <a:pt x="1558" y="9788"/>
                  </a:cubicBezTo>
                  <a:cubicBezTo>
                    <a:pt x="1608" y="9788"/>
                    <a:pt x="1659" y="9779"/>
                    <a:pt x="1709" y="9778"/>
                  </a:cubicBezTo>
                  <a:cubicBezTo>
                    <a:pt x="1970" y="9772"/>
                    <a:pt x="2231" y="9778"/>
                    <a:pt x="2492" y="9758"/>
                  </a:cubicBezTo>
                  <a:cubicBezTo>
                    <a:pt x="2543" y="9754"/>
                    <a:pt x="2594" y="9753"/>
                    <a:pt x="2645" y="9753"/>
                  </a:cubicBezTo>
                  <a:cubicBezTo>
                    <a:pt x="2727" y="9753"/>
                    <a:pt x="2810" y="9756"/>
                    <a:pt x="2892" y="9756"/>
                  </a:cubicBezTo>
                  <a:cubicBezTo>
                    <a:pt x="2959" y="9753"/>
                    <a:pt x="3026" y="9753"/>
                    <a:pt x="3093" y="9753"/>
                  </a:cubicBezTo>
                  <a:cubicBezTo>
                    <a:pt x="3105" y="9753"/>
                    <a:pt x="3116" y="9753"/>
                    <a:pt x="3128" y="9753"/>
                  </a:cubicBezTo>
                  <a:cubicBezTo>
                    <a:pt x="3251" y="9753"/>
                    <a:pt x="3373" y="9752"/>
                    <a:pt x="3496" y="9735"/>
                  </a:cubicBezTo>
                  <a:cubicBezTo>
                    <a:pt x="3606" y="9719"/>
                    <a:pt x="3716" y="9707"/>
                    <a:pt x="3823" y="9671"/>
                  </a:cubicBezTo>
                  <a:cubicBezTo>
                    <a:pt x="3909" y="9643"/>
                    <a:pt x="3914" y="9632"/>
                    <a:pt x="3916" y="9524"/>
                  </a:cubicBezTo>
                  <a:cubicBezTo>
                    <a:pt x="3918" y="9319"/>
                    <a:pt x="3899" y="9117"/>
                    <a:pt x="3873" y="8916"/>
                  </a:cubicBezTo>
                  <a:cubicBezTo>
                    <a:pt x="3812" y="8471"/>
                    <a:pt x="3730" y="8030"/>
                    <a:pt x="3635" y="7593"/>
                  </a:cubicBezTo>
                  <a:cubicBezTo>
                    <a:pt x="3548" y="7189"/>
                    <a:pt x="3456" y="6787"/>
                    <a:pt x="3365" y="6383"/>
                  </a:cubicBezTo>
                  <a:cubicBezTo>
                    <a:pt x="3248" y="5869"/>
                    <a:pt x="3143" y="5353"/>
                    <a:pt x="3042" y="4837"/>
                  </a:cubicBezTo>
                  <a:cubicBezTo>
                    <a:pt x="2964" y="4439"/>
                    <a:pt x="2888" y="4042"/>
                    <a:pt x="2809" y="3646"/>
                  </a:cubicBezTo>
                  <a:cubicBezTo>
                    <a:pt x="2734" y="3272"/>
                    <a:pt x="2658" y="2899"/>
                    <a:pt x="2570" y="2529"/>
                  </a:cubicBezTo>
                  <a:cubicBezTo>
                    <a:pt x="2469" y="2104"/>
                    <a:pt x="2367" y="1681"/>
                    <a:pt x="2264" y="1258"/>
                  </a:cubicBezTo>
                  <a:cubicBezTo>
                    <a:pt x="2193" y="968"/>
                    <a:pt x="2122" y="679"/>
                    <a:pt x="2034" y="398"/>
                  </a:cubicBezTo>
                  <a:cubicBezTo>
                    <a:pt x="2005" y="304"/>
                    <a:pt x="1977" y="209"/>
                    <a:pt x="1930" y="125"/>
                  </a:cubicBezTo>
                  <a:cubicBezTo>
                    <a:pt x="1907" y="85"/>
                    <a:pt x="1884" y="47"/>
                    <a:pt x="1853" y="17"/>
                  </a:cubicBezTo>
                  <a:cubicBezTo>
                    <a:pt x="1841" y="6"/>
                    <a:pt x="1831" y="0"/>
                    <a:pt x="18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3" name="Google Shape;623;p27"/>
          <p:cNvGrpSpPr/>
          <p:nvPr/>
        </p:nvGrpSpPr>
        <p:grpSpPr>
          <a:xfrm>
            <a:off x="4706240" y="1077124"/>
            <a:ext cx="2489973" cy="3615693"/>
            <a:chOff x="4706240" y="1077124"/>
            <a:chExt cx="2489973" cy="3615693"/>
          </a:xfrm>
        </p:grpSpPr>
        <p:sp>
          <p:nvSpPr>
            <p:cNvPr id="624" name="Google Shape;624;p27"/>
            <p:cNvSpPr/>
            <p:nvPr/>
          </p:nvSpPr>
          <p:spPr>
            <a:xfrm>
              <a:off x="5813167" y="1077124"/>
              <a:ext cx="399595" cy="382416"/>
            </a:xfrm>
            <a:custGeom>
              <a:avLst/>
              <a:gdLst/>
              <a:ahLst/>
              <a:cxnLst/>
              <a:rect l="l" t="t" r="r" b="b"/>
              <a:pathLst>
                <a:path w="2932" h="2806" extrusionOk="0">
                  <a:moveTo>
                    <a:pt x="1276" y="1"/>
                  </a:moveTo>
                  <a:cubicBezTo>
                    <a:pt x="1273" y="1"/>
                    <a:pt x="1271" y="1"/>
                    <a:pt x="1268" y="1"/>
                  </a:cubicBezTo>
                  <a:cubicBezTo>
                    <a:pt x="1235" y="4"/>
                    <a:pt x="1208" y="22"/>
                    <a:pt x="1198" y="49"/>
                  </a:cubicBezTo>
                  <a:cubicBezTo>
                    <a:pt x="1185" y="83"/>
                    <a:pt x="1175" y="122"/>
                    <a:pt x="1176" y="158"/>
                  </a:cubicBezTo>
                  <a:cubicBezTo>
                    <a:pt x="1182" y="263"/>
                    <a:pt x="1190" y="368"/>
                    <a:pt x="1203" y="472"/>
                  </a:cubicBezTo>
                  <a:cubicBezTo>
                    <a:pt x="1217" y="591"/>
                    <a:pt x="1231" y="711"/>
                    <a:pt x="1220" y="830"/>
                  </a:cubicBezTo>
                  <a:cubicBezTo>
                    <a:pt x="1219" y="842"/>
                    <a:pt x="1206" y="858"/>
                    <a:pt x="1195" y="861"/>
                  </a:cubicBezTo>
                  <a:cubicBezTo>
                    <a:pt x="1192" y="862"/>
                    <a:pt x="1189" y="863"/>
                    <a:pt x="1185" y="863"/>
                  </a:cubicBezTo>
                  <a:cubicBezTo>
                    <a:pt x="1175" y="863"/>
                    <a:pt x="1163" y="858"/>
                    <a:pt x="1155" y="853"/>
                  </a:cubicBezTo>
                  <a:cubicBezTo>
                    <a:pt x="1137" y="840"/>
                    <a:pt x="1122" y="821"/>
                    <a:pt x="1108" y="804"/>
                  </a:cubicBezTo>
                  <a:cubicBezTo>
                    <a:pt x="1006" y="684"/>
                    <a:pt x="903" y="564"/>
                    <a:pt x="802" y="444"/>
                  </a:cubicBezTo>
                  <a:cubicBezTo>
                    <a:pt x="763" y="399"/>
                    <a:pt x="725" y="351"/>
                    <a:pt x="670" y="324"/>
                  </a:cubicBezTo>
                  <a:cubicBezTo>
                    <a:pt x="653" y="315"/>
                    <a:pt x="636" y="311"/>
                    <a:pt x="619" y="311"/>
                  </a:cubicBezTo>
                  <a:cubicBezTo>
                    <a:pt x="600" y="311"/>
                    <a:pt x="581" y="317"/>
                    <a:pt x="564" y="330"/>
                  </a:cubicBezTo>
                  <a:cubicBezTo>
                    <a:pt x="525" y="361"/>
                    <a:pt x="511" y="406"/>
                    <a:pt x="534" y="451"/>
                  </a:cubicBezTo>
                  <a:cubicBezTo>
                    <a:pt x="554" y="490"/>
                    <a:pt x="582" y="526"/>
                    <a:pt x="610" y="560"/>
                  </a:cubicBezTo>
                  <a:cubicBezTo>
                    <a:pt x="723" y="691"/>
                    <a:pt x="837" y="820"/>
                    <a:pt x="949" y="951"/>
                  </a:cubicBezTo>
                  <a:cubicBezTo>
                    <a:pt x="983" y="991"/>
                    <a:pt x="1015" y="1033"/>
                    <a:pt x="1041" y="1077"/>
                  </a:cubicBezTo>
                  <a:cubicBezTo>
                    <a:pt x="1053" y="1097"/>
                    <a:pt x="1041" y="1125"/>
                    <a:pt x="1016" y="1125"/>
                  </a:cubicBezTo>
                  <a:cubicBezTo>
                    <a:pt x="1016" y="1125"/>
                    <a:pt x="1015" y="1125"/>
                    <a:pt x="1015" y="1125"/>
                  </a:cubicBezTo>
                  <a:cubicBezTo>
                    <a:pt x="978" y="1124"/>
                    <a:pt x="941" y="1114"/>
                    <a:pt x="905" y="1104"/>
                  </a:cubicBezTo>
                  <a:cubicBezTo>
                    <a:pt x="718" y="1049"/>
                    <a:pt x="532" y="993"/>
                    <a:pt x="344" y="938"/>
                  </a:cubicBezTo>
                  <a:cubicBezTo>
                    <a:pt x="298" y="925"/>
                    <a:pt x="252" y="909"/>
                    <a:pt x="203" y="909"/>
                  </a:cubicBezTo>
                  <a:cubicBezTo>
                    <a:pt x="192" y="909"/>
                    <a:pt x="180" y="910"/>
                    <a:pt x="168" y="912"/>
                  </a:cubicBezTo>
                  <a:cubicBezTo>
                    <a:pt x="128" y="919"/>
                    <a:pt x="99" y="941"/>
                    <a:pt x="86" y="980"/>
                  </a:cubicBezTo>
                  <a:cubicBezTo>
                    <a:pt x="74" y="1020"/>
                    <a:pt x="87" y="1058"/>
                    <a:pt x="122" y="1078"/>
                  </a:cubicBezTo>
                  <a:cubicBezTo>
                    <a:pt x="160" y="1101"/>
                    <a:pt x="203" y="1117"/>
                    <a:pt x="245" y="1130"/>
                  </a:cubicBezTo>
                  <a:cubicBezTo>
                    <a:pt x="431" y="1188"/>
                    <a:pt x="619" y="1243"/>
                    <a:pt x="805" y="1300"/>
                  </a:cubicBezTo>
                  <a:cubicBezTo>
                    <a:pt x="844" y="1313"/>
                    <a:pt x="894" y="1309"/>
                    <a:pt x="914" y="1367"/>
                  </a:cubicBezTo>
                  <a:cubicBezTo>
                    <a:pt x="720" y="1400"/>
                    <a:pt x="529" y="1431"/>
                    <a:pt x="337" y="1466"/>
                  </a:cubicBezTo>
                  <a:cubicBezTo>
                    <a:pt x="249" y="1482"/>
                    <a:pt x="161" y="1503"/>
                    <a:pt x="74" y="1526"/>
                  </a:cubicBezTo>
                  <a:cubicBezTo>
                    <a:pt x="30" y="1539"/>
                    <a:pt x="0" y="1596"/>
                    <a:pt x="12" y="1634"/>
                  </a:cubicBezTo>
                  <a:cubicBezTo>
                    <a:pt x="24" y="1673"/>
                    <a:pt x="54" y="1695"/>
                    <a:pt x="93" y="1703"/>
                  </a:cubicBezTo>
                  <a:cubicBezTo>
                    <a:pt x="117" y="1707"/>
                    <a:pt x="140" y="1708"/>
                    <a:pt x="164" y="1708"/>
                  </a:cubicBezTo>
                  <a:cubicBezTo>
                    <a:pt x="222" y="1708"/>
                    <a:pt x="280" y="1698"/>
                    <a:pt x="338" y="1688"/>
                  </a:cubicBezTo>
                  <a:cubicBezTo>
                    <a:pt x="551" y="1651"/>
                    <a:pt x="764" y="1616"/>
                    <a:pt x="975" y="1581"/>
                  </a:cubicBezTo>
                  <a:lnTo>
                    <a:pt x="975" y="1581"/>
                  </a:lnTo>
                  <a:cubicBezTo>
                    <a:pt x="990" y="1635"/>
                    <a:pt x="956" y="1648"/>
                    <a:pt x="934" y="1666"/>
                  </a:cubicBezTo>
                  <a:cubicBezTo>
                    <a:pt x="794" y="1777"/>
                    <a:pt x="650" y="1887"/>
                    <a:pt x="510" y="1998"/>
                  </a:cubicBezTo>
                  <a:cubicBezTo>
                    <a:pt x="451" y="2045"/>
                    <a:pt x="390" y="2091"/>
                    <a:pt x="353" y="2159"/>
                  </a:cubicBezTo>
                  <a:cubicBezTo>
                    <a:pt x="334" y="2194"/>
                    <a:pt x="335" y="2231"/>
                    <a:pt x="358" y="2265"/>
                  </a:cubicBezTo>
                  <a:cubicBezTo>
                    <a:pt x="373" y="2287"/>
                    <a:pt x="402" y="2301"/>
                    <a:pt x="432" y="2301"/>
                  </a:cubicBezTo>
                  <a:cubicBezTo>
                    <a:pt x="448" y="2301"/>
                    <a:pt x="465" y="2297"/>
                    <a:pt x="479" y="2288"/>
                  </a:cubicBezTo>
                  <a:cubicBezTo>
                    <a:pt x="524" y="2262"/>
                    <a:pt x="567" y="2232"/>
                    <a:pt x="609" y="2200"/>
                  </a:cubicBezTo>
                  <a:cubicBezTo>
                    <a:pt x="757" y="2085"/>
                    <a:pt x="904" y="1969"/>
                    <a:pt x="1052" y="1853"/>
                  </a:cubicBezTo>
                  <a:cubicBezTo>
                    <a:pt x="1081" y="1831"/>
                    <a:pt x="1111" y="1808"/>
                    <a:pt x="1144" y="1789"/>
                  </a:cubicBezTo>
                  <a:cubicBezTo>
                    <a:pt x="1149" y="1785"/>
                    <a:pt x="1157" y="1784"/>
                    <a:pt x="1164" y="1784"/>
                  </a:cubicBezTo>
                  <a:cubicBezTo>
                    <a:pt x="1172" y="1784"/>
                    <a:pt x="1180" y="1785"/>
                    <a:pt x="1186" y="1789"/>
                  </a:cubicBezTo>
                  <a:cubicBezTo>
                    <a:pt x="1196" y="1795"/>
                    <a:pt x="1208" y="1813"/>
                    <a:pt x="1206" y="1823"/>
                  </a:cubicBezTo>
                  <a:cubicBezTo>
                    <a:pt x="1194" y="1883"/>
                    <a:pt x="1182" y="1941"/>
                    <a:pt x="1164" y="1997"/>
                  </a:cubicBezTo>
                  <a:cubicBezTo>
                    <a:pt x="1107" y="2177"/>
                    <a:pt x="1045" y="2354"/>
                    <a:pt x="990" y="2533"/>
                  </a:cubicBezTo>
                  <a:cubicBezTo>
                    <a:pt x="964" y="2618"/>
                    <a:pt x="980" y="2666"/>
                    <a:pt x="1030" y="2690"/>
                  </a:cubicBezTo>
                  <a:cubicBezTo>
                    <a:pt x="1045" y="2697"/>
                    <a:pt x="1060" y="2701"/>
                    <a:pt x="1074" y="2701"/>
                  </a:cubicBezTo>
                  <a:cubicBezTo>
                    <a:pt x="1119" y="2701"/>
                    <a:pt x="1161" y="2669"/>
                    <a:pt x="1190" y="2608"/>
                  </a:cubicBezTo>
                  <a:cubicBezTo>
                    <a:pt x="1205" y="2575"/>
                    <a:pt x="1217" y="2540"/>
                    <a:pt x="1230" y="2504"/>
                  </a:cubicBezTo>
                  <a:cubicBezTo>
                    <a:pt x="1263" y="2405"/>
                    <a:pt x="1294" y="2303"/>
                    <a:pt x="1330" y="2205"/>
                  </a:cubicBezTo>
                  <a:cubicBezTo>
                    <a:pt x="1343" y="2169"/>
                    <a:pt x="1335" y="2115"/>
                    <a:pt x="1400" y="2105"/>
                  </a:cubicBezTo>
                  <a:cubicBezTo>
                    <a:pt x="1426" y="2277"/>
                    <a:pt x="1453" y="2448"/>
                    <a:pt x="1481" y="2617"/>
                  </a:cubicBezTo>
                  <a:cubicBezTo>
                    <a:pt x="1489" y="2669"/>
                    <a:pt x="1494" y="2722"/>
                    <a:pt x="1529" y="2765"/>
                  </a:cubicBezTo>
                  <a:cubicBezTo>
                    <a:pt x="1549" y="2789"/>
                    <a:pt x="1573" y="2805"/>
                    <a:pt x="1603" y="2805"/>
                  </a:cubicBezTo>
                  <a:cubicBezTo>
                    <a:pt x="1610" y="2805"/>
                    <a:pt x="1618" y="2804"/>
                    <a:pt x="1627" y="2802"/>
                  </a:cubicBezTo>
                  <a:cubicBezTo>
                    <a:pt x="1658" y="2794"/>
                    <a:pt x="1684" y="2773"/>
                    <a:pt x="1689" y="2744"/>
                  </a:cubicBezTo>
                  <a:cubicBezTo>
                    <a:pt x="1696" y="2700"/>
                    <a:pt x="1702" y="2654"/>
                    <a:pt x="1696" y="2611"/>
                  </a:cubicBezTo>
                  <a:cubicBezTo>
                    <a:pt x="1672" y="2410"/>
                    <a:pt x="1642" y="2209"/>
                    <a:pt x="1616" y="2009"/>
                  </a:cubicBezTo>
                  <a:cubicBezTo>
                    <a:pt x="1605" y="1931"/>
                    <a:pt x="1580" y="1851"/>
                    <a:pt x="1612" y="1773"/>
                  </a:cubicBezTo>
                  <a:lnTo>
                    <a:pt x="1612" y="1773"/>
                  </a:lnTo>
                  <a:cubicBezTo>
                    <a:pt x="1675" y="1778"/>
                    <a:pt x="1696" y="1823"/>
                    <a:pt x="1724" y="1855"/>
                  </a:cubicBezTo>
                  <a:cubicBezTo>
                    <a:pt x="1873" y="2024"/>
                    <a:pt x="2020" y="2195"/>
                    <a:pt x="2166" y="2365"/>
                  </a:cubicBezTo>
                  <a:cubicBezTo>
                    <a:pt x="2205" y="2411"/>
                    <a:pt x="2240" y="2461"/>
                    <a:pt x="2295" y="2489"/>
                  </a:cubicBezTo>
                  <a:cubicBezTo>
                    <a:pt x="2315" y="2499"/>
                    <a:pt x="2335" y="2505"/>
                    <a:pt x="2354" y="2505"/>
                  </a:cubicBezTo>
                  <a:cubicBezTo>
                    <a:pt x="2377" y="2505"/>
                    <a:pt x="2399" y="2496"/>
                    <a:pt x="2419" y="2476"/>
                  </a:cubicBezTo>
                  <a:cubicBezTo>
                    <a:pt x="2449" y="2447"/>
                    <a:pt x="2453" y="2408"/>
                    <a:pt x="2437" y="2373"/>
                  </a:cubicBezTo>
                  <a:cubicBezTo>
                    <a:pt x="2417" y="2333"/>
                    <a:pt x="2391" y="2295"/>
                    <a:pt x="2362" y="2261"/>
                  </a:cubicBezTo>
                  <a:cubicBezTo>
                    <a:pt x="2261" y="2141"/>
                    <a:pt x="2157" y="2022"/>
                    <a:pt x="2054" y="1903"/>
                  </a:cubicBezTo>
                  <a:cubicBezTo>
                    <a:pt x="1987" y="1825"/>
                    <a:pt x="1918" y="1749"/>
                    <a:pt x="1858" y="1641"/>
                  </a:cubicBezTo>
                  <a:cubicBezTo>
                    <a:pt x="1863" y="1641"/>
                    <a:pt x="1868" y="1641"/>
                    <a:pt x="1872" y="1641"/>
                  </a:cubicBezTo>
                  <a:cubicBezTo>
                    <a:pt x="1937" y="1641"/>
                    <a:pt x="1982" y="1660"/>
                    <a:pt x="2028" y="1674"/>
                  </a:cubicBezTo>
                  <a:cubicBezTo>
                    <a:pt x="2214" y="1731"/>
                    <a:pt x="2400" y="1791"/>
                    <a:pt x="2587" y="1847"/>
                  </a:cubicBezTo>
                  <a:cubicBezTo>
                    <a:pt x="2636" y="1861"/>
                    <a:pt x="2688" y="1874"/>
                    <a:pt x="2740" y="1878"/>
                  </a:cubicBezTo>
                  <a:cubicBezTo>
                    <a:pt x="2743" y="1878"/>
                    <a:pt x="2746" y="1878"/>
                    <a:pt x="2749" y="1878"/>
                  </a:cubicBezTo>
                  <a:cubicBezTo>
                    <a:pt x="2784" y="1878"/>
                    <a:pt x="2814" y="1857"/>
                    <a:pt x="2828" y="1821"/>
                  </a:cubicBezTo>
                  <a:cubicBezTo>
                    <a:pt x="2844" y="1780"/>
                    <a:pt x="2829" y="1746"/>
                    <a:pt x="2801" y="1720"/>
                  </a:cubicBezTo>
                  <a:cubicBezTo>
                    <a:pt x="2756" y="1677"/>
                    <a:pt x="2698" y="1661"/>
                    <a:pt x="2640" y="1642"/>
                  </a:cubicBezTo>
                  <a:cubicBezTo>
                    <a:pt x="2498" y="1596"/>
                    <a:pt x="2355" y="1551"/>
                    <a:pt x="2212" y="1503"/>
                  </a:cubicBezTo>
                  <a:cubicBezTo>
                    <a:pt x="2181" y="1493"/>
                    <a:pt x="2137" y="1494"/>
                    <a:pt x="2130" y="1445"/>
                  </a:cubicBezTo>
                  <a:cubicBezTo>
                    <a:pt x="2230" y="1407"/>
                    <a:pt x="2334" y="1400"/>
                    <a:pt x="2439" y="1389"/>
                  </a:cubicBezTo>
                  <a:cubicBezTo>
                    <a:pt x="2573" y="1376"/>
                    <a:pt x="2707" y="1357"/>
                    <a:pt x="2840" y="1336"/>
                  </a:cubicBezTo>
                  <a:cubicBezTo>
                    <a:pt x="2886" y="1329"/>
                    <a:pt x="2922" y="1299"/>
                    <a:pt x="2927" y="1247"/>
                  </a:cubicBezTo>
                  <a:cubicBezTo>
                    <a:pt x="2931" y="1199"/>
                    <a:pt x="2888" y="1153"/>
                    <a:pt x="2824" y="1151"/>
                  </a:cubicBezTo>
                  <a:cubicBezTo>
                    <a:pt x="2789" y="1150"/>
                    <a:pt x="2755" y="1149"/>
                    <a:pt x="2720" y="1149"/>
                  </a:cubicBezTo>
                  <a:cubicBezTo>
                    <a:pt x="2657" y="1149"/>
                    <a:pt x="2594" y="1151"/>
                    <a:pt x="2532" y="1158"/>
                  </a:cubicBezTo>
                  <a:cubicBezTo>
                    <a:pt x="2360" y="1175"/>
                    <a:pt x="2190" y="1203"/>
                    <a:pt x="2019" y="1225"/>
                  </a:cubicBezTo>
                  <a:cubicBezTo>
                    <a:pt x="1982" y="1230"/>
                    <a:pt x="1944" y="1229"/>
                    <a:pt x="1907" y="1230"/>
                  </a:cubicBezTo>
                  <a:cubicBezTo>
                    <a:pt x="1900" y="1230"/>
                    <a:pt x="1889" y="1223"/>
                    <a:pt x="1888" y="1218"/>
                  </a:cubicBezTo>
                  <a:cubicBezTo>
                    <a:pt x="1886" y="1206"/>
                    <a:pt x="1881" y="1186"/>
                    <a:pt x="1888" y="1178"/>
                  </a:cubicBezTo>
                  <a:cubicBezTo>
                    <a:pt x="1912" y="1152"/>
                    <a:pt x="1941" y="1126"/>
                    <a:pt x="1970" y="1103"/>
                  </a:cubicBezTo>
                  <a:cubicBezTo>
                    <a:pt x="2184" y="928"/>
                    <a:pt x="2400" y="753"/>
                    <a:pt x="2614" y="577"/>
                  </a:cubicBezTo>
                  <a:cubicBezTo>
                    <a:pt x="2649" y="548"/>
                    <a:pt x="2680" y="515"/>
                    <a:pt x="2708" y="480"/>
                  </a:cubicBezTo>
                  <a:cubicBezTo>
                    <a:pt x="2727" y="457"/>
                    <a:pt x="2729" y="425"/>
                    <a:pt x="2715" y="395"/>
                  </a:cubicBezTo>
                  <a:cubicBezTo>
                    <a:pt x="2698" y="361"/>
                    <a:pt x="2667" y="345"/>
                    <a:pt x="2630" y="345"/>
                  </a:cubicBezTo>
                  <a:cubicBezTo>
                    <a:pt x="2628" y="345"/>
                    <a:pt x="2625" y="345"/>
                    <a:pt x="2623" y="345"/>
                  </a:cubicBezTo>
                  <a:cubicBezTo>
                    <a:pt x="2558" y="347"/>
                    <a:pt x="2512" y="388"/>
                    <a:pt x="2466" y="426"/>
                  </a:cubicBezTo>
                  <a:cubicBezTo>
                    <a:pt x="2243" y="604"/>
                    <a:pt x="2022" y="783"/>
                    <a:pt x="1800" y="961"/>
                  </a:cubicBezTo>
                  <a:cubicBezTo>
                    <a:pt x="1782" y="975"/>
                    <a:pt x="1766" y="1000"/>
                    <a:pt x="1741" y="1000"/>
                  </a:cubicBezTo>
                  <a:cubicBezTo>
                    <a:pt x="1729" y="1000"/>
                    <a:pt x="1716" y="994"/>
                    <a:pt x="1700" y="981"/>
                  </a:cubicBezTo>
                  <a:cubicBezTo>
                    <a:pt x="1712" y="935"/>
                    <a:pt x="1726" y="885"/>
                    <a:pt x="1739" y="834"/>
                  </a:cubicBezTo>
                  <a:cubicBezTo>
                    <a:pt x="1787" y="661"/>
                    <a:pt x="1834" y="487"/>
                    <a:pt x="1880" y="313"/>
                  </a:cubicBezTo>
                  <a:cubicBezTo>
                    <a:pt x="1893" y="263"/>
                    <a:pt x="1908" y="211"/>
                    <a:pt x="1887" y="159"/>
                  </a:cubicBezTo>
                  <a:cubicBezTo>
                    <a:pt x="1873" y="122"/>
                    <a:pt x="1847" y="96"/>
                    <a:pt x="1806" y="91"/>
                  </a:cubicBezTo>
                  <a:cubicBezTo>
                    <a:pt x="1802" y="91"/>
                    <a:pt x="1798" y="91"/>
                    <a:pt x="1794" y="91"/>
                  </a:cubicBezTo>
                  <a:cubicBezTo>
                    <a:pt x="1767" y="91"/>
                    <a:pt x="1745" y="103"/>
                    <a:pt x="1725" y="123"/>
                  </a:cubicBezTo>
                  <a:cubicBezTo>
                    <a:pt x="1686" y="162"/>
                    <a:pt x="1678" y="215"/>
                    <a:pt x="1664" y="265"/>
                  </a:cubicBezTo>
                  <a:cubicBezTo>
                    <a:pt x="1620" y="432"/>
                    <a:pt x="1577" y="599"/>
                    <a:pt x="1530" y="765"/>
                  </a:cubicBezTo>
                  <a:cubicBezTo>
                    <a:pt x="1522" y="792"/>
                    <a:pt x="1523" y="835"/>
                    <a:pt x="1479" y="835"/>
                  </a:cubicBezTo>
                  <a:cubicBezTo>
                    <a:pt x="1477" y="835"/>
                    <a:pt x="1474" y="835"/>
                    <a:pt x="1471" y="834"/>
                  </a:cubicBezTo>
                  <a:cubicBezTo>
                    <a:pt x="1467" y="818"/>
                    <a:pt x="1462" y="804"/>
                    <a:pt x="1460" y="788"/>
                  </a:cubicBezTo>
                  <a:cubicBezTo>
                    <a:pt x="1443" y="617"/>
                    <a:pt x="1427" y="445"/>
                    <a:pt x="1407" y="275"/>
                  </a:cubicBezTo>
                  <a:cubicBezTo>
                    <a:pt x="1397" y="194"/>
                    <a:pt x="1391" y="109"/>
                    <a:pt x="1345" y="37"/>
                  </a:cubicBezTo>
                  <a:cubicBezTo>
                    <a:pt x="1330" y="15"/>
                    <a:pt x="1305" y="1"/>
                    <a:pt x="1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27"/>
            <p:cNvSpPr/>
            <p:nvPr/>
          </p:nvSpPr>
          <p:spPr>
            <a:xfrm>
              <a:off x="5867955" y="3746454"/>
              <a:ext cx="335676" cy="946363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30" y="990"/>
                    <a:pt x="92" y="1214"/>
                  </a:cubicBezTo>
                  <a:cubicBezTo>
                    <a:pt x="1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2" y="4066"/>
                    <a:pt x="109" y="4593"/>
                    <a:pt x="105" y="5120"/>
                  </a:cubicBezTo>
                  <a:cubicBezTo>
                    <a:pt x="105" y="5218"/>
                    <a:pt x="102" y="5317"/>
                    <a:pt x="84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6" y="6920"/>
                    <a:pt x="1108" y="6944"/>
                    <a:pt x="1378" y="6944"/>
                  </a:cubicBezTo>
                  <a:cubicBezTo>
                    <a:pt x="1438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27"/>
            <p:cNvSpPr/>
            <p:nvPr/>
          </p:nvSpPr>
          <p:spPr>
            <a:xfrm>
              <a:off x="4706240" y="1473857"/>
              <a:ext cx="2489973" cy="2647064"/>
            </a:xfrm>
            <a:custGeom>
              <a:avLst/>
              <a:gdLst/>
              <a:ahLst/>
              <a:cxnLst/>
              <a:rect l="l" t="t" r="r" b="b"/>
              <a:pathLst>
                <a:path w="18270" h="19423" extrusionOk="0">
                  <a:moveTo>
                    <a:pt x="9690" y="1"/>
                  </a:moveTo>
                  <a:cubicBezTo>
                    <a:pt x="9605" y="1"/>
                    <a:pt x="9512" y="52"/>
                    <a:pt x="9402" y="154"/>
                  </a:cubicBezTo>
                  <a:cubicBezTo>
                    <a:pt x="9360" y="193"/>
                    <a:pt x="9317" y="232"/>
                    <a:pt x="9282" y="277"/>
                  </a:cubicBezTo>
                  <a:cubicBezTo>
                    <a:pt x="9186" y="398"/>
                    <a:pt x="9075" y="513"/>
                    <a:pt x="9004" y="648"/>
                  </a:cubicBezTo>
                  <a:cubicBezTo>
                    <a:pt x="8783" y="1060"/>
                    <a:pt x="8505" y="1433"/>
                    <a:pt x="8225" y="1804"/>
                  </a:cubicBezTo>
                  <a:cubicBezTo>
                    <a:pt x="7989" y="2118"/>
                    <a:pt x="7808" y="2469"/>
                    <a:pt x="7615" y="2808"/>
                  </a:cubicBezTo>
                  <a:cubicBezTo>
                    <a:pt x="7021" y="3853"/>
                    <a:pt x="6449" y="4908"/>
                    <a:pt x="5888" y="5969"/>
                  </a:cubicBezTo>
                  <a:cubicBezTo>
                    <a:pt x="5769" y="6194"/>
                    <a:pt x="5647" y="6415"/>
                    <a:pt x="5534" y="6642"/>
                  </a:cubicBezTo>
                  <a:cubicBezTo>
                    <a:pt x="5087" y="7550"/>
                    <a:pt x="4635" y="8456"/>
                    <a:pt x="4198" y="9370"/>
                  </a:cubicBezTo>
                  <a:cubicBezTo>
                    <a:pt x="3584" y="10652"/>
                    <a:pt x="2982" y="11939"/>
                    <a:pt x="2379" y="13226"/>
                  </a:cubicBezTo>
                  <a:cubicBezTo>
                    <a:pt x="2069" y="13884"/>
                    <a:pt x="1726" y="14524"/>
                    <a:pt x="1404" y="15176"/>
                  </a:cubicBezTo>
                  <a:cubicBezTo>
                    <a:pt x="1144" y="15705"/>
                    <a:pt x="876" y="16227"/>
                    <a:pt x="557" y="16723"/>
                  </a:cubicBezTo>
                  <a:cubicBezTo>
                    <a:pt x="377" y="17005"/>
                    <a:pt x="230" y="17306"/>
                    <a:pt x="111" y="17621"/>
                  </a:cubicBezTo>
                  <a:cubicBezTo>
                    <a:pt x="1" y="17914"/>
                    <a:pt x="79" y="18306"/>
                    <a:pt x="394" y="18536"/>
                  </a:cubicBezTo>
                  <a:cubicBezTo>
                    <a:pt x="485" y="18604"/>
                    <a:pt x="587" y="18657"/>
                    <a:pt x="689" y="18708"/>
                  </a:cubicBezTo>
                  <a:cubicBezTo>
                    <a:pt x="925" y="18826"/>
                    <a:pt x="1175" y="18902"/>
                    <a:pt x="1430" y="18963"/>
                  </a:cubicBezTo>
                  <a:cubicBezTo>
                    <a:pt x="2123" y="19127"/>
                    <a:pt x="2827" y="19214"/>
                    <a:pt x="3536" y="19262"/>
                  </a:cubicBezTo>
                  <a:cubicBezTo>
                    <a:pt x="3936" y="19288"/>
                    <a:pt x="4335" y="19304"/>
                    <a:pt x="4735" y="19324"/>
                  </a:cubicBezTo>
                  <a:cubicBezTo>
                    <a:pt x="4735" y="19325"/>
                    <a:pt x="4735" y="19325"/>
                    <a:pt x="4735" y="19325"/>
                  </a:cubicBezTo>
                  <a:cubicBezTo>
                    <a:pt x="5159" y="19347"/>
                    <a:pt x="5584" y="19370"/>
                    <a:pt x="6007" y="19390"/>
                  </a:cubicBezTo>
                  <a:cubicBezTo>
                    <a:pt x="6154" y="19397"/>
                    <a:pt x="6301" y="19401"/>
                    <a:pt x="6449" y="19401"/>
                  </a:cubicBezTo>
                  <a:cubicBezTo>
                    <a:pt x="6840" y="19400"/>
                    <a:pt x="7232" y="19393"/>
                    <a:pt x="7625" y="19393"/>
                  </a:cubicBezTo>
                  <a:cubicBezTo>
                    <a:pt x="7690" y="19393"/>
                    <a:pt x="7754" y="19393"/>
                    <a:pt x="7819" y="19394"/>
                  </a:cubicBezTo>
                  <a:cubicBezTo>
                    <a:pt x="8268" y="19397"/>
                    <a:pt x="8716" y="19419"/>
                    <a:pt x="9165" y="19422"/>
                  </a:cubicBezTo>
                  <a:cubicBezTo>
                    <a:pt x="9194" y="19423"/>
                    <a:pt x="9223" y="19423"/>
                    <a:pt x="9252" y="19423"/>
                  </a:cubicBezTo>
                  <a:cubicBezTo>
                    <a:pt x="9829" y="19423"/>
                    <a:pt x="10402" y="19385"/>
                    <a:pt x="10975" y="19343"/>
                  </a:cubicBezTo>
                  <a:cubicBezTo>
                    <a:pt x="11756" y="19284"/>
                    <a:pt x="12537" y="19218"/>
                    <a:pt x="13319" y="19170"/>
                  </a:cubicBezTo>
                  <a:cubicBezTo>
                    <a:pt x="14028" y="19126"/>
                    <a:pt x="14734" y="19057"/>
                    <a:pt x="15445" y="19032"/>
                  </a:cubicBezTo>
                  <a:cubicBezTo>
                    <a:pt x="15754" y="19022"/>
                    <a:pt x="16064" y="19012"/>
                    <a:pt x="16374" y="19012"/>
                  </a:cubicBezTo>
                  <a:cubicBezTo>
                    <a:pt x="16570" y="19012"/>
                    <a:pt x="16766" y="19016"/>
                    <a:pt x="16962" y="19026"/>
                  </a:cubicBezTo>
                  <a:cubicBezTo>
                    <a:pt x="17182" y="19039"/>
                    <a:pt x="17403" y="19047"/>
                    <a:pt x="17623" y="19055"/>
                  </a:cubicBezTo>
                  <a:cubicBezTo>
                    <a:pt x="17654" y="19056"/>
                    <a:pt x="17685" y="19057"/>
                    <a:pt x="17716" y="19057"/>
                  </a:cubicBezTo>
                  <a:cubicBezTo>
                    <a:pt x="17750" y="19057"/>
                    <a:pt x="17784" y="19056"/>
                    <a:pt x="17818" y="19053"/>
                  </a:cubicBezTo>
                  <a:cubicBezTo>
                    <a:pt x="18139" y="19025"/>
                    <a:pt x="18270" y="18867"/>
                    <a:pt x="18233" y="18548"/>
                  </a:cubicBezTo>
                  <a:cubicBezTo>
                    <a:pt x="18224" y="18467"/>
                    <a:pt x="18209" y="18387"/>
                    <a:pt x="18189" y="18308"/>
                  </a:cubicBezTo>
                  <a:cubicBezTo>
                    <a:pt x="18150" y="18157"/>
                    <a:pt x="18112" y="18006"/>
                    <a:pt x="18061" y="17860"/>
                  </a:cubicBezTo>
                  <a:cubicBezTo>
                    <a:pt x="17720" y="16889"/>
                    <a:pt x="17376" y="15919"/>
                    <a:pt x="17033" y="14949"/>
                  </a:cubicBezTo>
                  <a:cubicBezTo>
                    <a:pt x="16813" y="14325"/>
                    <a:pt x="16537" y="13723"/>
                    <a:pt x="16295" y="13107"/>
                  </a:cubicBezTo>
                  <a:cubicBezTo>
                    <a:pt x="15967" y="12271"/>
                    <a:pt x="15646" y="11432"/>
                    <a:pt x="15357" y="10581"/>
                  </a:cubicBezTo>
                  <a:cubicBezTo>
                    <a:pt x="15049" y="9676"/>
                    <a:pt x="14731" y="8775"/>
                    <a:pt x="14354" y="7896"/>
                  </a:cubicBezTo>
                  <a:cubicBezTo>
                    <a:pt x="14159" y="7437"/>
                    <a:pt x="13935" y="6993"/>
                    <a:pt x="13720" y="6543"/>
                  </a:cubicBezTo>
                  <a:cubicBezTo>
                    <a:pt x="13244" y="5546"/>
                    <a:pt x="12688" y="4595"/>
                    <a:pt x="12107" y="3657"/>
                  </a:cubicBezTo>
                  <a:cubicBezTo>
                    <a:pt x="11531" y="2727"/>
                    <a:pt x="10931" y="1810"/>
                    <a:pt x="10373" y="869"/>
                  </a:cubicBezTo>
                  <a:cubicBezTo>
                    <a:pt x="10244" y="651"/>
                    <a:pt x="10110" y="436"/>
                    <a:pt x="9975" y="222"/>
                  </a:cubicBezTo>
                  <a:cubicBezTo>
                    <a:pt x="9881" y="74"/>
                    <a:pt x="9791" y="1"/>
                    <a:pt x="969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27"/>
            <p:cNvSpPr/>
            <p:nvPr/>
          </p:nvSpPr>
          <p:spPr>
            <a:xfrm>
              <a:off x="4745354" y="2766818"/>
              <a:ext cx="2299715" cy="1348813"/>
            </a:xfrm>
            <a:custGeom>
              <a:avLst/>
              <a:gdLst/>
              <a:ahLst/>
              <a:cxnLst/>
              <a:rect l="l" t="t" r="r" b="b"/>
              <a:pathLst>
                <a:path w="16874" h="9897" extrusionOk="0">
                  <a:moveTo>
                    <a:pt x="11187" y="2469"/>
                  </a:moveTo>
                  <a:lnTo>
                    <a:pt x="11199" y="2477"/>
                  </a:lnTo>
                  <a:lnTo>
                    <a:pt x="11184" y="2480"/>
                  </a:lnTo>
                  <a:lnTo>
                    <a:pt x="11184" y="2480"/>
                  </a:lnTo>
                  <a:lnTo>
                    <a:pt x="11187" y="2469"/>
                  </a:lnTo>
                  <a:close/>
                  <a:moveTo>
                    <a:pt x="14689" y="1"/>
                  </a:moveTo>
                  <a:cubicBezTo>
                    <a:pt x="14433" y="230"/>
                    <a:pt x="14179" y="460"/>
                    <a:pt x="13908" y="673"/>
                  </a:cubicBezTo>
                  <a:cubicBezTo>
                    <a:pt x="13646" y="880"/>
                    <a:pt x="13385" y="1089"/>
                    <a:pt x="13116" y="1289"/>
                  </a:cubicBezTo>
                  <a:cubicBezTo>
                    <a:pt x="12744" y="1567"/>
                    <a:pt x="12353" y="1816"/>
                    <a:pt x="11961" y="2066"/>
                  </a:cubicBezTo>
                  <a:cubicBezTo>
                    <a:pt x="11795" y="2171"/>
                    <a:pt x="11619" y="2209"/>
                    <a:pt x="11429" y="2220"/>
                  </a:cubicBezTo>
                  <a:cubicBezTo>
                    <a:pt x="11243" y="2230"/>
                    <a:pt x="11056" y="2245"/>
                    <a:pt x="10869" y="2257"/>
                  </a:cubicBezTo>
                  <a:cubicBezTo>
                    <a:pt x="10642" y="2272"/>
                    <a:pt x="10415" y="2296"/>
                    <a:pt x="10188" y="2301"/>
                  </a:cubicBezTo>
                  <a:cubicBezTo>
                    <a:pt x="9928" y="2306"/>
                    <a:pt x="9667" y="2315"/>
                    <a:pt x="9407" y="2327"/>
                  </a:cubicBezTo>
                  <a:cubicBezTo>
                    <a:pt x="9146" y="2338"/>
                    <a:pt x="8885" y="2344"/>
                    <a:pt x="8625" y="2344"/>
                  </a:cubicBezTo>
                  <a:cubicBezTo>
                    <a:pt x="8454" y="2344"/>
                    <a:pt x="8283" y="2341"/>
                    <a:pt x="8113" y="2336"/>
                  </a:cubicBezTo>
                  <a:cubicBezTo>
                    <a:pt x="7420" y="2314"/>
                    <a:pt x="6727" y="2300"/>
                    <a:pt x="6038" y="2200"/>
                  </a:cubicBezTo>
                  <a:cubicBezTo>
                    <a:pt x="5764" y="2160"/>
                    <a:pt x="5488" y="2130"/>
                    <a:pt x="5216" y="2085"/>
                  </a:cubicBezTo>
                  <a:cubicBezTo>
                    <a:pt x="4806" y="2018"/>
                    <a:pt x="4402" y="1924"/>
                    <a:pt x="3997" y="1837"/>
                  </a:cubicBezTo>
                  <a:cubicBezTo>
                    <a:pt x="3692" y="1771"/>
                    <a:pt x="3387" y="1698"/>
                    <a:pt x="3083" y="1628"/>
                  </a:cubicBezTo>
                  <a:cubicBezTo>
                    <a:pt x="3052" y="1696"/>
                    <a:pt x="3020" y="1763"/>
                    <a:pt x="2988" y="1830"/>
                  </a:cubicBezTo>
                  <a:cubicBezTo>
                    <a:pt x="3283" y="1897"/>
                    <a:pt x="3579" y="1961"/>
                    <a:pt x="3874" y="2030"/>
                  </a:cubicBezTo>
                  <a:cubicBezTo>
                    <a:pt x="4302" y="2128"/>
                    <a:pt x="4731" y="2222"/>
                    <a:pt x="5164" y="2296"/>
                  </a:cubicBezTo>
                  <a:cubicBezTo>
                    <a:pt x="5332" y="2325"/>
                    <a:pt x="5503" y="2335"/>
                    <a:pt x="5671" y="2370"/>
                  </a:cubicBezTo>
                  <a:cubicBezTo>
                    <a:pt x="6015" y="2441"/>
                    <a:pt x="6365" y="2470"/>
                    <a:pt x="6712" y="2497"/>
                  </a:cubicBezTo>
                  <a:cubicBezTo>
                    <a:pt x="7183" y="2534"/>
                    <a:pt x="7655" y="2560"/>
                    <a:pt x="8128" y="2560"/>
                  </a:cubicBezTo>
                  <a:cubicBezTo>
                    <a:pt x="8210" y="2560"/>
                    <a:pt x="8292" y="2560"/>
                    <a:pt x="8375" y="2558"/>
                  </a:cubicBezTo>
                  <a:cubicBezTo>
                    <a:pt x="8863" y="2548"/>
                    <a:pt x="9351" y="2555"/>
                    <a:pt x="9840" y="2532"/>
                  </a:cubicBezTo>
                  <a:cubicBezTo>
                    <a:pt x="10165" y="2517"/>
                    <a:pt x="10491" y="2509"/>
                    <a:pt x="10815" y="2481"/>
                  </a:cubicBezTo>
                  <a:cubicBezTo>
                    <a:pt x="10852" y="2478"/>
                    <a:pt x="10898" y="2469"/>
                    <a:pt x="10940" y="2469"/>
                  </a:cubicBezTo>
                  <a:cubicBezTo>
                    <a:pt x="10984" y="2469"/>
                    <a:pt x="11023" y="2480"/>
                    <a:pt x="11037" y="2521"/>
                  </a:cubicBezTo>
                  <a:cubicBezTo>
                    <a:pt x="11070" y="2617"/>
                    <a:pt x="10935" y="2619"/>
                    <a:pt x="10881" y="2672"/>
                  </a:cubicBezTo>
                  <a:cubicBezTo>
                    <a:pt x="10876" y="2677"/>
                    <a:pt x="10866" y="2678"/>
                    <a:pt x="10858" y="2682"/>
                  </a:cubicBezTo>
                  <a:cubicBezTo>
                    <a:pt x="10309" y="2932"/>
                    <a:pt x="9760" y="3182"/>
                    <a:pt x="9188" y="3380"/>
                  </a:cubicBezTo>
                  <a:cubicBezTo>
                    <a:pt x="8602" y="3582"/>
                    <a:pt x="8007" y="3756"/>
                    <a:pt x="7406" y="3907"/>
                  </a:cubicBezTo>
                  <a:cubicBezTo>
                    <a:pt x="6988" y="4013"/>
                    <a:pt x="6564" y="4095"/>
                    <a:pt x="6137" y="4158"/>
                  </a:cubicBezTo>
                  <a:cubicBezTo>
                    <a:pt x="5727" y="4217"/>
                    <a:pt x="5315" y="4273"/>
                    <a:pt x="4904" y="4324"/>
                  </a:cubicBezTo>
                  <a:cubicBezTo>
                    <a:pt x="4803" y="4336"/>
                    <a:pt x="4703" y="4348"/>
                    <a:pt x="4604" y="4348"/>
                  </a:cubicBezTo>
                  <a:cubicBezTo>
                    <a:pt x="4448" y="4348"/>
                    <a:pt x="4294" y="4320"/>
                    <a:pt x="4148" y="4230"/>
                  </a:cubicBezTo>
                  <a:cubicBezTo>
                    <a:pt x="4073" y="4182"/>
                    <a:pt x="3982" y="4163"/>
                    <a:pt x="3900" y="4127"/>
                  </a:cubicBezTo>
                  <a:cubicBezTo>
                    <a:pt x="3352" y="3882"/>
                    <a:pt x="2810" y="3622"/>
                    <a:pt x="2275" y="3349"/>
                  </a:cubicBezTo>
                  <a:cubicBezTo>
                    <a:pt x="2244" y="3415"/>
                    <a:pt x="2212" y="3481"/>
                    <a:pt x="2182" y="3547"/>
                  </a:cubicBezTo>
                  <a:cubicBezTo>
                    <a:pt x="2642" y="3782"/>
                    <a:pt x="3105" y="4012"/>
                    <a:pt x="3578" y="4220"/>
                  </a:cubicBezTo>
                  <a:cubicBezTo>
                    <a:pt x="3664" y="4258"/>
                    <a:pt x="3747" y="4305"/>
                    <a:pt x="3866" y="4366"/>
                  </a:cubicBezTo>
                  <a:cubicBezTo>
                    <a:pt x="3736" y="4385"/>
                    <a:pt x="3647" y="4409"/>
                    <a:pt x="3559" y="4409"/>
                  </a:cubicBezTo>
                  <a:cubicBezTo>
                    <a:pt x="3484" y="4408"/>
                    <a:pt x="3408" y="4408"/>
                    <a:pt x="3333" y="4408"/>
                  </a:cubicBezTo>
                  <a:cubicBezTo>
                    <a:pt x="3258" y="4408"/>
                    <a:pt x="3182" y="4408"/>
                    <a:pt x="3107" y="4408"/>
                  </a:cubicBezTo>
                  <a:cubicBezTo>
                    <a:pt x="2956" y="4408"/>
                    <a:pt x="2805" y="4408"/>
                    <a:pt x="2655" y="4407"/>
                  </a:cubicBezTo>
                  <a:cubicBezTo>
                    <a:pt x="2366" y="4404"/>
                    <a:pt x="2076" y="4388"/>
                    <a:pt x="1788" y="4363"/>
                  </a:cubicBezTo>
                  <a:cubicBezTo>
                    <a:pt x="1754" y="4431"/>
                    <a:pt x="1719" y="4500"/>
                    <a:pt x="1684" y="4567"/>
                  </a:cubicBezTo>
                  <a:cubicBezTo>
                    <a:pt x="1850" y="4580"/>
                    <a:pt x="2016" y="4594"/>
                    <a:pt x="2181" y="4622"/>
                  </a:cubicBezTo>
                  <a:cubicBezTo>
                    <a:pt x="2205" y="4626"/>
                    <a:pt x="2230" y="4627"/>
                    <a:pt x="2254" y="4627"/>
                  </a:cubicBezTo>
                  <a:cubicBezTo>
                    <a:pt x="2341" y="4627"/>
                    <a:pt x="2428" y="4607"/>
                    <a:pt x="2515" y="4607"/>
                  </a:cubicBezTo>
                  <a:cubicBezTo>
                    <a:pt x="2526" y="4607"/>
                    <a:pt x="2536" y="4608"/>
                    <a:pt x="2546" y="4608"/>
                  </a:cubicBezTo>
                  <a:cubicBezTo>
                    <a:pt x="2779" y="4621"/>
                    <a:pt x="3012" y="4627"/>
                    <a:pt x="3246" y="4627"/>
                  </a:cubicBezTo>
                  <a:cubicBezTo>
                    <a:pt x="3436" y="4627"/>
                    <a:pt x="3627" y="4623"/>
                    <a:pt x="3817" y="4615"/>
                  </a:cubicBezTo>
                  <a:cubicBezTo>
                    <a:pt x="3890" y="4612"/>
                    <a:pt x="3964" y="4608"/>
                    <a:pt x="4036" y="4601"/>
                  </a:cubicBezTo>
                  <a:cubicBezTo>
                    <a:pt x="4097" y="4595"/>
                    <a:pt x="4156" y="4591"/>
                    <a:pt x="4215" y="4591"/>
                  </a:cubicBezTo>
                  <a:cubicBezTo>
                    <a:pt x="4365" y="4591"/>
                    <a:pt x="4512" y="4614"/>
                    <a:pt x="4660" y="4670"/>
                  </a:cubicBezTo>
                  <a:cubicBezTo>
                    <a:pt x="5216" y="4881"/>
                    <a:pt x="5778" y="5075"/>
                    <a:pt x="6351" y="5235"/>
                  </a:cubicBezTo>
                  <a:cubicBezTo>
                    <a:pt x="6665" y="5323"/>
                    <a:pt x="6978" y="5410"/>
                    <a:pt x="7294" y="5491"/>
                  </a:cubicBezTo>
                  <a:cubicBezTo>
                    <a:pt x="7609" y="5572"/>
                    <a:pt x="7925" y="5649"/>
                    <a:pt x="8244" y="5718"/>
                  </a:cubicBezTo>
                  <a:cubicBezTo>
                    <a:pt x="8514" y="5775"/>
                    <a:pt x="8786" y="5826"/>
                    <a:pt x="9061" y="5863"/>
                  </a:cubicBezTo>
                  <a:cubicBezTo>
                    <a:pt x="9287" y="5893"/>
                    <a:pt x="9512" y="5930"/>
                    <a:pt x="9737" y="5964"/>
                  </a:cubicBezTo>
                  <a:cubicBezTo>
                    <a:pt x="10148" y="6025"/>
                    <a:pt x="10561" y="6069"/>
                    <a:pt x="10975" y="6103"/>
                  </a:cubicBezTo>
                  <a:cubicBezTo>
                    <a:pt x="11568" y="6152"/>
                    <a:pt x="12164" y="6168"/>
                    <a:pt x="12760" y="6200"/>
                  </a:cubicBezTo>
                  <a:cubicBezTo>
                    <a:pt x="12838" y="6204"/>
                    <a:pt x="12917" y="6210"/>
                    <a:pt x="13024" y="6219"/>
                  </a:cubicBezTo>
                  <a:cubicBezTo>
                    <a:pt x="12936" y="6326"/>
                    <a:pt x="12837" y="6362"/>
                    <a:pt x="12744" y="6403"/>
                  </a:cubicBezTo>
                  <a:cubicBezTo>
                    <a:pt x="12259" y="6617"/>
                    <a:pt x="11777" y="6839"/>
                    <a:pt x="11280" y="7025"/>
                  </a:cubicBezTo>
                  <a:cubicBezTo>
                    <a:pt x="10608" y="7278"/>
                    <a:pt x="9931" y="7508"/>
                    <a:pt x="9233" y="7682"/>
                  </a:cubicBezTo>
                  <a:cubicBezTo>
                    <a:pt x="8505" y="7865"/>
                    <a:pt x="7771" y="8005"/>
                    <a:pt x="7025" y="8090"/>
                  </a:cubicBezTo>
                  <a:cubicBezTo>
                    <a:pt x="6532" y="8145"/>
                    <a:pt x="6041" y="8199"/>
                    <a:pt x="5546" y="8199"/>
                  </a:cubicBezTo>
                  <a:cubicBezTo>
                    <a:pt x="5511" y="8199"/>
                    <a:pt x="5477" y="8199"/>
                    <a:pt x="5443" y="8198"/>
                  </a:cubicBezTo>
                  <a:cubicBezTo>
                    <a:pt x="5441" y="8198"/>
                    <a:pt x="5439" y="8198"/>
                    <a:pt x="5436" y="8198"/>
                  </a:cubicBezTo>
                  <a:cubicBezTo>
                    <a:pt x="5382" y="8198"/>
                    <a:pt x="5327" y="8210"/>
                    <a:pt x="5273" y="8212"/>
                  </a:cubicBezTo>
                  <a:cubicBezTo>
                    <a:pt x="5212" y="8214"/>
                    <a:pt x="5152" y="8215"/>
                    <a:pt x="5092" y="8215"/>
                  </a:cubicBezTo>
                  <a:cubicBezTo>
                    <a:pt x="4862" y="8215"/>
                    <a:pt x="4636" y="8195"/>
                    <a:pt x="4409" y="8105"/>
                  </a:cubicBezTo>
                  <a:cubicBezTo>
                    <a:pt x="3450" y="7728"/>
                    <a:pt x="2539" y="7257"/>
                    <a:pt x="1633" y="6771"/>
                  </a:cubicBezTo>
                  <a:cubicBezTo>
                    <a:pt x="1353" y="6622"/>
                    <a:pt x="1082" y="6458"/>
                    <a:pt x="813" y="6291"/>
                  </a:cubicBezTo>
                  <a:cubicBezTo>
                    <a:pt x="779" y="6357"/>
                    <a:pt x="744" y="6421"/>
                    <a:pt x="710" y="6487"/>
                  </a:cubicBezTo>
                  <a:cubicBezTo>
                    <a:pt x="1689" y="7066"/>
                    <a:pt x="2686" y="7616"/>
                    <a:pt x="3738" y="8060"/>
                  </a:cubicBezTo>
                  <a:cubicBezTo>
                    <a:pt x="3772" y="8075"/>
                    <a:pt x="3816" y="8086"/>
                    <a:pt x="3822" y="8135"/>
                  </a:cubicBezTo>
                  <a:cubicBezTo>
                    <a:pt x="3816" y="8142"/>
                    <a:pt x="3813" y="8152"/>
                    <a:pt x="3809" y="8152"/>
                  </a:cubicBezTo>
                  <a:cubicBezTo>
                    <a:pt x="3784" y="8155"/>
                    <a:pt x="3759" y="8159"/>
                    <a:pt x="3733" y="8159"/>
                  </a:cubicBezTo>
                  <a:cubicBezTo>
                    <a:pt x="3727" y="8159"/>
                    <a:pt x="3720" y="8159"/>
                    <a:pt x="3713" y="8158"/>
                  </a:cubicBezTo>
                  <a:cubicBezTo>
                    <a:pt x="3315" y="8125"/>
                    <a:pt x="2916" y="8121"/>
                    <a:pt x="2519" y="8054"/>
                  </a:cubicBezTo>
                  <a:cubicBezTo>
                    <a:pt x="2206" y="8003"/>
                    <a:pt x="1892" y="7961"/>
                    <a:pt x="1581" y="7898"/>
                  </a:cubicBezTo>
                  <a:cubicBezTo>
                    <a:pt x="1180" y="7820"/>
                    <a:pt x="785" y="7725"/>
                    <a:pt x="394" y="7613"/>
                  </a:cubicBezTo>
                  <a:cubicBezTo>
                    <a:pt x="296" y="7585"/>
                    <a:pt x="199" y="7555"/>
                    <a:pt x="103" y="7526"/>
                  </a:cubicBezTo>
                  <a:cubicBezTo>
                    <a:pt x="67" y="7591"/>
                    <a:pt x="32" y="7658"/>
                    <a:pt x="0" y="7725"/>
                  </a:cubicBezTo>
                  <a:cubicBezTo>
                    <a:pt x="439" y="7865"/>
                    <a:pt x="887" y="7981"/>
                    <a:pt x="1339" y="8073"/>
                  </a:cubicBezTo>
                  <a:cubicBezTo>
                    <a:pt x="1619" y="8130"/>
                    <a:pt x="1897" y="8185"/>
                    <a:pt x="2180" y="8225"/>
                  </a:cubicBezTo>
                  <a:cubicBezTo>
                    <a:pt x="2551" y="8278"/>
                    <a:pt x="2920" y="8345"/>
                    <a:pt x="3294" y="8366"/>
                  </a:cubicBezTo>
                  <a:cubicBezTo>
                    <a:pt x="3653" y="8386"/>
                    <a:pt x="4011" y="8409"/>
                    <a:pt x="4370" y="8420"/>
                  </a:cubicBezTo>
                  <a:cubicBezTo>
                    <a:pt x="4578" y="8426"/>
                    <a:pt x="4771" y="8471"/>
                    <a:pt x="4965" y="8541"/>
                  </a:cubicBezTo>
                  <a:cubicBezTo>
                    <a:pt x="5309" y="8667"/>
                    <a:pt x="5656" y="8786"/>
                    <a:pt x="6005" y="8900"/>
                  </a:cubicBezTo>
                  <a:cubicBezTo>
                    <a:pt x="6547" y="9077"/>
                    <a:pt x="7092" y="9240"/>
                    <a:pt x="7646" y="9377"/>
                  </a:cubicBezTo>
                  <a:cubicBezTo>
                    <a:pt x="8001" y="9465"/>
                    <a:pt x="8358" y="9546"/>
                    <a:pt x="8715" y="9628"/>
                  </a:cubicBezTo>
                  <a:cubicBezTo>
                    <a:pt x="9064" y="9709"/>
                    <a:pt x="9414" y="9783"/>
                    <a:pt x="9768" y="9841"/>
                  </a:cubicBezTo>
                  <a:cubicBezTo>
                    <a:pt x="9873" y="9859"/>
                    <a:pt x="9979" y="9877"/>
                    <a:pt x="10084" y="9897"/>
                  </a:cubicBezTo>
                  <a:cubicBezTo>
                    <a:pt x="10286" y="9884"/>
                    <a:pt x="10488" y="9870"/>
                    <a:pt x="10688" y="9856"/>
                  </a:cubicBezTo>
                  <a:cubicBezTo>
                    <a:pt x="10802" y="9847"/>
                    <a:pt x="10914" y="9838"/>
                    <a:pt x="11028" y="9830"/>
                  </a:cubicBezTo>
                  <a:cubicBezTo>
                    <a:pt x="10870" y="9810"/>
                    <a:pt x="10713" y="9794"/>
                    <a:pt x="10556" y="9768"/>
                  </a:cubicBezTo>
                  <a:cubicBezTo>
                    <a:pt x="10235" y="9713"/>
                    <a:pt x="9916" y="9647"/>
                    <a:pt x="9597" y="9585"/>
                  </a:cubicBezTo>
                  <a:cubicBezTo>
                    <a:pt x="9326" y="9534"/>
                    <a:pt x="9052" y="9489"/>
                    <a:pt x="8783" y="9428"/>
                  </a:cubicBezTo>
                  <a:cubicBezTo>
                    <a:pt x="8402" y="9340"/>
                    <a:pt x="8025" y="9239"/>
                    <a:pt x="7646" y="9144"/>
                  </a:cubicBezTo>
                  <a:cubicBezTo>
                    <a:pt x="6918" y="8964"/>
                    <a:pt x="6204" y="8739"/>
                    <a:pt x="5495" y="8495"/>
                  </a:cubicBezTo>
                  <a:cubicBezTo>
                    <a:pt x="5466" y="8485"/>
                    <a:pt x="5414" y="8498"/>
                    <a:pt x="5414" y="8439"/>
                  </a:cubicBezTo>
                  <a:cubicBezTo>
                    <a:pt x="5845" y="8396"/>
                    <a:pt x="6277" y="8398"/>
                    <a:pt x="6706" y="8352"/>
                  </a:cubicBezTo>
                  <a:cubicBezTo>
                    <a:pt x="7046" y="8315"/>
                    <a:pt x="7387" y="8280"/>
                    <a:pt x="7723" y="8222"/>
                  </a:cubicBezTo>
                  <a:cubicBezTo>
                    <a:pt x="8533" y="8080"/>
                    <a:pt x="9337" y="7909"/>
                    <a:pt x="10124" y="7660"/>
                  </a:cubicBezTo>
                  <a:cubicBezTo>
                    <a:pt x="10724" y="7472"/>
                    <a:pt x="11313" y="7256"/>
                    <a:pt x="11895" y="7021"/>
                  </a:cubicBezTo>
                  <a:cubicBezTo>
                    <a:pt x="12448" y="6799"/>
                    <a:pt x="12982" y="6535"/>
                    <a:pt x="13510" y="6259"/>
                  </a:cubicBezTo>
                  <a:cubicBezTo>
                    <a:pt x="13585" y="6220"/>
                    <a:pt x="13657" y="6200"/>
                    <a:pt x="13741" y="6197"/>
                  </a:cubicBezTo>
                  <a:cubicBezTo>
                    <a:pt x="13984" y="6185"/>
                    <a:pt x="14228" y="6158"/>
                    <a:pt x="14472" y="6150"/>
                  </a:cubicBezTo>
                  <a:cubicBezTo>
                    <a:pt x="14863" y="6138"/>
                    <a:pt x="15251" y="6090"/>
                    <a:pt x="15638" y="6040"/>
                  </a:cubicBezTo>
                  <a:cubicBezTo>
                    <a:pt x="16053" y="5988"/>
                    <a:pt x="16465" y="5913"/>
                    <a:pt x="16873" y="5821"/>
                  </a:cubicBezTo>
                  <a:cubicBezTo>
                    <a:pt x="16849" y="5751"/>
                    <a:pt x="16823" y="5681"/>
                    <a:pt x="16798" y="5610"/>
                  </a:cubicBezTo>
                  <a:cubicBezTo>
                    <a:pt x="16001" y="5787"/>
                    <a:pt x="15190" y="5878"/>
                    <a:pt x="14376" y="5945"/>
                  </a:cubicBezTo>
                  <a:cubicBezTo>
                    <a:pt x="14347" y="5948"/>
                    <a:pt x="14316" y="5951"/>
                    <a:pt x="14286" y="5951"/>
                  </a:cubicBezTo>
                  <a:cubicBezTo>
                    <a:pt x="14245" y="5951"/>
                    <a:pt x="14206" y="5946"/>
                    <a:pt x="14168" y="5929"/>
                  </a:cubicBezTo>
                  <a:cubicBezTo>
                    <a:pt x="14163" y="5879"/>
                    <a:pt x="14201" y="5869"/>
                    <a:pt x="14227" y="5854"/>
                  </a:cubicBezTo>
                  <a:cubicBezTo>
                    <a:pt x="14427" y="5728"/>
                    <a:pt x="14626" y="5602"/>
                    <a:pt x="14829" y="5479"/>
                  </a:cubicBezTo>
                  <a:cubicBezTo>
                    <a:pt x="15354" y="5160"/>
                    <a:pt x="15855" y="4806"/>
                    <a:pt x="16340" y="4430"/>
                  </a:cubicBezTo>
                  <a:cubicBezTo>
                    <a:pt x="16310" y="4359"/>
                    <a:pt x="16279" y="4286"/>
                    <a:pt x="16250" y="4214"/>
                  </a:cubicBezTo>
                  <a:cubicBezTo>
                    <a:pt x="16019" y="4392"/>
                    <a:pt x="15787" y="4567"/>
                    <a:pt x="15551" y="4738"/>
                  </a:cubicBezTo>
                  <a:cubicBezTo>
                    <a:pt x="14954" y="5167"/>
                    <a:pt x="14320" y="5535"/>
                    <a:pt x="13687" y="5904"/>
                  </a:cubicBezTo>
                  <a:cubicBezTo>
                    <a:pt x="13644" y="5929"/>
                    <a:pt x="13605" y="5958"/>
                    <a:pt x="13552" y="5960"/>
                  </a:cubicBezTo>
                  <a:cubicBezTo>
                    <a:pt x="13421" y="5966"/>
                    <a:pt x="13290" y="5981"/>
                    <a:pt x="13160" y="5981"/>
                  </a:cubicBezTo>
                  <a:cubicBezTo>
                    <a:pt x="13136" y="5981"/>
                    <a:pt x="13113" y="5980"/>
                    <a:pt x="13090" y="5979"/>
                  </a:cubicBezTo>
                  <a:cubicBezTo>
                    <a:pt x="12348" y="5947"/>
                    <a:pt x="11605" y="5902"/>
                    <a:pt x="10863" y="5873"/>
                  </a:cubicBezTo>
                  <a:cubicBezTo>
                    <a:pt x="10512" y="5858"/>
                    <a:pt x="10169" y="5771"/>
                    <a:pt x="9818" y="5762"/>
                  </a:cubicBezTo>
                  <a:cubicBezTo>
                    <a:pt x="9802" y="5762"/>
                    <a:pt x="9785" y="5758"/>
                    <a:pt x="9769" y="5755"/>
                  </a:cubicBezTo>
                  <a:cubicBezTo>
                    <a:pt x="9520" y="5714"/>
                    <a:pt x="9271" y="5674"/>
                    <a:pt x="9024" y="5630"/>
                  </a:cubicBezTo>
                  <a:cubicBezTo>
                    <a:pt x="8727" y="5578"/>
                    <a:pt x="8429" y="5532"/>
                    <a:pt x="8135" y="5466"/>
                  </a:cubicBezTo>
                  <a:cubicBezTo>
                    <a:pt x="7738" y="5378"/>
                    <a:pt x="7344" y="5280"/>
                    <a:pt x="6950" y="5176"/>
                  </a:cubicBezTo>
                  <a:cubicBezTo>
                    <a:pt x="6367" y="5022"/>
                    <a:pt x="5792" y="4843"/>
                    <a:pt x="5223" y="4644"/>
                  </a:cubicBezTo>
                  <a:cubicBezTo>
                    <a:pt x="5164" y="4624"/>
                    <a:pt x="5098" y="4610"/>
                    <a:pt x="5053" y="4555"/>
                  </a:cubicBezTo>
                  <a:cubicBezTo>
                    <a:pt x="5121" y="4518"/>
                    <a:pt x="5192" y="4504"/>
                    <a:pt x="5265" y="4498"/>
                  </a:cubicBezTo>
                  <a:cubicBezTo>
                    <a:pt x="5672" y="4468"/>
                    <a:pt x="6073" y="4396"/>
                    <a:pt x="6474" y="4327"/>
                  </a:cubicBezTo>
                  <a:cubicBezTo>
                    <a:pt x="7221" y="4196"/>
                    <a:pt x="7956" y="4010"/>
                    <a:pt x="8678" y="3779"/>
                  </a:cubicBezTo>
                  <a:cubicBezTo>
                    <a:pt x="9159" y="3626"/>
                    <a:pt x="9639" y="3464"/>
                    <a:pt x="10104" y="3264"/>
                  </a:cubicBezTo>
                  <a:cubicBezTo>
                    <a:pt x="10637" y="3036"/>
                    <a:pt x="11161" y="2791"/>
                    <a:pt x="11660" y="2494"/>
                  </a:cubicBezTo>
                  <a:cubicBezTo>
                    <a:pt x="11772" y="2427"/>
                    <a:pt x="11892" y="2392"/>
                    <a:pt x="12029" y="2382"/>
                  </a:cubicBezTo>
                  <a:cubicBezTo>
                    <a:pt x="12346" y="2359"/>
                    <a:pt x="12661" y="2324"/>
                    <a:pt x="12975" y="2277"/>
                  </a:cubicBezTo>
                  <a:cubicBezTo>
                    <a:pt x="13692" y="2171"/>
                    <a:pt x="14408" y="2062"/>
                    <a:pt x="15122" y="1943"/>
                  </a:cubicBezTo>
                  <a:cubicBezTo>
                    <a:pt x="15200" y="1929"/>
                    <a:pt x="15277" y="1915"/>
                    <a:pt x="15355" y="1902"/>
                  </a:cubicBezTo>
                  <a:cubicBezTo>
                    <a:pt x="15328" y="1829"/>
                    <a:pt x="15302" y="1757"/>
                    <a:pt x="15276" y="1685"/>
                  </a:cubicBezTo>
                  <a:cubicBezTo>
                    <a:pt x="15262" y="1687"/>
                    <a:pt x="15247" y="1689"/>
                    <a:pt x="15232" y="1692"/>
                  </a:cubicBezTo>
                  <a:cubicBezTo>
                    <a:pt x="14416" y="1842"/>
                    <a:pt x="13593" y="1955"/>
                    <a:pt x="12772" y="2079"/>
                  </a:cubicBezTo>
                  <a:cubicBezTo>
                    <a:pt x="12648" y="2098"/>
                    <a:pt x="12520" y="2102"/>
                    <a:pt x="12386" y="2115"/>
                  </a:cubicBezTo>
                  <a:cubicBezTo>
                    <a:pt x="12396" y="2084"/>
                    <a:pt x="12396" y="2061"/>
                    <a:pt x="12406" y="2055"/>
                  </a:cubicBezTo>
                  <a:cubicBezTo>
                    <a:pt x="12851" y="1754"/>
                    <a:pt x="13298" y="1453"/>
                    <a:pt x="13714" y="1114"/>
                  </a:cubicBezTo>
                  <a:cubicBezTo>
                    <a:pt x="13973" y="903"/>
                    <a:pt x="14238" y="699"/>
                    <a:pt x="14492" y="481"/>
                  </a:cubicBezTo>
                  <a:cubicBezTo>
                    <a:pt x="14586" y="400"/>
                    <a:pt x="14679" y="317"/>
                    <a:pt x="14772" y="234"/>
                  </a:cubicBezTo>
                  <a:cubicBezTo>
                    <a:pt x="14744" y="156"/>
                    <a:pt x="14716" y="79"/>
                    <a:pt x="146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27"/>
            <p:cNvSpPr/>
            <p:nvPr/>
          </p:nvSpPr>
          <p:spPr>
            <a:xfrm>
              <a:off x="5354696" y="2306711"/>
              <a:ext cx="1297593" cy="320133"/>
            </a:xfrm>
            <a:custGeom>
              <a:avLst/>
              <a:gdLst/>
              <a:ahLst/>
              <a:cxnLst/>
              <a:rect l="l" t="t" r="r" b="b"/>
              <a:pathLst>
                <a:path w="9521" h="2349" extrusionOk="0">
                  <a:moveTo>
                    <a:pt x="1054" y="1"/>
                  </a:moveTo>
                  <a:cubicBezTo>
                    <a:pt x="1018" y="66"/>
                    <a:pt x="983" y="132"/>
                    <a:pt x="948" y="197"/>
                  </a:cubicBezTo>
                  <a:cubicBezTo>
                    <a:pt x="979" y="209"/>
                    <a:pt x="1010" y="220"/>
                    <a:pt x="1042" y="229"/>
                  </a:cubicBezTo>
                  <a:cubicBezTo>
                    <a:pt x="1352" y="328"/>
                    <a:pt x="1665" y="415"/>
                    <a:pt x="1981" y="491"/>
                  </a:cubicBezTo>
                  <a:cubicBezTo>
                    <a:pt x="2473" y="609"/>
                    <a:pt x="2964" y="719"/>
                    <a:pt x="3462" y="804"/>
                  </a:cubicBezTo>
                  <a:cubicBezTo>
                    <a:pt x="3630" y="833"/>
                    <a:pt x="3799" y="855"/>
                    <a:pt x="3967" y="885"/>
                  </a:cubicBezTo>
                  <a:cubicBezTo>
                    <a:pt x="4264" y="938"/>
                    <a:pt x="4559" y="998"/>
                    <a:pt x="4861" y="1018"/>
                  </a:cubicBezTo>
                  <a:cubicBezTo>
                    <a:pt x="4909" y="1021"/>
                    <a:pt x="4959" y="1021"/>
                    <a:pt x="5006" y="1034"/>
                  </a:cubicBezTo>
                  <a:cubicBezTo>
                    <a:pt x="5332" y="1119"/>
                    <a:pt x="5673" y="1083"/>
                    <a:pt x="5998" y="1165"/>
                  </a:cubicBezTo>
                  <a:cubicBezTo>
                    <a:pt x="6853" y="1227"/>
                    <a:pt x="7707" y="1289"/>
                    <a:pt x="8560" y="1350"/>
                  </a:cubicBezTo>
                  <a:cubicBezTo>
                    <a:pt x="8756" y="1363"/>
                    <a:pt x="8951" y="1370"/>
                    <a:pt x="9147" y="1383"/>
                  </a:cubicBezTo>
                  <a:cubicBezTo>
                    <a:pt x="9153" y="1383"/>
                    <a:pt x="9158" y="1383"/>
                    <a:pt x="9164" y="1383"/>
                  </a:cubicBezTo>
                  <a:cubicBezTo>
                    <a:pt x="9175" y="1383"/>
                    <a:pt x="9187" y="1383"/>
                    <a:pt x="9198" y="1383"/>
                  </a:cubicBezTo>
                  <a:cubicBezTo>
                    <a:pt x="9227" y="1383"/>
                    <a:pt x="9256" y="1386"/>
                    <a:pt x="9281" y="1409"/>
                  </a:cubicBezTo>
                  <a:cubicBezTo>
                    <a:pt x="9273" y="1440"/>
                    <a:pt x="9246" y="1441"/>
                    <a:pt x="9224" y="1445"/>
                  </a:cubicBezTo>
                  <a:cubicBezTo>
                    <a:pt x="8975" y="1486"/>
                    <a:pt x="8725" y="1524"/>
                    <a:pt x="8477" y="1569"/>
                  </a:cubicBezTo>
                  <a:cubicBezTo>
                    <a:pt x="7475" y="1750"/>
                    <a:pt x="6467" y="1880"/>
                    <a:pt x="5455" y="1977"/>
                  </a:cubicBezTo>
                  <a:cubicBezTo>
                    <a:pt x="5002" y="2020"/>
                    <a:pt x="4546" y="2034"/>
                    <a:pt x="4092" y="2071"/>
                  </a:cubicBezTo>
                  <a:cubicBezTo>
                    <a:pt x="3905" y="2086"/>
                    <a:pt x="3715" y="2076"/>
                    <a:pt x="3531" y="2099"/>
                  </a:cubicBezTo>
                  <a:cubicBezTo>
                    <a:pt x="3447" y="2110"/>
                    <a:pt x="3362" y="2113"/>
                    <a:pt x="3278" y="2113"/>
                  </a:cubicBezTo>
                  <a:cubicBezTo>
                    <a:pt x="3177" y="2113"/>
                    <a:pt x="3076" y="2109"/>
                    <a:pt x="2976" y="2109"/>
                  </a:cubicBezTo>
                  <a:cubicBezTo>
                    <a:pt x="2868" y="2109"/>
                    <a:pt x="2760" y="2113"/>
                    <a:pt x="2653" y="2133"/>
                  </a:cubicBezTo>
                  <a:cubicBezTo>
                    <a:pt x="1848" y="2093"/>
                    <a:pt x="1039" y="2101"/>
                    <a:pt x="245" y="1921"/>
                  </a:cubicBezTo>
                  <a:cubicBezTo>
                    <a:pt x="198" y="1910"/>
                    <a:pt x="152" y="1901"/>
                    <a:pt x="105" y="1890"/>
                  </a:cubicBezTo>
                  <a:cubicBezTo>
                    <a:pt x="70" y="1961"/>
                    <a:pt x="35" y="2032"/>
                    <a:pt x="1" y="2103"/>
                  </a:cubicBezTo>
                  <a:cubicBezTo>
                    <a:pt x="140" y="2133"/>
                    <a:pt x="279" y="2160"/>
                    <a:pt x="421" y="2176"/>
                  </a:cubicBezTo>
                  <a:cubicBezTo>
                    <a:pt x="704" y="2209"/>
                    <a:pt x="983" y="2274"/>
                    <a:pt x="1266" y="2294"/>
                  </a:cubicBezTo>
                  <a:cubicBezTo>
                    <a:pt x="1668" y="2322"/>
                    <a:pt x="2070" y="2349"/>
                    <a:pt x="2473" y="2349"/>
                  </a:cubicBezTo>
                  <a:cubicBezTo>
                    <a:pt x="2575" y="2349"/>
                    <a:pt x="2678" y="2347"/>
                    <a:pt x="2781" y="2343"/>
                  </a:cubicBezTo>
                  <a:cubicBezTo>
                    <a:pt x="3005" y="2334"/>
                    <a:pt x="3230" y="2318"/>
                    <a:pt x="3455" y="2318"/>
                  </a:cubicBezTo>
                  <a:cubicBezTo>
                    <a:pt x="3524" y="2318"/>
                    <a:pt x="3592" y="2320"/>
                    <a:pt x="3660" y="2323"/>
                  </a:cubicBezTo>
                  <a:cubicBezTo>
                    <a:pt x="3669" y="2324"/>
                    <a:pt x="3679" y="2324"/>
                    <a:pt x="3688" y="2324"/>
                  </a:cubicBezTo>
                  <a:cubicBezTo>
                    <a:pt x="3719" y="2324"/>
                    <a:pt x="3751" y="2322"/>
                    <a:pt x="3782" y="2319"/>
                  </a:cubicBezTo>
                  <a:cubicBezTo>
                    <a:pt x="3993" y="2303"/>
                    <a:pt x="4204" y="2286"/>
                    <a:pt x="4415" y="2271"/>
                  </a:cubicBezTo>
                  <a:cubicBezTo>
                    <a:pt x="4739" y="2250"/>
                    <a:pt x="5065" y="2238"/>
                    <a:pt x="5389" y="2207"/>
                  </a:cubicBezTo>
                  <a:cubicBezTo>
                    <a:pt x="5850" y="2162"/>
                    <a:pt x="6309" y="2098"/>
                    <a:pt x="6770" y="2051"/>
                  </a:cubicBezTo>
                  <a:cubicBezTo>
                    <a:pt x="7322" y="1995"/>
                    <a:pt x="7865" y="1896"/>
                    <a:pt x="8412" y="1808"/>
                  </a:cubicBezTo>
                  <a:cubicBezTo>
                    <a:pt x="8783" y="1748"/>
                    <a:pt x="9152" y="1682"/>
                    <a:pt x="9521" y="1616"/>
                  </a:cubicBezTo>
                  <a:cubicBezTo>
                    <a:pt x="9453" y="1464"/>
                    <a:pt x="9383" y="1311"/>
                    <a:pt x="9312" y="1161"/>
                  </a:cubicBezTo>
                  <a:cubicBezTo>
                    <a:pt x="9149" y="1152"/>
                    <a:pt x="8985" y="1143"/>
                    <a:pt x="8822" y="1132"/>
                  </a:cubicBezTo>
                  <a:cubicBezTo>
                    <a:pt x="8140" y="1084"/>
                    <a:pt x="7455" y="1068"/>
                    <a:pt x="6773" y="992"/>
                  </a:cubicBezTo>
                  <a:cubicBezTo>
                    <a:pt x="6214" y="928"/>
                    <a:pt x="5651" y="905"/>
                    <a:pt x="5093" y="837"/>
                  </a:cubicBezTo>
                  <a:cubicBezTo>
                    <a:pt x="4867" y="809"/>
                    <a:pt x="4641" y="781"/>
                    <a:pt x="4416" y="746"/>
                  </a:cubicBezTo>
                  <a:cubicBezTo>
                    <a:pt x="4182" y="709"/>
                    <a:pt x="3951" y="665"/>
                    <a:pt x="3718" y="624"/>
                  </a:cubicBezTo>
                  <a:cubicBezTo>
                    <a:pt x="3423" y="571"/>
                    <a:pt x="3124" y="527"/>
                    <a:pt x="2830" y="462"/>
                  </a:cubicBezTo>
                  <a:cubicBezTo>
                    <a:pt x="2417" y="372"/>
                    <a:pt x="2006" y="275"/>
                    <a:pt x="1596" y="167"/>
                  </a:cubicBezTo>
                  <a:cubicBezTo>
                    <a:pt x="1413" y="117"/>
                    <a:pt x="1231" y="65"/>
                    <a:pt x="1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27"/>
            <p:cNvSpPr/>
            <p:nvPr/>
          </p:nvSpPr>
          <p:spPr>
            <a:xfrm>
              <a:off x="5613097" y="1782276"/>
              <a:ext cx="748764" cy="310048"/>
            </a:xfrm>
            <a:custGeom>
              <a:avLst/>
              <a:gdLst/>
              <a:ahLst/>
              <a:cxnLst/>
              <a:rect l="l" t="t" r="r" b="b"/>
              <a:pathLst>
                <a:path w="5494" h="2275" extrusionOk="0">
                  <a:moveTo>
                    <a:pt x="1442" y="1758"/>
                  </a:moveTo>
                  <a:cubicBezTo>
                    <a:pt x="1446" y="1758"/>
                    <a:pt x="1450" y="1769"/>
                    <a:pt x="1455" y="1774"/>
                  </a:cubicBezTo>
                  <a:cubicBezTo>
                    <a:pt x="1443" y="1778"/>
                    <a:pt x="1430" y="1783"/>
                    <a:pt x="1417" y="1784"/>
                  </a:cubicBezTo>
                  <a:cubicBezTo>
                    <a:pt x="1414" y="1784"/>
                    <a:pt x="1409" y="1774"/>
                    <a:pt x="1405" y="1769"/>
                  </a:cubicBezTo>
                  <a:cubicBezTo>
                    <a:pt x="1417" y="1766"/>
                    <a:pt x="1429" y="1759"/>
                    <a:pt x="1442" y="1758"/>
                  </a:cubicBezTo>
                  <a:close/>
                  <a:moveTo>
                    <a:pt x="4577" y="1"/>
                  </a:moveTo>
                  <a:cubicBezTo>
                    <a:pt x="3930" y="347"/>
                    <a:pt x="3278" y="682"/>
                    <a:pt x="2614" y="994"/>
                  </a:cubicBezTo>
                  <a:cubicBezTo>
                    <a:pt x="2037" y="1265"/>
                    <a:pt x="1451" y="1511"/>
                    <a:pt x="857" y="1741"/>
                  </a:cubicBezTo>
                  <a:cubicBezTo>
                    <a:pt x="649" y="1822"/>
                    <a:pt x="436" y="1864"/>
                    <a:pt x="219" y="1875"/>
                  </a:cubicBezTo>
                  <a:cubicBezTo>
                    <a:pt x="146" y="2008"/>
                    <a:pt x="73" y="2141"/>
                    <a:pt x="0" y="2274"/>
                  </a:cubicBezTo>
                  <a:cubicBezTo>
                    <a:pt x="157" y="2221"/>
                    <a:pt x="314" y="2167"/>
                    <a:pt x="469" y="2115"/>
                  </a:cubicBezTo>
                  <a:cubicBezTo>
                    <a:pt x="546" y="2089"/>
                    <a:pt x="628" y="2060"/>
                    <a:pt x="707" y="2059"/>
                  </a:cubicBezTo>
                  <a:cubicBezTo>
                    <a:pt x="976" y="2057"/>
                    <a:pt x="1243" y="2026"/>
                    <a:pt x="1510" y="1998"/>
                  </a:cubicBezTo>
                  <a:cubicBezTo>
                    <a:pt x="1874" y="1959"/>
                    <a:pt x="2239" y="1931"/>
                    <a:pt x="2603" y="1886"/>
                  </a:cubicBezTo>
                  <a:cubicBezTo>
                    <a:pt x="3006" y="1837"/>
                    <a:pt x="3408" y="1777"/>
                    <a:pt x="3810" y="1716"/>
                  </a:cubicBezTo>
                  <a:cubicBezTo>
                    <a:pt x="4371" y="1633"/>
                    <a:pt x="4932" y="1547"/>
                    <a:pt x="5493" y="1459"/>
                  </a:cubicBezTo>
                  <a:cubicBezTo>
                    <a:pt x="5480" y="1437"/>
                    <a:pt x="5467" y="1416"/>
                    <a:pt x="5453" y="1394"/>
                  </a:cubicBezTo>
                  <a:cubicBezTo>
                    <a:pt x="5424" y="1346"/>
                    <a:pt x="5394" y="1299"/>
                    <a:pt x="5364" y="1252"/>
                  </a:cubicBezTo>
                  <a:cubicBezTo>
                    <a:pt x="4961" y="1315"/>
                    <a:pt x="4558" y="1379"/>
                    <a:pt x="4154" y="1442"/>
                  </a:cubicBezTo>
                  <a:cubicBezTo>
                    <a:pt x="3825" y="1493"/>
                    <a:pt x="3495" y="1547"/>
                    <a:pt x="3164" y="1591"/>
                  </a:cubicBezTo>
                  <a:cubicBezTo>
                    <a:pt x="2809" y="1640"/>
                    <a:pt x="2455" y="1688"/>
                    <a:pt x="2099" y="1720"/>
                  </a:cubicBezTo>
                  <a:cubicBezTo>
                    <a:pt x="1966" y="1731"/>
                    <a:pt x="1834" y="1766"/>
                    <a:pt x="1696" y="1766"/>
                  </a:cubicBezTo>
                  <a:cubicBezTo>
                    <a:pt x="1651" y="1766"/>
                    <a:pt x="1604" y="1762"/>
                    <a:pt x="1557" y="1752"/>
                  </a:cubicBezTo>
                  <a:cubicBezTo>
                    <a:pt x="1578" y="1692"/>
                    <a:pt x="1611" y="1683"/>
                    <a:pt x="1639" y="1670"/>
                  </a:cubicBezTo>
                  <a:cubicBezTo>
                    <a:pt x="2234" y="1420"/>
                    <a:pt x="2817" y="1148"/>
                    <a:pt x="3394" y="858"/>
                  </a:cubicBezTo>
                  <a:cubicBezTo>
                    <a:pt x="3773" y="667"/>
                    <a:pt x="4149" y="474"/>
                    <a:pt x="4524" y="276"/>
                  </a:cubicBezTo>
                  <a:cubicBezTo>
                    <a:pt x="4581" y="246"/>
                    <a:pt x="4638" y="216"/>
                    <a:pt x="4694" y="186"/>
                  </a:cubicBezTo>
                  <a:cubicBezTo>
                    <a:pt x="4655" y="125"/>
                    <a:pt x="4616" y="63"/>
                    <a:pt x="45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0" name="Google Shape;630;p27"/>
          <p:cNvGrpSpPr/>
          <p:nvPr/>
        </p:nvGrpSpPr>
        <p:grpSpPr>
          <a:xfrm>
            <a:off x="7127601" y="689258"/>
            <a:ext cx="2302158" cy="4003578"/>
            <a:chOff x="5349100" y="1690275"/>
            <a:chExt cx="472800" cy="822225"/>
          </a:xfrm>
        </p:grpSpPr>
        <p:sp>
          <p:nvSpPr>
            <p:cNvPr id="631" name="Google Shape;631;p27"/>
            <p:cNvSpPr/>
            <p:nvPr/>
          </p:nvSpPr>
          <p:spPr>
            <a:xfrm>
              <a:off x="5508375" y="1690275"/>
              <a:ext cx="95775" cy="88700"/>
            </a:xfrm>
            <a:custGeom>
              <a:avLst/>
              <a:gdLst/>
              <a:ahLst/>
              <a:cxnLst/>
              <a:rect l="l" t="t" r="r" b="b"/>
              <a:pathLst>
                <a:path w="3831" h="3548" extrusionOk="0">
                  <a:moveTo>
                    <a:pt x="1826" y="0"/>
                  </a:moveTo>
                  <a:cubicBezTo>
                    <a:pt x="1773" y="0"/>
                    <a:pt x="1722" y="23"/>
                    <a:pt x="1674" y="68"/>
                  </a:cubicBezTo>
                  <a:cubicBezTo>
                    <a:pt x="1613" y="127"/>
                    <a:pt x="1578" y="202"/>
                    <a:pt x="1545" y="277"/>
                  </a:cubicBezTo>
                  <a:cubicBezTo>
                    <a:pt x="1457" y="477"/>
                    <a:pt x="1381" y="680"/>
                    <a:pt x="1320" y="889"/>
                  </a:cubicBezTo>
                  <a:cubicBezTo>
                    <a:pt x="1305" y="939"/>
                    <a:pt x="1291" y="991"/>
                    <a:pt x="1276" y="1040"/>
                  </a:cubicBezTo>
                  <a:cubicBezTo>
                    <a:pt x="1254" y="1111"/>
                    <a:pt x="1208" y="1150"/>
                    <a:pt x="1134" y="1150"/>
                  </a:cubicBezTo>
                  <a:cubicBezTo>
                    <a:pt x="1131" y="1150"/>
                    <a:pt x="1128" y="1150"/>
                    <a:pt x="1125" y="1150"/>
                  </a:cubicBezTo>
                  <a:cubicBezTo>
                    <a:pt x="1029" y="1145"/>
                    <a:pt x="931" y="1146"/>
                    <a:pt x="835" y="1132"/>
                  </a:cubicBezTo>
                  <a:cubicBezTo>
                    <a:pt x="783" y="1124"/>
                    <a:pt x="732" y="1121"/>
                    <a:pt x="681" y="1121"/>
                  </a:cubicBezTo>
                  <a:cubicBezTo>
                    <a:pt x="552" y="1121"/>
                    <a:pt x="425" y="1142"/>
                    <a:pt x="299" y="1169"/>
                  </a:cubicBezTo>
                  <a:cubicBezTo>
                    <a:pt x="77" y="1216"/>
                    <a:pt x="0" y="1398"/>
                    <a:pt x="104" y="1598"/>
                  </a:cubicBezTo>
                  <a:cubicBezTo>
                    <a:pt x="154" y="1693"/>
                    <a:pt x="224" y="1771"/>
                    <a:pt x="305" y="1837"/>
                  </a:cubicBezTo>
                  <a:cubicBezTo>
                    <a:pt x="422" y="1932"/>
                    <a:pt x="541" y="2022"/>
                    <a:pt x="660" y="2114"/>
                  </a:cubicBezTo>
                  <a:cubicBezTo>
                    <a:pt x="725" y="2164"/>
                    <a:pt x="793" y="2212"/>
                    <a:pt x="859" y="2261"/>
                  </a:cubicBezTo>
                  <a:cubicBezTo>
                    <a:pt x="914" y="2302"/>
                    <a:pt x="927" y="2355"/>
                    <a:pt x="905" y="2421"/>
                  </a:cubicBezTo>
                  <a:cubicBezTo>
                    <a:pt x="874" y="2513"/>
                    <a:pt x="846" y="2606"/>
                    <a:pt x="817" y="2699"/>
                  </a:cubicBezTo>
                  <a:cubicBezTo>
                    <a:pt x="766" y="2872"/>
                    <a:pt x="727" y="3047"/>
                    <a:pt x="716" y="3228"/>
                  </a:cubicBezTo>
                  <a:cubicBezTo>
                    <a:pt x="719" y="3272"/>
                    <a:pt x="718" y="3318"/>
                    <a:pt x="725" y="3362"/>
                  </a:cubicBezTo>
                  <a:cubicBezTo>
                    <a:pt x="745" y="3481"/>
                    <a:pt x="817" y="3548"/>
                    <a:pt x="920" y="3548"/>
                  </a:cubicBezTo>
                  <a:cubicBezTo>
                    <a:pt x="946" y="3548"/>
                    <a:pt x="974" y="3543"/>
                    <a:pt x="1004" y="3534"/>
                  </a:cubicBezTo>
                  <a:cubicBezTo>
                    <a:pt x="1069" y="3515"/>
                    <a:pt x="1130" y="3486"/>
                    <a:pt x="1191" y="3457"/>
                  </a:cubicBezTo>
                  <a:cubicBezTo>
                    <a:pt x="1393" y="3357"/>
                    <a:pt x="1577" y="3226"/>
                    <a:pt x="1760" y="3095"/>
                  </a:cubicBezTo>
                  <a:cubicBezTo>
                    <a:pt x="1906" y="2991"/>
                    <a:pt x="1967" y="2943"/>
                    <a:pt x="2025" y="2943"/>
                  </a:cubicBezTo>
                  <a:cubicBezTo>
                    <a:pt x="2084" y="2943"/>
                    <a:pt x="2140" y="2995"/>
                    <a:pt x="2280" y="3091"/>
                  </a:cubicBezTo>
                  <a:cubicBezTo>
                    <a:pt x="2447" y="3207"/>
                    <a:pt x="2608" y="3332"/>
                    <a:pt x="2792" y="3417"/>
                  </a:cubicBezTo>
                  <a:cubicBezTo>
                    <a:pt x="2860" y="3447"/>
                    <a:pt x="2930" y="3479"/>
                    <a:pt x="3002" y="3496"/>
                  </a:cubicBezTo>
                  <a:cubicBezTo>
                    <a:pt x="3020" y="3500"/>
                    <a:pt x="3038" y="3502"/>
                    <a:pt x="3055" y="3502"/>
                  </a:cubicBezTo>
                  <a:cubicBezTo>
                    <a:pt x="3154" y="3502"/>
                    <a:pt x="3229" y="3434"/>
                    <a:pt x="3244" y="3326"/>
                  </a:cubicBezTo>
                  <a:cubicBezTo>
                    <a:pt x="3253" y="3259"/>
                    <a:pt x="3250" y="3190"/>
                    <a:pt x="3240" y="3124"/>
                  </a:cubicBezTo>
                  <a:cubicBezTo>
                    <a:pt x="3218" y="2984"/>
                    <a:pt x="3191" y="2843"/>
                    <a:pt x="3143" y="2708"/>
                  </a:cubicBezTo>
                  <a:cubicBezTo>
                    <a:pt x="3085" y="2547"/>
                    <a:pt x="3032" y="2382"/>
                    <a:pt x="2974" y="2220"/>
                  </a:cubicBezTo>
                  <a:cubicBezTo>
                    <a:pt x="2950" y="2155"/>
                    <a:pt x="2964" y="2102"/>
                    <a:pt x="3015" y="2058"/>
                  </a:cubicBezTo>
                  <a:cubicBezTo>
                    <a:pt x="3049" y="2029"/>
                    <a:pt x="3084" y="2001"/>
                    <a:pt x="3119" y="1972"/>
                  </a:cubicBezTo>
                  <a:cubicBezTo>
                    <a:pt x="3318" y="1813"/>
                    <a:pt x="3497" y="1631"/>
                    <a:pt x="3673" y="1447"/>
                  </a:cubicBezTo>
                  <a:cubicBezTo>
                    <a:pt x="3714" y="1404"/>
                    <a:pt x="3751" y="1354"/>
                    <a:pt x="3775" y="1300"/>
                  </a:cubicBezTo>
                  <a:cubicBezTo>
                    <a:pt x="3831" y="1171"/>
                    <a:pt x="3776" y="1059"/>
                    <a:pt x="3640" y="1020"/>
                  </a:cubicBezTo>
                  <a:cubicBezTo>
                    <a:pt x="3547" y="993"/>
                    <a:pt x="3450" y="983"/>
                    <a:pt x="3352" y="981"/>
                  </a:cubicBezTo>
                  <a:cubicBezTo>
                    <a:pt x="3334" y="981"/>
                    <a:pt x="3316" y="981"/>
                    <a:pt x="3298" y="981"/>
                  </a:cubicBezTo>
                  <a:cubicBezTo>
                    <a:pt x="3098" y="981"/>
                    <a:pt x="2901" y="1015"/>
                    <a:pt x="2703" y="1034"/>
                  </a:cubicBezTo>
                  <a:cubicBezTo>
                    <a:pt x="2636" y="1040"/>
                    <a:pt x="2586" y="1045"/>
                    <a:pt x="2548" y="1045"/>
                  </a:cubicBezTo>
                  <a:cubicBezTo>
                    <a:pt x="2438" y="1045"/>
                    <a:pt x="2422" y="1002"/>
                    <a:pt x="2356" y="818"/>
                  </a:cubicBezTo>
                  <a:cubicBezTo>
                    <a:pt x="2285" y="620"/>
                    <a:pt x="2217" y="421"/>
                    <a:pt x="2113" y="237"/>
                  </a:cubicBezTo>
                  <a:cubicBezTo>
                    <a:pt x="2073" y="165"/>
                    <a:pt x="2030" y="95"/>
                    <a:pt x="1960" y="47"/>
                  </a:cubicBezTo>
                  <a:cubicBezTo>
                    <a:pt x="1915" y="16"/>
                    <a:pt x="1870" y="0"/>
                    <a:pt x="18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27"/>
            <p:cNvSpPr/>
            <p:nvPr/>
          </p:nvSpPr>
          <p:spPr>
            <a:xfrm>
              <a:off x="5556800" y="2333100"/>
              <a:ext cx="49000" cy="179400"/>
            </a:xfrm>
            <a:custGeom>
              <a:avLst/>
              <a:gdLst/>
              <a:ahLst/>
              <a:cxnLst/>
              <a:rect l="l" t="t" r="r" b="b"/>
              <a:pathLst>
                <a:path w="1960" h="7176" extrusionOk="0">
                  <a:moveTo>
                    <a:pt x="524" y="1"/>
                  </a:moveTo>
                  <a:cubicBezTo>
                    <a:pt x="403" y="1"/>
                    <a:pt x="306" y="51"/>
                    <a:pt x="225" y="151"/>
                  </a:cubicBezTo>
                  <a:cubicBezTo>
                    <a:pt x="160" y="230"/>
                    <a:pt x="131" y="318"/>
                    <a:pt x="105" y="409"/>
                  </a:cubicBezTo>
                  <a:cubicBezTo>
                    <a:pt x="0" y="774"/>
                    <a:pt x="26" y="1144"/>
                    <a:pt x="18" y="1512"/>
                  </a:cubicBezTo>
                  <a:cubicBezTo>
                    <a:pt x="10" y="2024"/>
                    <a:pt x="42" y="2537"/>
                    <a:pt x="37" y="3049"/>
                  </a:cubicBezTo>
                  <a:cubicBezTo>
                    <a:pt x="29" y="3779"/>
                    <a:pt x="134" y="4508"/>
                    <a:pt x="93" y="5142"/>
                  </a:cubicBezTo>
                  <a:cubicBezTo>
                    <a:pt x="98" y="5721"/>
                    <a:pt x="105" y="6204"/>
                    <a:pt x="164" y="6685"/>
                  </a:cubicBezTo>
                  <a:cubicBezTo>
                    <a:pt x="185" y="6859"/>
                    <a:pt x="297" y="6983"/>
                    <a:pt x="522" y="7067"/>
                  </a:cubicBezTo>
                  <a:cubicBezTo>
                    <a:pt x="712" y="7139"/>
                    <a:pt x="918" y="7176"/>
                    <a:pt x="1127" y="7176"/>
                  </a:cubicBezTo>
                  <a:cubicBezTo>
                    <a:pt x="1166" y="7176"/>
                    <a:pt x="1205" y="7174"/>
                    <a:pt x="1244" y="7172"/>
                  </a:cubicBezTo>
                  <a:cubicBezTo>
                    <a:pt x="1700" y="7141"/>
                    <a:pt x="1927" y="7051"/>
                    <a:pt x="1909" y="6698"/>
                  </a:cubicBezTo>
                  <a:cubicBezTo>
                    <a:pt x="1907" y="6660"/>
                    <a:pt x="1909" y="6623"/>
                    <a:pt x="1909" y="6585"/>
                  </a:cubicBezTo>
                  <a:cubicBezTo>
                    <a:pt x="1907" y="6283"/>
                    <a:pt x="1906" y="5982"/>
                    <a:pt x="1903" y="5681"/>
                  </a:cubicBezTo>
                  <a:cubicBezTo>
                    <a:pt x="1892" y="4446"/>
                    <a:pt x="1959" y="3210"/>
                    <a:pt x="1840" y="1977"/>
                  </a:cubicBezTo>
                  <a:cubicBezTo>
                    <a:pt x="1819" y="1766"/>
                    <a:pt x="1804" y="1555"/>
                    <a:pt x="1759" y="1347"/>
                  </a:cubicBezTo>
                  <a:cubicBezTo>
                    <a:pt x="1703" y="1093"/>
                    <a:pt x="1624" y="843"/>
                    <a:pt x="1484" y="602"/>
                  </a:cubicBezTo>
                  <a:cubicBezTo>
                    <a:pt x="1341" y="352"/>
                    <a:pt x="1091" y="163"/>
                    <a:pt x="733" y="40"/>
                  </a:cubicBezTo>
                  <a:cubicBezTo>
                    <a:pt x="656" y="14"/>
                    <a:pt x="587" y="1"/>
                    <a:pt x="5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27"/>
            <p:cNvSpPr/>
            <p:nvPr/>
          </p:nvSpPr>
          <p:spPr>
            <a:xfrm>
              <a:off x="5349100" y="1772525"/>
              <a:ext cx="472800" cy="630200"/>
            </a:xfrm>
            <a:custGeom>
              <a:avLst/>
              <a:gdLst/>
              <a:ahLst/>
              <a:cxnLst/>
              <a:rect l="l" t="t" r="r" b="b"/>
              <a:pathLst>
                <a:path w="18912" h="25208" extrusionOk="0">
                  <a:moveTo>
                    <a:pt x="8706" y="0"/>
                  </a:moveTo>
                  <a:cubicBezTo>
                    <a:pt x="8694" y="0"/>
                    <a:pt x="8682" y="3"/>
                    <a:pt x="8671" y="7"/>
                  </a:cubicBezTo>
                  <a:cubicBezTo>
                    <a:pt x="8543" y="61"/>
                    <a:pt x="8413" y="116"/>
                    <a:pt x="8349" y="253"/>
                  </a:cubicBezTo>
                  <a:cubicBezTo>
                    <a:pt x="8321" y="312"/>
                    <a:pt x="8302" y="374"/>
                    <a:pt x="8278" y="436"/>
                  </a:cubicBezTo>
                  <a:cubicBezTo>
                    <a:pt x="8038" y="1070"/>
                    <a:pt x="7805" y="1705"/>
                    <a:pt x="7520" y="2321"/>
                  </a:cubicBezTo>
                  <a:cubicBezTo>
                    <a:pt x="7176" y="3064"/>
                    <a:pt x="6886" y="3826"/>
                    <a:pt x="6669" y="4616"/>
                  </a:cubicBezTo>
                  <a:cubicBezTo>
                    <a:pt x="6502" y="5223"/>
                    <a:pt x="6339" y="5830"/>
                    <a:pt x="6169" y="6435"/>
                  </a:cubicBezTo>
                  <a:cubicBezTo>
                    <a:pt x="5927" y="7300"/>
                    <a:pt x="5670" y="8160"/>
                    <a:pt x="5351" y="9001"/>
                  </a:cubicBezTo>
                  <a:cubicBezTo>
                    <a:pt x="4913" y="10153"/>
                    <a:pt x="4505" y="11318"/>
                    <a:pt x="4133" y="12494"/>
                  </a:cubicBezTo>
                  <a:cubicBezTo>
                    <a:pt x="3606" y="14153"/>
                    <a:pt x="2983" y="15776"/>
                    <a:pt x="2321" y="17386"/>
                  </a:cubicBezTo>
                  <a:cubicBezTo>
                    <a:pt x="2017" y="18126"/>
                    <a:pt x="1724" y="18870"/>
                    <a:pt x="1460" y="19626"/>
                  </a:cubicBezTo>
                  <a:cubicBezTo>
                    <a:pt x="1266" y="20181"/>
                    <a:pt x="1063" y="20733"/>
                    <a:pt x="869" y="21288"/>
                  </a:cubicBezTo>
                  <a:cubicBezTo>
                    <a:pt x="629" y="21974"/>
                    <a:pt x="392" y="22661"/>
                    <a:pt x="158" y="23349"/>
                  </a:cubicBezTo>
                  <a:cubicBezTo>
                    <a:pt x="111" y="23488"/>
                    <a:pt x="68" y="23630"/>
                    <a:pt x="43" y="23774"/>
                  </a:cubicBezTo>
                  <a:cubicBezTo>
                    <a:pt x="0" y="24029"/>
                    <a:pt x="76" y="24172"/>
                    <a:pt x="303" y="24301"/>
                  </a:cubicBezTo>
                  <a:cubicBezTo>
                    <a:pt x="468" y="24394"/>
                    <a:pt x="648" y="24447"/>
                    <a:pt x="830" y="24493"/>
                  </a:cubicBezTo>
                  <a:cubicBezTo>
                    <a:pt x="1029" y="24544"/>
                    <a:pt x="1233" y="24564"/>
                    <a:pt x="1432" y="24605"/>
                  </a:cubicBezTo>
                  <a:cubicBezTo>
                    <a:pt x="1816" y="24682"/>
                    <a:pt x="2207" y="24721"/>
                    <a:pt x="2594" y="24773"/>
                  </a:cubicBezTo>
                  <a:cubicBezTo>
                    <a:pt x="3023" y="24831"/>
                    <a:pt x="3456" y="24853"/>
                    <a:pt x="3888" y="24890"/>
                  </a:cubicBezTo>
                  <a:cubicBezTo>
                    <a:pt x="3996" y="24900"/>
                    <a:pt x="4105" y="24903"/>
                    <a:pt x="4213" y="24903"/>
                  </a:cubicBezTo>
                  <a:cubicBezTo>
                    <a:pt x="4406" y="24903"/>
                    <a:pt x="4599" y="24893"/>
                    <a:pt x="4793" y="24890"/>
                  </a:cubicBezTo>
                  <a:cubicBezTo>
                    <a:pt x="5150" y="24886"/>
                    <a:pt x="5505" y="24869"/>
                    <a:pt x="5862" y="24869"/>
                  </a:cubicBezTo>
                  <a:cubicBezTo>
                    <a:pt x="5897" y="24869"/>
                    <a:pt x="5933" y="24869"/>
                    <a:pt x="5968" y="24870"/>
                  </a:cubicBezTo>
                  <a:cubicBezTo>
                    <a:pt x="6375" y="24876"/>
                    <a:pt x="6783" y="24907"/>
                    <a:pt x="7190" y="24924"/>
                  </a:cubicBezTo>
                  <a:cubicBezTo>
                    <a:pt x="7753" y="24950"/>
                    <a:pt x="8314" y="25011"/>
                    <a:pt x="8876" y="25056"/>
                  </a:cubicBezTo>
                  <a:cubicBezTo>
                    <a:pt x="9853" y="25145"/>
                    <a:pt x="10831" y="25206"/>
                    <a:pt x="11812" y="25206"/>
                  </a:cubicBezTo>
                  <a:cubicBezTo>
                    <a:pt x="11844" y="25206"/>
                    <a:pt x="11876" y="25206"/>
                    <a:pt x="11908" y="25205"/>
                  </a:cubicBezTo>
                  <a:cubicBezTo>
                    <a:pt x="11946" y="25205"/>
                    <a:pt x="11983" y="25205"/>
                    <a:pt x="12020" y="25205"/>
                  </a:cubicBezTo>
                  <a:cubicBezTo>
                    <a:pt x="12244" y="25205"/>
                    <a:pt x="12468" y="25207"/>
                    <a:pt x="12691" y="25207"/>
                  </a:cubicBezTo>
                  <a:cubicBezTo>
                    <a:pt x="12904" y="25206"/>
                    <a:pt x="13116" y="25206"/>
                    <a:pt x="13328" y="25198"/>
                  </a:cubicBezTo>
                  <a:cubicBezTo>
                    <a:pt x="13801" y="25180"/>
                    <a:pt x="14274" y="25160"/>
                    <a:pt x="14747" y="25132"/>
                  </a:cubicBezTo>
                  <a:cubicBezTo>
                    <a:pt x="15243" y="25102"/>
                    <a:pt x="15740" y="25066"/>
                    <a:pt x="16236" y="25023"/>
                  </a:cubicBezTo>
                  <a:cubicBezTo>
                    <a:pt x="17033" y="24955"/>
                    <a:pt x="17829" y="24878"/>
                    <a:pt x="18626" y="24806"/>
                  </a:cubicBezTo>
                  <a:cubicBezTo>
                    <a:pt x="18848" y="24787"/>
                    <a:pt x="18911" y="24702"/>
                    <a:pt x="18854" y="24484"/>
                  </a:cubicBezTo>
                  <a:cubicBezTo>
                    <a:pt x="18848" y="24460"/>
                    <a:pt x="18839" y="24437"/>
                    <a:pt x="18832" y="24413"/>
                  </a:cubicBezTo>
                  <a:cubicBezTo>
                    <a:pt x="18571" y="23614"/>
                    <a:pt x="18292" y="22820"/>
                    <a:pt x="17968" y="22043"/>
                  </a:cubicBezTo>
                  <a:cubicBezTo>
                    <a:pt x="17859" y="21779"/>
                    <a:pt x="17743" y="21518"/>
                    <a:pt x="17638" y="21252"/>
                  </a:cubicBezTo>
                  <a:cubicBezTo>
                    <a:pt x="17444" y="20767"/>
                    <a:pt x="17254" y="20280"/>
                    <a:pt x="17068" y="19791"/>
                  </a:cubicBezTo>
                  <a:cubicBezTo>
                    <a:pt x="16657" y="18715"/>
                    <a:pt x="16274" y="17629"/>
                    <a:pt x="15836" y="16565"/>
                  </a:cubicBezTo>
                  <a:cubicBezTo>
                    <a:pt x="15531" y="15824"/>
                    <a:pt x="15272" y="15066"/>
                    <a:pt x="15039" y="14300"/>
                  </a:cubicBezTo>
                  <a:cubicBezTo>
                    <a:pt x="14760" y="13386"/>
                    <a:pt x="14466" y="12476"/>
                    <a:pt x="14115" y="11588"/>
                  </a:cubicBezTo>
                  <a:cubicBezTo>
                    <a:pt x="13624" y="10342"/>
                    <a:pt x="13118" y="9101"/>
                    <a:pt x="12618" y="7858"/>
                  </a:cubicBezTo>
                  <a:cubicBezTo>
                    <a:pt x="12590" y="7791"/>
                    <a:pt x="12560" y="7723"/>
                    <a:pt x="12530" y="7657"/>
                  </a:cubicBezTo>
                  <a:cubicBezTo>
                    <a:pt x="12309" y="7175"/>
                    <a:pt x="12082" y="6694"/>
                    <a:pt x="11867" y="6208"/>
                  </a:cubicBezTo>
                  <a:cubicBezTo>
                    <a:pt x="11346" y="5035"/>
                    <a:pt x="10751" y="3901"/>
                    <a:pt x="10128" y="2779"/>
                  </a:cubicBezTo>
                  <a:cubicBezTo>
                    <a:pt x="9922" y="2407"/>
                    <a:pt x="9709" y="2040"/>
                    <a:pt x="9504" y="1668"/>
                  </a:cubicBezTo>
                  <a:cubicBezTo>
                    <a:pt x="9349" y="1390"/>
                    <a:pt x="9196" y="1110"/>
                    <a:pt x="9050" y="828"/>
                  </a:cubicBezTo>
                  <a:cubicBezTo>
                    <a:pt x="8946" y="625"/>
                    <a:pt x="8832" y="423"/>
                    <a:pt x="8857" y="180"/>
                  </a:cubicBezTo>
                  <a:cubicBezTo>
                    <a:pt x="8860" y="150"/>
                    <a:pt x="8846" y="115"/>
                    <a:pt x="8834" y="87"/>
                  </a:cubicBezTo>
                  <a:cubicBezTo>
                    <a:pt x="8813" y="39"/>
                    <a:pt x="8757" y="0"/>
                    <a:pt x="87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27"/>
            <p:cNvSpPr/>
            <p:nvPr/>
          </p:nvSpPr>
          <p:spPr>
            <a:xfrm>
              <a:off x="5381950" y="1772875"/>
              <a:ext cx="373800" cy="627275"/>
            </a:xfrm>
            <a:custGeom>
              <a:avLst/>
              <a:gdLst/>
              <a:ahLst/>
              <a:cxnLst/>
              <a:rect l="l" t="t" r="r" b="b"/>
              <a:pathLst>
                <a:path w="14952" h="25091" extrusionOk="0">
                  <a:moveTo>
                    <a:pt x="4163" y="15852"/>
                  </a:moveTo>
                  <a:lnTo>
                    <a:pt x="4173" y="15860"/>
                  </a:lnTo>
                  <a:lnTo>
                    <a:pt x="4160" y="15863"/>
                  </a:lnTo>
                  <a:lnTo>
                    <a:pt x="4163" y="15852"/>
                  </a:lnTo>
                  <a:close/>
                  <a:moveTo>
                    <a:pt x="7341" y="0"/>
                  </a:moveTo>
                  <a:cubicBezTo>
                    <a:pt x="7263" y="33"/>
                    <a:pt x="7186" y="68"/>
                    <a:pt x="7125" y="122"/>
                  </a:cubicBezTo>
                  <a:cubicBezTo>
                    <a:pt x="7127" y="183"/>
                    <a:pt x="7129" y="246"/>
                    <a:pt x="7129" y="307"/>
                  </a:cubicBezTo>
                  <a:cubicBezTo>
                    <a:pt x="7129" y="567"/>
                    <a:pt x="7127" y="828"/>
                    <a:pt x="7126" y="1089"/>
                  </a:cubicBezTo>
                  <a:cubicBezTo>
                    <a:pt x="7126" y="1113"/>
                    <a:pt x="7132" y="1137"/>
                    <a:pt x="7133" y="1162"/>
                  </a:cubicBezTo>
                  <a:cubicBezTo>
                    <a:pt x="7140" y="1381"/>
                    <a:pt x="7150" y="1601"/>
                    <a:pt x="7155" y="1820"/>
                  </a:cubicBezTo>
                  <a:cubicBezTo>
                    <a:pt x="7159" y="2040"/>
                    <a:pt x="7152" y="2260"/>
                    <a:pt x="7162" y="2479"/>
                  </a:cubicBezTo>
                  <a:cubicBezTo>
                    <a:pt x="7177" y="2780"/>
                    <a:pt x="7178" y="3081"/>
                    <a:pt x="7183" y="3382"/>
                  </a:cubicBezTo>
                  <a:cubicBezTo>
                    <a:pt x="7188" y="3594"/>
                    <a:pt x="7188" y="3805"/>
                    <a:pt x="7188" y="4017"/>
                  </a:cubicBezTo>
                  <a:cubicBezTo>
                    <a:pt x="7188" y="4252"/>
                    <a:pt x="7209" y="4489"/>
                    <a:pt x="7210" y="4724"/>
                  </a:cubicBezTo>
                  <a:cubicBezTo>
                    <a:pt x="7211" y="5025"/>
                    <a:pt x="7202" y="5327"/>
                    <a:pt x="7197" y="5628"/>
                  </a:cubicBezTo>
                  <a:cubicBezTo>
                    <a:pt x="7196" y="5653"/>
                    <a:pt x="7197" y="5677"/>
                    <a:pt x="7198" y="5702"/>
                  </a:cubicBezTo>
                  <a:cubicBezTo>
                    <a:pt x="7200" y="6019"/>
                    <a:pt x="7205" y="6336"/>
                    <a:pt x="7205" y="6653"/>
                  </a:cubicBezTo>
                  <a:cubicBezTo>
                    <a:pt x="7205" y="6914"/>
                    <a:pt x="7200" y="7174"/>
                    <a:pt x="7197" y="7435"/>
                  </a:cubicBezTo>
                  <a:cubicBezTo>
                    <a:pt x="7197" y="7451"/>
                    <a:pt x="7199" y="7468"/>
                    <a:pt x="7201" y="7484"/>
                  </a:cubicBezTo>
                  <a:cubicBezTo>
                    <a:pt x="7233" y="7776"/>
                    <a:pt x="7243" y="8068"/>
                    <a:pt x="7216" y="8361"/>
                  </a:cubicBezTo>
                  <a:cubicBezTo>
                    <a:pt x="7198" y="8556"/>
                    <a:pt x="7184" y="8752"/>
                    <a:pt x="7182" y="8948"/>
                  </a:cubicBezTo>
                  <a:cubicBezTo>
                    <a:pt x="7177" y="9273"/>
                    <a:pt x="7184" y="9599"/>
                    <a:pt x="7183" y="9924"/>
                  </a:cubicBezTo>
                  <a:cubicBezTo>
                    <a:pt x="7183" y="10038"/>
                    <a:pt x="7174" y="10151"/>
                    <a:pt x="7190" y="10265"/>
                  </a:cubicBezTo>
                  <a:cubicBezTo>
                    <a:pt x="7201" y="10362"/>
                    <a:pt x="7185" y="10461"/>
                    <a:pt x="7179" y="10558"/>
                  </a:cubicBezTo>
                  <a:cubicBezTo>
                    <a:pt x="7178" y="10581"/>
                    <a:pt x="7162" y="10589"/>
                    <a:pt x="7144" y="10589"/>
                  </a:cubicBezTo>
                  <a:cubicBezTo>
                    <a:pt x="7138" y="10589"/>
                    <a:pt x="7132" y="10588"/>
                    <a:pt x="7126" y="10587"/>
                  </a:cubicBezTo>
                  <a:cubicBezTo>
                    <a:pt x="7111" y="10583"/>
                    <a:pt x="7097" y="10570"/>
                    <a:pt x="7086" y="10559"/>
                  </a:cubicBezTo>
                  <a:cubicBezTo>
                    <a:pt x="6808" y="10284"/>
                    <a:pt x="6529" y="10009"/>
                    <a:pt x="6252" y="9734"/>
                  </a:cubicBezTo>
                  <a:cubicBezTo>
                    <a:pt x="6205" y="9688"/>
                    <a:pt x="6177" y="9633"/>
                    <a:pt x="6167" y="9563"/>
                  </a:cubicBezTo>
                  <a:cubicBezTo>
                    <a:pt x="6085" y="9016"/>
                    <a:pt x="5998" y="8469"/>
                    <a:pt x="5913" y="7922"/>
                  </a:cubicBezTo>
                  <a:cubicBezTo>
                    <a:pt x="5859" y="7568"/>
                    <a:pt x="5805" y="7214"/>
                    <a:pt x="5751" y="6860"/>
                  </a:cubicBezTo>
                  <a:cubicBezTo>
                    <a:pt x="5743" y="6800"/>
                    <a:pt x="5723" y="6750"/>
                    <a:pt x="5676" y="6712"/>
                  </a:cubicBezTo>
                  <a:cubicBezTo>
                    <a:pt x="5661" y="6700"/>
                    <a:pt x="5643" y="6695"/>
                    <a:pt x="5623" y="6695"/>
                  </a:cubicBezTo>
                  <a:cubicBezTo>
                    <a:pt x="5593" y="6695"/>
                    <a:pt x="5562" y="6709"/>
                    <a:pt x="5548" y="6735"/>
                  </a:cubicBezTo>
                  <a:cubicBezTo>
                    <a:pt x="5514" y="6796"/>
                    <a:pt x="5521" y="6860"/>
                    <a:pt x="5531" y="6925"/>
                  </a:cubicBezTo>
                  <a:cubicBezTo>
                    <a:pt x="5578" y="7222"/>
                    <a:pt x="5624" y="7520"/>
                    <a:pt x="5671" y="7818"/>
                  </a:cubicBezTo>
                  <a:cubicBezTo>
                    <a:pt x="5736" y="8235"/>
                    <a:pt x="5801" y="8654"/>
                    <a:pt x="5866" y="9073"/>
                  </a:cubicBezTo>
                  <a:cubicBezTo>
                    <a:pt x="5880" y="9166"/>
                    <a:pt x="5864" y="9218"/>
                    <a:pt x="5825" y="9222"/>
                  </a:cubicBezTo>
                  <a:cubicBezTo>
                    <a:pt x="5822" y="9223"/>
                    <a:pt x="5819" y="9223"/>
                    <a:pt x="5816" y="9223"/>
                  </a:cubicBezTo>
                  <a:cubicBezTo>
                    <a:pt x="5763" y="9223"/>
                    <a:pt x="5739" y="9179"/>
                    <a:pt x="5709" y="9146"/>
                  </a:cubicBezTo>
                  <a:cubicBezTo>
                    <a:pt x="5446" y="8843"/>
                    <a:pt x="5186" y="8540"/>
                    <a:pt x="4924" y="8237"/>
                  </a:cubicBezTo>
                  <a:cubicBezTo>
                    <a:pt x="4855" y="8157"/>
                    <a:pt x="4789" y="8073"/>
                    <a:pt x="4713" y="7999"/>
                  </a:cubicBezTo>
                  <a:cubicBezTo>
                    <a:pt x="4628" y="7915"/>
                    <a:pt x="4546" y="7829"/>
                    <a:pt x="4466" y="7742"/>
                  </a:cubicBezTo>
                  <a:cubicBezTo>
                    <a:pt x="4441" y="7822"/>
                    <a:pt x="4415" y="7901"/>
                    <a:pt x="4389" y="7981"/>
                  </a:cubicBezTo>
                  <a:cubicBezTo>
                    <a:pt x="4510" y="8115"/>
                    <a:pt x="4631" y="8248"/>
                    <a:pt x="4752" y="8383"/>
                  </a:cubicBezTo>
                  <a:cubicBezTo>
                    <a:pt x="5041" y="8704"/>
                    <a:pt x="5307" y="9045"/>
                    <a:pt x="5613" y="9352"/>
                  </a:cubicBezTo>
                  <a:cubicBezTo>
                    <a:pt x="5836" y="9578"/>
                    <a:pt x="6027" y="9834"/>
                    <a:pt x="6259" y="10054"/>
                  </a:cubicBezTo>
                  <a:cubicBezTo>
                    <a:pt x="6479" y="10260"/>
                    <a:pt x="6686" y="10479"/>
                    <a:pt x="6901" y="10691"/>
                  </a:cubicBezTo>
                  <a:cubicBezTo>
                    <a:pt x="6976" y="10765"/>
                    <a:pt x="7058" y="10833"/>
                    <a:pt x="7137" y="10902"/>
                  </a:cubicBezTo>
                  <a:cubicBezTo>
                    <a:pt x="7170" y="10931"/>
                    <a:pt x="7192" y="10961"/>
                    <a:pt x="7193" y="11007"/>
                  </a:cubicBezTo>
                  <a:cubicBezTo>
                    <a:pt x="7199" y="11128"/>
                    <a:pt x="7208" y="11250"/>
                    <a:pt x="7211" y="11372"/>
                  </a:cubicBezTo>
                  <a:cubicBezTo>
                    <a:pt x="7217" y="11575"/>
                    <a:pt x="7215" y="11778"/>
                    <a:pt x="7224" y="11982"/>
                  </a:cubicBezTo>
                  <a:cubicBezTo>
                    <a:pt x="7239" y="12307"/>
                    <a:pt x="7260" y="12631"/>
                    <a:pt x="7279" y="12957"/>
                  </a:cubicBezTo>
                  <a:cubicBezTo>
                    <a:pt x="7286" y="13087"/>
                    <a:pt x="7291" y="13217"/>
                    <a:pt x="7298" y="13347"/>
                  </a:cubicBezTo>
                  <a:cubicBezTo>
                    <a:pt x="7315" y="13655"/>
                    <a:pt x="7332" y="13964"/>
                    <a:pt x="7350" y="14272"/>
                  </a:cubicBezTo>
                  <a:cubicBezTo>
                    <a:pt x="7367" y="14548"/>
                    <a:pt x="7385" y="14824"/>
                    <a:pt x="7404" y="15100"/>
                  </a:cubicBezTo>
                  <a:cubicBezTo>
                    <a:pt x="7422" y="15384"/>
                    <a:pt x="7439" y="15668"/>
                    <a:pt x="7459" y="15952"/>
                  </a:cubicBezTo>
                  <a:cubicBezTo>
                    <a:pt x="7476" y="16212"/>
                    <a:pt x="7497" y="16471"/>
                    <a:pt x="7513" y="16731"/>
                  </a:cubicBezTo>
                  <a:cubicBezTo>
                    <a:pt x="7534" y="17039"/>
                    <a:pt x="7558" y="17348"/>
                    <a:pt x="7569" y="17656"/>
                  </a:cubicBezTo>
                  <a:cubicBezTo>
                    <a:pt x="7579" y="17892"/>
                    <a:pt x="7615" y="18127"/>
                    <a:pt x="7586" y="18364"/>
                  </a:cubicBezTo>
                  <a:cubicBezTo>
                    <a:pt x="7590" y="18376"/>
                    <a:pt x="7593" y="18389"/>
                    <a:pt x="7597" y="18401"/>
                  </a:cubicBezTo>
                  <a:cubicBezTo>
                    <a:pt x="7586" y="18395"/>
                    <a:pt x="7574" y="18389"/>
                    <a:pt x="7563" y="18384"/>
                  </a:cubicBezTo>
                  <a:cubicBezTo>
                    <a:pt x="7496" y="18372"/>
                    <a:pt x="7444" y="18330"/>
                    <a:pt x="7392" y="18291"/>
                  </a:cubicBezTo>
                  <a:cubicBezTo>
                    <a:pt x="7118" y="18086"/>
                    <a:pt x="6846" y="17879"/>
                    <a:pt x="6570" y="17676"/>
                  </a:cubicBezTo>
                  <a:cubicBezTo>
                    <a:pt x="6165" y="17375"/>
                    <a:pt x="5755" y="17077"/>
                    <a:pt x="5350" y="16776"/>
                  </a:cubicBezTo>
                  <a:cubicBezTo>
                    <a:pt x="5095" y="16586"/>
                    <a:pt x="4846" y="16388"/>
                    <a:pt x="4590" y="16200"/>
                  </a:cubicBezTo>
                  <a:cubicBezTo>
                    <a:pt x="4513" y="16142"/>
                    <a:pt x="4465" y="16076"/>
                    <a:pt x="4451" y="15982"/>
                  </a:cubicBezTo>
                  <a:cubicBezTo>
                    <a:pt x="4447" y="15949"/>
                    <a:pt x="4436" y="15918"/>
                    <a:pt x="4428" y="15886"/>
                  </a:cubicBezTo>
                  <a:cubicBezTo>
                    <a:pt x="4219" y="15040"/>
                    <a:pt x="4045" y="14186"/>
                    <a:pt x="3937" y="13320"/>
                  </a:cubicBezTo>
                  <a:cubicBezTo>
                    <a:pt x="3928" y="13247"/>
                    <a:pt x="3917" y="13175"/>
                    <a:pt x="3901" y="13103"/>
                  </a:cubicBezTo>
                  <a:cubicBezTo>
                    <a:pt x="3889" y="13053"/>
                    <a:pt x="3853" y="13020"/>
                    <a:pt x="3799" y="13020"/>
                  </a:cubicBezTo>
                  <a:cubicBezTo>
                    <a:pt x="3797" y="13020"/>
                    <a:pt x="3796" y="13020"/>
                    <a:pt x="3794" y="13020"/>
                  </a:cubicBezTo>
                  <a:cubicBezTo>
                    <a:pt x="3739" y="13022"/>
                    <a:pt x="3705" y="13057"/>
                    <a:pt x="3690" y="13108"/>
                  </a:cubicBezTo>
                  <a:cubicBezTo>
                    <a:pt x="3673" y="13164"/>
                    <a:pt x="3683" y="13221"/>
                    <a:pt x="3693" y="13277"/>
                  </a:cubicBezTo>
                  <a:cubicBezTo>
                    <a:pt x="3819" y="14049"/>
                    <a:pt x="3931" y="14824"/>
                    <a:pt x="4125" y="15582"/>
                  </a:cubicBezTo>
                  <a:cubicBezTo>
                    <a:pt x="4140" y="15644"/>
                    <a:pt x="4187" y="15718"/>
                    <a:pt x="4124" y="15765"/>
                  </a:cubicBezTo>
                  <a:cubicBezTo>
                    <a:pt x="4105" y="15779"/>
                    <a:pt x="4087" y="15784"/>
                    <a:pt x="4071" y="15784"/>
                  </a:cubicBezTo>
                  <a:cubicBezTo>
                    <a:pt x="4020" y="15784"/>
                    <a:pt x="3979" y="15729"/>
                    <a:pt x="3938" y="15697"/>
                  </a:cubicBezTo>
                  <a:cubicBezTo>
                    <a:pt x="3395" y="15280"/>
                    <a:pt x="2847" y="14869"/>
                    <a:pt x="2311" y="14443"/>
                  </a:cubicBezTo>
                  <a:cubicBezTo>
                    <a:pt x="2269" y="14409"/>
                    <a:pt x="2227" y="14376"/>
                    <a:pt x="2185" y="14344"/>
                  </a:cubicBezTo>
                  <a:cubicBezTo>
                    <a:pt x="2159" y="14413"/>
                    <a:pt x="2134" y="14483"/>
                    <a:pt x="2108" y="14553"/>
                  </a:cubicBezTo>
                  <a:cubicBezTo>
                    <a:pt x="2498" y="14860"/>
                    <a:pt x="2888" y="15167"/>
                    <a:pt x="3279" y="15473"/>
                  </a:cubicBezTo>
                  <a:cubicBezTo>
                    <a:pt x="3632" y="15749"/>
                    <a:pt x="3988" y="16022"/>
                    <a:pt x="4344" y="16295"/>
                  </a:cubicBezTo>
                  <a:cubicBezTo>
                    <a:pt x="4552" y="16453"/>
                    <a:pt x="4761" y="16608"/>
                    <a:pt x="4970" y="16764"/>
                  </a:cubicBezTo>
                  <a:cubicBezTo>
                    <a:pt x="5395" y="17081"/>
                    <a:pt x="5820" y="17397"/>
                    <a:pt x="6245" y="17714"/>
                  </a:cubicBezTo>
                  <a:cubicBezTo>
                    <a:pt x="6276" y="17737"/>
                    <a:pt x="6316" y="17756"/>
                    <a:pt x="6312" y="17816"/>
                  </a:cubicBezTo>
                  <a:cubicBezTo>
                    <a:pt x="6254" y="17831"/>
                    <a:pt x="6193" y="17850"/>
                    <a:pt x="6131" y="17862"/>
                  </a:cubicBezTo>
                  <a:cubicBezTo>
                    <a:pt x="5852" y="17918"/>
                    <a:pt x="5571" y="17971"/>
                    <a:pt x="5292" y="18027"/>
                  </a:cubicBezTo>
                  <a:cubicBezTo>
                    <a:pt x="4621" y="18163"/>
                    <a:pt x="3951" y="18300"/>
                    <a:pt x="3280" y="18437"/>
                  </a:cubicBezTo>
                  <a:cubicBezTo>
                    <a:pt x="3129" y="18468"/>
                    <a:pt x="2977" y="18501"/>
                    <a:pt x="2826" y="18533"/>
                  </a:cubicBezTo>
                  <a:cubicBezTo>
                    <a:pt x="2767" y="18544"/>
                    <a:pt x="2718" y="18566"/>
                    <a:pt x="2680" y="18613"/>
                  </a:cubicBezTo>
                  <a:cubicBezTo>
                    <a:pt x="2650" y="18651"/>
                    <a:pt x="2665" y="18716"/>
                    <a:pt x="2708" y="18740"/>
                  </a:cubicBezTo>
                  <a:cubicBezTo>
                    <a:pt x="2734" y="18755"/>
                    <a:pt x="2759" y="18760"/>
                    <a:pt x="2784" y="18760"/>
                  </a:cubicBezTo>
                  <a:cubicBezTo>
                    <a:pt x="2814" y="18760"/>
                    <a:pt x="2843" y="18753"/>
                    <a:pt x="2874" y="18746"/>
                  </a:cubicBezTo>
                  <a:cubicBezTo>
                    <a:pt x="3345" y="18650"/>
                    <a:pt x="3816" y="18557"/>
                    <a:pt x="4286" y="18461"/>
                  </a:cubicBezTo>
                  <a:cubicBezTo>
                    <a:pt x="4973" y="18321"/>
                    <a:pt x="5659" y="18178"/>
                    <a:pt x="6346" y="18038"/>
                  </a:cubicBezTo>
                  <a:cubicBezTo>
                    <a:pt x="6444" y="18018"/>
                    <a:pt x="6508" y="18005"/>
                    <a:pt x="6559" y="18005"/>
                  </a:cubicBezTo>
                  <a:cubicBezTo>
                    <a:pt x="6652" y="18005"/>
                    <a:pt x="6705" y="18047"/>
                    <a:pt x="6855" y="18162"/>
                  </a:cubicBezTo>
                  <a:cubicBezTo>
                    <a:pt x="6894" y="18192"/>
                    <a:pt x="6931" y="18224"/>
                    <a:pt x="6971" y="18252"/>
                  </a:cubicBezTo>
                  <a:cubicBezTo>
                    <a:pt x="7156" y="18385"/>
                    <a:pt x="7341" y="18519"/>
                    <a:pt x="7529" y="18647"/>
                  </a:cubicBezTo>
                  <a:cubicBezTo>
                    <a:pt x="7604" y="18698"/>
                    <a:pt x="7641" y="18755"/>
                    <a:pt x="7639" y="18849"/>
                  </a:cubicBezTo>
                  <a:cubicBezTo>
                    <a:pt x="7637" y="18961"/>
                    <a:pt x="7652" y="19076"/>
                    <a:pt x="7656" y="19190"/>
                  </a:cubicBezTo>
                  <a:cubicBezTo>
                    <a:pt x="7669" y="19498"/>
                    <a:pt x="7668" y="19808"/>
                    <a:pt x="7694" y="20116"/>
                  </a:cubicBezTo>
                  <a:cubicBezTo>
                    <a:pt x="7707" y="20262"/>
                    <a:pt x="7700" y="20409"/>
                    <a:pt x="7711" y="20555"/>
                  </a:cubicBezTo>
                  <a:cubicBezTo>
                    <a:pt x="7724" y="20750"/>
                    <a:pt x="7736" y="20944"/>
                    <a:pt x="7744" y="21140"/>
                  </a:cubicBezTo>
                  <a:cubicBezTo>
                    <a:pt x="7759" y="21448"/>
                    <a:pt x="7766" y="21757"/>
                    <a:pt x="7781" y="22066"/>
                  </a:cubicBezTo>
                  <a:cubicBezTo>
                    <a:pt x="7797" y="22391"/>
                    <a:pt x="7821" y="22715"/>
                    <a:pt x="7833" y="23041"/>
                  </a:cubicBezTo>
                  <a:cubicBezTo>
                    <a:pt x="7847" y="23390"/>
                    <a:pt x="7856" y="23740"/>
                    <a:pt x="7886" y="24088"/>
                  </a:cubicBezTo>
                  <a:cubicBezTo>
                    <a:pt x="7894" y="24180"/>
                    <a:pt x="7906" y="24277"/>
                    <a:pt x="7851" y="24378"/>
                  </a:cubicBezTo>
                  <a:cubicBezTo>
                    <a:pt x="7681" y="24288"/>
                    <a:pt x="7521" y="24208"/>
                    <a:pt x="7366" y="24121"/>
                  </a:cubicBezTo>
                  <a:cubicBezTo>
                    <a:pt x="6740" y="23769"/>
                    <a:pt x="6113" y="23419"/>
                    <a:pt x="5492" y="23060"/>
                  </a:cubicBezTo>
                  <a:cubicBezTo>
                    <a:pt x="4835" y="22679"/>
                    <a:pt x="4183" y="22291"/>
                    <a:pt x="3533" y="21900"/>
                  </a:cubicBezTo>
                  <a:cubicBezTo>
                    <a:pt x="2603" y="21340"/>
                    <a:pt x="1675" y="20777"/>
                    <a:pt x="748" y="20213"/>
                  </a:cubicBezTo>
                  <a:cubicBezTo>
                    <a:pt x="525" y="20077"/>
                    <a:pt x="301" y="19940"/>
                    <a:pt x="78" y="19803"/>
                  </a:cubicBezTo>
                  <a:cubicBezTo>
                    <a:pt x="53" y="19876"/>
                    <a:pt x="27" y="19948"/>
                    <a:pt x="0" y="20021"/>
                  </a:cubicBezTo>
                  <a:cubicBezTo>
                    <a:pt x="117" y="20093"/>
                    <a:pt x="234" y="20164"/>
                    <a:pt x="350" y="20235"/>
                  </a:cubicBezTo>
                  <a:cubicBezTo>
                    <a:pt x="1408" y="20869"/>
                    <a:pt x="2450" y="21527"/>
                    <a:pt x="3519" y="22141"/>
                  </a:cubicBezTo>
                  <a:cubicBezTo>
                    <a:pt x="4283" y="22580"/>
                    <a:pt x="5036" y="23039"/>
                    <a:pt x="5794" y="23486"/>
                  </a:cubicBezTo>
                  <a:cubicBezTo>
                    <a:pt x="6096" y="23664"/>
                    <a:pt x="6401" y="23838"/>
                    <a:pt x="6707" y="24010"/>
                  </a:cubicBezTo>
                  <a:cubicBezTo>
                    <a:pt x="6942" y="24142"/>
                    <a:pt x="7179" y="24268"/>
                    <a:pt x="7416" y="24396"/>
                  </a:cubicBezTo>
                  <a:cubicBezTo>
                    <a:pt x="7545" y="24466"/>
                    <a:pt x="7675" y="24534"/>
                    <a:pt x="7805" y="24603"/>
                  </a:cubicBezTo>
                  <a:cubicBezTo>
                    <a:pt x="7867" y="24637"/>
                    <a:pt x="7900" y="24683"/>
                    <a:pt x="7900" y="24758"/>
                  </a:cubicBezTo>
                  <a:cubicBezTo>
                    <a:pt x="7900" y="24864"/>
                    <a:pt x="7916" y="24967"/>
                    <a:pt x="7918" y="25073"/>
                  </a:cubicBezTo>
                  <a:cubicBezTo>
                    <a:pt x="7994" y="25079"/>
                    <a:pt x="8070" y="25085"/>
                    <a:pt x="8146" y="25090"/>
                  </a:cubicBezTo>
                  <a:cubicBezTo>
                    <a:pt x="8147" y="25028"/>
                    <a:pt x="8146" y="24965"/>
                    <a:pt x="8140" y="24902"/>
                  </a:cubicBezTo>
                  <a:cubicBezTo>
                    <a:pt x="8121" y="24716"/>
                    <a:pt x="8121" y="24529"/>
                    <a:pt x="8115" y="24342"/>
                  </a:cubicBezTo>
                  <a:cubicBezTo>
                    <a:pt x="8108" y="24154"/>
                    <a:pt x="8106" y="23967"/>
                    <a:pt x="8097" y="23781"/>
                  </a:cubicBezTo>
                  <a:cubicBezTo>
                    <a:pt x="8080" y="23488"/>
                    <a:pt x="8060" y="23196"/>
                    <a:pt x="8041" y="22905"/>
                  </a:cubicBezTo>
                  <a:cubicBezTo>
                    <a:pt x="8035" y="22818"/>
                    <a:pt x="8060" y="22751"/>
                    <a:pt x="8139" y="22697"/>
                  </a:cubicBezTo>
                  <a:cubicBezTo>
                    <a:pt x="8266" y="22610"/>
                    <a:pt x="8384" y="22508"/>
                    <a:pt x="8505" y="22411"/>
                  </a:cubicBezTo>
                  <a:cubicBezTo>
                    <a:pt x="8613" y="22325"/>
                    <a:pt x="8718" y="22233"/>
                    <a:pt x="8828" y="22149"/>
                  </a:cubicBezTo>
                  <a:cubicBezTo>
                    <a:pt x="9095" y="21946"/>
                    <a:pt x="9364" y="21750"/>
                    <a:pt x="9629" y="21546"/>
                  </a:cubicBezTo>
                  <a:cubicBezTo>
                    <a:pt x="9926" y="21317"/>
                    <a:pt x="10212" y="21073"/>
                    <a:pt x="10515" y="20852"/>
                  </a:cubicBezTo>
                  <a:cubicBezTo>
                    <a:pt x="10707" y="20713"/>
                    <a:pt x="10887" y="20560"/>
                    <a:pt x="11077" y="20420"/>
                  </a:cubicBezTo>
                  <a:cubicBezTo>
                    <a:pt x="11418" y="20168"/>
                    <a:pt x="11764" y="19924"/>
                    <a:pt x="12103" y="19671"/>
                  </a:cubicBezTo>
                  <a:cubicBezTo>
                    <a:pt x="12276" y="19541"/>
                    <a:pt x="12334" y="19495"/>
                    <a:pt x="12444" y="19495"/>
                  </a:cubicBezTo>
                  <a:cubicBezTo>
                    <a:pt x="12502" y="19495"/>
                    <a:pt x="12573" y="19508"/>
                    <a:pt x="12683" y="19528"/>
                  </a:cubicBezTo>
                  <a:cubicBezTo>
                    <a:pt x="12706" y="19532"/>
                    <a:pt x="12730" y="19538"/>
                    <a:pt x="12754" y="19542"/>
                  </a:cubicBezTo>
                  <a:cubicBezTo>
                    <a:pt x="12985" y="19590"/>
                    <a:pt x="13216" y="19638"/>
                    <a:pt x="13447" y="19685"/>
                  </a:cubicBezTo>
                  <a:cubicBezTo>
                    <a:pt x="13639" y="19723"/>
                    <a:pt x="13831" y="19758"/>
                    <a:pt x="14023" y="19797"/>
                  </a:cubicBezTo>
                  <a:cubicBezTo>
                    <a:pt x="14229" y="19839"/>
                    <a:pt x="14436" y="19884"/>
                    <a:pt x="14644" y="19925"/>
                  </a:cubicBezTo>
                  <a:cubicBezTo>
                    <a:pt x="14699" y="19935"/>
                    <a:pt x="14756" y="19940"/>
                    <a:pt x="14814" y="19942"/>
                  </a:cubicBezTo>
                  <a:cubicBezTo>
                    <a:pt x="14817" y="19942"/>
                    <a:pt x="14820" y="19942"/>
                    <a:pt x="14822" y="19942"/>
                  </a:cubicBezTo>
                  <a:cubicBezTo>
                    <a:pt x="14891" y="19942"/>
                    <a:pt x="14942" y="19907"/>
                    <a:pt x="14947" y="19861"/>
                  </a:cubicBezTo>
                  <a:cubicBezTo>
                    <a:pt x="14952" y="19813"/>
                    <a:pt x="14912" y="19756"/>
                    <a:pt x="14854" y="19731"/>
                  </a:cubicBezTo>
                  <a:cubicBezTo>
                    <a:pt x="14831" y="19722"/>
                    <a:pt x="14808" y="19713"/>
                    <a:pt x="14784" y="19711"/>
                  </a:cubicBezTo>
                  <a:cubicBezTo>
                    <a:pt x="14597" y="19694"/>
                    <a:pt x="14415" y="19650"/>
                    <a:pt x="14230" y="19612"/>
                  </a:cubicBezTo>
                  <a:cubicBezTo>
                    <a:pt x="13887" y="19544"/>
                    <a:pt x="13541" y="19492"/>
                    <a:pt x="13201" y="19413"/>
                  </a:cubicBezTo>
                  <a:cubicBezTo>
                    <a:pt x="13057" y="19380"/>
                    <a:pt x="12912" y="19362"/>
                    <a:pt x="12769" y="19331"/>
                  </a:cubicBezTo>
                  <a:cubicBezTo>
                    <a:pt x="12749" y="19327"/>
                    <a:pt x="12727" y="19306"/>
                    <a:pt x="12715" y="19288"/>
                  </a:cubicBezTo>
                  <a:cubicBezTo>
                    <a:pt x="12698" y="19256"/>
                    <a:pt x="12710" y="19220"/>
                    <a:pt x="12735" y="19200"/>
                  </a:cubicBezTo>
                  <a:cubicBezTo>
                    <a:pt x="12798" y="19149"/>
                    <a:pt x="12868" y="19106"/>
                    <a:pt x="12932" y="19057"/>
                  </a:cubicBezTo>
                  <a:cubicBezTo>
                    <a:pt x="13140" y="18899"/>
                    <a:pt x="13346" y="18739"/>
                    <a:pt x="13555" y="18584"/>
                  </a:cubicBezTo>
                  <a:cubicBezTo>
                    <a:pt x="13699" y="18476"/>
                    <a:pt x="13845" y="18373"/>
                    <a:pt x="13991" y="18268"/>
                  </a:cubicBezTo>
                  <a:cubicBezTo>
                    <a:pt x="14182" y="18130"/>
                    <a:pt x="14375" y="17993"/>
                    <a:pt x="14565" y="17854"/>
                  </a:cubicBezTo>
                  <a:cubicBezTo>
                    <a:pt x="14688" y="17764"/>
                    <a:pt x="14809" y="17674"/>
                    <a:pt x="14930" y="17583"/>
                  </a:cubicBezTo>
                  <a:cubicBezTo>
                    <a:pt x="14904" y="17514"/>
                    <a:pt x="14877" y="17445"/>
                    <a:pt x="14851" y="17377"/>
                  </a:cubicBezTo>
                  <a:cubicBezTo>
                    <a:pt x="14658" y="17518"/>
                    <a:pt x="14466" y="17659"/>
                    <a:pt x="14271" y="17800"/>
                  </a:cubicBezTo>
                  <a:cubicBezTo>
                    <a:pt x="13974" y="18014"/>
                    <a:pt x="13671" y="18220"/>
                    <a:pt x="13377" y="18438"/>
                  </a:cubicBezTo>
                  <a:cubicBezTo>
                    <a:pt x="13009" y="18709"/>
                    <a:pt x="12648" y="18987"/>
                    <a:pt x="12283" y="19262"/>
                  </a:cubicBezTo>
                  <a:cubicBezTo>
                    <a:pt x="12127" y="19380"/>
                    <a:pt x="11971" y="19499"/>
                    <a:pt x="11813" y="19613"/>
                  </a:cubicBezTo>
                  <a:cubicBezTo>
                    <a:pt x="11472" y="19864"/>
                    <a:pt x="11130" y="20114"/>
                    <a:pt x="10786" y="20362"/>
                  </a:cubicBezTo>
                  <a:cubicBezTo>
                    <a:pt x="10734" y="20399"/>
                    <a:pt x="10688" y="20476"/>
                    <a:pt x="10626" y="20476"/>
                  </a:cubicBezTo>
                  <a:cubicBezTo>
                    <a:pt x="10613" y="20476"/>
                    <a:pt x="10600" y="20473"/>
                    <a:pt x="10585" y="20465"/>
                  </a:cubicBezTo>
                  <a:cubicBezTo>
                    <a:pt x="10512" y="20427"/>
                    <a:pt x="10552" y="20316"/>
                    <a:pt x="10524" y="20241"/>
                  </a:cubicBezTo>
                  <a:cubicBezTo>
                    <a:pt x="10515" y="20220"/>
                    <a:pt x="10522" y="20192"/>
                    <a:pt x="10520" y="20168"/>
                  </a:cubicBezTo>
                  <a:cubicBezTo>
                    <a:pt x="10501" y="19925"/>
                    <a:pt x="10491" y="19680"/>
                    <a:pt x="10462" y="19438"/>
                  </a:cubicBezTo>
                  <a:cubicBezTo>
                    <a:pt x="10407" y="18970"/>
                    <a:pt x="10375" y="18499"/>
                    <a:pt x="10343" y="18028"/>
                  </a:cubicBezTo>
                  <a:cubicBezTo>
                    <a:pt x="10334" y="17899"/>
                    <a:pt x="10314" y="17770"/>
                    <a:pt x="10290" y="17642"/>
                  </a:cubicBezTo>
                  <a:cubicBezTo>
                    <a:pt x="10282" y="17593"/>
                    <a:pt x="10241" y="17566"/>
                    <a:pt x="10190" y="17566"/>
                  </a:cubicBezTo>
                  <a:cubicBezTo>
                    <a:pt x="10187" y="17566"/>
                    <a:pt x="10183" y="17566"/>
                    <a:pt x="10180" y="17566"/>
                  </a:cubicBezTo>
                  <a:cubicBezTo>
                    <a:pt x="10119" y="17571"/>
                    <a:pt x="10103" y="17615"/>
                    <a:pt x="10093" y="17668"/>
                  </a:cubicBezTo>
                  <a:cubicBezTo>
                    <a:pt x="10076" y="17759"/>
                    <a:pt x="10111" y="17846"/>
                    <a:pt x="10116" y="17935"/>
                  </a:cubicBezTo>
                  <a:cubicBezTo>
                    <a:pt x="10140" y="18300"/>
                    <a:pt x="10162" y="18666"/>
                    <a:pt x="10192" y="19030"/>
                  </a:cubicBezTo>
                  <a:cubicBezTo>
                    <a:pt x="10230" y="19492"/>
                    <a:pt x="10275" y="19953"/>
                    <a:pt x="10317" y="20415"/>
                  </a:cubicBezTo>
                  <a:cubicBezTo>
                    <a:pt x="10397" y="20632"/>
                    <a:pt x="10285" y="20762"/>
                    <a:pt x="10120" y="20883"/>
                  </a:cubicBezTo>
                  <a:cubicBezTo>
                    <a:pt x="9797" y="21118"/>
                    <a:pt x="9481" y="21362"/>
                    <a:pt x="9166" y="21608"/>
                  </a:cubicBezTo>
                  <a:cubicBezTo>
                    <a:pt x="8838" y="21862"/>
                    <a:pt x="8514" y="22125"/>
                    <a:pt x="8188" y="22381"/>
                  </a:cubicBezTo>
                  <a:cubicBezTo>
                    <a:pt x="8151" y="22411"/>
                    <a:pt x="8123" y="22458"/>
                    <a:pt x="8062" y="22458"/>
                  </a:cubicBezTo>
                  <a:cubicBezTo>
                    <a:pt x="8053" y="22458"/>
                    <a:pt x="8043" y="22457"/>
                    <a:pt x="8032" y="22454"/>
                  </a:cubicBezTo>
                  <a:cubicBezTo>
                    <a:pt x="8012" y="22052"/>
                    <a:pt x="7992" y="21648"/>
                    <a:pt x="7972" y="21243"/>
                  </a:cubicBezTo>
                  <a:cubicBezTo>
                    <a:pt x="7961" y="21024"/>
                    <a:pt x="7951" y="20805"/>
                    <a:pt x="7940" y="20586"/>
                  </a:cubicBezTo>
                  <a:cubicBezTo>
                    <a:pt x="7927" y="20301"/>
                    <a:pt x="7912" y="20017"/>
                    <a:pt x="7901" y="19732"/>
                  </a:cubicBezTo>
                  <a:cubicBezTo>
                    <a:pt x="7888" y="19423"/>
                    <a:pt x="7881" y="19114"/>
                    <a:pt x="7864" y="18806"/>
                  </a:cubicBezTo>
                  <a:cubicBezTo>
                    <a:pt x="7841" y="18383"/>
                    <a:pt x="7810" y="17961"/>
                    <a:pt x="7784" y="17540"/>
                  </a:cubicBezTo>
                  <a:cubicBezTo>
                    <a:pt x="7762" y="17158"/>
                    <a:pt x="7743" y="16776"/>
                    <a:pt x="7719" y="16394"/>
                  </a:cubicBezTo>
                  <a:cubicBezTo>
                    <a:pt x="7692" y="15964"/>
                    <a:pt x="7661" y="15534"/>
                    <a:pt x="7634" y="15104"/>
                  </a:cubicBezTo>
                  <a:cubicBezTo>
                    <a:pt x="7617" y="14852"/>
                    <a:pt x="7617" y="14599"/>
                    <a:pt x="7583" y="14350"/>
                  </a:cubicBezTo>
                  <a:cubicBezTo>
                    <a:pt x="7558" y="14174"/>
                    <a:pt x="7593" y="14042"/>
                    <a:pt x="7701" y="13899"/>
                  </a:cubicBezTo>
                  <a:cubicBezTo>
                    <a:pt x="7983" y="13530"/>
                    <a:pt x="8262" y="13158"/>
                    <a:pt x="8510" y="12764"/>
                  </a:cubicBezTo>
                  <a:cubicBezTo>
                    <a:pt x="8628" y="12578"/>
                    <a:pt x="8762" y="12403"/>
                    <a:pt x="8879" y="12217"/>
                  </a:cubicBezTo>
                  <a:cubicBezTo>
                    <a:pt x="8933" y="12131"/>
                    <a:pt x="8998" y="12104"/>
                    <a:pt x="9086" y="12104"/>
                  </a:cubicBezTo>
                  <a:cubicBezTo>
                    <a:pt x="9099" y="12104"/>
                    <a:pt x="9112" y="12105"/>
                    <a:pt x="9126" y="12106"/>
                  </a:cubicBezTo>
                  <a:cubicBezTo>
                    <a:pt x="9267" y="12116"/>
                    <a:pt x="9397" y="12163"/>
                    <a:pt x="9533" y="12189"/>
                  </a:cubicBezTo>
                  <a:cubicBezTo>
                    <a:pt x="9845" y="12247"/>
                    <a:pt x="10156" y="12311"/>
                    <a:pt x="10464" y="12384"/>
                  </a:cubicBezTo>
                  <a:cubicBezTo>
                    <a:pt x="10765" y="12456"/>
                    <a:pt x="11061" y="12544"/>
                    <a:pt x="11360" y="12623"/>
                  </a:cubicBezTo>
                  <a:cubicBezTo>
                    <a:pt x="11385" y="12629"/>
                    <a:pt x="11413" y="12633"/>
                    <a:pt x="11439" y="12633"/>
                  </a:cubicBezTo>
                  <a:cubicBezTo>
                    <a:pt x="11453" y="12633"/>
                    <a:pt x="11467" y="12632"/>
                    <a:pt x="11481" y="12629"/>
                  </a:cubicBezTo>
                  <a:cubicBezTo>
                    <a:pt x="11508" y="12623"/>
                    <a:pt x="11539" y="12598"/>
                    <a:pt x="11555" y="12573"/>
                  </a:cubicBezTo>
                  <a:cubicBezTo>
                    <a:pt x="11573" y="12545"/>
                    <a:pt x="11559" y="12510"/>
                    <a:pt x="11538" y="12483"/>
                  </a:cubicBezTo>
                  <a:cubicBezTo>
                    <a:pt x="11502" y="12434"/>
                    <a:pt x="11452" y="12411"/>
                    <a:pt x="11395" y="12397"/>
                  </a:cubicBezTo>
                  <a:cubicBezTo>
                    <a:pt x="11135" y="12329"/>
                    <a:pt x="10877" y="12255"/>
                    <a:pt x="10616" y="12192"/>
                  </a:cubicBezTo>
                  <a:cubicBezTo>
                    <a:pt x="10379" y="12134"/>
                    <a:pt x="10142" y="12076"/>
                    <a:pt x="9901" y="12034"/>
                  </a:cubicBezTo>
                  <a:cubicBezTo>
                    <a:pt x="9685" y="11996"/>
                    <a:pt x="9473" y="11934"/>
                    <a:pt x="9252" y="11918"/>
                  </a:cubicBezTo>
                  <a:cubicBezTo>
                    <a:pt x="9143" y="11909"/>
                    <a:pt x="9120" y="11842"/>
                    <a:pt x="9179" y="11745"/>
                  </a:cubicBezTo>
                  <a:cubicBezTo>
                    <a:pt x="9187" y="11731"/>
                    <a:pt x="9195" y="11717"/>
                    <a:pt x="9203" y="11704"/>
                  </a:cubicBezTo>
                  <a:cubicBezTo>
                    <a:pt x="9487" y="11275"/>
                    <a:pt x="9769" y="10846"/>
                    <a:pt x="10052" y="10417"/>
                  </a:cubicBezTo>
                  <a:cubicBezTo>
                    <a:pt x="10303" y="10035"/>
                    <a:pt x="10550" y="9651"/>
                    <a:pt x="10803" y="9271"/>
                  </a:cubicBezTo>
                  <a:cubicBezTo>
                    <a:pt x="11026" y="8937"/>
                    <a:pt x="11250" y="8603"/>
                    <a:pt x="11475" y="8269"/>
                  </a:cubicBezTo>
                  <a:cubicBezTo>
                    <a:pt x="11442" y="8188"/>
                    <a:pt x="11410" y="8108"/>
                    <a:pt x="11377" y="8027"/>
                  </a:cubicBezTo>
                  <a:cubicBezTo>
                    <a:pt x="11120" y="8404"/>
                    <a:pt x="10861" y="8781"/>
                    <a:pt x="10607" y="9161"/>
                  </a:cubicBezTo>
                  <a:cubicBezTo>
                    <a:pt x="10379" y="9499"/>
                    <a:pt x="10156" y="9841"/>
                    <a:pt x="9931" y="10180"/>
                  </a:cubicBezTo>
                  <a:cubicBezTo>
                    <a:pt x="9921" y="10196"/>
                    <a:pt x="9908" y="10210"/>
                    <a:pt x="9885" y="10210"/>
                  </a:cubicBezTo>
                  <a:cubicBezTo>
                    <a:pt x="9879" y="10210"/>
                    <a:pt x="9872" y="10209"/>
                    <a:pt x="9864" y="10207"/>
                  </a:cubicBezTo>
                  <a:cubicBezTo>
                    <a:pt x="9864" y="10137"/>
                    <a:pt x="9868" y="10066"/>
                    <a:pt x="9863" y="9994"/>
                  </a:cubicBezTo>
                  <a:cubicBezTo>
                    <a:pt x="9835" y="9628"/>
                    <a:pt x="9821" y="9262"/>
                    <a:pt x="9856" y="8896"/>
                  </a:cubicBezTo>
                  <a:cubicBezTo>
                    <a:pt x="9861" y="8839"/>
                    <a:pt x="9864" y="8781"/>
                    <a:pt x="9858" y="8725"/>
                  </a:cubicBezTo>
                  <a:cubicBezTo>
                    <a:pt x="9853" y="8687"/>
                    <a:pt x="9833" y="8648"/>
                    <a:pt x="9813" y="8614"/>
                  </a:cubicBezTo>
                  <a:cubicBezTo>
                    <a:pt x="9798" y="8589"/>
                    <a:pt x="9771" y="8582"/>
                    <a:pt x="9743" y="8582"/>
                  </a:cubicBezTo>
                  <a:cubicBezTo>
                    <a:pt x="9737" y="8582"/>
                    <a:pt x="9731" y="8582"/>
                    <a:pt x="9725" y="8583"/>
                  </a:cubicBezTo>
                  <a:cubicBezTo>
                    <a:pt x="9691" y="8587"/>
                    <a:pt x="9663" y="8605"/>
                    <a:pt x="9655" y="8640"/>
                  </a:cubicBezTo>
                  <a:cubicBezTo>
                    <a:pt x="9644" y="8679"/>
                    <a:pt x="9638" y="8720"/>
                    <a:pt x="9636" y="8760"/>
                  </a:cubicBezTo>
                  <a:cubicBezTo>
                    <a:pt x="9623" y="9004"/>
                    <a:pt x="9603" y="9246"/>
                    <a:pt x="9617" y="9493"/>
                  </a:cubicBezTo>
                  <a:cubicBezTo>
                    <a:pt x="9632" y="9768"/>
                    <a:pt x="9632" y="10045"/>
                    <a:pt x="9652" y="10321"/>
                  </a:cubicBezTo>
                  <a:cubicBezTo>
                    <a:pt x="9666" y="10504"/>
                    <a:pt x="9637" y="10678"/>
                    <a:pt x="9516" y="10827"/>
                  </a:cubicBezTo>
                  <a:cubicBezTo>
                    <a:pt x="9455" y="10904"/>
                    <a:pt x="9402" y="10987"/>
                    <a:pt x="9348" y="11069"/>
                  </a:cubicBezTo>
                  <a:cubicBezTo>
                    <a:pt x="8974" y="11642"/>
                    <a:pt x="8602" y="12218"/>
                    <a:pt x="8226" y="12790"/>
                  </a:cubicBezTo>
                  <a:cubicBezTo>
                    <a:pt x="8073" y="13021"/>
                    <a:pt x="7910" y="13245"/>
                    <a:pt x="7751" y="13473"/>
                  </a:cubicBezTo>
                  <a:cubicBezTo>
                    <a:pt x="7723" y="13512"/>
                    <a:pt x="7689" y="13549"/>
                    <a:pt x="7656" y="13584"/>
                  </a:cubicBezTo>
                  <a:cubicBezTo>
                    <a:pt x="7641" y="13601"/>
                    <a:pt x="7621" y="13611"/>
                    <a:pt x="7601" y="13611"/>
                  </a:cubicBezTo>
                  <a:cubicBezTo>
                    <a:pt x="7590" y="13611"/>
                    <a:pt x="7579" y="13608"/>
                    <a:pt x="7568" y="13602"/>
                  </a:cubicBezTo>
                  <a:cubicBezTo>
                    <a:pt x="7551" y="13590"/>
                    <a:pt x="7531" y="13566"/>
                    <a:pt x="7530" y="13545"/>
                  </a:cubicBezTo>
                  <a:cubicBezTo>
                    <a:pt x="7524" y="13464"/>
                    <a:pt x="7527" y="13382"/>
                    <a:pt x="7523" y="13301"/>
                  </a:cubicBezTo>
                  <a:cubicBezTo>
                    <a:pt x="7506" y="13001"/>
                    <a:pt x="7480" y="12701"/>
                    <a:pt x="7468" y="12400"/>
                  </a:cubicBezTo>
                  <a:cubicBezTo>
                    <a:pt x="7454" y="12059"/>
                    <a:pt x="7456" y="11717"/>
                    <a:pt x="7439" y="11375"/>
                  </a:cubicBezTo>
                  <a:cubicBezTo>
                    <a:pt x="7424" y="11066"/>
                    <a:pt x="7406" y="10758"/>
                    <a:pt x="7421" y="10449"/>
                  </a:cubicBezTo>
                  <a:cubicBezTo>
                    <a:pt x="7422" y="10416"/>
                    <a:pt x="7420" y="10383"/>
                    <a:pt x="7420" y="10350"/>
                  </a:cubicBezTo>
                  <a:cubicBezTo>
                    <a:pt x="7416" y="10066"/>
                    <a:pt x="7397" y="9780"/>
                    <a:pt x="7411" y="9497"/>
                  </a:cubicBezTo>
                  <a:cubicBezTo>
                    <a:pt x="7425" y="9179"/>
                    <a:pt x="7388" y="8861"/>
                    <a:pt x="7426" y="8544"/>
                  </a:cubicBezTo>
                  <a:cubicBezTo>
                    <a:pt x="7428" y="8528"/>
                    <a:pt x="7427" y="8511"/>
                    <a:pt x="7425" y="8494"/>
                  </a:cubicBezTo>
                  <a:cubicBezTo>
                    <a:pt x="7388" y="8178"/>
                    <a:pt x="7437" y="7861"/>
                    <a:pt x="7424" y="7543"/>
                  </a:cubicBezTo>
                  <a:cubicBezTo>
                    <a:pt x="7410" y="7210"/>
                    <a:pt x="7434" y="6875"/>
                    <a:pt x="7442" y="6541"/>
                  </a:cubicBezTo>
                  <a:cubicBezTo>
                    <a:pt x="7442" y="6525"/>
                    <a:pt x="7444" y="6509"/>
                    <a:pt x="7441" y="6492"/>
                  </a:cubicBezTo>
                  <a:cubicBezTo>
                    <a:pt x="7406" y="6321"/>
                    <a:pt x="7441" y="6150"/>
                    <a:pt x="7438" y="5980"/>
                  </a:cubicBezTo>
                  <a:cubicBezTo>
                    <a:pt x="7435" y="5808"/>
                    <a:pt x="7490" y="5661"/>
                    <a:pt x="7588" y="5525"/>
                  </a:cubicBezTo>
                  <a:cubicBezTo>
                    <a:pt x="7794" y="5240"/>
                    <a:pt x="7991" y="4951"/>
                    <a:pt x="8202" y="4671"/>
                  </a:cubicBezTo>
                  <a:cubicBezTo>
                    <a:pt x="8427" y="4372"/>
                    <a:pt x="8664" y="4080"/>
                    <a:pt x="8895" y="3787"/>
                  </a:cubicBezTo>
                  <a:cubicBezTo>
                    <a:pt x="8989" y="3667"/>
                    <a:pt x="9084" y="3548"/>
                    <a:pt x="9179" y="3429"/>
                  </a:cubicBezTo>
                  <a:cubicBezTo>
                    <a:pt x="9139" y="3357"/>
                    <a:pt x="9100" y="3284"/>
                    <a:pt x="9060" y="3211"/>
                  </a:cubicBezTo>
                  <a:cubicBezTo>
                    <a:pt x="8588" y="3803"/>
                    <a:pt x="8116" y="4396"/>
                    <a:pt x="7671" y="5009"/>
                  </a:cubicBezTo>
                  <a:cubicBezTo>
                    <a:pt x="7624" y="5074"/>
                    <a:pt x="7579" y="5142"/>
                    <a:pt x="7527" y="5205"/>
                  </a:cubicBezTo>
                  <a:cubicBezTo>
                    <a:pt x="7517" y="5218"/>
                    <a:pt x="7492" y="5228"/>
                    <a:pt x="7474" y="5228"/>
                  </a:cubicBezTo>
                  <a:cubicBezTo>
                    <a:pt x="7470" y="5228"/>
                    <a:pt x="7467" y="5228"/>
                    <a:pt x="7464" y="5227"/>
                  </a:cubicBezTo>
                  <a:cubicBezTo>
                    <a:pt x="7447" y="5221"/>
                    <a:pt x="7425" y="5192"/>
                    <a:pt x="7425" y="5173"/>
                  </a:cubicBezTo>
                  <a:cubicBezTo>
                    <a:pt x="7423" y="4929"/>
                    <a:pt x="7419" y="4684"/>
                    <a:pt x="7426" y="4441"/>
                  </a:cubicBezTo>
                  <a:cubicBezTo>
                    <a:pt x="7432" y="4196"/>
                    <a:pt x="7420" y="3951"/>
                    <a:pt x="7421" y="3708"/>
                  </a:cubicBezTo>
                  <a:cubicBezTo>
                    <a:pt x="7421" y="3399"/>
                    <a:pt x="7404" y="3090"/>
                    <a:pt x="7407" y="2780"/>
                  </a:cubicBezTo>
                  <a:cubicBezTo>
                    <a:pt x="7408" y="2739"/>
                    <a:pt x="7404" y="2700"/>
                    <a:pt x="7401" y="2659"/>
                  </a:cubicBezTo>
                  <a:cubicBezTo>
                    <a:pt x="7394" y="2431"/>
                    <a:pt x="7385" y="2203"/>
                    <a:pt x="7380" y="1976"/>
                  </a:cubicBezTo>
                  <a:cubicBezTo>
                    <a:pt x="7375" y="1756"/>
                    <a:pt x="7375" y="1537"/>
                    <a:pt x="7372" y="1317"/>
                  </a:cubicBezTo>
                  <a:cubicBezTo>
                    <a:pt x="7367" y="1024"/>
                    <a:pt x="7361" y="731"/>
                    <a:pt x="7353" y="438"/>
                  </a:cubicBezTo>
                  <a:cubicBezTo>
                    <a:pt x="7350" y="292"/>
                    <a:pt x="7347" y="145"/>
                    <a:pt x="734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35" name="Google Shape;635;p27"/>
          <p:cNvSpPr txBox="1">
            <a:spLocks noGrp="1"/>
          </p:cNvSpPr>
          <p:nvPr>
            <p:ph type="ctrTitle"/>
          </p:nvPr>
        </p:nvSpPr>
        <p:spPr>
          <a:xfrm>
            <a:off x="851622" y="748800"/>
            <a:ext cx="4023300" cy="24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dirty="0">
                <a:latin typeface="Gabriola" panose="04040605051002020D02" pitchFamily="82" charset="0"/>
                <a:ea typeface="Figtree Light"/>
                <a:cs typeface="Figtree Light"/>
                <a:sym typeface="Figtree Light"/>
              </a:rPr>
              <a:t>Имя существительное</a:t>
            </a:r>
            <a:endParaRPr sz="1600" dirty="0">
              <a:latin typeface="Gabriola" panose="04040605051002020D02" pitchFamily="82" charset="0"/>
              <a:ea typeface="Figtree Light"/>
              <a:cs typeface="Figtree Light"/>
              <a:sym typeface="Figtree Light"/>
            </a:endParaRPr>
          </a:p>
        </p:txBody>
      </p:sp>
      <p:sp>
        <p:nvSpPr>
          <p:cNvPr id="636" name="Google Shape;636;p27"/>
          <p:cNvSpPr txBox="1">
            <a:spLocks noGrp="1"/>
          </p:cNvSpPr>
          <p:nvPr>
            <p:ph type="subTitle" idx="1"/>
          </p:nvPr>
        </p:nvSpPr>
        <p:spPr>
          <a:xfrm>
            <a:off x="908026" y="2486889"/>
            <a:ext cx="2947800" cy="62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alatino Linotype" panose="02040502050505030304" pitchFamily="18" charset="0"/>
              </a:rPr>
              <a:t>Повторение по теме</a:t>
            </a:r>
            <a:endParaRPr dirty="0">
              <a:latin typeface="Palatino Linotype" panose="02040502050505030304" pitchFamily="18" charset="0"/>
            </a:endParaRPr>
          </a:p>
        </p:txBody>
      </p:sp>
      <p:sp>
        <p:nvSpPr>
          <p:cNvPr id="637" name="Google Shape;637;p27"/>
          <p:cNvSpPr/>
          <p:nvPr/>
        </p:nvSpPr>
        <p:spPr>
          <a:xfrm>
            <a:off x="5884125" y="744475"/>
            <a:ext cx="3850" cy="3550"/>
          </a:xfrm>
          <a:custGeom>
            <a:avLst/>
            <a:gdLst/>
            <a:ahLst/>
            <a:cxnLst/>
            <a:rect l="l" t="t" r="r" b="b"/>
            <a:pathLst>
              <a:path w="154" h="142" extrusionOk="0">
                <a:moveTo>
                  <a:pt x="80" y="1"/>
                </a:moveTo>
                <a:cubicBezTo>
                  <a:pt x="63" y="1"/>
                  <a:pt x="45" y="8"/>
                  <a:pt x="29" y="24"/>
                </a:cubicBezTo>
                <a:cubicBezTo>
                  <a:pt x="3" y="49"/>
                  <a:pt x="1" y="96"/>
                  <a:pt x="25" y="122"/>
                </a:cubicBezTo>
                <a:cubicBezTo>
                  <a:pt x="38" y="135"/>
                  <a:pt x="56" y="141"/>
                  <a:pt x="74" y="141"/>
                </a:cubicBezTo>
                <a:cubicBezTo>
                  <a:pt x="92" y="141"/>
                  <a:pt x="110" y="135"/>
                  <a:pt x="124" y="123"/>
                </a:cubicBezTo>
                <a:cubicBezTo>
                  <a:pt x="152" y="96"/>
                  <a:pt x="153" y="49"/>
                  <a:pt x="125" y="21"/>
                </a:cubicBezTo>
                <a:cubicBezTo>
                  <a:pt x="112" y="7"/>
                  <a:pt x="96" y="1"/>
                  <a:pt x="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8" name="Google Shape;638;p27"/>
          <p:cNvSpPr/>
          <p:nvPr/>
        </p:nvSpPr>
        <p:spPr>
          <a:xfrm>
            <a:off x="8507692" y="506952"/>
            <a:ext cx="70471" cy="65090"/>
          </a:xfrm>
          <a:custGeom>
            <a:avLst/>
            <a:gdLst/>
            <a:ahLst/>
            <a:cxnLst/>
            <a:rect l="l" t="t" r="r" b="b"/>
            <a:pathLst>
              <a:path w="550" h="508" extrusionOk="0">
                <a:moveTo>
                  <a:pt x="286" y="1"/>
                </a:moveTo>
                <a:cubicBezTo>
                  <a:pt x="223" y="1"/>
                  <a:pt x="158" y="28"/>
                  <a:pt x="102" y="83"/>
                </a:cubicBezTo>
                <a:cubicBezTo>
                  <a:pt x="7" y="177"/>
                  <a:pt x="0" y="346"/>
                  <a:pt x="89" y="436"/>
                </a:cubicBezTo>
                <a:cubicBezTo>
                  <a:pt x="136" y="484"/>
                  <a:pt x="202" y="508"/>
                  <a:pt x="268" y="508"/>
                </a:cubicBezTo>
                <a:cubicBezTo>
                  <a:pt x="331" y="508"/>
                  <a:pt x="394" y="486"/>
                  <a:pt x="443" y="441"/>
                </a:cubicBezTo>
                <a:cubicBezTo>
                  <a:pt x="547" y="345"/>
                  <a:pt x="549" y="177"/>
                  <a:pt x="447" y="72"/>
                </a:cubicBezTo>
                <a:cubicBezTo>
                  <a:pt x="401" y="24"/>
                  <a:pt x="344" y="1"/>
                  <a:pt x="28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9" name="Google Shape;639;p27"/>
          <p:cNvSpPr/>
          <p:nvPr/>
        </p:nvSpPr>
        <p:spPr>
          <a:xfrm>
            <a:off x="5392562" y="1689069"/>
            <a:ext cx="70470" cy="65089"/>
          </a:xfrm>
          <a:custGeom>
            <a:avLst/>
            <a:gdLst/>
            <a:ahLst/>
            <a:cxnLst/>
            <a:rect l="l" t="t" r="r" b="b"/>
            <a:pathLst>
              <a:path w="550" h="508" extrusionOk="0">
                <a:moveTo>
                  <a:pt x="287" y="1"/>
                </a:moveTo>
                <a:cubicBezTo>
                  <a:pt x="224" y="1"/>
                  <a:pt x="159" y="28"/>
                  <a:pt x="102" y="84"/>
                </a:cubicBezTo>
                <a:cubicBezTo>
                  <a:pt x="7" y="177"/>
                  <a:pt x="1" y="346"/>
                  <a:pt x="90" y="436"/>
                </a:cubicBezTo>
                <a:cubicBezTo>
                  <a:pt x="137" y="484"/>
                  <a:pt x="202" y="508"/>
                  <a:pt x="268" y="508"/>
                </a:cubicBezTo>
                <a:cubicBezTo>
                  <a:pt x="332" y="508"/>
                  <a:pt x="396" y="486"/>
                  <a:pt x="444" y="441"/>
                </a:cubicBezTo>
                <a:cubicBezTo>
                  <a:pt x="549" y="346"/>
                  <a:pt x="550" y="178"/>
                  <a:pt x="447" y="71"/>
                </a:cubicBezTo>
                <a:cubicBezTo>
                  <a:pt x="401" y="24"/>
                  <a:pt x="345" y="1"/>
                  <a:pt x="28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0" name="Google Shape;640;p27"/>
          <p:cNvSpPr/>
          <p:nvPr/>
        </p:nvSpPr>
        <p:spPr>
          <a:xfrm>
            <a:off x="576908" y="342840"/>
            <a:ext cx="70470" cy="65217"/>
          </a:xfrm>
          <a:custGeom>
            <a:avLst/>
            <a:gdLst/>
            <a:ahLst/>
            <a:cxnLst/>
            <a:rect l="l" t="t" r="r" b="b"/>
            <a:pathLst>
              <a:path w="550" h="509" extrusionOk="0">
                <a:moveTo>
                  <a:pt x="286" y="1"/>
                </a:moveTo>
                <a:cubicBezTo>
                  <a:pt x="223" y="1"/>
                  <a:pt x="158" y="29"/>
                  <a:pt x="102" y="84"/>
                </a:cubicBezTo>
                <a:cubicBezTo>
                  <a:pt x="7" y="177"/>
                  <a:pt x="1" y="346"/>
                  <a:pt x="90" y="436"/>
                </a:cubicBezTo>
                <a:cubicBezTo>
                  <a:pt x="137" y="484"/>
                  <a:pt x="202" y="508"/>
                  <a:pt x="268" y="508"/>
                </a:cubicBezTo>
                <a:cubicBezTo>
                  <a:pt x="331" y="508"/>
                  <a:pt x="395" y="486"/>
                  <a:pt x="443" y="442"/>
                </a:cubicBezTo>
                <a:cubicBezTo>
                  <a:pt x="547" y="345"/>
                  <a:pt x="549" y="177"/>
                  <a:pt x="447" y="72"/>
                </a:cubicBezTo>
                <a:cubicBezTo>
                  <a:pt x="401" y="25"/>
                  <a:pt x="344" y="1"/>
                  <a:pt x="28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27"/>
          <p:cNvSpPr/>
          <p:nvPr/>
        </p:nvSpPr>
        <p:spPr>
          <a:xfrm>
            <a:off x="5212868" y="741083"/>
            <a:ext cx="35235" cy="32544"/>
          </a:xfrm>
          <a:custGeom>
            <a:avLst/>
            <a:gdLst/>
            <a:ahLst/>
            <a:cxnLst/>
            <a:rect l="l" t="t" r="r" b="b"/>
            <a:pathLst>
              <a:path w="275" h="254" extrusionOk="0">
                <a:moveTo>
                  <a:pt x="143" y="0"/>
                </a:moveTo>
                <a:cubicBezTo>
                  <a:pt x="112" y="0"/>
                  <a:pt x="80" y="14"/>
                  <a:pt x="52" y="42"/>
                </a:cubicBezTo>
                <a:cubicBezTo>
                  <a:pt x="3" y="88"/>
                  <a:pt x="0" y="173"/>
                  <a:pt x="45" y="218"/>
                </a:cubicBezTo>
                <a:cubicBezTo>
                  <a:pt x="69" y="242"/>
                  <a:pt x="101" y="254"/>
                  <a:pt x="134" y="254"/>
                </a:cubicBezTo>
                <a:cubicBezTo>
                  <a:pt x="166" y="254"/>
                  <a:pt x="198" y="242"/>
                  <a:pt x="223" y="220"/>
                </a:cubicBezTo>
                <a:cubicBezTo>
                  <a:pt x="275" y="173"/>
                  <a:pt x="275" y="89"/>
                  <a:pt x="224" y="36"/>
                </a:cubicBezTo>
                <a:cubicBezTo>
                  <a:pt x="200" y="12"/>
                  <a:pt x="172" y="0"/>
                  <a:pt x="14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2" name="Google Shape;642;p27"/>
          <p:cNvSpPr/>
          <p:nvPr/>
        </p:nvSpPr>
        <p:spPr>
          <a:xfrm>
            <a:off x="6651225" y="160000"/>
            <a:ext cx="303148" cy="282698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3" name="Google Shape;643;p27"/>
          <p:cNvSpPr/>
          <p:nvPr/>
        </p:nvSpPr>
        <p:spPr>
          <a:xfrm>
            <a:off x="1733875" y="475488"/>
            <a:ext cx="303148" cy="282698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4" name="Google Shape;644;p27"/>
          <p:cNvSpPr/>
          <p:nvPr/>
        </p:nvSpPr>
        <p:spPr>
          <a:xfrm>
            <a:off x="4880850" y="1300038"/>
            <a:ext cx="303148" cy="282698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5" name="Google Shape;645;p27"/>
          <p:cNvSpPr/>
          <p:nvPr/>
        </p:nvSpPr>
        <p:spPr>
          <a:xfrm>
            <a:off x="3094788" y="278862"/>
            <a:ext cx="303148" cy="282698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6" name="Google Shape;646;p27"/>
          <p:cNvSpPr/>
          <p:nvPr/>
        </p:nvSpPr>
        <p:spPr>
          <a:xfrm>
            <a:off x="1103156" y="235500"/>
            <a:ext cx="141223" cy="131701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7" name="Google Shape;647;p27"/>
          <p:cNvSpPr/>
          <p:nvPr/>
        </p:nvSpPr>
        <p:spPr>
          <a:xfrm>
            <a:off x="7671256" y="160000"/>
            <a:ext cx="141223" cy="131701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8" name="Google Shape;648;p27"/>
          <p:cNvSpPr/>
          <p:nvPr/>
        </p:nvSpPr>
        <p:spPr>
          <a:xfrm>
            <a:off x="4166884" y="2535939"/>
            <a:ext cx="560722" cy="522900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49" name="Google Shape;649;p27"/>
          <p:cNvGrpSpPr/>
          <p:nvPr/>
        </p:nvGrpSpPr>
        <p:grpSpPr>
          <a:xfrm>
            <a:off x="5763825" y="1980304"/>
            <a:ext cx="2590355" cy="2847272"/>
            <a:chOff x="1467125" y="2844525"/>
            <a:chExt cx="461525" cy="507300"/>
          </a:xfrm>
        </p:grpSpPr>
        <p:sp>
          <p:nvSpPr>
            <p:cNvPr id="650" name="Google Shape;650;p27"/>
            <p:cNvSpPr/>
            <p:nvPr/>
          </p:nvSpPr>
          <p:spPr>
            <a:xfrm>
              <a:off x="1493275" y="3079300"/>
              <a:ext cx="376500" cy="272525"/>
            </a:xfrm>
            <a:custGeom>
              <a:avLst/>
              <a:gdLst/>
              <a:ahLst/>
              <a:cxnLst/>
              <a:rect l="l" t="t" r="r" b="b"/>
              <a:pathLst>
                <a:path w="15060" h="10901" extrusionOk="0">
                  <a:moveTo>
                    <a:pt x="9734" y="0"/>
                  </a:moveTo>
                  <a:lnTo>
                    <a:pt x="5998" y="142"/>
                  </a:lnTo>
                  <a:cubicBezTo>
                    <a:pt x="5998" y="142"/>
                    <a:pt x="5994" y="142"/>
                    <a:pt x="5987" y="142"/>
                  </a:cubicBezTo>
                  <a:cubicBezTo>
                    <a:pt x="5871" y="142"/>
                    <a:pt x="4826" y="185"/>
                    <a:pt x="3112" y="1650"/>
                  </a:cubicBezTo>
                  <a:cubicBezTo>
                    <a:pt x="1293" y="3205"/>
                    <a:pt x="0" y="6899"/>
                    <a:pt x="2585" y="9509"/>
                  </a:cubicBezTo>
                  <a:cubicBezTo>
                    <a:pt x="3578" y="10513"/>
                    <a:pt x="5063" y="10901"/>
                    <a:pt x="6625" y="10901"/>
                  </a:cubicBezTo>
                  <a:cubicBezTo>
                    <a:pt x="9127" y="10901"/>
                    <a:pt x="11827" y="9905"/>
                    <a:pt x="13029" y="8850"/>
                  </a:cubicBezTo>
                  <a:cubicBezTo>
                    <a:pt x="14980" y="7135"/>
                    <a:pt x="15059" y="4182"/>
                    <a:pt x="13767" y="2308"/>
                  </a:cubicBezTo>
                  <a:cubicBezTo>
                    <a:pt x="12475" y="436"/>
                    <a:pt x="9734" y="0"/>
                    <a:pt x="97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27"/>
            <p:cNvSpPr/>
            <p:nvPr/>
          </p:nvSpPr>
          <p:spPr>
            <a:xfrm>
              <a:off x="1599475" y="2917750"/>
              <a:ext cx="172200" cy="152850"/>
            </a:xfrm>
            <a:custGeom>
              <a:avLst/>
              <a:gdLst/>
              <a:ahLst/>
              <a:cxnLst/>
              <a:rect l="l" t="t" r="r" b="b"/>
              <a:pathLst>
                <a:path w="6888" h="6114" extrusionOk="0">
                  <a:moveTo>
                    <a:pt x="3337" y="1"/>
                  </a:moveTo>
                  <a:cubicBezTo>
                    <a:pt x="2905" y="1"/>
                    <a:pt x="2463" y="68"/>
                    <a:pt x="2033" y="211"/>
                  </a:cubicBezTo>
                  <a:cubicBezTo>
                    <a:pt x="68" y="861"/>
                    <a:pt x="140" y="2812"/>
                    <a:pt x="140" y="2812"/>
                  </a:cubicBezTo>
                  <a:cubicBezTo>
                    <a:pt x="0" y="5396"/>
                    <a:pt x="1380" y="6114"/>
                    <a:pt x="3025" y="6114"/>
                  </a:cubicBezTo>
                  <a:cubicBezTo>
                    <a:pt x="3421" y="6114"/>
                    <a:pt x="3833" y="6072"/>
                    <a:pt x="4243" y="6005"/>
                  </a:cubicBezTo>
                  <a:cubicBezTo>
                    <a:pt x="6353" y="5657"/>
                    <a:pt x="6887" y="4054"/>
                    <a:pt x="6555" y="2262"/>
                  </a:cubicBezTo>
                  <a:cubicBezTo>
                    <a:pt x="6296" y="862"/>
                    <a:pt x="4881" y="1"/>
                    <a:pt x="33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27"/>
            <p:cNvSpPr/>
            <p:nvPr/>
          </p:nvSpPr>
          <p:spPr>
            <a:xfrm>
              <a:off x="1690750" y="3012750"/>
              <a:ext cx="110825" cy="31900"/>
            </a:xfrm>
            <a:custGeom>
              <a:avLst/>
              <a:gdLst/>
              <a:ahLst/>
              <a:cxnLst/>
              <a:rect l="l" t="t" r="r" b="b"/>
              <a:pathLst>
                <a:path w="4433" h="1276" extrusionOk="0">
                  <a:moveTo>
                    <a:pt x="791" y="0"/>
                  </a:moveTo>
                  <a:cubicBezTo>
                    <a:pt x="775" y="0"/>
                    <a:pt x="760" y="1"/>
                    <a:pt x="746" y="3"/>
                  </a:cubicBezTo>
                  <a:cubicBezTo>
                    <a:pt x="746" y="3"/>
                    <a:pt x="232" y="85"/>
                    <a:pt x="115" y="540"/>
                  </a:cubicBezTo>
                  <a:cubicBezTo>
                    <a:pt x="1" y="986"/>
                    <a:pt x="471" y="1275"/>
                    <a:pt x="1106" y="1275"/>
                  </a:cubicBezTo>
                  <a:cubicBezTo>
                    <a:pt x="1118" y="1275"/>
                    <a:pt x="1130" y="1275"/>
                    <a:pt x="1142" y="1275"/>
                  </a:cubicBezTo>
                  <a:cubicBezTo>
                    <a:pt x="1795" y="1263"/>
                    <a:pt x="2741" y="1275"/>
                    <a:pt x="3114" y="1029"/>
                  </a:cubicBezTo>
                  <a:cubicBezTo>
                    <a:pt x="3487" y="785"/>
                    <a:pt x="3755" y="563"/>
                    <a:pt x="4047" y="458"/>
                  </a:cubicBezTo>
                  <a:cubicBezTo>
                    <a:pt x="4339" y="353"/>
                    <a:pt x="4432" y="330"/>
                    <a:pt x="4432" y="330"/>
                  </a:cubicBezTo>
                  <a:cubicBezTo>
                    <a:pt x="4432" y="330"/>
                    <a:pt x="4352" y="294"/>
                    <a:pt x="4173" y="294"/>
                  </a:cubicBezTo>
                  <a:cubicBezTo>
                    <a:pt x="4062" y="294"/>
                    <a:pt x="3912" y="308"/>
                    <a:pt x="3721" y="353"/>
                  </a:cubicBezTo>
                  <a:cubicBezTo>
                    <a:pt x="3344" y="440"/>
                    <a:pt x="2940" y="601"/>
                    <a:pt x="2550" y="601"/>
                  </a:cubicBezTo>
                  <a:cubicBezTo>
                    <a:pt x="2421" y="601"/>
                    <a:pt x="2293" y="584"/>
                    <a:pt x="2169" y="540"/>
                  </a:cubicBezTo>
                  <a:cubicBezTo>
                    <a:pt x="1688" y="372"/>
                    <a:pt x="1143" y="0"/>
                    <a:pt x="79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27"/>
            <p:cNvSpPr/>
            <p:nvPr/>
          </p:nvSpPr>
          <p:spPr>
            <a:xfrm>
              <a:off x="1710925" y="3017050"/>
              <a:ext cx="15650" cy="28175"/>
            </a:xfrm>
            <a:custGeom>
              <a:avLst/>
              <a:gdLst/>
              <a:ahLst/>
              <a:cxnLst/>
              <a:rect l="l" t="t" r="r" b="b"/>
              <a:pathLst>
                <a:path w="626" h="1127" extrusionOk="0">
                  <a:moveTo>
                    <a:pt x="602" y="0"/>
                  </a:moveTo>
                  <a:cubicBezTo>
                    <a:pt x="600" y="0"/>
                    <a:pt x="599" y="0"/>
                    <a:pt x="598" y="1"/>
                  </a:cubicBezTo>
                  <a:cubicBezTo>
                    <a:pt x="593" y="1"/>
                    <a:pt x="150" y="60"/>
                    <a:pt x="75" y="548"/>
                  </a:cubicBezTo>
                  <a:cubicBezTo>
                    <a:pt x="0" y="1040"/>
                    <a:pt x="275" y="1122"/>
                    <a:pt x="286" y="1126"/>
                  </a:cubicBezTo>
                  <a:cubicBezTo>
                    <a:pt x="288" y="1127"/>
                    <a:pt x="290" y="1127"/>
                    <a:pt x="292" y="1127"/>
                  </a:cubicBezTo>
                  <a:cubicBezTo>
                    <a:pt x="302" y="1127"/>
                    <a:pt x="312" y="1119"/>
                    <a:pt x="315" y="1109"/>
                  </a:cubicBezTo>
                  <a:cubicBezTo>
                    <a:pt x="319" y="1097"/>
                    <a:pt x="311" y="1084"/>
                    <a:pt x="299" y="1081"/>
                  </a:cubicBezTo>
                  <a:cubicBezTo>
                    <a:pt x="289" y="1077"/>
                    <a:pt x="53" y="1004"/>
                    <a:pt x="122" y="555"/>
                  </a:cubicBezTo>
                  <a:cubicBezTo>
                    <a:pt x="191" y="104"/>
                    <a:pt x="587" y="50"/>
                    <a:pt x="603" y="48"/>
                  </a:cubicBezTo>
                  <a:cubicBezTo>
                    <a:pt x="617" y="46"/>
                    <a:pt x="626" y="34"/>
                    <a:pt x="624" y="21"/>
                  </a:cubicBezTo>
                  <a:cubicBezTo>
                    <a:pt x="623" y="9"/>
                    <a:pt x="613" y="0"/>
                    <a:pt x="6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27"/>
            <p:cNvSpPr/>
            <p:nvPr/>
          </p:nvSpPr>
          <p:spPr>
            <a:xfrm>
              <a:off x="1732250" y="3023550"/>
              <a:ext cx="8100" cy="21325"/>
            </a:xfrm>
            <a:custGeom>
              <a:avLst/>
              <a:gdLst/>
              <a:ahLst/>
              <a:cxnLst/>
              <a:rect l="l" t="t" r="r" b="b"/>
              <a:pathLst>
                <a:path w="324" h="853" extrusionOk="0">
                  <a:moveTo>
                    <a:pt x="299" y="0"/>
                  </a:moveTo>
                  <a:cubicBezTo>
                    <a:pt x="298" y="0"/>
                    <a:pt x="297" y="1"/>
                    <a:pt x="297" y="1"/>
                  </a:cubicBezTo>
                  <a:cubicBezTo>
                    <a:pt x="290" y="2"/>
                    <a:pt x="104" y="21"/>
                    <a:pt x="44" y="327"/>
                  </a:cubicBezTo>
                  <a:cubicBezTo>
                    <a:pt x="1" y="544"/>
                    <a:pt x="52" y="724"/>
                    <a:pt x="121" y="805"/>
                  </a:cubicBezTo>
                  <a:cubicBezTo>
                    <a:pt x="147" y="836"/>
                    <a:pt x="176" y="852"/>
                    <a:pt x="204" y="852"/>
                  </a:cubicBezTo>
                  <a:cubicBezTo>
                    <a:pt x="205" y="852"/>
                    <a:pt x="206" y="852"/>
                    <a:pt x="207" y="851"/>
                  </a:cubicBezTo>
                  <a:cubicBezTo>
                    <a:pt x="220" y="851"/>
                    <a:pt x="230" y="840"/>
                    <a:pt x="229" y="827"/>
                  </a:cubicBezTo>
                  <a:cubicBezTo>
                    <a:pt x="229" y="814"/>
                    <a:pt x="218" y="804"/>
                    <a:pt x="205" y="804"/>
                  </a:cubicBezTo>
                  <a:cubicBezTo>
                    <a:pt x="204" y="804"/>
                    <a:pt x="204" y="804"/>
                    <a:pt x="203" y="804"/>
                  </a:cubicBezTo>
                  <a:cubicBezTo>
                    <a:pt x="190" y="804"/>
                    <a:pt x="173" y="793"/>
                    <a:pt x="158" y="773"/>
                  </a:cubicBezTo>
                  <a:cubicBezTo>
                    <a:pt x="95" y="702"/>
                    <a:pt x="51" y="538"/>
                    <a:pt x="90" y="335"/>
                  </a:cubicBezTo>
                  <a:cubicBezTo>
                    <a:pt x="143" y="67"/>
                    <a:pt x="295" y="49"/>
                    <a:pt x="301" y="49"/>
                  </a:cubicBezTo>
                  <a:cubicBezTo>
                    <a:pt x="314" y="47"/>
                    <a:pt x="323" y="35"/>
                    <a:pt x="322" y="23"/>
                  </a:cubicBezTo>
                  <a:cubicBezTo>
                    <a:pt x="321" y="10"/>
                    <a:pt x="311" y="0"/>
                    <a:pt x="29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27"/>
            <p:cNvSpPr/>
            <p:nvPr/>
          </p:nvSpPr>
          <p:spPr>
            <a:xfrm>
              <a:off x="1756075" y="3026975"/>
              <a:ext cx="7300" cy="14725"/>
            </a:xfrm>
            <a:custGeom>
              <a:avLst/>
              <a:gdLst/>
              <a:ahLst/>
              <a:cxnLst/>
              <a:rect l="l" t="t" r="r" b="b"/>
              <a:pathLst>
                <a:path w="292" h="589" extrusionOk="0">
                  <a:moveTo>
                    <a:pt x="82" y="1"/>
                  </a:moveTo>
                  <a:cubicBezTo>
                    <a:pt x="69" y="1"/>
                    <a:pt x="58" y="10"/>
                    <a:pt x="57" y="22"/>
                  </a:cubicBezTo>
                  <a:cubicBezTo>
                    <a:pt x="54" y="42"/>
                    <a:pt x="0" y="497"/>
                    <a:pt x="257" y="587"/>
                  </a:cubicBezTo>
                  <a:cubicBezTo>
                    <a:pt x="260" y="587"/>
                    <a:pt x="262" y="588"/>
                    <a:pt x="265" y="588"/>
                  </a:cubicBezTo>
                  <a:cubicBezTo>
                    <a:pt x="274" y="588"/>
                    <a:pt x="284" y="582"/>
                    <a:pt x="288" y="572"/>
                  </a:cubicBezTo>
                  <a:cubicBezTo>
                    <a:pt x="292" y="560"/>
                    <a:pt x="286" y="546"/>
                    <a:pt x="273" y="542"/>
                  </a:cubicBezTo>
                  <a:cubicBezTo>
                    <a:pt x="52" y="464"/>
                    <a:pt x="103" y="32"/>
                    <a:pt x="104" y="27"/>
                  </a:cubicBezTo>
                  <a:cubicBezTo>
                    <a:pt x="105" y="15"/>
                    <a:pt x="96" y="3"/>
                    <a:pt x="84" y="1"/>
                  </a:cubicBezTo>
                  <a:cubicBezTo>
                    <a:pt x="83" y="1"/>
                    <a:pt x="83" y="1"/>
                    <a:pt x="8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27"/>
            <p:cNvSpPr/>
            <p:nvPr/>
          </p:nvSpPr>
          <p:spPr>
            <a:xfrm>
              <a:off x="1677450" y="3001300"/>
              <a:ext cx="14175" cy="14550"/>
            </a:xfrm>
            <a:custGeom>
              <a:avLst/>
              <a:gdLst/>
              <a:ahLst/>
              <a:cxnLst/>
              <a:rect l="l" t="t" r="r" b="b"/>
              <a:pathLst>
                <a:path w="567" h="582" extrusionOk="0">
                  <a:moveTo>
                    <a:pt x="345" y="1"/>
                  </a:moveTo>
                  <a:cubicBezTo>
                    <a:pt x="125" y="1"/>
                    <a:pt x="0" y="366"/>
                    <a:pt x="125" y="525"/>
                  </a:cubicBezTo>
                  <a:cubicBezTo>
                    <a:pt x="157" y="566"/>
                    <a:pt x="193" y="582"/>
                    <a:pt x="227" y="582"/>
                  </a:cubicBezTo>
                  <a:cubicBezTo>
                    <a:pt x="324" y="582"/>
                    <a:pt x="415" y="459"/>
                    <a:pt x="415" y="459"/>
                  </a:cubicBezTo>
                  <a:cubicBezTo>
                    <a:pt x="415" y="459"/>
                    <a:pt x="566" y="1"/>
                    <a:pt x="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27"/>
            <p:cNvSpPr/>
            <p:nvPr/>
          </p:nvSpPr>
          <p:spPr>
            <a:xfrm>
              <a:off x="1690900" y="2997925"/>
              <a:ext cx="12725" cy="11875"/>
            </a:xfrm>
            <a:custGeom>
              <a:avLst/>
              <a:gdLst/>
              <a:ahLst/>
              <a:cxnLst/>
              <a:rect l="l" t="t" r="r" b="b"/>
              <a:pathLst>
                <a:path w="509" h="475" extrusionOk="0">
                  <a:moveTo>
                    <a:pt x="241" y="1"/>
                  </a:moveTo>
                  <a:cubicBezTo>
                    <a:pt x="220" y="1"/>
                    <a:pt x="197" y="6"/>
                    <a:pt x="174" y="18"/>
                  </a:cubicBezTo>
                  <a:cubicBezTo>
                    <a:pt x="28" y="94"/>
                    <a:pt x="1" y="460"/>
                    <a:pt x="215" y="474"/>
                  </a:cubicBezTo>
                  <a:cubicBezTo>
                    <a:pt x="221" y="474"/>
                    <a:pt x="226" y="474"/>
                    <a:pt x="232" y="474"/>
                  </a:cubicBezTo>
                  <a:cubicBezTo>
                    <a:pt x="433" y="474"/>
                    <a:pt x="508" y="235"/>
                    <a:pt x="421" y="136"/>
                  </a:cubicBezTo>
                  <a:cubicBezTo>
                    <a:pt x="421" y="136"/>
                    <a:pt x="349" y="1"/>
                    <a:pt x="2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27"/>
            <p:cNvSpPr/>
            <p:nvPr/>
          </p:nvSpPr>
          <p:spPr>
            <a:xfrm>
              <a:off x="1663150" y="3027575"/>
              <a:ext cx="42625" cy="32450"/>
            </a:xfrm>
            <a:custGeom>
              <a:avLst/>
              <a:gdLst/>
              <a:ahLst/>
              <a:cxnLst/>
              <a:rect l="l" t="t" r="r" b="b"/>
              <a:pathLst>
                <a:path w="1705" h="1298" extrusionOk="0">
                  <a:moveTo>
                    <a:pt x="28" y="0"/>
                  </a:moveTo>
                  <a:cubicBezTo>
                    <a:pt x="0" y="321"/>
                    <a:pt x="358" y="1261"/>
                    <a:pt x="945" y="1296"/>
                  </a:cubicBezTo>
                  <a:cubicBezTo>
                    <a:pt x="965" y="1297"/>
                    <a:pt x="985" y="1298"/>
                    <a:pt x="1004" y="1298"/>
                  </a:cubicBezTo>
                  <a:cubicBezTo>
                    <a:pt x="1543" y="1298"/>
                    <a:pt x="1704" y="841"/>
                    <a:pt x="1704" y="841"/>
                  </a:cubicBezTo>
                  <a:lnTo>
                    <a:pt x="1704" y="841"/>
                  </a:lnTo>
                  <a:cubicBezTo>
                    <a:pt x="1704" y="841"/>
                    <a:pt x="1551" y="1160"/>
                    <a:pt x="1030" y="1160"/>
                  </a:cubicBezTo>
                  <a:cubicBezTo>
                    <a:pt x="1009" y="1160"/>
                    <a:pt x="987" y="1159"/>
                    <a:pt x="965" y="1158"/>
                  </a:cubicBezTo>
                  <a:cubicBezTo>
                    <a:pt x="393" y="1130"/>
                    <a:pt x="28" y="0"/>
                    <a:pt x="2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27"/>
            <p:cNvSpPr/>
            <p:nvPr/>
          </p:nvSpPr>
          <p:spPr>
            <a:xfrm>
              <a:off x="1597800" y="2912325"/>
              <a:ext cx="90500" cy="45150"/>
            </a:xfrm>
            <a:custGeom>
              <a:avLst/>
              <a:gdLst/>
              <a:ahLst/>
              <a:cxnLst/>
              <a:rect l="l" t="t" r="r" b="b"/>
              <a:pathLst>
                <a:path w="3620" h="1806" extrusionOk="0">
                  <a:moveTo>
                    <a:pt x="3263" y="1"/>
                  </a:moveTo>
                  <a:cubicBezTo>
                    <a:pt x="2924" y="1"/>
                    <a:pt x="2297" y="187"/>
                    <a:pt x="1622" y="507"/>
                  </a:cubicBezTo>
                  <a:cubicBezTo>
                    <a:pt x="680" y="956"/>
                    <a:pt x="1" y="1496"/>
                    <a:pt x="105" y="1714"/>
                  </a:cubicBezTo>
                  <a:cubicBezTo>
                    <a:pt x="134" y="1776"/>
                    <a:pt x="224" y="1806"/>
                    <a:pt x="358" y="1806"/>
                  </a:cubicBezTo>
                  <a:cubicBezTo>
                    <a:pt x="697" y="1806"/>
                    <a:pt x="1323" y="1619"/>
                    <a:pt x="1998" y="1298"/>
                  </a:cubicBezTo>
                  <a:cubicBezTo>
                    <a:pt x="2941" y="849"/>
                    <a:pt x="3619" y="310"/>
                    <a:pt x="3516" y="92"/>
                  </a:cubicBezTo>
                  <a:cubicBezTo>
                    <a:pt x="3487" y="30"/>
                    <a:pt x="3397" y="1"/>
                    <a:pt x="326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27"/>
            <p:cNvSpPr/>
            <p:nvPr/>
          </p:nvSpPr>
          <p:spPr>
            <a:xfrm>
              <a:off x="1613575" y="2914825"/>
              <a:ext cx="43375" cy="26500"/>
            </a:xfrm>
            <a:custGeom>
              <a:avLst/>
              <a:gdLst/>
              <a:ahLst/>
              <a:cxnLst/>
              <a:rect l="l" t="t" r="r" b="b"/>
              <a:pathLst>
                <a:path w="1735" h="1060" extrusionOk="0">
                  <a:moveTo>
                    <a:pt x="1643" y="0"/>
                  </a:moveTo>
                  <a:cubicBezTo>
                    <a:pt x="1130" y="274"/>
                    <a:pt x="570" y="472"/>
                    <a:pt x="0" y="609"/>
                  </a:cubicBezTo>
                  <a:lnTo>
                    <a:pt x="295" y="1060"/>
                  </a:lnTo>
                  <a:cubicBezTo>
                    <a:pt x="1134" y="1044"/>
                    <a:pt x="1734" y="391"/>
                    <a:pt x="1734" y="391"/>
                  </a:cubicBezTo>
                  <a:lnTo>
                    <a:pt x="164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27"/>
            <p:cNvSpPr/>
            <p:nvPr/>
          </p:nvSpPr>
          <p:spPr>
            <a:xfrm>
              <a:off x="1576375" y="2844525"/>
              <a:ext cx="78300" cy="85550"/>
            </a:xfrm>
            <a:custGeom>
              <a:avLst/>
              <a:gdLst/>
              <a:ahLst/>
              <a:cxnLst/>
              <a:rect l="l" t="t" r="r" b="b"/>
              <a:pathLst>
                <a:path w="3132" h="3422" extrusionOk="0">
                  <a:moveTo>
                    <a:pt x="2481" y="0"/>
                  </a:moveTo>
                  <a:cubicBezTo>
                    <a:pt x="1075" y="315"/>
                    <a:pt x="1" y="1149"/>
                    <a:pt x="1" y="1149"/>
                  </a:cubicBezTo>
                  <a:lnTo>
                    <a:pt x="1488" y="3421"/>
                  </a:lnTo>
                  <a:cubicBezTo>
                    <a:pt x="2058" y="3284"/>
                    <a:pt x="2618" y="3086"/>
                    <a:pt x="3131" y="2813"/>
                  </a:cubicBezTo>
                  <a:lnTo>
                    <a:pt x="248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27"/>
            <p:cNvSpPr/>
            <p:nvPr/>
          </p:nvSpPr>
          <p:spPr>
            <a:xfrm>
              <a:off x="1623325" y="3060025"/>
              <a:ext cx="113475" cy="45700"/>
            </a:xfrm>
            <a:custGeom>
              <a:avLst/>
              <a:gdLst/>
              <a:ahLst/>
              <a:cxnLst/>
              <a:rect l="l" t="t" r="r" b="b"/>
              <a:pathLst>
                <a:path w="4539" h="1828" extrusionOk="0">
                  <a:moveTo>
                    <a:pt x="298" y="0"/>
                  </a:moveTo>
                  <a:cubicBezTo>
                    <a:pt x="298" y="0"/>
                    <a:pt x="138" y="263"/>
                    <a:pt x="87" y="517"/>
                  </a:cubicBezTo>
                  <a:cubicBezTo>
                    <a:pt x="37" y="771"/>
                    <a:pt x="0" y="1367"/>
                    <a:pt x="298" y="1506"/>
                  </a:cubicBezTo>
                  <a:cubicBezTo>
                    <a:pt x="510" y="1605"/>
                    <a:pt x="1524" y="1827"/>
                    <a:pt x="2419" y="1827"/>
                  </a:cubicBezTo>
                  <a:cubicBezTo>
                    <a:pt x="2780" y="1827"/>
                    <a:pt x="3122" y="1791"/>
                    <a:pt x="3384" y="1696"/>
                  </a:cubicBezTo>
                  <a:cubicBezTo>
                    <a:pt x="4298" y="1367"/>
                    <a:pt x="4527" y="999"/>
                    <a:pt x="4532" y="771"/>
                  </a:cubicBezTo>
                  <a:cubicBezTo>
                    <a:pt x="4538" y="543"/>
                    <a:pt x="4300" y="0"/>
                    <a:pt x="4300" y="0"/>
                  </a:cubicBezTo>
                  <a:cubicBezTo>
                    <a:pt x="4300" y="0"/>
                    <a:pt x="3268" y="294"/>
                    <a:pt x="2083" y="294"/>
                  </a:cubicBezTo>
                  <a:cubicBezTo>
                    <a:pt x="1490" y="294"/>
                    <a:pt x="858" y="221"/>
                    <a:pt x="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27"/>
            <p:cNvSpPr/>
            <p:nvPr/>
          </p:nvSpPr>
          <p:spPr>
            <a:xfrm>
              <a:off x="1625500" y="3102150"/>
              <a:ext cx="50875" cy="157275"/>
            </a:xfrm>
            <a:custGeom>
              <a:avLst/>
              <a:gdLst/>
              <a:ahLst/>
              <a:cxnLst/>
              <a:rect l="l" t="t" r="r" b="b"/>
              <a:pathLst>
                <a:path w="2035" h="6291" extrusionOk="0">
                  <a:moveTo>
                    <a:pt x="910" y="0"/>
                  </a:moveTo>
                  <a:cubicBezTo>
                    <a:pt x="910" y="0"/>
                    <a:pt x="299" y="3756"/>
                    <a:pt x="229" y="4513"/>
                  </a:cubicBezTo>
                  <a:cubicBezTo>
                    <a:pt x="158" y="5269"/>
                    <a:pt x="0" y="6183"/>
                    <a:pt x="581" y="6271"/>
                  </a:cubicBezTo>
                  <a:cubicBezTo>
                    <a:pt x="665" y="6284"/>
                    <a:pt x="755" y="6291"/>
                    <a:pt x="848" y="6291"/>
                  </a:cubicBezTo>
                  <a:cubicBezTo>
                    <a:pt x="1396" y="6291"/>
                    <a:pt x="2034" y="6053"/>
                    <a:pt x="2005" y="5392"/>
                  </a:cubicBezTo>
                  <a:cubicBezTo>
                    <a:pt x="1970" y="4618"/>
                    <a:pt x="1792" y="119"/>
                    <a:pt x="1792" y="119"/>
                  </a:cubicBezTo>
                  <a:lnTo>
                    <a:pt x="9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27"/>
            <p:cNvSpPr/>
            <p:nvPr/>
          </p:nvSpPr>
          <p:spPr>
            <a:xfrm>
              <a:off x="1669700" y="3242175"/>
              <a:ext cx="9400" cy="36325"/>
            </a:xfrm>
            <a:custGeom>
              <a:avLst/>
              <a:gdLst/>
              <a:ahLst/>
              <a:cxnLst/>
              <a:rect l="l" t="t" r="r" b="b"/>
              <a:pathLst>
                <a:path w="376" h="1453" extrusionOk="0">
                  <a:moveTo>
                    <a:pt x="187" y="1"/>
                  </a:moveTo>
                  <a:lnTo>
                    <a:pt x="0" y="393"/>
                  </a:lnTo>
                  <a:lnTo>
                    <a:pt x="0" y="1452"/>
                  </a:lnTo>
                  <a:lnTo>
                    <a:pt x="376" y="1368"/>
                  </a:lnTo>
                  <a:lnTo>
                    <a:pt x="18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27"/>
            <p:cNvSpPr/>
            <p:nvPr/>
          </p:nvSpPr>
          <p:spPr>
            <a:xfrm>
              <a:off x="1711875" y="3124650"/>
              <a:ext cx="13400" cy="13400"/>
            </a:xfrm>
            <a:custGeom>
              <a:avLst/>
              <a:gdLst/>
              <a:ahLst/>
              <a:cxnLst/>
              <a:rect l="l" t="t" r="r" b="b"/>
              <a:pathLst>
                <a:path w="536" h="536" extrusionOk="0">
                  <a:moveTo>
                    <a:pt x="267" y="0"/>
                  </a:moveTo>
                  <a:cubicBezTo>
                    <a:pt x="120" y="0"/>
                    <a:pt x="0" y="121"/>
                    <a:pt x="0" y="268"/>
                  </a:cubicBezTo>
                  <a:cubicBezTo>
                    <a:pt x="0" y="416"/>
                    <a:pt x="120" y="535"/>
                    <a:pt x="267" y="535"/>
                  </a:cubicBezTo>
                  <a:cubicBezTo>
                    <a:pt x="415" y="535"/>
                    <a:pt x="536" y="416"/>
                    <a:pt x="536" y="268"/>
                  </a:cubicBezTo>
                  <a:cubicBezTo>
                    <a:pt x="536" y="121"/>
                    <a:pt x="415" y="0"/>
                    <a:pt x="2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27"/>
            <p:cNvSpPr/>
            <p:nvPr/>
          </p:nvSpPr>
          <p:spPr>
            <a:xfrm>
              <a:off x="1723925" y="3172925"/>
              <a:ext cx="9200" cy="9200"/>
            </a:xfrm>
            <a:custGeom>
              <a:avLst/>
              <a:gdLst/>
              <a:ahLst/>
              <a:cxnLst/>
              <a:rect l="l" t="t" r="r" b="b"/>
              <a:pathLst>
                <a:path w="368" h="368" extrusionOk="0">
                  <a:moveTo>
                    <a:pt x="185" y="1"/>
                  </a:moveTo>
                  <a:cubicBezTo>
                    <a:pt x="83" y="1"/>
                    <a:pt x="0" y="83"/>
                    <a:pt x="0" y="184"/>
                  </a:cubicBezTo>
                  <a:cubicBezTo>
                    <a:pt x="0" y="285"/>
                    <a:pt x="83" y="367"/>
                    <a:pt x="185" y="367"/>
                  </a:cubicBezTo>
                  <a:cubicBezTo>
                    <a:pt x="286" y="367"/>
                    <a:pt x="368" y="285"/>
                    <a:pt x="368" y="184"/>
                  </a:cubicBezTo>
                  <a:cubicBezTo>
                    <a:pt x="368" y="83"/>
                    <a:pt x="286" y="1"/>
                    <a:pt x="1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27"/>
            <p:cNvSpPr/>
            <p:nvPr/>
          </p:nvSpPr>
          <p:spPr>
            <a:xfrm>
              <a:off x="1467125" y="3043575"/>
              <a:ext cx="131700" cy="116475"/>
            </a:xfrm>
            <a:custGeom>
              <a:avLst/>
              <a:gdLst/>
              <a:ahLst/>
              <a:cxnLst/>
              <a:rect l="l" t="t" r="r" b="b"/>
              <a:pathLst>
                <a:path w="5268" h="4659" extrusionOk="0">
                  <a:moveTo>
                    <a:pt x="79" y="0"/>
                  </a:moveTo>
                  <a:lnTo>
                    <a:pt x="1" y="54"/>
                  </a:lnTo>
                  <a:cubicBezTo>
                    <a:pt x="92" y="183"/>
                    <a:pt x="851" y="981"/>
                    <a:pt x="1467" y="1127"/>
                  </a:cubicBezTo>
                  <a:cubicBezTo>
                    <a:pt x="2025" y="1259"/>
                    <a:pt x="2600" y="1667"/>
                    <a:pt x="2666" y="1715"/>
                  </a:cubicBezTo>
                  <a:cubicBezTo>
                    <a:pt x="2947" y="2146"/>
                    <a:pt x="3254" y="2596"/>
                    <a:pt x="3490" y="2824"/>
                  </a:cubicBezTo>
                  <a:cubicBezTo>
                    <a:pt x="3947" y="3266"/>
                    <a:pt x="5185" y="4645"/>
                    <a:pt x="5197" y="4659"/>
                  </a:cubicBezTo>
                  <a:lnTo>
                    <a:pt x="5268" y="4595"/>
                  </a:lnTo>
                  <a:cubicBezTo>
                    <a:pt x="5255" y="4581"/>
                    <a:pt x="4016" y="3199"/>
                    <a:pt x="3556" y="2756"/>
                  </a:cubicBezTo>
                  <a:cubicBezTo>
                    <a:pt x="3510" y="2711"/>
                    <a:pt x="3461" y="2657"/>
                    <a:pt x="3410" y="2597"/>
                  </a:cubicBezTo>
                  <a:cubicBezTo>
                    <a:pt x="3463" y="2451"/>
                    <a:pt x="3704" y="1757"/>
                    <a:pt x="3584" y="1413"/>
                  </a:cubicBezTo>
                  <a:cubicBezTo>
                    <a:pt x="3454" y="1042"/>
                    <a:pt x="3299" y="271"/>
                    <a:pt x="3299" y="170"/>
                  </a:cubicBezTo>
                  <a:lnTo>
                    <a:pt x="3204" y="170"/>
                  </a:lnTo>
                  <a:cubicBezTo>
                    <a:pt x="3204" y="293"/>
                    <a:pt x="3365" y="1077"/>
                    <a:pt x="3495" y="1444"/>
                  </a:cubicBezTo>
                  <a:cubicBezTo>
                    <a:pt x="3592" y="1724"/>
                    <a:pt x="3412" y="2301"/>
                    <a:pt x="3339" y="2511"/>
                  </a:cubicBezTo>
                  <a:cubicBezTo>
                    <a:pt x="3086" y="2193"/>
                    <a:pt x="2791" y="1734"/>
                    <a:pt x="2544" y="1347"/>
                  </a:cubicBezTo>
                  <a:cubicBezTo>
                    <a:pt x="2345" y="1038"/>
                    <a:pt x="2173" y="770"/>
                    <a:pt x="2058" y="629"/>
                  </a:cubicBezTo>
                  <a:cubicBezTo>
                    <a:pt x="1756" y="254"/>
                    <a:pt x="1514" y="11"/>
                    <a:pt x="1512" y="8"/>
                  </a:cubicBezTo>
                  <a:lnTo>
                    <a:pt x="1444" y="76"/>
                  </a:lnTo>
                  <a:cubicBezTo>
                    <a:pt x="1447" y="78"/>
                    <a:pt x="1686" y="318"/>
                    <a:pt x="1985" y="688"/>
                  </a:cubicBezTo>
                  <a:cubicBezTo>
                    <a:pt x="2095" y="826"/>
                    <a:pt x="2266" y="1091"/>
                    <a:pt x="2464" y="1399"/>
                  </a:cubicBezTo>
                  <a:cubicBezTo>
                    <a:pt x="2487" y="1435"/>
                    <a:pt x="2511" y="1473"/>
                    <a:pt x="2535" y="1511"/>
                  </a:cubicBezTo>
                  <a:cubicBezTo>
                    <a:pt x="2303" y="1363"/>
                    <a:pt x="1897" y="1131"/>
                    <a:pt x="1489" y="1034"/>
                  </a:cubicBezTo>
                  <a:cubicBezTo>
                    <a:pt x="908" y="897"/>
                    <a:pt x="164" y="120"/>
                    <a:pt x="7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27"/>
            <p:cNvSpPr/>
            <p:nvPr/>
          </p:nvSpPr>
          <p:spPr>
            <a:xfrm>
              <a:off x="1792350" y="2988025"/>
              <a:ext cx="136300" cy="143650"/>
            </a:xfrm>
            <a:custGeom>
              <a:avLst/>
              <a:gdLst/>
              <a:ahLst/>
              <a:cxnLst/>
              <a:rect l="l" t="t" r="r" b="b"/>
              <a:pathLst>
                <a:path w="5452" h="5746" extrusionOk="0">
                  <a:moveTo>
                    <a:pt x="4385" y="1"/>
                  </a:moveTo>
                  <a:cubicBezTo>
                    <a:pt x="3995" y="313"/>
                    <a:pt x="3917" y="659"/>
                    <a:pt x="3787" y="1232"/>
                  </a:cubicBezTo>
                  <a:cubicBezTo>
                    <a:pt x="3754" y="1374"/>
                    <a:pt x="3717" y="1536"/>
                    <a:pt x="3672" y="1712"/>
                  </a:cubicBezTo>
                  <a:cubicBezTo>
                    <a:pt x="3503" y="2377"/>
                    <a:pt x="2801" y="2680"/>
                    <a:pt x="2059" y="3000"/>
                  </a:cubicBezTo>
                  <a:cubicBezTo>
                    <a:pt x="1894" y="3072"/>
                    <a:pt x="1724" y="3145"/>
                    <a:pt x="1560" y="3223"/>
                  </a:cubicBezTo>
                  <a:cubicBezTo>
                    <a:pt x="1586" y="3013"/>
                    <a:pt x="1678" y="2440"/>
                    <a:pt x="1926" y="1866"/>
                  </a:cubicBezTo>
                  <a:cubicBezTo>
                    <a:pt x="2237" y="1145"/>
                    <a:pt x="2553" y="664"/>
                    <a:pt x="2556" y="660"/>
                  </a:cubicBezTo>
                  <a:lnTo>
                    <a:pt x="2476" y="608"/>
                  </a:lnTo>
                  <a:cubicBezTo>
                    <a:pt x="2473" y="612"/>
                    <a:pt x="2153" y="1100"/>
                    <a:pt x="1839" y="1829"/>
                  </a:cubicBezTo>
                  <a:cubicBezTo>
                    <a:pt x="1557" y="2483"/>
                    <a:pt x="1473" y="3136"/>
                    <a:pt x="1458" y="3272"/>
                  </a:cubicBezTo>
                  <a:cubicBezTo>
                    <a:pt x="546" y="3745"/>
                    <a:pt x="23" y="5640"/>
                    <a:pt x="1" y="5721"/>
                  </a:cubicBezTo>
                  <a:lnTo>
                    <a:pt x="93" y="5746"/>
                  </a:lnTo>
                  <a:cubicBezTo>
                    <a:pt x="98" y="5726"/>
                    <a:pt x="635" y="3778"/>
                    <a:pt x="1524" y="3345"/>
                  </a:cubicBezTo>
                  <a:cubicBezTo>
                    <a:pt x="1710" y="3254"/>
                    <a:pt x="1907" y="3169"/>
                    <a:pt x="2097" y="3087"/>
                  </a:cubicBezTo>
                  <a:cubicBezTo>
                    <a:pt x="2379" y="2965"/>
                    <a:pt x="2655" y="2846"/>
                    <a:pt x="2901" y="2708"/>
                  </a:cubicBezTo>
                  <a:cubicBezTo>
                    <a:pt x="3011" y="2698"/>
                    <a:pt x="3833" y="2617"/>
                    <a:pt x="4437" y="2306"/>
                  </a:cubicBezTo>
                  <a:cubicBezTo>
                    <a:pt x="5064" y="1983"/>
                    <a:pt x="5447" y="1769"/>
                    <a:pt x="5452" y="1766"/>
                  </a:cubicBezTo>
                  <a:lnTo>
                    <a:pt x="5405" y="1683"/>
                  </a:lnTo>
                  <a:cubicBezTo>
                    <a:pt x="5401" y="1686"/>
                    <a:pt x="5019" y="1899"/>
                    <a:pt x="4393" y="2222"/>
                  </a:cubicBezTo>
                  <a:cubicBezTo>
                    <a:pt x="3962" y="2444"/>
                    <a:pt x="3399" y="2548"/>
                    <a:pt x="3097" y="2590"/>
                  </a:cubicBezTo>
                  <a:cubicBezTo>
                    <a:pt x="3422" y="2376"/>
                    <a:pt x="3668" y="2112"/>
                    <a:pt x="3765" y="1737"/>
                  </a:cubicBezTo>
                  <a:cubicBezTo>
                    <a:pt x="3811" y="1559"/>
                    <a:pt x="3847" y="1396"/>
                    <a:pt x="3879" y="1254"/>
                  </a:cubicBezTo>
                  <a:cubicBezTo>
                    <a:pt x="4005" y="700"/>
                    <a:pt x="4080" y="366"/>
                    <a:pt x="4444" y="74"/>
                  </a:cubicBezTo>
                  <a:lnTo>
                    <a:pt x="4385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27"/>
            <p:cNvSpPr/>
            <p:nvPr/>
          </p:nvSpPr>
          <p:spPr>
            <a:xfrm>
              <a:off x="1633950" y="3255950"/>
              <a:ext cx="6075" cy="28125"/>
            </a:xfrm>
            <a:custGeom>
              <a:avLst/>
              <a:gdLst/>
              <a:ahLst/>
              <a:cxnLst/>
              <a:rect l="l" t="t" r="r" b="b"/>
              <a:pathLst>
                <a:path w="243" h="1125" extrusionOk="0">
                  <a:moveTo>
                    <a:pt x="0" y="0"/>
                  </a:moveTo>
                  <a:lnTo>
                    <a:pt x="0" y="1124"/>
                  </a:lnTo>
                  <a:lnTo>
                    <a:pt x="174" y="1124"/>
                  </a:lnTo>
                  <a:lnTo>
                    <a:pt x="243" y="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27"/>
            <p:cNvSpPr/>
            <p:nvPr/>
          </p:nvSpPr>
          <p:spPr>
            <a:xfrm>
              <a:off x="1652500" y="3258250"/>
              <a:ext cx="6025" cy="28250"/>
            </a:xfrm>
            <a:custGeom>
              <a:avLst/>
              <a:gdLst/>
              <a:ahLst/>
              <a:cxnLst/>
              <a:rect l="l" t="t" r="r" b="b"/>
              <a:pathLst>
                <a:path w="241" h="1130" extrusionOk="0">
                  <a:moveTo>
                    <a:pt x="174" y="1"/>
                  </a:moveTo>
                  <a:lnTo>
                    <a:pt x="0" y="47"/>
                  </a:lnTo>
                  <a:lnTo>
                    <a:pt x="0" y="1130"/>
                  </a:lnTo>
                  <a:lnTo>
                    <a:pt x="241" y="1130"/>
                  </a:lnTo>
                  <a:lnTo>
                    <a:pt x="17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27"/>
            <p:cNvSpPr/>
            <p:nvPr/>
          </p:nvSpPr>
          <p:spPr>
            <a:xfrm>
              <a:off x="1784850" y="3321625"/>
              <a:ext cx="49400" cy="25000"/>
            </a:xfrm>
            <a:custGeom>
              <a:avLst/>
              <a:gdLst/>
              <a:ahLst/>
              <a:cxnLst/>
              <a:rect l="l" t="t" r="r" b="b"/>
              <a:pathLst>
                <a:path w="1976" h="1000" extrusionOk="0">
                  <a:moveTo>
                    <a:pt x="1166" y="1"/>
                  </a:moveTo>
                  <a:cubicBezTo>
                    <a:pt x="691" y="1"/>
                    <a:pt x="314" y="317"/>
                    <a:pt x="240" y="486"/>
                  </a:cubicBezTo>
                  <a:cubicBezTo>
                    <a:pt x="160" y="669"/>
                    <a:pt x="1" y="993"/>
                    <a:pt x="240" y="998"/>
                  </a:cubicBezTo>
                  <a:cubicBezTo>
                    <a:pt x="274" y="999"/>
                    <a:pt x="329" y="1000"/>
                    <a:pt x="398" y="1000"/>
                  </a:cubicBezTo>
                  <a:cubicBezTo>
                    <a:pt x="819" y="1000"/>
                    <a:pt x="1785" y="972"/>
                    <a:pt x="1975" y="736"/>
                  </a:cubicBezTo>
                  <a:cubicBezTo>
                    <a:pt x="1975" y="736"/>
                    <a:pt x="1799" y="60"/>
                    <a:pt x="1274" y="6"/>
                  </a:cubicBezTo>
                  <a:cubicBezTo>
                    <a:pt x="1238" y="3"/>
                    <a:pt x="1202" y="1"/>
                    <a:pt x="116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27"/>
            <p:cNvSpPr/>
            <p:nvPr/>
          </p:nvSpPr>
          <p:spPr>
            <a:xfrm>
              <a:off x="1842525" y="3335550"/>
              <a:ext cx="21700" cy="8850"/>
            </a:xfrm>
            <a:custGeom>
              <a:avLst/>
              <a:gdLst/>
              <a:ahLst/>
              <a:cxnLst/>
              <a:rect l="l" t="t" r="r" b="b"/>
              <a:pathLst>
                <a:path w="868" h="354" extrusionOk="0">
                  <a:moveTo>
                    <a:pt x="509" y="1"/>
                  </a:moveTo>
                  <a:cubicBezTo>
                    <a:pt x="417" y="1"/>
                    <a:pt x="321" y="19"/>
                    <a:pt x="239" y="48"/>
                  </a:cubicBezTo>
                  <a:cubicBezTo>
                    <a:pt x="17" y="128"/>
                    <a:pt x="1" y="316"/>
                    <a:pt x="161" y="341"/>
                  </a:cubicBezTo>
                  <a:cubicBezTo>
                    <a:pt x="206" y="348"/>
                    <a:pt x="284" y="353"/>
                    <a:pt x="372" y="353"/>
                  </a:cubicBezTo>
                  <a:cubicBezTo>
                    <a:pt x="590" y="353"/>
                    <a:pt x="867" y="321"/>
                    <a:pt x="844" y="208"/>
                  </a:cubicBezTo>
                  <a:cubicBezTo>
                    <a:pt x="815" y="56"/>
                    <a:pt x="669" y="1"/>
                    <a:pt x="50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3" name="Google Shape;673;p27"/>
          <p:cNvSpPr/>
          <p:nvPr/>
        </p:nvSpPr>
        <p:spPr>
          <a:xfrm rot="-474312" flipH="1">
            <a:off x="3491473" y="4337853"/>
            <a:ext cx="560729" cy="228677"/>
          </a:xfrm>
          <a:custGeom>
            <a:avLst/>
            <a:gdLst/>
            <a:ahLst/>
            <a:cxnLst/>
            <a:rect l="l" t="t" r="r" b="b"/>
            <a:pathLst>
              <a:path w="868" h="354" extrusionOk="0">
                <a:moveTo>
                  <a:pt x="509" y="1"/>
                </a:moveTo>
                <a:cubicBezTo>
                  <a:pt x="417" y="1"/>
                  <a:pt x="321" y="19"/>
                  <a:pt x="239" y="48"/>
                </a:cubicBezTo>
                <a:cubicBezTo>
                  <a:pt x="17" y="128"/>
                  <a:pt x="1" y="316"/>
                  <a:pt x="161" y="341"/>
                </a:cubicBezTo>
                <a:cubicBezTo>
                  <a:pt x="206" y="348"/>
                  <a:pt x="284" y="353"/>
                  <a:pt x="372" y="353"/>
                </a:cubicBezTo>
                <a:cubicBezTo>
                  <a:pt x="590" y="353"/>
                  <a:pt x="867" y="321"/>
                  <a:pt x="844" y="208"/>
                </a:cubicBezTo>
                <a:cubicBezTo>
                  <a:pt x="815" y="56"/>
                  <a:pt x="669" y="1"/>
                  <a:pt x="50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4" name="Google Shape;674;p27"/>
          <p:cNvSpPr/>
          <p:nvPr/>
        </p:nvSpPr>
        <p:spPr>
          <a:xfrm rot="-472687" flipH="1">
            <a:off x="4148269" y="4177214"/>
            <a:ext cx="1276500" cy="645983"/>
          </a:xfrm>
          <a:custGeom>
            <a:avLst/>
            <a:gdLst/>
            <a:ahLst/>
            <a:cxnLst/>
            <a:rect l="l" t="t" r="r" b="b"/>
            <a:pathLst>
              <a:path w="1976" h="1000" extrusionOk="0">
                <a:moveTo>
                  <a:pt x="1166" y="1"/>
                </a:moveTo>
                <a:cubicBezTo>
                  <a:pt x="691" y="1"/>
                  <a:pt x="314" y="317"/>
                  <a:pt x="240" y="486"/>
                </a:cubicBezTo>
                <a:cubicBezTo>
                  <a:pt x="160" y="669"/>
                  <a:pt x="1" y="993"/>
                  <a:pt x="240" y="998"/>
                </a:cubicBezTo>
                <a:cubicBezTo>
                  <a:pt x="274" y="999"/>
                  <a:pt x="329" y="1000"/>
                  <a:pt x="398" y="1000"/>
                </a:cubicBezTo>
                <a:cubicBezTo>
                  <a:pt x="819" y="1000"/>
                  <a:pt x="1785" y="972"/>
                  <a:pt x="1975" y="736"/>
                </a:cubicBezTo>
                <a:cubicBezTo>
                  <a:pt x="1975" y="736"/>
                  <a:pt x="1799" y="60"/>
                  <a:pt x="1274" y="6"/>
                </a:cubicBezTo>
                <a:cubicBezTo>
                  <a:pt x="1238" y="3"/>
                  <a:pt x="1202" y="1"/>
                  <a:pt x="116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29"/>
          <p:cNvSpPr txBox="1">
            <a:spLocks noGrp="1"/>
          </p:cNvSpPr>
          <p:nvPr>
            <p:ph type="title" idx="15"/>
          </p:nvPr>
        </p:nvSpPr>
        <p:spPr>
          <a:xfrm>
            <a:off x="151040" y="60308"/>
            <a:ext cx="7704000" cy="82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dirty="0">
                <a:latin typeface="Gabriola" panose="04040605051002020D02" pitchFamily="82" charset="0"/>
              </a:rPr>
              <a:t>Выберите номер задания</a:t>
            </a:r>
            <a:endParaRPr b="0" dirty="0">
              <a:latin typeface="Gabriola" panose="04040605051002020D02" pitchFamily="82" charset="0"/>
            </a:endParaRPr>
          </a:p>
        </p:txBody>
      </p:sp>
      <p:sp>
        <p:nvSpPr>
          <p:cNvPr id="701" name="Google Shape;701;p29"/>
          <p:cNvSpPr/>
          <p:nvPr/>
        </p:nvSpPr>
        <p:spPr>
          <a:xfrm>
            <a:off x="2521925" y="16034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2" name="Google Shape;702;p29"/>
          <p:cNvSpPr/>
          <p:nvPr/>
        </p:nvSpPr>
        <p:spPr>
          <a:xfrm>
            <a:off x="2956025" y="2094778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3" name="Google Shape;703;p29"/>
          <p:cNvSpPr/>
          <p:nvPr/>
        </p:nvSpPr>
        <p:spPr>
          <a:xfrm>
            <a:off x="2013900" y="1931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4" name="Google Shape;704;p29"/>
          <p:cNvSpPr/>
          <p:nvPr/>
        </p:nvSpPr>
        <p:spPr>
          <a:xfrm>
            <a:off x="2505900" y="2157272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06" name="Google Shape;706;p29"/>
          <p:cNvGrpSpPr/>
          <p:nvPr/>
        </p:nvGrpSpPr>
        <p:grpSpPr>
          <a:xfrm>
            <a:off x="273842" y="1514499"/>
            <a:ext cx="2648553" cy="3174657"/>
            <a:chOff x="1549400" y="951650"/>
            <a:chExt cx="1028125" cy="1232350"/>
          </a:xfrm>
        </p:grpSpPr>
        <p:sp>
          <p:nvSpPr>
            <p:cNvPr id="707" name="Google Shape;707;p29"/>
            <p:cNvSpPr/>
            <p:nvPr/>
          </p:nvSpPr>
          <p:spPr>
            <a:xfrm>
              <a:off x="1989650" y="2028500"/>
              <a:ext cx="123925" cy="155500"/>
            </a:xfrm>
            <a:custGeom>
              <a:avLst/>
              <a:gdLst/>
              <a:ahLst/>
              <a:cxnLst/>
              <a:rect l="l" t="t" r="r" b="b"/>
              <a:pathLst>
                <a:path w="4957" h="6220" extrusionOk="0">
                  <a:moveTo>
                    <a:pt x="1" y="0"/>
                  </a:moveTo>
                  <a:cubicBezTo>
                    <a:pt x="1" y="1"/>
                    <a:pt x="157" y="3130"/>
                    <a:pt x="817" y="3732"/>
                  </a:cubicBezTo>
                  <a:cubicBezTo>
                    <a:pt x="1478" y="4335"/>
                    <a:pt x="1924" y="4646"/>
                    <a:pt x="1924" y="4646"/>
                  </a:cubicBezTo>
                  <a:lnTo>
                    <a:pt x="1011" y="6219"/>
                  </a:lnTo>
                  <a:lnTo>
                    <a:pt x="1011" y="6219"/>
                  </a:lnTo>
                  <a:lnTo>
                    <a:pt x="2761" y="5559"/>
                  </a:lnTo>
                  <a:lnTo>
                    <a:pt x="2936" y="4859"/>
                  </a:lnTo>
                  <a:cubicBezTo>
                    <a:pt x="2936" y="4859"/>
                    <a:pt x="3196" y="4881"/>
                    <a:pt x="3515" y="4881"/>
                  </a:cubicBezTo>
                  <a:cubicBezTo>
                    <a:pt x="3794" y="4881"/>
                    <a:pt x="4119" y="4864"/>
                    <a:pt x="4355" y="4800"/>
                  </a:cubicBezTo>
                  <a:cubicBezTo>
                    <a:pt x="4859" y="4665"/>
                    <a:pt x="4957" y="603"/>
                    <a:pt x="4957" y="603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29"/>
            <p:cNvSpPr/>
            <p:nvPr/>
          </p:nvSpPr>
          <p:spPr>
            <a:xfrm>
              <a:off x="2125225" y="1999200"/>
              <a:ext cx="150150" cy="182350"/>
            </a:xfrm>
            <a:custGeom>
              <a:avLst/>
              <a:gdLst/>
              <a:ahLst/>
              <a:cxnLst/>
              <a:rect l="l" t="t" r="r" b="b"/>
              <a:pathLst>
                <a:path w="6006" h="7294" extrusionOk="0">
                  <a:moveTo>
                    <a:pt x="5962" y="0"/>
                  </a:moveTo>
                  <a:cubicBezTo>
                    <a:pt x="5557" y="0"/>
                    <a:pt x="0" y="1503"/>
                    <a:pt x="0" y="1503"/>
                  </a:cubicBezTo>
                  <a:cubicBezTo>
                    <a:pt x="0" y="1503"/>
                    <a:pt x="310" y="5176"/>
                    <a:pt x="583" y="5448"/>
                  </a:cubicBezTo>
                  <a:cubicBezTo>
                    <a:pt x="795" y="5660"/>
                    <a:pt x="1276" y="5684"/>
                    <a:pt x="1480" y="5684"/>
                  </a:cubicBezTo>
                  <a:cubicBezTo>
                    <a:pt x="1538" y="5684"/>
                    <a:pt x="1574" y="5682"/>
                    <a:pt x="1574" y="5682"/>
                  </a:cubicBezTo>
                  <a:lnTo>
                    <a:pt x="1671" y="6575"/>
                  </a:lnTo>
                  <a:lnTo>
                    <a:pt x="3187" y="7294"/>
                  </a:lnTo>
                  <a:lnTo>
                    <a:pt x="2623" y="5584"/>
                  </a:lnTo>
                  <a:cubicBezTo>
                    <a:pt x="2623" y="5584"/>
                    <a:pt x="4664" y="5338"/>
                    <a:pt x="5130" y="4547"/>
                  </a:cubicBezTo>
                  <a:cubicBezTo>
                    <a:pt x="5597" y="3757"/>
                    <a:pt x="6005" y="123"/>
                    <a:pt x="5986" y="7"/>
                  </a:cubicBezTo>
                  <a:cubicBezTo>
                    <a:pt x="5985" y="2"/>
                    <a:pt x="5977" y="0"/>
                    <a:pt x="596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29"/>
            <p:cNvSpPr/>
            <p:nvPr/>
          </p:nvSpPr>
          <p:spPr>
            <a:xfrm>
              <a:off x="1717975" y="1902250"/>
              <a:ext cx="130300" cy="103775"/>
            </a:xfrm>
            <a:custGeom>
              <a:avLst/>
              <a:gdLst/>
              <a:ahLst/>
              <a:cxnLst/>
              <a:rect l="l" t="t" r="r" b="b"/>
              <a:pathLst>
                <a:path w="5212" h="4151" extrusionOk="0">
                  <a:moveTo>
                    <a:pt x="706" y="1"/>
                  </a:moveTo>
                  <a:cubicBezTo>
                    <a:pt x="275" y="1"/>
                    <a:pt x="0" y="112"/>
                    <a:pt x="40" y="410"/>
                  </a:cubicBezTo>
                  <a:cubicBezTo>
                    <a:pt x="182" y="1472"/>
                    <a:pt x="2435" y="4151"/>
                    <a:pt x="3338" y="4151"/>
                  </a:cubicBezTo>
                  <a:cubicBezTo>
                    <a:pt x="3424" y="4151"/>
                    <a:pt x="3497" y="4126"/>
                    <a:pt x="3556" y="4074"/>
                  </a:cubicBezTo>
                  <a:cubicBezTo>
                    <a:pt x="4228" y="3472"/>
                    <a:pt x="3453" y="1491"/>
                    <a:pt x="3453" y="1490"/>
                  </a:cubicBezTo>
                  <a:lnTo>
                    <a:pt x="3453" y="1490"/>
                  </a:lnTo>
                  <a:cubicBezTo>
                    <a:pt x="3453" y="1491"/>
                    <a:pt x="3939" y="2508"/>
                    <a:pt x="4445" y="2508"/>
                  </a:cubicBezTo>
                  <a:cubicBezTo>
                    <a:pt x="4511" y="2508"/>
                    <a:pt x="4577" y="2491"/>
                    <a:pt x="4642" y="2452"/>
                  </a:cubicBezTo>
                  <a:cubicBezTo>
                    <a:pt x="5211" y="2117"/>
                    <a:pt x="4513" y="933"/>
                    <a:pt x="4513" y="933"/>
                  </a:cubicBezTo>
                  <a:cubicBezTo>
                    <a:pt x="4513" y="933"/>
                    <a:pt x="1955" y="1"/>
                    <a:pt x="7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29"/>
            <p:cNvSpPr/>
            <p:nvPr/>
          </p:nvSpPr>
          <p:spPr>
            <a:xfrm>
              <a:off x="2336550" y="1840700"/>
              <a:ext cx="130300" cy="103775"/>
            </a:xfrm>
            <a:custGeom>
              <a:avLst/>
              <a:gdLst/>
              <a:ahLst/>
              <a:cxnLst/>
              <a:rect l="l" t="t" r="r" b="b"/>
              <a:pathLst>
                <a:path w="5212" h="4151" extrusionOk="0">
                  <a:moveTo>
                    <a:pt x="4506" y="1"/>
                  </a:moveTo>
                  <a:cubicBezTo>
                    <a:pt x="3257" y="1"/>
                    <a:pt x="699" y="933"/>
                    <a:pt x="699" y="933"/>
                  </a:cubicBezTo>
                  <a:cubicBezTo>
                    <a:pt x="699" y="933"/>
                    <a:pt x="1" y="2117"/>
                    <a:pt x="570" y="2453"/>
                  </a:cubicBezTo>
                  <a:cubicBezTo>
                    <a:pt x="635" y="2491"/>
                    <a:pt x="701" y="2508"/>
                    <a:pt x="766" y="2508"/>
                  </a:cubicBezTo>
                  <a:cubicBezTo>
                    <a:pt x="1272" y="2508"/>
                    <a:pt x="1758" y="1491"/>
                    <a:pt x="1758" y="1490"/>
                  </a:cubicBezTo>
                  <a:lnTo>
                    <a:pt x="1758" y="1490"/>
                  </a:lnTo>
                  <a:cubicBezTo>
                    <a:pt x="1758" y="1491"/>
                    <a:pt x="984" y="3471"/>
                    <a:pt x="1655" y="4074"/>
                  </a:cubicBezTo>
                  <a:cubicBezTo>
                    <a:pt x="1713" y="4126"/>
                    <a:pt x="1787" y="4151"/>
                    <a:pt x="1873" y="4151"/>
                  </a:cubicBezTo>
                  <a:cubicBezTo>
                    <a:pt x="2776" y="4151"/>
                    <a:pt x="5030" y="1472"/>
                    <a:pt x="5171" y="410"/>
                  </a:cubicBezTo>
                  <a:cubicBezTo>
                    <a:pt x="5211" y="112"/>
                    <a:pt x="4936" y="1"/>
                    <a:pt x="45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29"/>
            <p:cNvSpPr/>
            <p:nvPr/>
          </p:nvSpPr>
          <p:spPr>
            <a:xfrm>
              <a:off x="1549400" y="1190100"/>
              <a:ext cx="1028125" cy="860350"/>
            </a:xfrm>
            <a:custGeom>
              <a:avLst/>
              <a:gdLst/>
              <a:ahLst/>
              <a:cxnLst/>
              <a:rect l="l" t="t" r="r" b="b"/>
              <a:pathLst>
                <a:path w="41125" h="34414" extrusionOk="0">
                  <a:moveTo>
                    <a:pt x="20453" y="1"/>
                  </a:moveTo>
                  <a:cubicBezTo>
                    <a:pt x="17565" y="1"/>
                    <a:pt x="14856" y="291"/>
                    <a:pt x="14856" y="291"/>
                  </a:cubicBezTo>
                  <a:cubicBezTo>
                    <a:pt x="14856" y="291"/>
                    <a:pt x="3383" y="6148"/>
                    <a:pt x="1692" y="10135"/>
                  </a:cubicBezTo>
                  <a:cubicBezTo>
                    <a:pt x="1" y="14120"/>
                    <a:pt x="786" y="20158"/>
                    <a:pt x="2236" y="23118"/>
                  </a:cubicBezTo>
                  <a:cubicBezTo>
                    <a:pt x="3684" y="26077"/>
                    <a:pt x="3926" y="26198"/>
                    <a:pt x="3926" y="26198"/>
                  </a:cubicBezTo>
                  <a:lnTo>
                    <a:pt x="11655" y="26198"/>
                  </a:lnTo>
                  <a:lnTo>
                    <a:pt x="11837" y="24024"/>
                  </a:lnTo>
                  <a:cubicBezTo>
                    <a:pt x="11837" y="24024"/>
                    <a:pt x="13286" y="25715"/>
                    <a:pt x="15762" y="26198"/>
                  </a:cubicBezTo>
                  <a:lnTo>
                    <a:pt x="16004" y="32961"/>
                  </a:lnTo>
                  <a:cubicBezTo>
                    <a:pt x="16004" y="32961"/>
                    <a:pt x="18668" y="34414"/>
                    <a:pt x="22045" y="34414"/>
                  </a:cubicBezTo>
                  <a:cubicBezTo>
                    <a:pt x="22438" y="34414"/>
                    <a:pt x="22841" y="34394"/>
                    <a:pt x="23250" y="34350"/>
                  </a:cubicBezTo>
                  <a:cubicBezTo>
                    <a:pt x="27175" y="33928"/>
                    <a:pt x="29530" y="32055"/>
                    <a:pt x="29530" y="32055"/>
                  </a:cubicBezTo>
                  <a:lnTo>
                    <a:pt x="29530" y="24507"/>
                  </a:lnTo>
                  <a:lnTo>
                    <a:pt x="31101" y="22755"/>
                  </a:lnTo>
                  <a:lnTo>
                    <a:pt x="31524" y="25050"/>
                  </a:lnTo>
                  <a:lnTo>
                    <a:pt x="38045" y="24628"/>
                  </a:lnTo>
                  <a:cubicBezTo>
                    <a:pt x="38045" y="24628"/>
                    <a:pt x="41124" y="14482"/>
                    <a:pt x="40460" y="9591"/>
                  </a:cubicBezTo>
                  <a:cubicBezTo>
                    <a:pt x="39797" y="4699"/>
                    <a:pt x="29229" y="2163"/>
                    <a:pt x="26269" y="774"/>
                  </a:cubicBezTo>
                  <a:cubicBezTo>
                    <a:pt x="24985" y="171"/>
                    <a:pt x="22666" y="1"/>
                    <a:pt x="204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29"/>
            <p:cNvSpPr/>
            <p:nvPr/>
          </p:nvSpPr>
          <p:spPr>
            <a:xfrm>
              <a:off x="1602400" y="1775900"/>
              <a:ext cx="254825" cy="149675"/>
            </a:xfrm>
            <a:custGeom>
              <a:avLst/>
              <a:gdLst/>
              <a:ahLst/>
              <a:cxnLst/>
              <a:rect l="l" t="t" r="r" b="b"/>
              <a:pathLst>
                <a:path w="10193" h="5987" extrusionOk="0">
                  <a:moveTo>
                    <a:pt x="8470" y="0"/>
                  </a:moveTo>
                  <a:cubicBezTo>
                    <a:pt x="8083" y="0"/>
                    <a:pt x="7633" y="17"/>
                    <a:pt x="7133" y="37"/>
                  </a:cubicBezTo>
                  <a:cubicBezTo>
                    <a:pt x="6690" y="55"/>
                    <a:pt x="5981" y="57"/>
                    <a:pt x="5185" y="57"/>
                  </a:cubicBezTo>
                  <a:cubicBezTo>
                    <a:pt x="4858" y="57"/>
                    <a:pt x="4515" y="57"/>
                    <a:pt x="4171" y="57"/>
                  </a:cubicBezTo>
                  <a:cubicBezTo>
                    <a:pt x="2413" y="57"/>
                    <a:pt x="595" y="68"/>
                    <a:pt x="373" y="208"/>
                  </a:cubicBezTo>
                  <a:cubicBezTo>
                    <a:pt x="1" y="440"/>
                    <a:pt x="373" y="998"/>
                    <a:pt x="373" y="998"/>
                  </a:cubicBezTo>
                  <a:cubicBezTo>
                    <a:pt x="373" y="998"/>
                    <a:pt x="2479" y="5397"/>
                    <a:pt x="2851" y="5614"/>
                  </a:cubicBezTo>
                  <a:cubicBezTo>
                    <a:pt x="3154" y="5790"/>
                    <a:pt x="7116" y="5987"/>
                    <a:pt x="8843" y="5987"/>
                  </a:cubicBezTo>
                  <a:cubicBezTo>
                    <a:pt x="9235" y="5987"/>
                    <a:pt x="9512" y="5976"/>
                    <a:pt x="9604" y="5954"/>
                  </a:cubicBezTo>
                  <a:cubicBezTo>
                    <a:pt x="10099" y="5830"/>
                    <a:pt x="10007" y="4498"/>
                    <a:pt x="10099" y="3940"/>
                  </a:cubicBezTo>
                  <a:cubicBezTo>
                    <a:pt x="10193" y="3383"/>
                    <a:pt x="10131" y="750"/>
                    <a:pt x="9945" y="347"/>
                  </a:cubicBezTo>
                  <a:cubicBezTo>
                    <a:pt x="9818" y="74"/>
                    <a:pt x="9285" y="0"/>
                    <a:pt x="847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29"/>
            <p:cNvSpPr/>
            <p:nvPr/>
          </p:nvSpPr>
          <p:spPr>
            <a:xfrm>
              <a:off x="1988250" y="1726175"/>
              <a:ext cx="140100" cy="134875"/>
            </a:xfrm>
            <a:custGeom>
              <a:avLst/>
              <a:gdLst/>
              <a:ahLst/>
              <a:cxnLst/>
              <a:rect l="l" t="t" r="r" b="b"/>
              <a:pathLst>
                <a:path w="5604" h="5395" extrusionOk="0">
                  <a:moveTo>
                    <a:pt x="5468" y="1"/>
                  </a:moveTo>
                  <a:lnTo>
                    <a:pt x="1" y="340"/>
                  </a:lnTo>
                  <a:cubicBezTo>
                    <a:pt x="1" y="340"/>
                    <a:pt x="3403" y="5248"/>
                    <a:pt x="4046" y="5350"/>
                  </a:cubicBezTo>
                  <a:cubicBezTo>
                    <a:pt x="4260" y="5383"/>
                    <a:pt x="4505" y="5395"/>
                    <a:pt x="4736" y="5395"/>
                  </a:cubicBezTo>
                  <a:cubicBezTo>
                    <a:pt x="5197" y="5395"/>
                    <a:pt x="5603" y="5350"/>
                    <a:pt x="5603" y="5350"/>
                  </a:cubicBezTo>
                  <a:lnTo>
                    <a:pt x="546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29"/>
            <p:cNvSpPr/>
            <p:nvPr/>
          </p:nvSpPr>
          <p:spPr>
            <a:xfrm>
              <a:off x="2321675" y="1753100"/>
              <a:ext cx="201925" cy="116975"/>
            </a:xfrm>
            <a:custGeom>
              <a:avLst/>
              <a:gdLst/>
              <a:ahLst/>
              <a:cxnLst/>
              <a:rect l="l" t="t" r="r" b="b"/>
              <a:pathLst>
                <a:path w="8077" h="4679" extrusionOk="0">
                  <a:moveTo>
                    <a:pt x="7438" y="0"/>
                  </a:moveTo>
                  <a:cubicBezTo>
                    <a:pt x="6026" y="0"/>
                    <a:pt x="261" y="514"/>
                    <a:pt x="261" y="514"/>
                  </a:cubicBezTo>
                  <a:cubicBezTo>
                    <a:pt x="261" y="514"/>
                    <a:pt x="219" y="489"/>
                    <a:pt x="172" y="489"/>
                  </a:cubicBezTo>
                  <a:cubicBezTo>
                    <a:pt x="94" y="489"/>
                    <a:pt x="0" y="556"/>
                    <a:pt x="53" y="913"/>
                  </a:cubicBezTo>
                  <a:lnTo>
                    <a:pt x="561" y="4318"/>
                  </a:lnTo>
                  <a:cubicBezTo>
                    <a:pt x="561" y="4318"/>
                    <a:pt x="798" y="4679"/>
                    <a:pt x="1001" y="4679"/>
                  </a:cubicBezTo>
                  <a:lnTo>
                    <a:pt x="5808" y="4679"/>
                  </a:lnTo>
                  <a:cubicBezTo>
                    <a:pt x="5808" y="4679"/>
                    <a:pt x="6351" y="4645"/>
                    <a:pt x="6553" y="4171"/>
                  </a:cubicBezTo>
                  <a:cubicBezTo>
                    <a:pt x="6757" y="3697"/>
                    <a:pt x="8077" y="684"/>
                    <a:pt x="8043" y="380"/>
                  </a:cubicBezTo>
                  <a:cubicBezTo>
                    <a:pt x="8009" y="75"/>
                    <a:pt x="8009" y="175"/>
                    <a:pt x="7739" y="23"/>
                  </a:cubicBezTo>
                  <a:cubicBezTo>
                    <a:pt x="7710" y="7"/>
                    <a:pt x="7604" y="0"/>
                    <a:pt x="743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29"/>
            <p:cNvSpPr/>
            <p:nvPr/>
          </p:nvSpPr>
          <p:spPr>
            <a:xfrm>
              <a:off x="1943450" y="1800375"/>
              <a:ext cx="346350" cy="151850"/>
            </a:xfrm>
            <a:custGeom>
              <a:avLst/>
              <a:gdLst/>
              <a:ahLst/>
              <a:cxnLst/>
              <a:rect l="l" t="t" r="r" b="b"/>
              <a:pathLst>
                <a:path w="13854" h="6074" extrusionOk="0">
                  <a:moveTo>
                    <a:pt x="13853" y="1"/>
                  </a:moveTo>
                  <a:lnTo>
                    <a:pt x="13853" y="1"/>
                  </a:lnTo>
                  <a:cubicBezTo>
                    <a:pt x="13853" y="1"/>
                    <a:pt x="12693" y="1034"/>
                    <a:pt x="9061" y="2015"/>
                  </a:cubicBezTo>
                  <a:cubicBezTo>
                    <a:pt x="8013" y="2298"/>
                    <a:pt x="6815" y="2398"/>
                    <a:pt x="5642" y="2398"/>
                  </a:cubicBezTo>
                  <a:cubicBezTo>
                    <a:pt x="2748" y="2398"/>
                    <a:pt x="0" y="1787"/>
                    <a:pt x="0" y="1787"/>
                  </a:cubicBezTo>
                  <a:lnTo>
                    <a:pt x="0" y="1787"/>
                  </a:lnTo>
                  <a:lnTo>
                    <a:pt x="104" y="4692"/>
                  </a:lnTo>
                  <a:cubicBezTo>
                    <a:pt x="104" y="4692"/>
                    <a:pt x="1980" y="6073"/>
                    <a:pt x="5680" y="6073"/>
                  </a:cubicBezTo>
                  <a:cubicBezTo>
                    <a:pt x="5800" y="6073"/>
                    <a:pt x="5921" y="6072"/>
                    <a:pt x="6045" y="6069"/>
                  </a:cubicBezTo>
                  <a:cubicBezTo>
                    <a:pt x="9986" y="5974"/>
                    <a:pt x="13768" y="3623"/>
                    <a:pt x="13768" y="3623"/>
                  </a:cubicBezTo>
                  <a:lnTo>
                    <a:pt x="1385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29"/>
            <p:cNvSpPr/>
            <p:nvPr/>
          </p:nvSpPr>
          <p:spPr>
            <a:xfrm>
              <a:off x="2067050" y="1861025"/>
              <a:ext cx="97525" cy="83450"/>
            </a:xfrm>
            <a:custGeom>
              <a:avLst/>
              <a:gdLst/>
              <a:ahLst/>
              <a:cxnLst/>
              <a:rect l="l" t="t" r="r" b="b"/>
              <a:pathLst>
                <a:path w="3901" h="3338" extrusionOk="0">
                  <a:moveTo>
                    <a:pt x="3627" y="1"/>
                  </a:moveTo>
                  <a:lnTo>
                    <a:pt x="1" y="362"/>
                  </a:lnTo>
                  <a:lnTo>
                    <a:pt x="374" y="3338"/>
                  </a:lnTo>
                  <a:lnTo>
                    <a:pt x="3901" y="3021"/>
                  </a:lnTo>
                  <a:lnTo>
                    <a:pt x="3901" y="2531"/>
                  </a:lnTo>
                  <a:lnTo>
                    <a:pt x="1036" y="2747"/>
                  </a:lnTo>
                  <a:lnTo>
                    <a:pt x="735" y="819"/>
                  </a:lnTo>
                  <a:lnTo>
                    <a:pt x="3713" y="445"/>
                  </a:lnTo>
                  <a:lnTo>
                    <a:pt x="362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29"/>
            <p:cNvSpPr/>
            <p:nvPr/>
          </p:nvSpPr>
          <p:spPr>
            <a:xfrm>
              <a:off x="1943450" y="1939500"/>
              <a:ext cx="230450" cy="129200"/>
            </a:xfrm>
            <a:custGeom>
              <a:avLst/>
              <a:gdLst/>
              <a:ahLst/>
              <a:cxnLst/>
              <a:rect l="l" t="t" r="r" b="b"/>
              <a:pathLst>
                <a:path w="9218" h="5168" extrusionOk="0">
                  <a:moveTo>
                    <a:pt x="9217" y="0"/>
                  </a:moveTo>
                  <a:lnTo>
                    <a:pt x="7140" y="422"/>
                  </a:lnTo>
                  <a:cubicBezTo>
                    <a:pt x="7140" y="422"/>
                    <a:pt x="6477" y="3682"/>
                    <a:pt x="5352" y="3682"/>
                  </a:cubicBezTo>
                  <a:cubicBezTo>
                    <a:pt x="5334" y="3682"/>
                    <a:pt x="5316" y="3681"/>
                    <a:pt x="5298" y="3679"/>
                  </a:cubicBezTo>
                  <a:cubicBezTo>
                    <a:pt x="4139" y="3572"/>
                    <a:pt x="231" y="2669"/>
                    <a:pt x="231" y="2669"/>
                  </a:cubicBezTo>
                  <a:lnTo>
                    <a:pt x="0" y="3830"/>
                  </a:lnTo>
                  <a:cubicBezTo>
                    <a:pt x="0" y="3830"/>
                    <a:pt x="921" y="4388"/>
                    <a:pt x="2959" y="4881"/>
                  </a:cubicBezTo>
                  <a:cubicBezTo>
                    <a:pt x="3840" y="5094"/>
                    <a:pt x="4810" y="5167"/>
                    <a:pt x="5648" y="5167"/>
                  </a:cubicBezTo>
                  <a:cubicBezTo>
                    <a:pt x="6747" y="5167"/>
                    <a:pt x="7618" y="5042"/>
                    <a:pt x="7765" y="4944"/>
                  </a:cubicBezTo>
                  <a:cubicBezTo>
                    <a:pt x="8022" y="4774"/>
                    <a:pt x="9217" y="0"/>
                    <a:pt x="92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29"/>
            <p:cNvSpPr/>
            <p:nvPr/>
          </p:nvSpPr>
          <p:spPr>
            <a:xfrm>
              <a:off x="2135950" y="1968625"/>
              <a:ext cx="159875" cy="93000"/>
            </a:xfrm>
            <a:custGeom>
              <a:avLst/>
              <a:gdLst/>
              <a:ahLst/>
              <a:cxnLst/>
              <a:rect l="l" t="t" r="r" b="b"/>
              <a:pathLst>
                <a:path w="6395" h="3720" extrusionOk="0">
                  <a:moveTo>
                    <a:pt x="6153" y="0"/>
                  </a:moveTo>
                  <a:cubicBezTo>
                    <a:pt x="6153" y="0"/>
                    <a:pt x="429" y="1892"/>
                    <a:pt x="343" y="1913"/>
                  </a:cubicBezTo>
                  <a:lnTo>
                    <a:pt x="0" y="3200"/>
                  </a:lnTo>
                  <a:cubicBezTo>
                    <a:pt x="0" y="3200"/>
                    <a:pt x="327" y="3720"/>
                    <a:pt x="726" y="3720"/>
                  </a:cubicBezTo>
                  <a:cubicBezTo>
                    <a:pt x="749" y="3720"/>
                    <a:pt x="771" y="3718"/>
                    <a:pt x="794" y="3715"/>
                  </a:cubicBezTo>
                  <a:cubicBezTo>
                    <a:pt x="1224" y="3652"/>
                    <a:pt x="6179" y="1763"/>
                    <a:pt x="6287" y="1591"/>
                  </a:cubicBezTo>
                  <a:cubicBezTo>
                    <a:pt x="6394" y="1420"/>
                    <a:pt x="6153" y="0"/>
                    <a:pt x="615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29"/>
            <p:cNvSpPr/>
            <p:nvPr/>
          </p:nvSpPr>
          <p:spPr>
            <a:xfrm>
              <a:off x="1861225" y="1114425"/>
              <a:ext cx="96100" cy="108500"/>
            </a:xfrm>
            <a:custGeom>
              <a:avLst/>
              <a:gdLst/>
              <a:ahLst/>
              <a:cxnLst/>
              <a:rect l="l" t="t" r="r" b="b"/>
              <a:pathLst>
                <a:path w="3844" h="4340" extrusionOk="0">
                  <a:moveTo>
                    <a:pt x="3266" y="0"/>
                  </a:moveTo>
                  <a:cubicBezTo>
                    <a:pt x="3266" y="0"/>
                    <a:pt x="2398" y="738"/>
                    <a:pt x="1538" y="738"/>
                  </a:cubicBezTo>
                  <a:cubicBezTo>
                    <a:pt x="1509" y="738"/>
                    <a:pt x="1480" y="737"/>
                    <a:pt x="1451" y="735"/>
                  </a:cubicBezTo>
                  <a:cubicBezTo>
                    <a:pt x="1166" y="718"/>
                    <a:pt x="964" y="712"/>
                    <a:pt x="822" y="712"/>
                  </a:cubicBezTo>
                  <a:cubicBezTo>
                    <a:pt x="521" y="712"/>
                    <a:pt x="483" y="738"/>
                    <a:pt x="483" y="738"/>
                  </a:cubicBezTo>
                  <a:lnTo>
                    <a:pt x="1532" y="1084"/>
                  </a:lnTo>
                  <a:cubicBezTo>
                    <a:pt x="1532" y="1084"/>
                    <a:pt x="108" y="1687"/>
                    <a:pt x="53" y="2380"/>
                  </a:cubicBezTo>
                  <a:cubicBezTo>
                    <a:pt x="0" y="3073"/>
                    <a:pt x="1209" y="4340"/>
                    <a:pt x="1209" y="4340"/>
                  </a:cubicBezTo>
                  <a:cubicBezTo>
                    <a:pt x="1209" y="4340"/>
                    <a:pt x="3755" y="1945"/>
                    <a:pt x="3799" y="1838"/>
                  </a:cubicBezTo>
                  <a:cubicBezTo>
                    <a:pt x="3843" y="1729"/>
                    <a:pt x="3266" y="0"/>
                    <a:pt x="32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29"/>
            <p:cNvSpPr/>
            <p:nvPr/>
          </p:nvSpPr>
          <p:spPr>
            <a:xfrm>
              <a:off x="2049475" y="1031525"/>
              <a:ext cx="113150" cy="78450"/>
            </a:xfrm>
            <a:custGeom>
              <a:avLst/>
              <a:gdLst/>
              <a:ahLst/>
              <a:cxnLst/>
              <a:rect l="l" t="t" r="r" b="b"/>
              <a:pathLst>
                <a:path w="4526" h="3138" extrusionOk="0">
                  <a:moveTo>
                    <a:pt x="2486" y="1"/>
                  </a:moveTo>
                  <a:cubicBezTo>
                    <a:pt x="2486" y="1"/>
                    <a:pt x="2388" y="18"/>
                    <a:pt x="1801" y="685"/>
                  </a:cubicBezTo>
                  <a:cubicBezTo>
                    <a:pt x="1213" y="1352"/>
                    <a:pt x="0" y="1453"/>
                    <a:pt x="0" y="1453"/>
                  </a:cubicBezTo>
                  <a:cubicBezTo>
                    <a:pt x="0" y="1453"/>
                    <a:pt x="819" y="3082"/>
                    <a:pt x="926" y="3127"/>
                  </a:cubicBezTo>
                  <a:cubicBezTo>
                    <a:pt x="943" y="3134"/>
                    <a:pt x="1049" y="3137"/>
                    <a:pt x="1214" y="3137"/>
                  </a:cubicBezTo>
                  <a:cubicBezTo>
                    <a:pt x="2072" y="3137"/>
                    <a:pt x="4526" y="3055"/>
                    <a:pt x="4526" y="3055"/>
                  </a:cubicBezTo>
                  <a:cubicBezTo>
                    <a:pt x="4526" y="3055"/>
                    <a:pt x="4483" y="1306"/>
                    <a:pt x="3954" y="854"/>
                  </a:cubicBezTo>
                  <a:cubicBezTo>
                    <a:pt x="3806" y="729"/>
                    <a:pt x="3589" y="684"/>
                    <a:pt x="3352" y="684"/>
                  </a:cubicBezTo>
                  <a:cubicBezTo>
                    <a:pt x="2738" y="684"/>
                    <a:pt x="1992" y="988"/>
                    <a:pt x="1992" y="988"/>
                  </a:cubicBezTo>
                  <a:lnTo>
                    <a:pt x="24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29"/>
            <p:cNvSpPr/>
            <p:nvPr/>
          </p:nvSpPr>
          <p:spPr>
            <a:xfrm>
              <a:off x="2142075" y="1074525"/>
              <a:ext cx="4750" cy="1650"/>
            </a:xfrm>
            <a:custGeom>
              <a:avLst/>
              <a:gdLst/>
              <a:ahLst/>
              <a:cxnLst/>
              <a:rect l="l" t="t" r="r" b="b"/>
              <a:pathLst>
                <a:path w="190" h="66" extrusionOk="0">
                  <a:moveTo>
                    <a:pt x="1" y="0"/>
                  </a:moveTo>
                  <a:lnTo>
                    <a:pt x="1" y="0"/>
                  </a:lnTo>
                  <a:cubicBezTo>
                    <a:pt x="35" y="21"/>
                    <a:pt x="68" y="42"/>
                    <a:pt x="101" y="66"/>
                  </a:cubicBezTo>
                  <a:cubicBezTo>
                    <a:pt x="189" y="66"/>
                    <a:pt x="122" y="2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29"/>
            <p:cNvSpPr/>
            <p:nvPr/>
          </p:nvSpPr>
          <p:spPr>
            <a:xfrm>
              <a:off x="1778675" y="1173925"/>
              <a:ext cx="611850" cy="607000"/>
            </a:xfrm>
            <a:custGeom>
              <a:avLst/>
              <a:gdLst/>
              <a:ahLst/>
              <a:cxnLst/>
              <a:rect l="l" t="t" r="r" b="b"/>
              <a:pathLst>
                <a:path w="24474" h="24280" extrusionOk="0">
                  <a:moveTo>
                    <a:pt x="9856" y="1"/>
                  </a:moveTo>
                  <a:cubicBezTo>
                    <a:pt x="9838" y="1"/>
                    <a:pt x="9827" y="2"/>
                    <a:pt x="9823" y="4"/>
                  </a:cubicBezTo>
                  <a:cubicBezTo>
                    <a:pt x="9693" y="90"/>
                    <a:pt x="996" y="5023"/>
                    <a:pt x="996" y="5023"/>
                  </a:cubicBezTo>
                  <a:cubicBezTo>
                    <a:pt x="996" y="5023"/>
                    <a:pt x="1" y="7966"/>
                    <a:pt x="87" y="9048"/>
                  </a:cubicBezTo>
                  <a:cubicBezTo>
                    <a:pt x="174" y="10129"/>
                    <a:pt x="520" y="11687"/>
                    <a:pt x="520" y="11687"/>
                  </a:cubicBezTo>
                  <a:lnTo>
                    <a:pt x="538" y="10086"/>
                  </a:lnTo>
                  <a:cubicBezTo>
                    <a:pt x="538" y="10086"/>
                    <a:pt x="1558" y="16490"/>
                    <a:pt x="5020" y="19823"/>
                  </a:cubicBezTo>
                  <a:cubicBezTo>
                    <a:pt x="8482" y="23155"/>
                    <a:pt x="12246" y="24280"/>
                    <a:pt x="12246" y="24280"/>
                  </a:cubicBezTo>
                  <a:cubicBezTo>
                    <a:pt x="12246" y="24280"/>
                    <a:pt x="18737" y="20126"/>
                    <a:pt x="19603" y="18525"/>
                  </a:cubicBezTo>
                  <a:cubicBezTo>
                    <a:pt x="20468" y="16924"/>
                    <a:pt x="20684" y="16664"/>
                    <a:pt x="20684" y="16663"/>
                  </a:cubicBezTo>
                  <a:lnTo>
                    <a:pt x="20684" y="16663"/>
                  </a:lnTo>
                  <a:lnTo>
                    <a:pt x="20468" y="18394"/>
                  </a:lnTo>
                  <a:cubicBezTo>
                    <a:pt x="20468" y="18394"/>
                    <a:pt x="21507" y="17963"/>
                    <a:pt x="22285" y="15668"/>
                  </a:cubicBezTo>
                  <a:cubicBezTo>
                    <a:pt x="23064" y="13375"/>
                    <a:pt x="24233" y="10216"/>
                    <a:pt x="23843" y="9004"/>
                  </a:cubicBezTo>
                  <a:cubicBezTo>
                    <a:pt x="23454" y="7794"/>
                    <a:pt x="23423" y="7543"/>
                    <a:pt x="23423" y="7543"/>
                  </a:cubicBezTo>
                  <a:lnTo>
                    <a:pt x="23423" y="7543"/>
                  </a:lnTo>
                  <a:lnTo>
                    <a:pt x="24233" y="8269"/>
                  </a:lnTo>
                  <a:cubicBezTo>
                    <a:pt x="24233" y="8269"/>
                    <a:pt x="24474" y="7230"/>
                    <a:pt x="23921" y="6062"/>
                  </a:cubicBezTo>
                  <a:cubicBezTo>
                    <a:pt x="23367" y="4894"/>
                    <a:pt x="19300" y="2038"/>
                    <a:pt x="18910" y="1691"/>
                  </a:cubicBezTo>
                  <a:cubicBezTo>
                    <a:pt x="18532" y="1356"/>
                    <a:pt x="10451" y="1"/>
                    <a:pt x="98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29"/>
            <p:cNvSpPr/>
            <p:nvPr/>
          </p:nvSpPr>
          <p:spPr>
            <a:xfrm>
              <a:off x="1937900" y="960275"/>
              <a:ext cx="127175" cy="109350"/>
            </a:xfrm>
            <a:custGeom>
              <a:avLst/>
              <a:gdLst/>
              <a:ahLst/>
              <a:cxnLst/>
              <a:rect l="l" t="t" r="r" b="b"/>
              <a:pathLst>
                <a:path w="5087" h="4374" extrusionOk="0">
                  <a:moveTo>
                    <a:pt x="2996" y="0"/>
                  </a:moveTo>
                  <a:cubicBezTo>
                    <a:pt x="2679" y="0"/>
                    <a:pt x="2376" y="38"/>
                    <a:pt x="2376" y="38"/>
                  </a:cubicBezTo>
                  <a:lnTo>
                    <a:pt x="2404" y="162"/>
                  </a:lnTo>
                  <a:cubicBezTo>
                    <a:pt x="2404" y="162"/>
                    <a:pt x="2515" y="144"/>
                    <a:pt x="2717" y="144"/>
                  </a:cubicBezTo>
                  <a:cubicBezTo>
                    <a:pt x="2818" y="144"/>
                    <a:pt x="2942" y="149"/>
                    <a:pt x="3085" y="162"/>
                  </a:cubicBezTo>
                  <a:cubicBezTo>
                    <a:pt x="3516" y="204"/>
                    <a:pt x="3557" y="357"/>
                    <a:pt x="3572" y="802"/>
                  </a:cubicBezTo>
                  <a:cubicBezTo>
                    <a:pt x="3585" y="1247"/>
                    <a:pt x="1222" y="1942"/>
                    <a:pt x="611" y="2248"/>
                  </a:cubicBezTo>
                  <a:cubicBezTo>
                    <a:pt x="0" y="2553"/>
                    <a:pt x="361" y="4374"/>
                    <a:pt x="361" y="4374"/>
                  </a:cubicBezTo>
                  <a:lnTo>
                    <a:pt x="4447" y="3651"/>
                  </a:lnTo>
                  <a:cubicBezTo>
                    <a:pt x="4447" y="3651"/>
                    <a:pt x="4447" y="3651"/>
                    <a:pt x="4502" y="3415"/>
                  </a:cubicBezTo>
                  <a:cubicBezTo>
                    <a:pt x="4558" y="3178"/>
                    <a:pt x="4100" y="2191"/>
                    <a:pt x="4113" y="1997"/>
                  </a:cubicBezTo>
                  <a:cubicBezTo>
                    <a:pt x="4128" y="1802"/>
                    <a:pt x="4335" y="1914"/>
                    <a:pt x="4711" y="1496"/>
                  </a:cubicBezTo>
                  <a:cubicBezTo>
                    <a:pt x="5087" y="1080"/>
                    <a:pt x="3836" y="121"/>
                    <a:pt x="3447" y="38"/>
                  </a:cubicBezTo>
                  <a:cubicBezTo>
                    <a:pt x="3317" y="10"/>
                    <a:pt x="3154" y="0"/>
                    <a:pt x="29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29"/>
            <p:cNvSpPr/>
            <p:nvPr/>
          </p:nvSpPr>
          <p:spPr>
            <a:xfrm>
              <a:off x="1969700" y="951650"/>
              <a:ext cx="34300" cy="30650"/>
            </a:xfrm>
            <a:custGeom>
              <a:avLst/>
              <a:gdLst/>
              <a:ahLst/>
              <a:cxnLst/>
              <a:rect l="l" t="t" r="r" b="b"/>
              <a:pathLst>
                <a:path w="1372" h="1226" extrusionOk="0">
                  <a:moveTo>
                    <a:pt x="847" y="0"/>
                  </a:moveTo>
                  <a:cubicBezTo>
                    <a:pt x="369" y="0"/>
                    <a:pt x="167" y="258"/>
                    <a:pt x="84" y="566"/>
                  </a:cubicBezTo>
                  <a:cubicBezTo>
                    <a:pt x="1" y="880"/>
                    <a:pt x="84" y="1205"/>
                    <a:pt x="498" y="1225"/>
                  </a:cubicBezTo>
                  <a:cubicBezTo>
                    <a:pt x="510" y="1226"/>
                    <a:pt x="522" y="1226"/>
                    <a:pt x="533" y="1226"/>
                  </a:cubicBezTo>
                  <a:cubicBezTo>
                    <a:pt x="935" y="1226"/>
                    <a:pt x="1336" y="875"/>
                    <a:pt x="1356" y="539"/>
                  </a:cubicBezTo>
                  <a:cubicBezTo>
                    <a:pt x="1356" y="539"/>
                    <a:pt x="1371" y="11"/>
                    <a:pt x="875" y="1"/>
                  </a:cubicBezTo>
                  <a:cubicBezTo>
                    <a:pt x="865" y="1"/>
                    <a:pt x="856" y="0"/>
                    <a:pt x="84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29"/>
            <p:cNvSpPr/>
            <p:nvPr/>
          </p:nvSpPr>
          <p:spPr>
            <a:xfrm>
              <a:off x="1900650" y="1046025"/>
              <a:ext cx="205425" cy="140125"/>
            </a:xfrm>
            <a:custGeom>
              <a:avLst/>
              <a:gdLst/>
              <a:ahLst/>
              <a:cxnLst/>
              <a:rect l="l" t="t" r="r" b="b"/>
              <a:pathLst>
                <a:path w="8217" h="5605" extrusionOk="0">
                  <a:moveTo>
                    <a:pt x="5120" y="1"/>
                  </a:moveTo>
                  <a:cubicBezTo>
                    <a:pt x="5096" y="1"/>
                    <a:pt x="5072" y="1"/>
                    <a:pt x="5047" y="2"/>
                  </a:cubicBezTo>
                  <a:cubicBezTo>
                    <a:pt x="4224" y="38"/>
                    <a:pt x="2270" y="400"/>
                    <a:pt x="1851" y="944"/>
                  </a:cubicBezTo>
                  <a:lnTo>
                    <a:pt x="1851" y="2293"/>
                  </a:lnTo>
                  <a:cubicBezTo>
                    <a:pt x="1851" y="2293"/>
                    <a:pt x="1551" y="1942"/>
                    <a:pt x="1153" y="1942"/>
                  </a:cubicBezTo>
                  <a:cubicBezTo>
                    <a:pt x="989" y="1942"/>
                    <a:pt x="810" y="2001"/>
                    <a:pt x="627" y="2168"/>
                  </a:cubicBezTo>
                  <a:cubicBezTo>
                    <a:pt x="1" y="2740"/>
                    <a:pt x="573" y="3421"/>
                    <a:pt x="949" y="3421"/>
                  </a:cubicBezTo>
                  <a:cubicBezTo>
                    <a:pt x="1325" y="3421"/>
                    <a:pt x="1665" y="3170"/>
                    <a:pt x="1665" y="3170"/>
                  </a:cubicBezTo>
                  <a:lnTo>
                    <a:pt x="1665" y="3170"/>
                  </a:lnTo>
                  <a:lnTo>
                    <a:pt x="1522" y="3886"/>
                  </a:lnTo>
                  <a:lnTo>
                    <a:pt x="3903" y="3778"/>
                  </a:lnTo>
                  <a:cubicBezTo>
                    <a:pt x="3903" y="3778"/>
                    <a:pt x="5030" y="5605"/>
                    <a:pt x="5102" y="5605"/>
                  </a:cubicBezTo>
                  <a:cubicBezTo>
                    <a:pt x="5173" y="5605"/>
                    <a:pt x="6641" y="5390"/>
                    <a:pt x="6641" y="5390"/>
                  </a:cubicBezTo>
                  <a:cubicBezTo>
                    <a:pt x="6641" y="5390"/>
                    <a:pt x="7232" y="3599"/>
                    <a:pt x="7142" y="2955"/>
                  </a:cubicBezTo>
                  <a:cubicBezTo>
                    <a:pt x="7053" y="2310"/>
                    <a:pt x="6999" y="2132"/>
                    <a:pt x="6999" y="2132"/>
                  </a:cubicBezTo>
                  <a:lnTo>
                    <a:pt x="8217" y="1756"/>
                  </a:lnTo>
                  <a:lnTo>
                    <a:pt x="7697" y="1434"/>
                  </a:lnTo>
                  <a:cubicBezTo>
                    <a:pt x="7697" y="1434"/>
                    <a:pt x="8217" y="1057"/>
                    <a:pt x="7804" y="557"/>
                  </a:cubicBezTo>
                  <a:cubicBezTo>
                    <a:pt x="7600" y="308"/>
                    <a:pt x="7401" y="188"/>
                    <a:pt x="7223" y="188"/>
                  </a:cubicBezTo>
                  <a:cubicBezTo>
                    <a:pt x="7042" y="188"/>
                    <a:pt x="6883" y="313"/>
                    <a:pt x="6766" y="557"/>
                  </a:cubicBezTo>
                  <a:cubicBezTo>
                    <a:pt x="6766" y="557"/>
                    <a:pt x="5923" y="1"/>
                    <a:pt x="512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29"/>
            <p:cNvSpPr/>
            <p:nvPr/>
          </p:nvSpPr>
          <p:spPr>
            <a:xfrm>
              <a:off x="1938350" y="1021225"/>
              <a:ext cx="116350" cy="51250"/>
            </a:xfrm>
            <a:custGeom>
              <a:avLst/>
              <a:gdLst/>
              <a:ahLst/>
              <a:cxnLst/>
              <a:rect l="l" t="t" r="r" b="b"/>
              <a:pathLst>
                <a:path w="4654" h="2050" extrusionOk="0">
                  <a:moveTo>
                    <a:pt x="4057" y="1"/>
                  </a:moveTo>
                  <a:cubicBezTo>
                    <a:pt x="3377" y="1"/>
                    <a:pt x="1632" y="149"/>
                    <a:pt x="1028" y="400"/>
                  </a:cubicBezTo>
                  <a:cubicBezTo>
                    <a:pt x="573" y="591"/>
                    <a:pt x="119" y="942"/>
                    <a:pt x="119" y="942"/>
                  </a:cubicBezTo>
                  <a:cubicBezTo>
                    <a:pt x="1" y="1094"/>
                    <a:pt x="150" y="1994"/>
                    <a:pt x="342" y="2045"/>
                  </a:cubicBezTo>
                  <a:cubicBezTo>
                    <a:pt x="352" y="2048"/>
                    <a:pt x="363" y="2049"/>
                    <a:pt x="376" y="2049"/>
                  </a:cubicBezTo>
                  <a:cubicBezTo>
                    <a:pt x="610" y="2049"/>
                    <a:pt x="1309" y="1609"/>
                    <a:pt x="2183" y="1269"/>
                  </a:cubicBezTo>
                  <a:cubicBezTo>
                    <a:pt x="2533" y="1133"/>
                    <a:pt x="2963" y="1091"/>
                    <a:pt x="3361" y="1091"/>
                  </a:cubicBezTo>
                  <a:cubicBezTo>
                    <a:pt x="4010" y="1091"/>
                    <a:pt x="4575" y="1203"/>
                    <a:pt x="4575" y="1203"/>
                  </a:cubicBezTo>
                  <a:lnTo>
                    <a:pt x="4614" y="992"/>
                  </a:lnTo>
                  <a:cubicBezTo>
                    <a:pt x="4653" y="782"/>
                    <a:pt x="4461" y="105"/>
                    <a:pt x="4328" y="23"/>
                  </a:cubicBezTo>
                  <a:cubicBezTo>
                    <a:pt x="4304" y="8"/>
                    <a:pt x="4206" y="1"/>
                    <a:pt x="40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29"/>
            <p:cNvSpPr/>
            <p:nvPr/>
          </p:nvSpPr>
          <p:spPr>
            <a:xfrm>
              <a:off x="1989575" y="1020425"/>
              <a:ext cx="50600" cy="47600"/>
            </a:xfrm>
            <a:custGeom>
              <a:avLst/>
              <a:gdLst/>
              <a:ahLst/>
              <a:cxnLst/>
              <a:rect l="l" t="t" r="r" b="b"/>
              <a:pathLst>
                <a:path w="2024" h="1904" extrusionOk="0">
                  <a:moveTo>
                    <a:pt x="849" y="0"/>
                  </a:moveTo>
                  <a:cubicBezTo>
                    <a:pt x="797" y="0"/>
                    <a:pt x="743" y="10"/>
                    <a:pt x="686" y="33"/>
                  </a:cubicBezTo>
                  <a:cubicBezTo>
                    <a:pt x="307" y="185"/>
                    <a:pt x="246" y="719"/>
                    <a:pt x="246" y="719"/>
                  </a:cubicBezTo>
                  <a:cubicBezTo>
                    <a:pt x="246" y="719"/>
                    <a:pt x="189" y="666"/>
                    <a:pt x="135" y="666"/>
                  </a:cubicBezTo>
                  <a:cubicBezTo>
                    <a:pt x="96" y="666"/>
                    <a:pt x="59" y="692"/>
                    <a:pt x="42" y="780"/>
                  </a:cubicBezTo>
                  <a:cubicBezTo>
                    <a:pt x="1" y="994"/>
                    <a:pt x="317" y="1720"/>
                    <a:pt x="358" y="1741"/>
                  </a:cubicBezTo>
                  <a:lnTo>
                    <a:pt x="450" y="1903"/>
                  </a:lnTo>
                  <a:cubicBezTo>
                    <a:pt x="450" y="1903"/>
                    <a:pt x="583" y="1700"/>
                    <a:pt x="920" y="1362"/>
                  </a:cubicBezTo>
                  <a:cubicBezTo>
                    <a:pt x="1257" y="1025"/>
                    <a:pt x="1962" y="719"/>
                    <a:pt x="1993" y="709"/>
                  </a:cubicBezTo>
                  <a:cubicBezTo>
                    <a:pt x="2024" y="699"/>
                    <a:pt x="1819" y="555"/>
                    <a:pt x="1677" y="432"/>
                  </a:cubicBezTo>
                  <a:cubicBezTo>
                    <a:pt x="1533" y="310"/>
                    <a:pt x="1339" y="310"/>
                    <a:pt x="1339" y="310"/>
                  </a:cubicBezTo>
                  <a:cubicBezTo>
                    <a:pt x="1339" y="310"/>
                    <a:pt x="1140" y="0"/>
                    <a:pt x="8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29"/>
            <p:cNvSpPr/>
            <p:nvPr/>
          </p:nvSpPr>
          <p:spPr>
            <a:xfrm>
              <a:off x="1937725" y="1050225"/>
              <a:ext cx="63125" cy="38000"/>
            </a:xfrm>
            <a:custGeom>
              <a:avLst/>
              <a:gdLst/>
              <a:ahLst/>
              <a:cxnLst/>
              <a:rect l="l" t="t" r="r" b="b"/>
              <a:pathLst>
                <a:path w="2525" h="1520" extrusionOk="0">
                  <a:moveTo>
                    <a:pt x="1252" y="1"/>
                  </a:moveTo>
                  <a:cubicBezTo>
                    <a:pt x="1225" y="1"/>
                    <a:pt x="1227" y="7"/>
                    <a:pt x="1227" y="7"/>
                  </a:cubicBezTo>
                  <a:lnTo>
                    <a:pt x="1334" y="253"/>
                  </a:lnTo>
                  <a:cubicBezTo>
                    <a:pt x="1334" y="253"/>
                    <a:pt x="1220" y="229"/>
                    <a:pt x="1063" y="229"/>
                  </a:cubicBezTo>
                  <a:cubicBezTo>
                    <a:pt x="902" y="229"/>
                    <a:pt x="695" y="254"/>
                    <a:pt x="522" y="356"/>
                  </a:cubicBezTo>
                  <a:cubicBezTo>
                    <a:pt x="181" y="557"/>
                    <a:pt x="83" y="781"/>
                    <a:pt x="42" y="889"/>
                  </a:cubicBezTo>
                  <a:cubicBezTo>
                    <a:pt x="1" y="998"/>
                    <a:pt x="102" y="1519"/>
                    <a:pt x="102" y="1519"/>
                  </a:cubicBezTo>
                  <a:cubicBezTo>
                    <a:pt x="102" y="1519"/>
                    <a:pt x="1438" y="710"/>
                    <a:pt x="2452" y="710"/>
                  </a:cubicBezTo>
                  <a:cubicBezTo>
                    <a:pt x="2476" y="710"/>
                    <a:pt x="2500" y="710"/>
                    <a:pt x="2524" y="711"/>
                  </a:cubicBezTo>
                  <a:cubicBezTo>
                    <a:pt x="2524" y="711"/>
                    <a:pt x="1810" y="120"/>
                    <a:pt x="1513" y="48"/>
                  </a:cubicBezTo>
                  <a:cubicBezTo>
                    <a:pt x="1354" y="9"/>
                    <a:pt x="1283" y="1"/>
                    <a:pt x="12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29"/>
            <p:cNvSpPr/>
            <p:nvPr/>
          </p:nvSpPr>
          <p:spPr>
            <a:xfrm>
              <a:off x="1978975" y="1072800"/>
              <a:ext cx="18175" cy="13300"/>
            </a:xfrm>
            <a:custGeom>
              <a:avLst/>
              <a:gdLst/>
              <a:ahLst/>
              <a:cxnLst/>
              <a:rect l="l" t="t" r="r" b="b"/>
              <a:pathLst>
                <a:path w="727" h="532" extrusionOk="0">
                  <a:moveTo>
                    <a:pt x="278" y="1"/>
                  </a:moveTo>
                  <a:cubicBezTo>
                    <a:pt x="250" y="1"/>
                    <a:pt x="223" y="4"/>
                    <a:pt x="196" y="13"/>
                  </a:cubicBezTo>
                  <a:cubicBezTo>
                    <a:pt x="9" y="73"/>
                    <a:pt x="0" y="446"/>
                    <a:pt x="193" y="512"/>
                  </a:cubicBezTo>
                  <a:cubicBezTo>
                    <a:pt x="231" y="525"/>
                    <a:pt x="276" y="532"/>
                    <a:pt x="323" y="532"/>
                  </a:cubicBezTo>
                  <a:cubicBezTo>
                    <a:pt x="512" y="532"/>
                    <a:pt x="727" y="417"/>
                    <a:pt x="606" y="128"/>
                  </a:cubicBezTo>
                  <a:cubicBezTo>
                    <a:pt x="606" y="128"/>
                    <a:pt x="442" y="1"/>
                    <a:pt x="2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29"/>
            <p:cNvSpPr/>
            <p:nvPr/>
          </p:nvSpPr>
          <p:spPr>
            <a:xfrm>
              <a:off x="2002000" y="1059875"/>
              <a:ext cx="14500" cy="10875"/>
            </a:xfrm>
            <a:custGeom>
              <a:avLst/>
              <a:gdLst/>
              <a:ahLst/>
              <a:cxnLst/>
              <a:rect l="l" t="t" r="r" b="b"/>
              <a:pathLst>
                <a:path w="580" h="435" extrusionOk="0">
                  <a:moveTo>
                    <a:pt x="217" y="1"/>
                  </a:moveTo>
                  <a:cubicBezTo>
                    <a:pt x="199" y="1"/>
                    <a:pt x="180" y="3"/>
                    <a:pt x="163" y="8"/>
                  </a:cubicBezTo>
                  <a:cubicBezTo>
                    <a:pt x="31" y="47"/>
                    <a:pt x="0" y="356"/>
                    <a:pt x="210" y="423"/>
                  </a:cubicBezTo>
                  <a:cubicBezTo>
                    <a:pt x="238" y="431"/>
                    <a:pt x="264" y="435"/>
                    <a:pt x="290" y="435"/>
                  </a:cubicBezTo>
                  <a:cubicBezTo>
                    <a:pt x="461" y="435"/>
                    <a:pt x="580" y="258"/>
                    <a:pt x="474" y="98"/>
                  </a:cubicBezTo>
                  <a:cubicBezTo>
                    <a:pt x="474" y="98"/>
                    <a:pt x="339" y="1"/>
                    <a:pt x="21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29"/>
            <p:cNvSpPr/>
            <p:nvPr/>
          </p:nvSpPr>
          <p:spPr>
            <a:xfrm>
              <a:off x="1942700" y="1079950"/>
              <a:ext cx="14250" cy="44400"/>
            </a:xfrm>
            <a:custGeom>
              <a:avLst/>
              <a:gdLst/>
              <a:ahLst/>
              <a:cxnLst/>
              <a:rect l="l" t="t" r="r" b="b"/>
              <a:pathLst>
                <a:path w="570" h="1776" extrusionOk="0">
                  <a:moveTo>
                    <a:pt x="532" y="0"/>
                  </a:moveTo>
                  <a:cubicBezTo>
                    <a:pt x="532" y="0"/>
                    <a:pt x="14" y="266"/>
                    <a:pt x="8" y="270"/>
                  </a:cubicBezTo>
                  <a:cubicBezTo>
                    <a:pt x="1" y="273"/>
                    <a:pt x="80" y="800"/>
                    <a:pt x="169" y="936"/>
                  </a:cubicBezTo>
                  <a:cubicBezTo>
                    <a:pt x="258" y="1072"/>
                    <a:pt x="14" y="1671"/>
                    <a:pt x="8" y="1700"/>
                  </a:cubicBezTo>
                  <a:cubicBezTo>
                    <a:pt x="3" y="1724"/>
                    <a:pt x="57" y="1776"/>
                    <a:pt x="177" y="1776"/>
                  </a:cubicBezTo>
                  <a:cubicBezTo>
                    <a:pt x="198" y="1776"/>
                    <a:pt x="222" y="1774"/>
                    <a:pt x="248" y="1770"/>
                  </a:cubicBezTo>
                  <a:cubicBezTo>
                    <a:pt x="417" y="1745"/>
                    <a:pt x="401" y="975"/>
                    <a:pt x="485" y="704"/>
                  </a:cubicBezTo>
                  <a:cubicBezTo>
                    <a:pt x="570" y="433"/>
                    <a:pt x="532" y="0"/>
                    <a:pt x="53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29"/>
            <p:cNvSpPr/>
            <p:nvPr/>
          </p:nvSpPr>
          <p:spPr>
            <a:xfrm>
              <a:off x="2031300" y="1048125"/>
              <a:ext cx="51800" cy="27225"/>
            </a:xfrm>
            <a:custGeom>
              <a:avLst/>
              <a:gdLst/>
              <a:ahLst/>
              <a:cxnLst/>
              <a:rect l="l" t="t" r="r" b="b"/>
              <a:pathLst>
                <a:path w="2072" h="1089" extrusionOk="0">
                  <a:moveTo>
                    <a:pt x="143" y="1"/>
                  </a:moveTo>
                  <a:cubicBezTo>
                    <a:pt x="81" y="1"/>
                    <a:pt x="31" y="8"/>
                    <a:pt x="0" y="26"/>
                  </a:cubicBezTo>
                  <a:cubicBezTo>
                    <a:pt x="0" y="26"/>
                    <a:pt x="947" y="434"/>
                    <a:pt x="1196" y="547"/>
                  </a:cubicBezTo>
                  <a:cubicBezTo>
                    <a:pt x="1438" y="656"/>
                    <a:pt x="1841" y="1089"/>
                    <a:pt x="1934" y="1089"/>
                  </a:cubicBezTo>
                  <a:cubicBezTo>
                    <a:pt x="1936" y="1089"/>
                    <a:pt x="1938" y="1089"/>
                    <a:pt x="1940" y="1088"/>
                  </a:cubicBezTo>
                  <a:cubicBezTo>
                    <a:pt x="2019" y="1066"/>
                    <a:pt x="2071" y="973"/>
                    <a:pt x="2071" y="973"/>
                  </a:cubicBezTo>
                  <a:lnTo>
                    <a:pt x="1571" y="423"/>
                  </a:lnTo>
                  <a:cubicBezTo>
                    <a:pt x="1521" y="366"/>
                    <a:pt x="1456" y="324"/>
                    <a:pt x="1385" y="301"/>
                  </a:cubicBezTo>
                  <a:lnTo>
                    <a:pt x="857" y="127"/>
                  </a:lnTo>
                  <a:cubicBezTo>
                    <a:pt x="857" y="127"/>
                    <a:pt x="402" y="1"/>
                    <a:pt x="1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29"/>
            <p:cNvSpPr/>
            <p:nvPr/>
          </p:nvSpPr>
          <p:spPr>
            <a:xfrm>
              <a:off x="1734200" y="1083325"/>
              <a:ext cx="630075" cy="279175"/>
            </a:xfrm>
            <a:custGeom>
              <a:avLst/>
              <a:gdLst/>
              <a:ahLst/>
              <a:cxnLst/>
              <a:rect l="l" t="t" r="r" b="b"/>
              <a:pathLst>
                <a:path w="25203" h="11167" extrusionOk="0">
                  <a:moveTo>
                    <a:pt x="14519" y="0"/>
                  </a:moveTo>
                  <a:cubicBezTo>
                    <a:pt x="13729" y="0"/>
                    <a:pt x="13075" y="394"/>
                    <a:pt x="13075" y="394"/>
                  </a:cubicBezTo>
                  <a:lnTo>
                    <a:pt x="10432" y="682"/>
                  </a:lnTo>
                  <a:cubicBezTo>
                    <a:pt x="10432" y="682"/>
                    <a:pt x="9470" y="1022"/>
                    <a:pt x="8880" y="1244"/>
                  </a:cubicBezTo>
                  <a:cubicBezTo>
                    <a:pt x="8290" y="1466"/>
                    <a:pt x="7812" y="1888"/>
                    <a:pt x="7912" y="1964"/>
                  </a:cubicBezTo>
                  <a:cubicBezTo>
                    <a:pt x="7930" y="1977"/>
                    <a:pt x="7960" y="1983"/>
                    <a:pt x="7999" y="1983"/>
                  </a:cubicBezTo>
                  <a:cubicBezTo>
                    <a:pt x="8174" y="1983"/>
                    <a:pt x="8509" y="1869"/>
                    <a:pt x="8509" y="1869"/>
                  </a:cubicBezTo>
                  <a:lnTo>
                    <a:pt x="8509" y="1869"/>
                  </a:lnTo>
                  <a:cubicBezTo>
                    <a:pt x="8509" y="1869"/>
                    <a:pt x="6704" y="3408"/>
                    <a:pt x="6301" y="4806"/>
                  </a:cubicBezTo>
                  <a:cubicBezTo>
                    <a:pt x="5898" y="6203"/>
                    <a:pt x="5259" y="6677"/>
                    <a:pt x="4549" y="6747"/>
                  </a:cubicBezTo>
                  <a:cubicBezTo>
                    <a:pt x="4506" y="6752"/>
                    <a:pt x="4461" y="6754"/>
                    <a:pt x="4413" y="6754"/>
                  </a:cubicBezTo>
                  <a:cubicBezTo>
                    <a:pt x="3671" y="6754"/>
                    <a:pt x="2402" y="6250"/>
                    <a:pt x="2180" y="5871"/>
                  </a:cubicBezTo>
                  <a:cubicBezTo>
                    <a:pt x="2051" y="5651"/>
                    <a:pt x="1970" y="5601"/>
                    <a:pt x="1925" y="5601"/>
                  </a:cubicBezTo>
                  <a:cubicBezTo>
                    <a:pt x="1887" y="5601"/>
                    <a:pt x="1872" y="5635"/>
                    <a:pt x="1872" y="5635"/>
                  </a:cubicBezTo>
                  <a:lnTo>
                    <a:pt x="2038" y="6014"/>
                  </a:lnTo>
                  <a:cubicBezTo>
                    <a:pt x="2038" y="6014"/>
                    <a:pt x="1517" y="5588"/>
                    <a:pt x="1493" y="5019"/>
                  </a:cubicBezTo>
                  <a:cubicBezTo>
                    <a:pt x="1470" y="4450"/>
                    <a:pt x="1091" y="4001"/>
                    <a:pt x="1091" y="4001"/>
                  </a:cubicBezTo>
                  <a:cubicBezTo>
                    <a:pt x="1091" y="4001"/>
                    <a:pt x="1" y="6322"/>
                    <a:pt x="641" y="7885"/>
                  </a:cubicBezTo>
                  <a:cubicBezTo>
                    <a:pt x="1188" y="9222"/>
                    <a:pt x="2099" y="11166"/>
                    <a:pt x="4590" y="11166"/>
                  </a:cubicBezTo>
                  <a:cubicBezTo>
                    <a:pt x="5011" y="11166"/>
                    <a:pt x="5476" y="11111"/>
                    <a:pt x="5993" y="10988"/>
                  </a:cubicBezTo>
                  <a:cubicBezTo>
                    <a:pt x="9570" y="10135"/>
                    <a:pt x="10666" y="8051"/>
                    <a:pt x="10666" y="8051"/>
                  </a:cubicBezTo>
                  <a:lnTo>
                    <a:pt x="10666" y="8051"/>
                  </a:lnTo>
                  <a:lnTo>
                    <a:pt x="10541" y="9022"/>
                  </a:lnTo>
                  <a:cubicBezTo>
                    <a:pt x="10541" y="9022"/>
                    <a:pt x="11180" y="8453"/>
                    <a:pt x="11299" y="7695"/>
                  </a:cubicBezTo>
                  <a:cubicBezTo>
                    <a:pt x="11418" y="6937"/>
                    <a:pt x="11990" y="5848"/>
                    <a:pt x="12011" y="5658"/>
                  </a:cubicBezTo>
                  <a:cubicBezTo>
                    <a:pt x="12033" y="5469"/>
                    <a:pt x="12507" y="4113"/>
                    <a:pt x="12507" y="4113"/>
                  </a:cubicBezTo>
                  <a:cubicBezTo>
                    <a:pt x="12507" y="4113"/>
                    <a:pt x="14591" y="6179"/>
                    <a:pt x="15467" y="6605"/>
                  </a:cubicBezTo>
                  <a:cubicBezTo>
                    <a:pt x="16344" y="7032"/>
                    <a:pt x="16344" y="7032"/>
                    <a:pt x="16344" y="7032"/>
                  </a:cubicBezTo>
                  <a:cubicBezTo>
                    <a:pt x="16344" y="7032"/>
                    <a:pt x="18254" y="8387"/>
                    <a:pt x="20677" y="8387"/>
                  </a:cubicBezTo>
                  <a:cubicBezTo>
                    <a:pt x="20756" y="8387"/>
                    <a:pt x="20835" y="8385"/>
                    <a:pt x="20915" y="8382"/>
                  </a:cubicBezTo>
                  <a:cubicBezTo>
                    <a:pt x="23449" y="8287"/>
                    <a:pt x="25202" y="4925"/>
                    <a:pt x="25202" y="4924"/>
                  </a:cubicBezTo>
                  <a:lnTo>
                    <a:pt x="25202" y="4924"/>
                  </a:lnTo>
                  <a:cubicBezTo>
                    <a:pt x="25202" y="4924"/>
                    <a:pt x="23795" y="5657"/>
                    <a:pt x="22490" y="5657"/>
                  </a:cubicBezTo>
                  <a:cubicBezTo>
                    <a:pt x="22119" y="5657"/>
                    <a:pt x="21756" y="5597"/>
                    <a:pt x="21436" y="5445"/>
                  </a:cubicBezTo>
                  <a:cubicBezTo>
                    <a:pt x="19991" y="4759"/>
                    <a:pt x="18570" y="2559"/>
                    <a:pt x="18025" y="2095"/>
                  </a:cubicBezTo>
                  <a:lnTo>
                    <a:pt x="17481" y="1632"/>
                  </a:lnTo>
                  <a:lnTo>
                    <a:pt x="17481" y="1632"/>
                  </a:lnTo>
                  <a:cubicBezTo>
                    <a:pt x="17481" y="1632"/>
                    <a:pt x="18200" y="1954"/>
                    <a:pt x="18336" y="1954"/>
                  </a:cubicBezTo>
                  <a:cubicBezTo>
                    <a:pt x="18352" y="1954"/>
                    <a:pt x="18360" y="1949"/>
                    <a:pt x="18357" y="1939"/>
                  </a:cubicBezTo>
                  <a:cubicBezTo>
                    <a:pt x="18334" y="1845"/>
                    <a:pt x="16265" y="473"/>
                    <a:pt x="15207" y="111"/>
                  </a:cubicBezTo>
                  <a:cubicBezTo>
                    <a:pt x="14975" y="31"/>
                    <a:pt x="14742" y="0"/>
                    <a:pt x="145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29"/>
            <p:cNvSpPr/>
            <p:nvPr/>
          </p:nvSpPr>
          <p:spPr>
            <a:xfrm>
              <a:off x="1967800" y="1202650"/>
              <a:ext cx="8050" cy="4500"/>
            </a:xfrm>
            <a:custGeom>
              <a:avLst/>
              <a:gdLst/>
              <a:ahLst/>
              <a:cxnLst/>
              <a:rect l="l" t="t" r="r" b="b"/>
              <a:pathLst>
                <a:path w="322" h="180" extrusionOk="0">
                  <a:moveTo>
                    <a:pt x="321" y="1"/>
                  </a:moveTo>
                  <a:cubicBezTo>
                    <a:pt x="209" y="54"/>
                    <a:pt x="102" y="114"/>
                    <a:pt x="1" y="179"/>
                  </a:cubicBezTo>
                  <a:cubicBezTo>
                    <a:pt x="5" y="179"/>
                    <a:pt x="10" y="180"/>
                    <a:pt x="15" y="180"/>
                  </a:cubicBezTo>
                  <a:cubicBezTo>
                    <a:pt x="117" y="180"/>
                    <a:pt x="218" y="76"/>
                    <a:pt x="3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29"/>
            <p:cNvSpPr/>
            <p:nvPr/>
          </p:nvSpPr>
          <p:spPr>
            <a:xfrm>
              <a:off x="1975825" y="1200775"/>
              <a:ext cx="4325" cy="1900"/>
            </a:xfrm>
            <a:custGeom>
              <a:avLst/>
              <a:gdLst/>
              <a:ahLst/>
              <a:cxnLst/>
              <a:rect l="l" t="t" r="r" b="b"/>
              <a:pathLst>
                <a:path w="173" h="76" extrusionOk="0">
                  <a:moveTo>
                    <a:pt x="172" y="0"/>
                  </a:moveTo>
                  <a:cubicBezTo>
                    <a:pt x="115" y="0"/>
                    <a:pt x="58" y="34"/>
                    <a:pt x="0" y="76"/>
                  </a:cubicBezTo>
                  <a:cubicBezTo>
                    <a:pt x="55" y="49"/>
                    <a:pt x="113" y="24"/>
                    <a:pt x="1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29"/>
            <p:cNvSpPr/>
            <p:nvPr/>
          </p:nvSpPr>
          <p:spPr>
            <a:xfrm>
              <a:off x="1750725" y="1083325"/>
              <a:ext cx="613525" cy="225575"/>
            </a:xfrm>
            <a:custGeom>
              <a:avLst/>
              <a:gdLst/>
              <a:ahLst/>
              <a:cxnLst/>
              <a:rect l="l" t="t" r="r" b="b"/>
              <a:pathLst>
                <a:path w="24541" h="9023" extrusionOk="0">
                  <a:moveTo>
                    <a:pt x="13858" y="0"/>
                  </a:moveTo>
                  <a:cubicBezTo>
                    <a:pt x="13068" y="0"/>
                    <a:pt x="12414" y="394"/>
                    <a:pt x="12414" y="394"/>
                  </a:cubicBezTo>
                  <a:lnTo>
                    <a:pt x="9771" y="682"/>
                  </a:lnTo>
                  <a:cubicBezTo>
                    <a:pt x="9771" y="682"/>
                    <a:pt x="8809" y="1022"/>
                    <a:pt x="8219" y="1244"/>
                  </a:cubicBezTo>
                  <a:cubicBezTo>
                    <a:pt x="7629" y="1466"/>
                    <a:pt x="7151" y="1888"/>
                    <a:pt x="7251" y="1964"/>
                  </a:cubicBezTo>
                  <a:cubicBezTo>
                    <a:pt x="7269" y="1977"/>
                    <a:pt x="7299" y="1983"/>
                    <a:pt x="7338" y="1983"/>
                  </a:cubicBezTo>
                  <a:cubicBezTo>
                    <a:pt x="7513" y="1983"/>
                    <a:pt x="7847" y="1869"/>
                    <a:pt x="7847" y="1869"/>
                  </a:cubicBezTo>
                  <a:lnTo>
                    <a:pt x="7847" y="1869"/>
                  </a:lnTo>
                  <a:cubicBezTo>
                    <a:pt x="7847" y="1869"/>
                    <a:pt x="6043" y="3408"/>
                    <a:pt x="5640" y="4806"/>
                  </a:cubicBezTo>
                  <a:cubicBezTo>
                    <a:pt x="5237" y="6203"/>
                    <a:pt x="4598" y="6677"/>
                    <a:pt x="3888" y="6747"/>
                  </a:cubicBezTo>
                  <a:cubicBezTo>
                    <a:pt x="3845" y="6752"/>
                    <a:pt x="3799" y="6754"/>
                    <a:pt x="3752" y="6754"/>
                  </a:cubicBezTo>
                  <a:cubicBezTo>
                    <a:pt x="3009" y="6754"/>
                    <a:pt x="1741" y="6250"/>
                    <a:pt x="1519" y="5871"/>
                  </a:cubicBezTo>
                  <a:cubicBezTo>
                    <a:pt x="1389" y="5651"/>
                    <a:pt x="1309" y="5601"/>
                    <a:pt x="1263" y="5601"/>
                  </a:cubicBezTo>
                  <a:cubicBezTo>
                    <a:pt x="1225" y="5601"/>
                    <a:pt x="1211" y="5635"/>
                    <a:pt x="1211" y="5635"/>
                  </a:cubicBezTo>
                  <a:lnTo>
                    <a:pt x="1377" y="6014"/>
                  </a:lnTo>
                  <a:cubicBezTo>
                    <a:pt x="1377" y="6014"/>
                    <a:pt x="856" y="5588"/>
                    <a:pt x="832" y="5019"/>
                  </a:cubicBezTo>
                  <a:cubicBezTo>
                    <a:pt x="809" y="4450"/>
                    <a:pt x="430" y="4000"/>
                    <a:pt x="430" y="4000"/>
                  </a:cubicBezTo>
                  <a:cubicBezTo>
                    <a:pt x="430" y="4000"/>
                    <a:pt x="189" y="4513"/>
                    <a:pt x="0" y="5218"/>
                  </a:cubicBezTo>
                  <a:cubicBezTo>
                    <a:pt x="533" y="7287"/>
                    <a:pt x="2125" y="9022"/>
                    <a:pt x="4289" y="9022"/>
                  </a:cubicBezTo>
                  <a:cubicBezTo>
                    <a:pt x="4823" y="9022"/>
                    <a:pt x="5391" y="8917"/>
                    <a:pt x="5986" y="8685"/>
                  </a:cubicBezTo>
                  <a:cubicBezTo>
                    <a:pt x="5587" y="8287"/>
                    <a:pt x="5189" y="8487"/>
                    <a:pt x="4790" y="8287"/>
                  </a:cubicBezTo>
                  <a:cubicBezTo>
                    <a:pt x="6787" y="8105"/>
                    <a:pt x="7132" y="5940"/>
                    <a:pt x="8684" y="4952"/>
                  </a:cubicBezTo>
                  <a:cubicBezTo>
                    <a:pt x="8648" y="4949"/>
                    <a:pt x="8613" y="4933"/>
                    <a:pt x="8578" y="4898"/>
                  </a:cubicBezTo>
                  <a:cubicBezTo>
                    <a:pt x="9574" y="4100"/>
                    <a:pt x="10571" y="2904"/>
                    <a:pt x="11568" y="2505"/>
                  </a:cubicBezTo>
                  <a:cubicBezTo>
                    <a:pt x="11747" y="2439"/>
                    <a:pt x="11920" y="2409"/>
                    <a:pt x="12089" y="2409"/>
                  </a:cubicBezTo>
                  <a:cubicBezTo>
                    <a:pt x="13377" y="2409"/>
                    <a:pt x="14458" y="4112"/>
                    <a:pt x="15941" y="4112"/>
                  </a:cubicBezTo>
                  <a:cubicBezTo>
                    <a:pt x="16011" y="4112"/>
                    <a:pt x="16082" y="4108"/>
                    <a:pt x="16154" y="4100"/>
                  </a:cubicBezTo>
                  <a:lnTo>
                    <a:pt x="16154" y="4100"/>
                  </a:lnTo>
                  <a:cubicBezTo>
                    <a:pt x="16007" y="4247"/>
                    <a:pt x="15860" y="4286"/>
                    <a:pt x="15712" y="4286"/>
                  </a:cubicBezTo>
                  <a:cubicBezTo>
                    <a:pt x="15551" y="4286"/>
                    <a:pt x="15391" y="4240"/>
                    <a:pt x="15230" y="4240"/>
                  </a:cubicBezTo>
                  <a:cubicBezTo>
                    <a:pt x="15139" y="4240"/>
                    <a:pt x="15048" y="4255"/>
                    <a:pt x="14958" y="4300"/>
                  </a:cubicBezTo>
                  <a:cubicBezTo>
                    <a:pt x="16752" y="5895"/>
                    <a:pt x="19145" y="6293"/>
                    <a:pt x="21537" y="6293"/>
                  </a:cubicBezTo>
                  <a:cubicBezTo>
                    <a:pt x="21139" y="6493"/>
                    <a:pt x="20739" y="6692"/>
                    <a:pt x="20340" y="6692"/>
                  </a:cubicBezTo>
                  <a:cubicBezTo>
                    <a:pt x="20724" y="6735"/>
                    <a:pt x="21108" y="6759"/>
                    <a:pt x="21490" y="6759"/>
                  </a:cubicBezTo>
                  <a:cubicBezTo>
                    <a:pt x="22148" y="6759"/>
                    <a:pt x="22801" y="6687"/>
                    <a:pt x="23437" y="6514"/>
                  </a:cubicBezTo>
                  <a:cubicBezTo>
                    <a:pt x="24137" y="5698"/>
                    <a:pt x="24540" y="4924"/>
                    <a:pt x="24540" y="4924"/>
                  </a:cubicBezTo>
                  <a:lnTo>
                    <a:pt x="24540" y="4924"/>
                  </a:lnTo>
                  <a:cubicBezTo>
                    <a:pt x="24540" y="4924"/>
                    <a:pt x="23133" y="5657"/>
                    <a:pt x="21829" y="5657"/>
                  </a:cubicBezTo>
                  <a:cubicBezTo>
                    <a:pt x="21458" y="5657"/>
                    <a:pt x="21095" y="5597"/>
                    <a:pt x="20775" y="5445"/>
                  </a:cubicBezTo>
                  <a:cubicBezTo>
                    <a:pt x="19330" y="4759"/>
                    <a:pt x="17909" y="2559"/>
                    <a:pt x="17364" y="2095"/>
                  </a:cubicBezTo>
                  <a:lnTo>
                    <a:pt x="16820" y="1632"/>
                  </a:lnTo>
                  <a:lnTo>
                    <a:pt x="16820" y="1632"/>
                  </a:lnTo>
                  <a:cubicBezTo>
                    <a:pt x="16820" y="1632"/>
                    <a:pt x="17539" y="1954"/>
                    <a:pt x="17675" y="1954"/>
                  </a:cubicBezTo>
                  <a:cubicBezTo>
                    <a:pt x="17691" y="1954"/>
                    <a:pt x="17699" y="1949"/>
                    <a:pt x="17696" y="1939"/>
                  </a:cubicBezTo>
                  <a:cubicBezTo>
                    <a:pt x="17673" y="1845"/>
                    <a:pt x="15604" y="473"/>
                    <a:pt x="14545" y="111"/>
                  </a:cubicBezTo>
                  <a:cubicBezTo>
                    <a:pt x="14313" y="31"/>
                    <a:pt x="14080" y="0"/>
                    <a:pt x="138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29"/>
            <p:cNvSpPr/>
            <p:nvPr/>
          </p:nvSpPr>
          <p:spPr>
            <a:xfrm>
              <a:off x="1986000" y="1065300"/>
              <a:ext cx="95550" cy="122900"/>
            </a:xfrm>
            <a:custGeom>
              <a:avLst/>
              <a:gdLst/>
              <a:ahLst/>
              <a:cxnLst/>
              <a:rect l="l" t="t" r="r" b="b"/>
              <a:pathLst>
                <a:path w="3822" h="4916" extrusionOk="0">
                  <a:moveTo>
                    <a:pt x="593" y="1"/>
                  </a:moveTo>
                  <a:lnTo>
                    <a:pt x="493" y="26"/>
                  </a:lnTo>
                  <a:cubicBezTo>
                    <a:pt x="493" y="26"/>
                    <a:pt x="721" y="793"/>
                    <a:pt x="868" y="964"/>
                  </a:cubicBezTo>
                  <a:cubicBezTo>
                    <a:pt x="1015" y="1136"/>
                    <a:pt x="1154" y="1325"/>
                    <a:pt x="1154" y="1325"/>
                  </a:cubicBezTo>
                  <a:cubicBezTo>
                    <a:pt x="1154" y="1325"/>
                    <a:pt x="950" y="1102"/>
                    <a:pt x="815" y="1102"/>
                  </a:cubicBezTo>
                  <a:cubicBezTo>
                    <a:pt x="800" y="1102"/>
                    <a:pt x="786" y="1105"/>
                    <a:pt x="773" y="1111"/>
                  </a:cubicBezTo>
                  <a:cubicBezTo>
                    <a:pt x="644" y="1171"/>
                    <a:pt x="206" y="1497"/>
                    <a:pt x="181" y="1600"/>
                  </a:cubicBezTo>
                  <a:cubicBezTo>
                    <a:pt x="156" y="1703"/>
                    <a:pt x="1" y="2390"/>
                    <a:pt x="360" y="3163"/>
                  </a:cubicBezTo>
                  <a:cubicBezTo>
                    <a:pt x="720" y="3936"/>
                    <a:pt x="1606" y="4906"/>
                    <a:pt x="1658" y="4915"/>
                  </a:cubicBezTo>
                  <a:cubicBezTo>
                    <a:pt x="1659" y="4916"/>
                    <a:pt x="1660" y="4916"/>
                    <a:pt x="1661" y="4916"/>
                  </a:cubicBezTo>
                  <a:cubicBezTo>
                    <a:pt x="1753" y="4916"/>
                    <a:pt x="3290" y="4632"/>
                    <a:pt x="3290" y="4632"/>
                  </a:cubicBezTo>
                  <a:cubicBezTo>
                    <a:pt x="3290" y="4632"/>
                    <a:pt x="3358" y="4554"/>
                    <a:pt x="3452" y="4237"/>
                  </a:cubicBezTo>
                  <a:cubicBezTo>
                    <a:pt x="3547" y="3919"/>
                    <a:pt x="3822" y="2167"/>
                    <a:pt x="3736" y="1557"/>
                  </a:cubicBezTo>
                  <a:cubicBezTo>
                    <a:pt x="3650" y="948"/>
                    <a:pt x="2774" y="613"/>
                    <a:pt x="1838" y="527"/>
                  </a:cubicBezTo>
                  <a:cubicBezTo>
                    <a:pt x="901" y="441"/>
                    <a:pt x="593" y="1"/>
                    <a:pt x="593" y="1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738;p29"/>
            <p:cNvSpPr/>
            <p:nvPr/>
          </p:nvSpPr>
          <p:spPr>
            <a:xfrm>
              <a:off x="1921050" y="1101200"/>
              <a:ext cx="25200" cy="21800"/>
            </a:xfrm>
            <a:custGeom>
              <a:avLst/>
              <a:gdLst/>
              <a:ahLst/>
              <a:cxnLst/>
              <a:rect l="l" t="t" r="r" b="b"/>
              <a:pathLst>
                <a:path w="1008" h="872" extrusionOk="0">
                  <a:moveTo>
                    <a:pt x="413" y="0"/>
                  </a:moveTo>
                  <a:cubicBezTo>
                    <a:pt x="355" y="0"/>
                    <a:pt x="300" y="11"/>
                    <a:pt x="253" y="38"/>
                  </a:cubicBezTo>
                  <a:cubicBezTo>
                    <a:pt x="1" y="184"/>
                    <a:pt x="108" y="763"/>
                    <a:pt x="448" y="849"/>
                  </a:cubicBezTo>
                  <a:cubicBezTo>
                    <a:pt x="510" y="865"/>
                    <a:pt x="567" y="871"/>
                    <a:pt x="618" y="871"/>
                  </a:cubicBezTo>
                  <a:cubicBezTo>
                    <a:pt x="846" y="871"/>
                    <a:pt x="964" y="741"/>
                    <a:pt x="964" y="741"/>
                  </a:cubicBezTo>
                  <a:lnTo>
                    <a:pt x="1008" y="215"/>
                  </a:lnTo>
                  <a:cubicBezTo>
                    <a:pt x="1008" y="215"/>
                    <a:pt x="673" y="0"/>
                    <a:pt x="413" y="0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29"/>
            <p:cNvSpPr/>
            <p:nvPr/>
          </p:nvSpPr>
          <p:spPr>
            <a:xfrm>
              <a:off x="2032425" y="1188175"/>
              <a:ext cx="41675" cy="34775"/>
            </a:xfrm>
            <a:custGeom>
              <a:avLst/>
              <a:gdLst/>
              <a:ahLst/>
              <a:cxnLst/>
              <a:rect l="l" t="t" r="r" b="b"/>
              <a:pathLst>
                <a:path w="1667" h="1391" extrusionOk="0">
                  <a:moveTo>
                    <a:pt x="1666" y="0"/>
                  </a:moveTo>
                  <a:cubicBezTo>
                    <a:pt x="1666" y="1"/>
                    <a:pt x="1357" y="1002"/>
                    <a:pt x="892" y="1156"/>
                  </a:cubicBezTo>
                  <a:cubicBezTo>
                    <a:pt x="861" y="1166"/>
                    <a:pt x="830" y="1171"/>
                    <a:pt x="800" y="1171"/>
                  </a:cubicBezTo>
                  <a:cubicBezTo>
                    <a:pt x="372" y="1171"/>
                    <a:pt x="1" y="228"/>
                    <a:pt x="1" y="228"/>
                  </a:cubicBezTo>
                  <a:lnTo>
                    <a:pt x="1" y="228"/>
                  </a:lnTo>
                  <a:cubicBezTo>
                    <a:pt x="44" y="478"/>
                    <a:pt x="371" y="1391"/>
                    <a:pt x="850" y="1391"/>
                  </a:cubicBezTo>
                  <a:cubicBezTo>
                    <a:pt x="864" y="1391"/>
                    <a:pt x="878" y="1390"/>
                    <a:pt x="892" y="1389"/>
                  </a:cubicBezTo>
                  <a:cubicBezTo>
                    <a:pt x="1393" y="1334"/>
                    <a:pt x="1666" y="1"/>
                    <a:pt x="166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29"/>
            <p:cNvSpPr/>
            <p:nvPr/>
          </p:nvSpPr>
          <p:spPr>
            <a:xfrm>
              <a:off x="2074975" y="1056550"/>
              <a:ext cx="23100" cy="22050"/>
            </a:xfrm>
            <a:custGeom>
              <a:avLst/>
              <a:gdLst/>
              <a:ahLst/>
              <a:cxnLst/>
              <a:rect l="l" t="t" r="r" b="b"/>
              <a:pathLst>
                <a:path w="924" h="882" extrusionOk="0">
                  <a:moveTo>
                    <a:pt x="385" y="0"/>
                  </a:moveTo>
                  <a:cubicBezTo>
                    <a:pt x="374" y="0"/>
                    <a:pt x="363" y="1"/>
                    <a:pt x="353" y="3"/>
                  </a:cubicBezTo>
                  <a:cubicBezTo>
                    <a:pt x="135" y="38"/>
                    <a:pt x="1" y="306"/>
                    <a:pt x="1" y="306"/>
                  </a:cubicBezTo>
                  <a:lnTo>
                    <a:pt x="515" y="881"/>
                  </a:lnTo>
                  <a:cubicBezTo>
                    <a:pt x="515" y="881"/>
                    <a:pt x="621" y="828"/>
                    <a:pt x="776" y="568"/>
                  </a:cubicBezTo>
                  <a:cubicBezTo>
                    <a:pt x="924" y="321"/>
                    <a:pt x="604" y="0"/>
                    <a:pt x="385" y="0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1" name="Google Shape;741;p29"/>
          <p:cNvGrpSpPr/>
          <p:nvPr/>
        </p:nvGrpSpPr>
        <p:grpSpPr>
          <a:xfrm>
            <a:off x="2389105" y="2903976"/>
            <a:ext cx="1530005" cy="1712449"/>
            <a:chOff x="2922400" y="3510225"/>
            <a:chExt cx="379475" cy="424725"/>
          </a:xfrm>
        </p:grpSpPr>
        <p:sp>
          <p:nvSpPr>
            <p:cNvPr id="742" name="Google Shape;742;p29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743;p29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744;p29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745;p29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746;p29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7" name="Google Shape;747;p29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8" name="Google Shape;748;p29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749;p29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750;p29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751;p29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752;p29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753;p29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754;p29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755;p29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29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29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29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29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29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29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29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29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29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29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29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29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29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29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29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29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29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29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29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775;p29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1">
            <a:hlinkClick r:id="rId3" action="ppaction://hlinksldjump"/>
            <a:extLst>
              <a:ext uri="{FF2B5EF4-FFF2-40B4-BE49-F238E27FC236}">
                <a16:creationId xmlns:a16="http://schemas.microsoft.com/office/drawing/2014/main" xmlns="" id="{37D44ED4-B427-4793-92E3-786B0E56F2C4}"/>
              </a:ext>
            </a:extLst>
          </p:cNvPr>
          <p:cNvSpPr/>
          <p:nvPr/>
        </p:nvSpPr>
        <p:spPr>
          <a:xfrm>
            <a:off x="4180030" y="1124407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Anaheim"/>
              </a:rPr>
              <a:t>1</a:t>
            </a:r>
          </a:p>
        </p:txBody>
      </p:sp>
      <p:sp>
        <p:nvSpPr>
          <p:cNvPr id="116" name="2">
            <a:hlinkClick r:id="rId4" action="ppaction://hlinksldjump"/>
            <a:extLst>
              <a:ext uri="{FF2B5EF4-FFF2-40B4-BE49-F238E27FC236}">
                <a16:creationId xmlns:a16="http://schemas.microsoft.com/office/drawing/2014/main" xmlns="" id="{2331780D-DD30-4F85-8251-12865F2BAE88}"/>
              </a:ext>
            </a:extLst>
          </p:cNvPr>
          <p:cNvSpPr/>
          <p:nvPr/>
        </p:nvSpPr>
        <p:spPr>
          <a:xfrm>
            <a:off x="5108069" y="1124407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Anaheim"/>
              </a:rPr>
              <a:t>2</a:t>
            </a:r>
          </a:p>
        </p:txBody>
      </p:sp>
      <p:sp>
        <p:nvSpPr>
          <p:cNvPr id="117" name="3">
            <a:hlinkClick r:id="rId5" action="ppaction://hlinksldjump"/>
            <a:extLst>
              <a:ext uri="{FF2B5EF4-FFF2-40B4-BE49-F238E27FC236}">
                <a16:creationId xmlns:a16="http://schemas.microsoft.com/office/drawing/2014/main" xmlns="" id="{99C6ED4B-47E3-4DC3-8D55-2F7AF1497DDF}"/>
              </a:ext>
            </a:extLst>
          </p:cNvPr>
          <p:cNvSpPr/>
          <p:nvPr/>
        </p:nvSpPr>
        <p:spPr>
          <a:xfrm>
            <a:off x="6036110" y="1115897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Anaheim"/>
              </a:rPr>
              <a:t>3</a:t>
            </a:r>
          </a:p>
        </p:txBody>
      </p:sp>
      <p:sp>
        <p:nvSpPr>
          <p:cNvPr id="118" name="4 Прямоугольник: скругленные углы 117">
            <a:hlinkClick r:id="rId6" action="ppaction://hlinksldjump"/>
            <a:extLst>
              <a:ext uri="{FF2B5EF4-FFF2-40B4-BE49-F238E27FC236}">
                <a16:creationId xmlns:a16="http://schemas.microsoft.com/office/drawing/2014/main" xmlns="" id="{BBFCC6E5-3703-4E2D-A014-A8AB2B8D81E3}"/>
              </a:ext>
            </a:extLst>
          </p:cNvPr>
          <p:cNvSpPr/>
          <p:nvPr/>
        </p:nvSpPr>
        <p:spPr>
          <a:xfrm>
            <a:off x="6964150" y="1121976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Anaheim"/>
              </a:rPr>
              <a:t>4</a:t>
            </a:r>
          </a:p>
        </p:txBody>
      </p:sp>
      <p:sp>
        <p:nvSpPr>
          <p:cNvPr id="119" name="5 Прямоугольник: скругленные углы 118">
            <a:hlinkClick r:id="rId7" action="ppaction://hlinksldjump"/>
            <a:extLst>
              <a:ext uri="{FF2B5EF4-FFF2-40B4-BE49-F238E27FC236}">
                <a16:creationId xmlns:a16="http://schemas.microsoft.com/office/drawing/2014/main" xmlns="" id="{468ACFD8-C090-4A21-B4CB-76FDCC1D99EA}"/>
              </a:ext>
            </a:extLst>
          </p:cNvPr>
          <p:cNvSpPr/>
          <p:nvPr/>
        </p:nvSpPr>
        <p:spPr>
          <a:xfrm>
            <a:off x="4184440" y="1993274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5</a:t>
            </a:r>
          </a:p>
        </p:txBody>
      </p:sp>
      <p:sp>
        <p:nvSpPr>
          <p:cNvPr id="120" name="6 Прямоугольник: скругленные углы 119">
            <a:hlinkClick r:id="rId8" action="ppaction://hlinksldjump"/>
            <a:extLst>
              <a:ext uri="{FF2B5EF4-FFF2-40B4-BE49-F238E27FC236}">
                <a16:creationId xmlns:a16="http://schemas.microsoft.com/office/drawing/2014/main" xmlns="" id="{18B922F5-BBD9-45B4-ADF3-EE1061382212}"/>
              </a:ext>
            </a:extLst>
          </p:cNvPr>
          <p:cNvSpPr/>
          <p:nvPr/>
        </p:nvSpPr>
        <p:spPr>
          <a:xfrm>
            <a:off x="5108069" y="1987099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6</a:t>
            </a:r>
          </a:p>
        </p:txBody>
      </p:sp>
      <p:sp>
        <p:nvSpPr>
          <p:cNvPr id="121" name="7 Прямоугольник: скругленные углы 120">
            <a:hlinkClick r:id="rId9" action="ppaction://hlinksldjump"/>
            <a:extLst>
              <a:ext uri="{FF2B5EF4-FFF2-40B4-BE49-F238E27FC236}">
                <a16:creationId xmlns:a16="http://schemas.microsoft.com/office/drawing/2014/main" xmlns="" id="{87FE33C6-1A6A-4450-84EB-71E8AF0C5BB3}"/>
              </a:ext>
            </a:extLst>
          </p:cNvPr>
          <p:cNvSpPr/>
          <p:nvPr/>
        </p:nvSpPr>
        <p:spPr>
          <a:xfrm>
            <a:off x="6031698" y="1987099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7</a:t>
            </a:r>
          </a:p>
        </p:txBody>
      </p:sp>
      <p:sp>
        <p:nvSpPr>
          <p:cNvPr id="122" name="8 Прямоугольник: скругленные углы 121">
            <a:hlinkClick r:id="rId10" action="ppaction://hlinksldjump"/>
            <a:extLst>
              <a:ext uri="{FF2B5EF4-FFF2-40B4-BE49-F238E27FC236}">
                <a16:creationId xmlns:a16="http://schemas.microsoft.com/office/drawing/2014/main" xmlns="" id="{3F289E45-5529-4300-BC11-9F38FD441A79}"/>
              </a:ext>
            </a:extLst>
          </p:cNvPr>
          <p:cNvSpPr/>
          <p:nvPr/>
        </p:nvSpPr>
        <p:spPr>
          <a:xfrm>
            <a:off x="6955327" y="1993622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8</a:t>
            </a:r>
          </a:p>
        </p:txBody>
      </p:sp>
      <p:sp>
        <p:nvSpPr>
          <p:cNvPr id="123" name="9 Прямоугольник: скругленные углы 122">
            <a:hlinkClick r:id="rId11" action="ppaction://hlinksldjump"/>
            <a:extLst>
              <a:ext uri="{FF2B5EF4-FFF2-40B4-BE49-F238E27FC236}">
                <a16:creationId xmlns:a16="http://schemas.microsoft.com/office/drawing/2014/main" xmlns="" id="{FA938B17-417F-4B2E-AE79-F94232904593}"/>
              </a:ext>
            </a:extLst>
          </p:cNvPr>
          <p:cNvSpPr/>
          <p:nvPr/>
        </p:nvSpPr>
        <p:spPr>
          <a:xfrm>
            <a:off x="4222640" y="2903976"/>
            <a:ext cx="810492" cy="749272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9</a:t>
            </a:r>
          </a:p>
        </p:txBody>
      </p:sp>
      <p:sp>
        <p:nvSpPr>
          <p:cNvPr id="124" name="10 Прямоугольник: скругленные углы 123">
            <a:hlinkClick r:id="rId12" action="ppaction://hlinksldjump"/>
            <a:extLst>
              <a:ext uri="{FF2B5EF4-FFF2-40B4-BE49-F238E27FC236}">
                <a16:creationId xmlns:a16="http://schemas.microsoft.com/office/drawing/2014/main" xmlns="" id="{67F70A39-3FEA-4B8F-A806-E5DA52C33DCE}"/>
              </a:ext>
            </a:extLst>
          </p:cNvPr>
          <p:cNvSpPr/>
          <p:nvPr/>
        </p:nvSpPr>
        <p:spPr>
          <a:xfrm>
            <a:off x="5114503" y="2873065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10</a:t>
            </a:r>
          </a:p>
        </p:txBody>
      </p:sp>
      <p:sp>
        <p:nvSpPr>
          <p:cNvPr id="125" name="11 Прямоугольник: скругленные углы 124">
            <a:hlinkClick r:id="rId13" action="ppaction://hlinksldjump"/>
            <a:extLst>
              <a:ext uri="{FF2B5EF4-FFF2-40B4-BE49-F238E27FC236}">
                <a16:creationId xmlns:a16="http://schemas.microsoft.com/office/drawing/2014/main" xmlns="" id="{A0E693D3-2FCA-4674-97AF-357977498403}"/>
              </a:ext>
            </a:extLst>
          </p:cNvPr>
          <p:cNvSpPr/>
          <p:nvPr/>
        </p:nvSpPr>
        <p:spPr>
          <a:xfrm>
            <a:off x="6042545" y="2864555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11</a:t>
            </a:r>
          </a:p>
        </p:txBody>
      </p:sp>
      <p:sp>
        <p:nvSpPr>
          <p:cNvPr id="126" name="12 Прямоугольник: скругленные углы 125">
            <a:hlinkClick r:id="rId14" action="ppaction://hlinksldjump"/>
            <a:extLst>
              <a:ext uri="{FF2B5EF4-FFF2-40B4-BE49-F238E27FC236}">
                <a16:creationId xmlns:a16="http://schemas.microsoft.com/office/drawing/2014/main" xmlns="" id="{65B2F8CD-B7EB-40ED-8AEC-95D6ACF676E2}"/>
              </a:ext>
            </a:extLst>
          </p:cNvPr>
          <p:cNvSpPr/>
          <p:nvPr/>
        </p:nvSpPr>
        <p:spPr>
          <a:xfrm>
            <a:off x="6970585" y="2870634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12</a:t>
            </a:r>
          </a:p>
        </p:txBody>
      </p:sp>
      <p:sp>
        <p:nvSpPr>
          <p:cNvPr id="127" name="13 Прямоугольник: скругленные углы 126">
            <a:hlinkClick r:id="rId15" action="ppaction://hlinksldjump"/>
            <a:extLst>
              <a:ext uri="{FF2B5EF4-FFF2-40B4-BE49-F238E27FC236}">
                <a16:creationId xmlns:a16="http://schemas.microsoft.com/office/drawing/2014/main" xmlns="" id="{67A08679-4B70-4F50-BEE0-EF06B9262649}"/>
              </a:ext>
            </a:extLst>
          </p:cNvPr>
          <p:cNvSpPr/>
          <p:nvPr/>
        </p:nvSpPr>
        <p:spPr>
          <a:xfrm>
            <a:off x="4190875" y="3741932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13</a:t>
            </a:r>
          </a:p>
        </p:txBody>
      </p:sp>
      <p:sp>
        <p:nvSpPr>
          <p:cNvPr id="128" name="14 Прямоугольник: скругленные углы 127">
            <a:hlinkClick r:id="rId16" action="ppaction://hlinksldjump"/>
            <a:extLst>
              <a:ext uri="{FF2B5EF4-FFF2-40B4-BE49-F238E27FC236}">
                <a16:creationId xmlns:a16="http://schemas.microsoft.com/office/drawing/2014/main" xmlns="" id="{673C8A3F-C815-46A0-B682-A44956E02EBC}"/>
              </a:ext>
            </a:extLst>
          </p:cNvPr>
          <p:cNvSpPr/>
          <p:nvPr/>
        </p:nvSpPr>
        <p:spPr>
          <a:xfrm>
            <a:off x="5114503" y="3735757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14</a:t>
            </a:r>
          </a:p>
        </p:txBody>
      </p:sp>
      <p:sp>
        <p:nvSpPr>
          <p:cNvPr id="129" name="15 Прямоугольник: скругленные углы 128">
            <a:hlinkClick r:id="rId17" action="ppaction://hlinksldjump"/>
            <a:extLst>
              <a:ext uri="{FF2B5EF4-FFF2-40B4-BE49-F238E27FC236}">
                <a16:creationId xmlns:a16="http://schemas.microsoft.com/office/drawing/2014/main" xmlns="" id="{EBF81F3F-6605-4629-8849-5E312188F943}"/>
              </a:ext>
            </a:extLst>
          </p:cNvPr>
          <p:cNvSpPr/>
          <p:nvPr/>
        </p:nvSpPr>
        <p:spPr>
          <a:xfrm>
            <a:off x="6038133" y="3735757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15</a:t>
            </a:r>
          </a:p>
        </p:txBody>
      </p:sp>
      <p:sp>
        <p:nvSpPr>
          <p:cNvPr id="130" name="16 Прямоугольник: скругленные углы 129">
            <a:hlinkClick r:id="rId18" action="ppaction://hlinksldjump"/>
            <a:extLst>
              <a:ext uri="{FF2B5EF4-FFF2-40B4-BE49-F238E27FC236}">
                <a16:creationId xmlns:a16="http://schemas.microsoft.com/office/drawing/2014/main" xmlns="" id="{E763CD50-1D1F-4AF7-8E5A-A604E157489F}"/>
              </a:ext>
            </a:extLst>
          </p:cNvPr>
          <p:cNvSpPr/>
          <p:nvPr/>
        </p:nvSpPr>
        <p:spPr>
          <a:xfrm>
            <a:off x="6961762" y="3742280"/>
            <a:ext cx="846667" cy="78018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16</a:t>
            </a:r>
          </a:p>
        </p:txBody>
      </p:sp>
      <p:sp>
        <p:nvSpPr>
          <p:cNvPr id="131" name="Прямоугольник: скругленные углы 130">
            <a:hlinkClick r:id="rId3" action="ppaction://hlinksldjump"/>
            <a:extLst>
              <a:ext uri="{FF2B5EF4-FFF2-40B4-BE49-F238E27FC236}">
                <a16:creationId xmlns:a16="http://schemas.microsoft.com/office/drawing/2014/main" xmlns="" id="{8986908F-2609-47F6-A854-D2A9CD0716A4}"/>
              </a:ext>
            </a:extLst>
          </p:cNvPr>
          <p:cNvSpPr/>
          <p:nvPr/>
        </p:nvSpPr>
        <p:spPr>
          <a:xfrm>
            <a:off x="4180028" y="1126243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</a:t>
            </a:r>
          </a:p>
        </p:txBody>
      </p:sp>
      <p:sp>
        <p:nvSpPr>
          <p:cNvPr id="132" name="2">
            <a:extLst>
              <a:ext uri="{FF2B5EF4-FFF2-40B4-BE49-F238E27FC236}">
                <a16:creationId xmlns:a16="http://schemas.microsoft.com/office/drawing/2014/main" xmlns="" id="{5088A5A7-F68D-4A5D-AC94-D7D38605A34D}"/>
              </a:ext>
            </a:extLst>
          </p:cNvPr>
          <p:cNvSpPr/>
          <p:nvPr/>
        </p:nvSpPr>
        <p:spPr>
          <a:xfrm>
            <a:off x="5114503" y="1130716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2</a:t>
            </a:r>
          </a:p>
        </p:txBody>
      </p:sp>
      <p:sp>
        <p:nvSpPr>
          <p:cNvPr id="133" name="3">
            <a:hlinkClick r:id="rId5" action="ppaction://hlinksldjump"/>
            <a:extLst>
              <a:ext uri="{FF2B5EF4-FFF2-40B4-BE49-F238E27FC236}">
                <a16:creationId xmlns:a16="http://schemas.microsoft.com/office/drawing/2014/main" xmlns="" id="{EE3D59AC-3733-4CC9-88E0-02827008BB6F}"/>
              </a:ext>
            </a:extLst>
          </p:cNvPr>
          <p:cNvSpPr/>
          <p:nvPr/>
        </p:nvSpPr>
        <p:spPr>
          <a:xfrm>
            <a:off x="6031698" y="1119572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3</a:t>
            </a:r>
          </a:p>
        </p:txBody>
      </p:sp>
      <p:sp>
        <p:nvSpPr>
          <p:cNvPr id="134" name="4 Прямоугольник: скругленные углы 117">
            <a:hlinkClick r:id="rId6" action="ppaction://hlinksldjump"/>
            <a:extLst>
              <a:ext uri="{FF2B5EF4-FFF2-40B4-BE49-F238E27FC236}">
                <a16:creationId xmlns:a16="http://schemas.microsoft.com/office/drawing/2014/main" xmlns="" id="{AC3B68F6-8B75-4C4B-BCA0-C7684AA94FF6}"/>
              </a:ext>
            </a:extLst>
          </p:cNvPr>
          <p:cNvSpPr/>
          <p:nvPr/>
        </p:nvSpPr>
        <p:spPr>
          <a:xfrm>
            <a:off x="6970585" y="1121975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4</a:t>
            </a:r>
          </a:p>
        </p:txBody>
      </p:sp>
      <p:sp>
        <p:nvSpPr>
          <p:cNvPr id="135" name="5 Прямоугольник: скругленные углы 118">
            <a:hlinkClick r:id="rId7" action="ppaction://hlinksldjump"/>
            <a:extLst>
              <a:ext uri="{FF2B5EF4-FFF2-40B4-BE49-F238E27FC236}">
                <a16:creationId xmlns:a16="http://schemas.microsoft.com/office/drawing/2014/main" xmlns="" id="{6C24EA7C-381B-4878-A1FC-D7E4D5770FD5}"/>
              </a:ext>
            </a:extLst>
          </p:cNvPr>
          <p:cNvSpPr/>
          <p:nvPr/>
        </p:nvSpPr>
        <p:spPr>
          <a:xfrm>
            <a:off x="4182574" y="1993621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5</a:t>
            </a:r>
          </a:p>
        </p:txBody>
      </p:sp>
      <p:sp>
        <p:nvSpPr>
          <p:cNvPr id="136" name="6 Прямоугольник: скругленные углы 119">
            <a:hlinkClick r:id="rId8" action="ppaction://hlinksldjump"/>
            <a:extLst>
              <a:ext uri="{FF2B5EF4-FFF2-40B4-BE49-F238E27FC236}">
                <a16:creationId xmlns:a16="http://schemas.microsoft.com/office/drawing/2014/main" xmlns="" id="{554CADF7-C6B8-43C5-B5E1-CDC072E92D92}"/>
              </a:ext>
            </a:extLst>
          </p:cNvPr>
          <p:cNvSpPr/>
          <p:nvPr/>
        </p:nvSpPr>
        <p:spPr>
          <a:xfrm>
            <a:off x="5108898" y="1987099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6</a:t>
            </a:r>
          </a:p>
        </p:txBody>
      </p:sp>
      <p:sp>
        <p:nvSpPr>
          <p:cNvPr id="137" name="7 Прямоугольник: скругленные углы 120">
            <a:hlinkClick r:id="rId9" action="ppaction://hlinksldjump"/>
            <a:extLst>
              <a:ext uri="{FF2B5EF4-FFF2-40B4-BE49-F238E27FC236}">
                <a16:creationId xmlns:a16="http://schemas.microsoft.com/office/drawing/2014/main" xmlns="" id="{F990EC4D-5A24-44C1-8EA6-D5EF8FC727CC}"/>
              </a:ext>
            </a:extLst>
          </p:cNvPr>
          <p:cNvSpPr/>
          <p:nvPr/>
        </p:nvSpPr>
        <p:spPr>
          <a:xfrm>
            <a:off x="6032759" y="1987098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7</a:t>
            </a:r>
          </a:p>
        </p:txBody>
      </p:sp>
      <p:sp>
        <p:nvSpPr>
          <p:cNvPr id="138" name="8 Прямоугольник: скругленные углы 121">
            <a:hlinkClick r:id="rId10" action="ppaction://hlinksldjump"/>
            <a:extLst>
              <a:ext uri="{FF2B5EF4-FFF2-40B4-BE49-F238E27FC236}">
                <a16:creationId xmlns:a16="http://schemas.microsoft.com/office/drawing/2014/main" xmlns="" id="{85497B04-3D0A-449D-8EA1-896F094B68FF}"/>
              </a:ext>
            </a:extLst>
          </p:cNvPr>
          <p:cNvSpPr/>
          <p:nvPr/>
        </p:nvSpPr>
        <p:spPr>
          <a:xfrm>
            <a:off x="6955327" y="1993621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8</a:t>
            </a:r>
          </a:p>
        </p:txBody>
      </p:sp>
      <p:sp>
        <p:nvSpPr>
          <p:cNvPr id="139" name="9 Прямоугольник: скругленные углы 122">
            <a:hlinkClick r:id="rId11" action="ppaction://hlinksldjump"/>
            <a:extLst>
              <a:ext uri="{FF2B5EF4-FFF2-40B4-BE49-F238E27FC236}">
                <a16:creationId xmlns:a16="http://schemas.microsoft.com/office/drawing/2014/main" xmlns="" id="{1280E01C-BD3C-4D1C-B1DA-D13402B6A6E6}"/>
              </a:ext>
            </a:extLst>
          </p:cNvPr>
          <p:cNvSpPr/>
          <p:nvPr/>
        </p:nvSpPr>
        <p:spPr>
          <a:xfrm>
            <a:off x="4215998" y="2908539"/>
            <a:ext cx="810492" cy="749272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9</a:t>
            </a:r>
          </a:p>
        </p:txBody>
      </p:sp>
      <p:sp>
        <p:nvSpPr>
          <p:cNvPr id="140" name="10 Прямоугольник: скругленные углы 123">
            <a:hlinkClick r:id="rId12" action="ppaction://hlinksldjump"/>
            <a:extLst>
              <a:ext uri="{FF2B5EF4-FFF2-40B4-BE49-F238E27FC236}">
                <a16:creationId xmlns:a16="http://schemas.microsoft.com/office/drawing/2014/main" xmlns="" id="{FAEFA8B1-4C29-4E4B-A246-DC86C1F66D00}"/>
              </a:ext>
            </a:extLst>
          </p:cNvPr>
          <p:cNvSpPr/>
          <p:nvPr/>
        </p:nvSpPr>
        <p:spPr>
          <a:xfrm>
            <a:off x="5108069" y="2873065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10</a:t>
            </a:r>
          </a:p>
        </p:txBody>
      </p:sp>
      <p:sp>
        <p:nvSpPr>
          <p:cNvPr id="141" name="11 Прямоугольник: скругленные углы 124">
            <a:hlinkClick r:id="rId13" action="ppaction://hlinksldjump"/>
            <a:extLst>
              <a:ext uri="{FF2B5EF4-FFF2-40B4-BE49-F238E27FC236}">
                <a16:creationId xmlns:a16="http://schemas.microsoft.com/office/drawing/2014/main" xmlns="" id="{E5809DB2-E719-4671-B573-976770F752EF}"/>
              </a:ext>
            </a:extLst>
          </p:cNvPr>
          <p:cNvSpPr/>
          <p:nvPr/>
        </p:nvSpPr>
        <p:spPr>
          <a:xfrm>
            <a:off x="6036109" y="2861427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11</a:t>
            </a:r>
          </a:p>
        </p:txBody>
      </p:sp>
      <p:sp>
        <p:nvSpPr>
          <p:cNvPr id="142" name="12 Прямоугольник: скругленные углы 125">
            <a:hlinkClick r:id="rId14" action="ppaction://hlinksldjump"/>
            <a:extLst>
              <a:ext uri="{FF2B5EF4-FFF2-40B4-BE49-F238E27FC236}">
                <a16:creationId xmlns:a16="http://schemas.microsoft.com/office/drawing/2014/main" xmlns="" id="{D1D7D751-04BD-41A3-A4BE-8BCCC71EE389}"/>
              </a:ext>
            </a:extLst>
          </p:cNvPr>
          <p:cNvSpPr/>
          <p:nvPr/>
        </p:nvSpPr>
        <p:spPr>
          <a:xfrm>
            <a:off x="6970585" y="2867950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12</a:t>
            </a:r>
          </a:p>
        </p:txBody>
      </p:sp>
      <p:sp>
        <p:nvSpPr>
          <p:cNvPr id="143" name="13 Прямоугольник: скругленные углы 126">
            <a:hlinkClick r:id="rId15" action="ppaction://hlinksldjump"/>
            <a:extLst>
              <a:ext uri="{FF2B5EF4-FFF2-40B4-BE49-F238E27FC236}">
                <a16:creationId xmlns:a16="http://schemas.microsoft.com/office/drawing/2014/main" xmlns="" id="{D2E09F32-0B53-42E4-9A70-5B6FC78971C0}"/>
              </a:ext>
            </a:extLst>
          </p:cNvPr>
          <p:cNvSpPr/>
          <p:nvPr/>
        </p:nvSpPr>
        <p:spPr>
          <a:xfrm>
            <a:off x="4194781" y="3739284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13</a:t>
            </a:r>
          </a:p>
        </p:txBody>
      </p:sp>
      <p:sp>
        <p:nvSpPr>
          <p:cNvPr id="144" name="14 Прямоугольник: скругленные углы 127">
            <a:hlinkClick r:id="rId16" action="ppaction://hlinksldjump"/>
            <a:extLst>
              <a:ext uri="{FF2B5EF4-FFF2-40B4-BE49-F238E27FC236}">
                <a16:creationId xmlns:a16="http://schemas.microsoft.com/office/drawing/2014/main" xmlns="" id="{42BCE26A-DA28-489B-9805-1765FE49D921}"/>
              </a:ext>
            </a:extLst>
          </p:cNvPr>
          <p:cNvSpPr/>
          <p:nvPr/>
        </p:nvSpPr>
        <p:spPr>
          <a:xfrm>
            <a:off x="5114502" y="3735757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14</a:t>
            </a:r>
          </a:p>
        </p:txBody>
      </p:sp>
      <p:sp>
        <p:nvSpPr>
          <p:cNvPr id="145" name="15 Прямоугольник: скругленные углы 128">
            <a:hlinkClick r:id="rId17" action="ppaction://hlinksldjump"/>
            <a:extLst>
              <a:ext uri="{FF2B5EF4-FFF2-40B4-BE49-F238E27FC236}">
                <a16:creationId xmlns:a16="http://schemas.microsoft.com/office/drawing/2014/main" xmlns="" id="{CA6D685D-FCF4-4997-B592-A1A69038BCE2}"/>
              </a:ext>
            </a:extLst>
          </p:cNvPr>
          <p:cNvSpPr/>
          <p:nvPr/>
        </p:nvSpPr>
        <p:spPr>
          <a:xfrm>
            <a:off x="6038133" y="3742279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15</a:t>
            </a:r>
          </a:p>
        </p:txBody>
      </p:sp>
      <p:sp>
        <p:nvSpPr>
          <p:cNvPr id="146" name="16 Прямоугольник: скругленные углы 129">
            <a:hlinkClick r:id="rId18" action="ppaction://hlinksldjump"/>
            <a:extLst>
              <a:ext uri="{FF2B5EF4-FFF2-40B4-BE49-F238E27FC236}">
                <a16:creationId xmlns:a16="http://schemas.microsoft.com/office/drawing/2014/main" xmlns="" id="{BD03524B-960C-4304-8447-7076BEF636F3}"/>
              </a:ext>
            </a:extLst>
          </p:cNvPr>
          <p:cNvSpPr/>
          <p:nvPr/>
        </p:nvSpPr>
        <p:spPr>
          <a:xfrm>
            <a:off x="6965985" y="3742279"/>
            <a:ext cx="846667" cy="78018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naheim"/>
              </a:rPr>
              <a:t>16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31"/>
          <p:cNvSpPr txBox="1">
            <a:spLocks noGrp="1"/>
          </p:cNvSpPr>
          <p:nvPr>
            <p:ph type="subTitle" idx="1"/>
          </p:nvPr>
        </p:nvSpPr>
        <p:spPr>
          <a:xfrm>
            <a:off x="2168486" y="2200561"/>
            <a:ext cx="4929566" cy="98281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/>
            <a:r>
              <a:rPr lang="ru-RU" sz="2800" dirty="0" err="1">
                <a:latin typeface="Gabriola" panose="04040605051002020D02" pitchFamily="82" charset="0"/>
              </a:rPr>
              <a:t>Стеколь</a:t>
            </a:r>
            <a:r>
              <a:rPr lang="ru-RU" sz="2800" dirty="0">
                <a:latin typeface="Gabriola" panose="04040605051002020D02" pitchFamily="82" charset="0"/>
              </a:rPr>
              <a:t>..</a:t>
            </a:r>
            <a:r>
              <a:rPr lang="ru-RU" sz="2800" dirty="0" err="1">
                <a:latin typeface="Gabriola" panose="04040605051002020D02" pitchFamily="82" charset="0"/>
              </a:rPr>
              <a:t>ик</a:t>
            </a:r>
            <a:r>
              <a:rPr lang="ru-RU" sz="2800" dirty="0">
                <a:latin typeface="Gabriola" panose="04040605051002020D02" pitchFamily="82" charset="0"/>
              </a:rPr>
              <a:t>, приказ..</a:t>
            </a:r>
            <a:r>
              <a:rPr lang="ru-RU" sz="2800" dirty="0" err="1">
                <a:latin typeface="Gabriola" panose="04040605051002020D02" pitchFamily="82" charset="0"/>
              </a:rPr>
              <a:t>ик</a:t>
            </a:r>
            <a:r>
              <a:rPr lang="ru-RU" sz="2800" dirty="0">
                <a:latin typeface="Gabriola" panose="04040605051002020D02" pitchFamily="82" charset="0"/>
              </a:rPr>
              <a:t>, доклад..</a:t>
            </a:r>
            <a:r>
              <a:rPr lang="ru-RU" sz="2800" dirty="0" err="1">
                <a:latin typeface="Gabriola" panose="04040605051002020D02" pitchFamily="82" charset="0"/>
              </a:rPr>
              <a:t>ик</a:t>
            </a:r>
            <a:r>
              <a:rPr lang="ru-RU" sz="2800" dirty="0">
                <a:latin typeface="Gabriola" panose="04040605051002020D02" pitchFamily="82" charset="0"/>
              </a:rPr>
              <a:t>, буфет..</a:t>
            </a:r>
            <a:r>
              <a:rPr lang="ru-RU" sz="2800" dirty="0" err="1">
                <a:latin typeface="Gabriola" panose="04040605051002020D02" pitchFamily="82" charset="0"/>
              </a:rPr>
              <a:t>ик</a:t>
            </a:r>
            <a:r>
              <a:rPr lang="ru-RU" sz="2800" dirty="0">
                <a:latin typeface="Gabriola" panose="04040605051002020D02" pitchFamily="82" charset="0"/>
              </a:rPr>
              <a:t>, барабан..</a:t>
            </a:r>
            <a:r>
              <a:rPr lang="ru-RU" sz="2800" dirty="0" err="1">
                <a:latin typeface="Gabriola" panose="04040605051002020D02" pitchFamily="82" charset="0"/>
              </a:rPr>
              <a:t>ик</a:t>
            </a:r>
            <a:r>
              <a:rPr lang="ru-RU" sz="2800" dirty="0">
                <a:latin typeface="Gabriola" panose="04040605051002020D02" pitchFamily="82" charset="0"/>
              </a:rPr>
              <a:t>.</a:t>
            </a:r>
          </a:p>
        </p:txBody>
      </p:sp>
      <p:sp>
        <p:nvSpPr>
          <p:cNvPr id="814" name="Google Shape;814;p31"/>
          <p:cNvSpPr txBox="1">
            <a:spLocks noGrp="1"/>
          </p:cNvSpPr>
          <p:nvPr>
            <p:ph type="title"/>
          </p:nvPr>
        </p:nvSpPr>
        <p:spPr>
          <a:xfrm>
            <a:off x="1784629" y="1116077"/>
            <a:ext cx="5627254" cy="107833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2800" dirty="0">
                <a:latin typeface="Gabriola" panose="04040605051002020D02" pitchFamily="82" charset="0"/>
              </a:rPr>
              <a:t>Задание 1. Спишите, вставляя пропущенные буквы. Расскажите правило, которое мы применили.</a:t>
            </a: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815" name="Google Shape;815;p31"/>
          <p:cNvSpPr txBox="1">
            <a:spLocks noGrp="1"/>
          </p:cNvSpPr>
          <p:nvPr>
            <p:ph type="title" idx="2"/>
          </p:nvPr>
        </p:nvSpPr>
        <p:spPr>
          <a:xfrm>
            <a:off x="3815880" y="61088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816" name="Google Shape;816;p31"/>
          <p:cNvSpPr/>
          <p:nvPr/>
        </p:nvSpPr>
        <p:spPr>
          <a:xfrm>
            <a:off x="953250" y="18839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7" name="Google Shape;817;p31"/>
          <p:cNvSpPr/>
          <p:nvPr/>
        </p:nvSpPr>
        <p:spPr>
          <a:xfrm>
            <a:off x="1804900" y="5395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8" name="Google Shape;818;p31"/>
          <p:cNvSpPr/>
          <p:nvPr/>
        </p:nvSpPr>
        <p:spPr>
          <a:xfrm>
            <a:off x="2162850" y="9721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9" name="Google Shape;819;p31"/>
          <p:cNvSpPr/>
          <p:nvPr/>
        </p:nvSpPr>
        <p:spPr>
          <a:xfrm>
            <a:off x="7643875" y="7983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0" name="Google Shape;820;p31"/>
          <p:cNvSpPr/>
          <p:nvPr/>
        </p:nvSpPr>
        <p:spPr>
          <a:xfrm>
            <a:off x="6496725" y="3464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1" name="Google Shape;821;p31"/>
          <p:cNvSpPr/>
          <p:nvPr/>
        </p:nvSpPr>
        <p:spPr>
          <a:xfrm>
            <a:off x="6762300" y="21262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2" name="Google Shape;822;p31"/>
          <p:cNvSpPr/>
          <p:nvPr/>
        </p:nvSpPr>
        <p:spPr>
          <a:xfrm>
            <a:off x="1352025" y="11403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31"/>
          <p:cNvSpPr/>
          <p:nvPr/>
        </p:nvSpPr>
        <p:spPr>
          <a:xfrm>
            <a:off x="7393300" y="17254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31"/>
          <p:cNvSpPr/>
          <p:nvPr/>
        </p:nvSpPr>
        <p:spPr>
          <a:xfrm>
            <a:off x="7979275" y="15756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5" name="Google Shape;825;p31"/>
          <p:cNvGrpSpPr/>
          <p:nvPr/>
        </p:nvGrpSpPr>
        <p:grpSpPr>
          <a:xfrm>
            <a:off x="685353" y="1335257"/>
            <a:ext cx="1605848" cy="3384532"/>
            <a:chOff x="4312525" y="1698825"/>
            <a:chExt cx="327050" cy="689300"/>
          </a:xfrm>
        </p:grpSpPr>
        <p:sp>
          <p:nvSpPr>
            <p:cNvPr id="826" name="Google Shape;826;p31"/>
            <p:cNvSpPr/>
            <p:nvPr/>
          </p:nvSpPr>
          <p:spPr>
            <a:xfrm>
              <a:off x="4312525" y="1808575"/>
              <a:ext cx="327050" cy="579550"/>
            </a:xfrm>
            <a:custGeom>
              <a:avLst/>
              <a:gdLst/>
              <a:ahLst/>
              <a:cxnLst/>
              <a:rect l="l" t="t" r="r" b="b"/>
              <a:pathLst>
                <a:path w="13082" h="23182" extrusionOk="0">
                  <a:moveTo>
                    <a:pt x="6413" y="1"/>
                  </a:moveTo>
                  <a:cubicBezTo>
                    <a:pt x="6317" y="1"/>
                    <a:pt x="6219" y="51"/>
                    <a:pt x="6145" y="151"/>
                  </a:cubicBezTo>
                  <a:cubicBezTo>
                    <a:pt x="6127" y="174"/>
                    <a:pt x="6106" y="197"/>
                    <a:pt x="6091" y="222"/>
                  </a:cubicBezTo>
                  <a:cubicBezTo>
                    <a:pt x="6028" y="332"/>
                    <a:pt x="5959" y="438"/>
                    <a:pt x="5906" y="552"/>
                  </a:cubicBezTo>
                  <a:cubicBezTo>
                    <a:pt x="5647" y="1108"/>
                    <a:pt x="5429" y="1681"/>
                    <a:pt x="5259" y="2270"/>
                  </a:cubicBezTo>
                  <a:cubicBezTo>
                    <a:pt x="5034" y="3054"/>
                    <a:pt x="4783" y="3831"/>
                    <a:pt x="4557" y="4615"/>
                  </a:cubicBezTo>
                  <a:cubicBezTo>
                    <a:pt x="4311" y="5469"/>
                    <a:pt x="4096" y="6329"/>
                    <a:pt x="3921" y="7201"/>
                  </a:cubicBezTo>
                  <a:cubicBezTo>
                    <a:pt x="3746" y="8072"/>
                    <a:pt x="3588" y="8946"/>
                    <a:pt x="3401" y="9814"/>
                  </a:cubicBezTo>
                  <a:cubicBezTo>
                    <a:pt x="3215" y="10683"/>
                    <a:pt x="3003" y="11545"/>
                    <a:pt x="2765" y="12401"/>
                  </a:cubicBezTo>
                  <a:cubicBezTo>
                    <a:pt x="2453" y="13518"/>
                    <a:pt x="2109" y="14623"/>
                    <a:pt x="1764" y="15729"/>
                  </a:cubicBezTo>
                  <a:cubicBezTo>
                    <a:pt x="1565" y="16364"/>
                    <a:pt x="1373" y="17003"/>
                    <a:pt x="1204" y="17647"/>
                  </a:cubicBezTo>
                  <a:cubicBezTo>
                    <a:pt x="923" y="18715"/>
                    <a:pt x="625" y="19778"/>
                    <a:pt x="328" y="20842"/>
                  </a:cubicBezTo>
                  <a:cubicBezTo>
                    <a:pt x="205" y="21281"/>
                    <a:pt x="99" y="21725"/>
                    <a:pt x="25" y="22176"/>
                  </a:cubicBezTo>
                  <a:cubicBezTo>
                    <a:pt x="8" y="22283"/>
                    <a:pt x="1" y="22391"/>
                    <a:pt x="6" y="22498"/>
                  </a:cubicBezTo>
                  <a:cubicBezTo>
                    <a:pt x="13" y="22635"/>
                    <a:pt x="75" y="22740"/>
                    <a:pt x="199" y="22801"/>
                  </a:cubicBezTo>
                  <a:cubicBezTo>
                    <a:pt x="258" y="22831"/>
                    <a:pt x="318" y="22861"/>
                    <a:pt x="381" y="22877"/>
                  </a:cubicBezTo>
                  <a:cubicBezTo>
                    <a:pt x="713" y="22962"/>
                    <a:pt x="1050" y="23022"/>
                    <a:pt x="1393" y="23034"/>
                  </a:cubicBezTo>
                  <a:cubicBezTo>
                    <a:pt x="1663" y="23042"/>
                    <a:pt x="1933" y="23040"/>
                    <a:pt x="2203" y="23056"/>
                  </a:cubicBezTo>
                  <a:cubicBezTo>
                    <a:pt x="2574" y="23080"/>
                    <a:pt x="2947" y="23085"/>
                    <a:pt x="3318" y="23095"/>
                  </a:cubicBezTo>
                  <a:cubicBezTo>
                    <a:pt x="3685" y="23104"/>
                    <a:pt x="4051" y="23114"/>
                    <a:pt x="4417" y="23114"/>
                  </a:cubicBezTo>
                  <a:cubicBezTo>
                    <a:pt x="4765" y="23114"/>
                    <a:pt x="5112" y="23105"/>
                    <a:pt x="5460" y="23077"/>
                  </a:cubicBezTo>
                  <a:cubicBezTo>
                    <a:pt x="5611" y="23064"/>
                    <a:pt x="5761" y="23059"/>
                    <a:pt x="5912" y="23059"/>
                  </a:cubicBezTo>
                  <a:cubicBezTo>
                    <a:pt x="6234" y="23059"/>
                    <a:pt x="6557" y="23085"/>
                    <a:pt x="6879" y="23128"/>
                  </a:cubicBezTo>
                  <a:cubicBezTo>
                    <a:pt x="7083" y="23155"/>
                    <a:pt x="7289" y="23177"/>
                    <a:pt x="7496" y="23177"/>
                  </a:cubicBezTo>
                  <a:cubicBezTo>
                    <a:pt x="7505" y="23177"/>
                    <a:pt x="7514" y="23177"/>
                    <a:pt x="7524" y="23177"/>
                  </a:cubicBezTo>
                  <a:cubicBezTo>
                    <a:pt x="7582" y="23176"/>
                    <a:pt x="7640" y="23176"/>
                    <a:pt x="7697" y="23176"/>
                  </a:cubicBezTo>
                  <a:cubicBezTo>
                    <a:pt x="7813" y="23176"/>
                    <a:pt x="7928" y="23177"/>
                    <a:pt x="8042" y="23177"/>
                  </a:cubicBezTo>
                  <a:cubicBezTo>
                    <a:pt x="8112" y="23180"/>
                    <a:pt x="8183" y="23181"/>
                    <a:pt x="8254" y="23181"/>
                  </a:cubicBezTo>
                  <a:cubicBezTo>
                    <a:pt x="8679" y="23181"/>
                    <a:pt x="9099" y="23136"/>
                    <a:pt x="9521" y="23135"/>
                  </a:cubicBezTo>
                  <a:cubicBezTo>
                    <a:pt x="9545" y="23135"/>
                    <a:pt x="9569" y="23132"/>
                    <a:pt x="9592" y="23129"/>
                  </a:cubicBezTo>
                  <a:cubicBezTo>
                    <a:pt x="9910" y="23099"/>
                    <a:pt x="10225" y="23065"/>
                    <a:pt x="10542" y="23040"/>
                  </a:cubicBezTo>
                  <a:cubicBezTo>
                    <a:pt x="10883" y="23012"/>
                    <a:pt x="11224" y="22984"/>
                    <a:pt x="11565" y="22967"/>
                  </a:cubicBezTo>
                  <a:cubicBezTo>
                    <a:pt x="11955" y="22948"/>
                    <a:pt x="12344" y="22938"/>
                    <a:pt x="12734" y="22925"/>
                  </a:cubicBezTo>
                  <a:cubicBezTo>
                    <a:pt x="12788" y="22923"/>
                    <a:pt x="12842" y="22925"/>
                    <a:pt x="12896" y="22918"/>
                  </a:cubicBezTo>
                  <a:cubicBezTo>
                    <a:pt x="13012" y="22903"/>
                    <a:pt x="13076" y="22830"/>
                    <a:pt x="13080" y="22711"/>
                  </a:cubicBezTo>
                  <a:cubicBezTo>
                    <a:pt x="13082" y="22675"/>
                    <a:pt x="13074" y="22639"/>
                    <a:pt x="13069" y="22604"/>
                  </a:cubicBezTo>
                  <a:cubicBezTo>
                    <a:pt x="13045" y="22437"/>
                    <a:pt x="12994" y="22277"/>
                    <a:pt x="12940" y="22117"/>
                  </a:cubicBezTo>
                  <a:cubicBezTo>
                    <a:pt x="12688" y="21371"/>
                    <a:pt x="12491" y="20611"/>
                    <a:pt x="12330" y="19841"/>
                  </a:cubicBezTo>
                  <a:cubicBezTo>
                    <a:pt x="12221" y="19324"/>
                    <a:pt x="12118" y="18806"/>
                    <a:pt x="11996" y="18292"/>
                  </a:cubicBezTo>
                  <a:cubicBezTo>
                    <a:pt x="11732" y="17176"/>
                    <a:pt x="11444" y="16067"/>
                    <a:pt x="11145" y="14960"/>
                  </a:cubicBezTo>
                  <a:cubicBezTo>
                    <a:pt x="10969" y="14306"/>
                    <a:pt x="10783" y="13654"/>
                    <a:pt x="10575" y="13007"/>
                  </a:cubicBezTo>
                  <a:cubicBezTo>
                    <a:pt x="10277" y="12075"/>
                    <a:pt x="9931" y="11160"/>
                    <a:pt x="9600" y="10240"/>
                  </a:cubicBezTo>
                  <a:cubicBezTo>
                    <a:pt x="9406" y="9702"/>
                    <a:pt x="9222" y="9163"/>
                    <a:pt x="9060" y="8616"/>
                  </a:cubicBezTo>
                  <a:cubicBezTo>
                    <a:pt x="8818" y="7799"/>
                    <a:pt x="8599" y="6975"/>
                    <a:pt x="8401" y="6146"/>
                  </a:cubicBezTo>
                  <a:cubicBezTo>
                    <a:pt x="8229" y="5429"/>
                    <a:pt x="8039" y="4715"/>
                    <a:pt x="7859" y="4000"/>
                  </a:cubicBezTo>
                  <a:cubicBezTo>
                    <a:pt x="7655" y="3184"/>
                    <a:pt x="7421" y="2377"/>
                    <a:pt x="7163" y="1578"/>
                  </a:cubicBezTo>
                  <a:cubicBezTo>
                    <a:pt x="7044" y="1212"/>
                    <a:pt x="6934" y="844"/>
                    <a:pt x="6819" y="477"/>
                  </a:cubicBezTo>
                  <a:cubicBezTo>
                    <a:pt x="6786" y="374"/>
                    <a:pt x="6743" y="277"/>
                    <a:pt x="6690" y="181"/>
                  </a:cubicBezTo>
                  <a:cubicBezTo>
                    <a:pt x="6622" y="61"/>
                    <a:pt x="6519" y="1"/>
                    <a:pt x="64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31"/>
            <p:cNvSpPr/>
            <p:nvPr/>
          </p:nvSpPr>
          <p:spPr>
            <a:xfrm>
              <a:off x="4319450" y="2187650"/>
              <a:ext cx="312550" cy="161300"/>
            </a:xfrm>
            <a:custGeom>
              <a:avLst/>
              <a:gdLst/>
              <a:ahLst/>
              <a:cxnLst/>
              <a:rect l="l" t="t" r="r" b="b"/>
              <a:pathLst>
                <a:path w="12502" h="6452" extrusionOk="0">
                  <a:moveTo>
                    <a:pt x="5815" y="140"/>
                  </a:moveTo>
                  <a:cubicBezTo>
                    <a:pt x="5895" y="140"/>
                    <a:pt x="5976" y="182"/>
                    <a:pt x="6049" y="265"/>
                  </a:cubicBezTo>
                  <a:cubicBezTo>
                    <a:pt x="6124" y="351"/>
                    <a:pt x="6184" y="449"/>
                    <a:pt x="6223" y="556"/>
                  </a:cubicBezTo>
                  <a:cubicBezTo>
                    <a:pt x="6305" y="783"/>
                    <a:pt x="6357" y="1014"/>
                    <a:pt x="6386" y="1254"/>
                  </a:cubicBezTo>
                  <a:cubicBezTo>
                    <a:pt x="6407" y="1439"/>
                    <a:pt x="6414" y="1623"/>
                    <a:pt x="6416" y="1809"/>
                  </a:cubicBezTo>
                  <a:cubicBezTo>
                    <a:pt x="6413" y="2519"/>
                    <a:pt x="6273" y="3200"/>
                    <a:pt x="5999" y="3854"/>
                  </a:cubicBezTo>
                  <a:cubicBezTo>
                    <a:pt x="5984" y="3886"/>
                    <a:pt x="5967" y="3918"/>
                    <a:pt x="5951" y="3950"/>
                  </a:cubicBezTo>
                  <a:cubicBezTo>
                    <a:pt x="5942" y="3966"/>
                    <a:pt x="5931" y="3981"/>
                    <a:pt x="5911" y="3981"/>
                  </a:cubicBezTo>
                  <a:cubicBezTo>
                    <a:pt x="5890" y="3981"/>
                    <a:pt x="5879" y="3965"/>
                    <a:pt x="5872" y="3949"/>
                  </a:cubicBezTo>
                  <a:cubicBezTo>
                    <a:pt x="5816" y="3830"/>
                    <a:pt x="5756" y="3711"/>
                    <a:pt x="5708" y="3590"/>
                  </a:cubicBezTo>
                  <a:cubicBezTo>
                    <a:pt x="5582" y="3272"/>
                    <a:pt x="5466" y="2951"/>
                    <a:pt x="5394" y="2616"/>
                  </a:cubicBezTo>
                  <a:cubicBezTo>
                    <a:pt x="5346" y="2394"/>
                    <a:pt x="5308" y="2171"/>
                    <a:pt x="5288" y="1944"/>
                  </a:cubicBezTo>
                  <a:cubicBezTo>
                    <a:pt x="5274" y="1783"/>
                    <a:pt x="5256" y="1621"/>
                    <a:pt x="5265" y="1460"/>
                  </a:cubicBezTo>
                  <a:cubicBezTo>
                    <a:pt x="5280" y="1191"/>
                    <a:pt x="5313" y="925"/>
                    <a:pt x="5392" y="665"/>
                  </a:cubicBezTo>
                  <a:cubicBezTo>
                    <a:pt x="5429" y="543"/>
                    <a:pt x="5487" y="433"/>
                    <a:pt x="5547" y="322"/>
                  </a:cubicBezTo>
                  <a:cubicBezTo>
                    <a:pt x="5555" y="306"/>
                    <a:pt x="5566" y="291"/>
                    <a:pt x="5577" y="277"/>
                  </a:cubicBezTo>
                  <a:cubicBezTo>
                    <a:pt x="5648" y="186"/>
                    <a:pt x="5731" y="140"/>
                    <a:pt x="5815" y="140"/>
                  </a:cubicBezTo>
                  <a:close/>
                  <a:moveTo>
                    <a:pt x="2508" y="494"/>
                  </a:moveTo>
                  <a:cubicBezTo>
                    <a:pt x="2548" y="494"/>
                    <a:pt x="2587" y="510"/>
                    <a:pt x="2624" y="542"/>
                  </a:cubicBezTo>
                  <a:cubicBezTo>
                    <a:pt x="2673" y="586"/>
                    <a:pt x="2716" y="635"/>
                    <a:pt x="2749" y="694"/>
                  </a:cubicBezTo>
                  <a:cubicBezTo>
                    <a:pt x="2836" y="846"/>
                    <a:pt x="2889" y="1011"/>
                    <a:pt x="2921" y="1182"/>
                  </a:cubicBezTo>
                  <a:cubicBezTo>
                    <a:pt x="2968" y="1431"/>
                    <a:pt x="2972" y="1684"/>
                    <a:pt x="2951" y="1933"/>
                  </a:cubicBezTo>
                  <a:cubicBezTo>
                    <a:pt x="2921" y="2296"/>
                    <a:pt x="2864" y="2656"/>
                    <a:pt x="2768" y="3008"/>
                  </a:cubicBezTo>
                  <a:cubicBezTo>
                    <a:pt x="2670" y="3368"/>
                    <a:pt x="2520" y="3707"/>
                    <a:pt x="2345" y="4035"/>
                  </a:cubicBezTo>
                  <a:cubicBezTo>
                    <a:pt x="2334" y="4056"/>
                    <a:pt x="2323" y="4078"/>
                    <a:pt x="2295" y="4082"/>
                  </a:cubicBezTo>
                  <a:cubicBezTo>
                    <a:pt x="2264" y="4069"/>
                    <a:pt x="2256" y="4039"/>
                    <a:pt x="2247" y="4012"/>
                  </a:cubicBezTo>
                  <a:cubicBezTo>
                    <a:pt x="2127" y="3667"/>
                    <a:pt x="2026" y="3319"/>
                    <a:pt x="1977" y="2955"/>
                  </a:cubicBezTo>
                  <a:cubicBezTo>
                    <a:pt x="1929" y="2602"/>
                    <a:pt x="1931" y="2249"/>
                    <a:pt x="1955" y="1899"/>
                  </a:cubicBezTo>
                  <a:cubicBezTo>
                    <a:pt x="1985" y="1486"/>
                    <a:pt x="2075" y="1083"/>
                    <a:pt x="2272" y="711"/>
                  </a:cubicBezTo>
                  <a:cubicBezTo>
                    <a:pt x="2302" y="653"/>
                    <a:pt x="2334" y="594"/>
                    <a:pt x="2383" y="549"/>
                  </a:cubicBezTo>
                  <a:cubicBezTo>
                    <a:pt x="2423" y="513"/>
                    <a:pt x="2466" y="494"/>
                    <a:pt x="2508" y="494"/>
                  </a:cubicBezTo>
                  <a:close/>
                  <a:moveTo>
                    <a:pt x="9198" y="280"/>
                  </a:moveTo>
                  <a:cubicBezTo>
                    <a:pt x="9236" y="280"/>
                    <a:pt x="9275" y="294"/>
                    <a:pt x="9310" y="322"/>
                  </a:cubicBezTo>
                  <a:cubicBezTo>
                    <a:pt x="9399" y="394"/>
                    <a:pt x="9479" y="476"/>
                    <a:pt x="9545" y="569"/>
                  </a:cubicBezTo>
                  <a:cubicBezTo>
                    <a:pt x="9659" y="733"/>
                    <a:pt x="9733" y="916"/>
                    <a:pt x="9802" y="1101"/>
                  </a:cubicBezTo>
                  <a:cubicBezTo>
                    <a:pt x="9951" y="1506"/>
                    <a:pt x="10046" y="1925"/>
                    <a:pt x="10116" y="2351"/>
                  </a:cubicBezTo>
                  <a:cubicBezTo>
                    <a:pt x="10136" y="2480"/>
                    <a:pt x="10148" y="2612"/>
                    <a:pt x="10155" y="2743"/>
                  </a:cubicBezTo>
                  <a:cubicBezTo>
                    <a:pt x="10161" y="2868"/>
                    <a:pt x="10156" y="2994"/>
                    <a:pt x="10156" y="3120"/>
                  </a:cubicBezTo>
                  <a:cubicBezTo>
                    <a:pt x="10166" y="3553"/>
                    <a:pt x="10113" y="3979"/>
                    <a:pt x="10015" y="4399"/>
                  </a:cubicBezTo>
                  <a:cubicBezTo>
                    <a:pt x="10012" y="4415"/>
                    <a:pt x="10011" y="4436"/>
                    <a:pt x="9991" y="4436"/>
                  </a:cubicBezTo>
                  <a:cubicBezTo>
                    <a:pt x="9990" y="4436"/>
                    <a:pt x="9989" y="4436"/>
                    <a:pt x="9988" y="4436"/>
                  </a:cubicBezTo>
                  <a:cubicBezTo>
                    <a:pt x="9973" y="4434"/>
                    <a:pt x="9953" y="4424"/>
                    <a:pt x="9945" y="4412"/>
                  </a:cubicBezTo>
                  <a:cubicBezTo>
                    <a:pt x="9882" y="4316"/>
                    <a:pt x="9819" y="4221"/>
                    <a:pt x="9762" y="4124"/>
                  </a:cubicBezTo>
                  <a:cubicBezTo>
                    <a:pt x="9479" y="3648"/>
                    <a:pt x="9258" y="3146"/>
                    <a:pt x="9107" y="2614"/>
                  </a:cubicBezTo>
                  <a:cubicBezTo>
                    <a:pt x="9025" y="2325"/>
                    <a:pt x="8955" y="2035"/>
                    <a:pt x="8912" y="1740"/>
                  </a:cubicBezTo>
                  <a:cubicBezTo>
                    <a:pt x="8874" y="1476"/>
                    <a:pt x="8834" y="1210"/>
                    <a:pt x="8886" y="937"/>
                  </a:cubicBezTo>
                  <a:cubicBezTo>
                    <a:pt x="8911" y="808"/>
                    <a:pt x="8924" y="677"/>
                    <a:pt x="8967" y="553"/>
                  </a:cubicBezTo>
                  <a:cubicBezTo>
                    <a:pt x="8991" y="486"/>
                    <a:pt x="9022" y="419"/>
                    <a:pt x="9060" y="360"/>
                  </a:cubicBezTo>
                  <a:cubicBezTo>
                    <a:pt x="9095" y="307"/>
                    <a:pt x="9146" y="280"/>
                    <a:pt x="9198" y="280"/>
                  </a:cubicBezTo>
                  <a:close/>
                  <a:moveTo>
                    <a:pt x="5821" y="1"/>
                  </a:moveTo>
                  <a:cubicBezTo>
                    <a:pt x="5805" y="1"/>
                    <a:pt x="5788" y="2"/>
                    <a:pt x="5771" y="4"/>
                  </a:cubicBezTo>
                  <a:cubicBezTo>
                    <a:pt x="5640" y="19"/>
                    <a:pt x="5535" y="90"/>
                    <a:pt x="5459" y="197"/>
                  </a:cubicBezTo>
                  <a:cubicBezTo>
                    <a:pt x="5391" y="295"/>
                    <a:pt x="5333" y="400"/>
                    <a:pt x="5293" y="515"/>
                  </a:cubicBezTo>
                  <a:cubicBezTo>
                    <a:pt x="5183" y="829"/>
                    <a:pt x="5138" y="1153"/>
                    <a:pt x="5126" y="1483"/>
                  </a:cubicBezTo>
                  <a:cubicBezTo>
                    <a:pt x="5118" y="1657"/>
                    <a:pt x="5135" y="1829"/>
                    <a:pt x="5151" y="2003"/>
                  </a:cubicBezTo>
                  <a:cubicBezTo>
                    <a:pt x="5183" y="2344"/>
                    <a:pt x="5250" y="2678"/>
                    <a:pt x="5351" y="3004"/>
                  </a:cubicBezTo>
                  <a:cubicBezTo>
                    <a:pt x="5461" y="3365"/>
                    <a:pt x="5589" y="3721"/>
                    <a:pt x="5768" y="4054"/>
                  </a:cubicBezTo>
                  <a:cubicBezTo>
                    <a:pt x="5824" y="4157"/>
                    <a:pt x="5816" y="4248"/>
                    <a:pt x="5757" y="4342"/>
                  </a:cubicBezTo>
                  <a:cubicBezTo>
                    <a:pt x="5697" y="4438"/>
                    <a:pt x="5638" y="4535"/>
                    <a:pt x="5579" y="4633"/>
                  </a:cubicBezTo>
                  <a:cubicBezTo>
                    <a:pt x="5404" y="4921"/>
                    <a:pt x="5196" y="5184"/>
                    <a:pt x="4945" y="5410"/>
                  </a:cubicBezTo>
                  <a:cubicBezTo>
                    <a:pt x="4761" y="5574"/>
                    <a:pt x="4554" y="5702"/>
                    <a:pt x="4313" y="5776"/>
                  </a:cubicBezTo>
                  <a:cubicBezTo>
                    <a:pt x="4207" y="5808"/>
                    <a:pt x="4103" y="5824"/>
                    <a:pt x="4001" y="5824"/>
                  </a:cubicBezTo>
                  <a:cubicBezTo>
                    <a:pt x="3840" y="5824"/>
                    <a:pt x="3684" y="5785"/>
                    <a:pt x="3529" y="5711"/>
                  </a:cubicBezTo>
                  <a:cubicBezTo>
                    <a:pt x="3392" y="5645"/>
                    <a:pt x="3274" y="5554"/>
                    <a:pt x="3165" y="5451"/>
                  </a:cubicBezTo>
                  <a:cubicBezTo>
                    <a:pt x="2932" y="5231"/>
                    <a:pt x="2750" y="4972"/>
                    <a:pt x="2585" y="4699"/>
                  </a:cubicBezTo>
                  <a:cubicBezTo>
                    <a:pt x="2533" y="4611"/>
                    <a:pt x="2487" y="4520"/>
                    <a:pt x="2437" y="4431"/>
                  </a:cubicBezTo>
                  <a:cubicBezTo>
                    <a:pt x="2387" y="4343"/>
                    <a:pt x="2372" y="4260"/>
                    <a:pt x="2432" y="4164"/>
                  </a:cubicBezTo>
                  <a:cubicBezTo>
                    <a:pt x="2507" y="4042"/>
                    <a:pt x="2569" y="3912"/>
                    <a:pt x="2631" y="3782"/>
                  </a:cubicBezTo>
                  <a:cubicBezTo>
                    <a:pt x="2784" y="3454"/>
                    <a:pt x="2896" y="3115"/>
                    <a:pt x="2973" y="2762"/>
                  </a:cubicBezTo>
                  <a:cubicBezTo>
                    <a:pt x="3032" y="2493"/>
                    <a:pt x="3069" y="2220"/>
                    <a:pt x="3088" y="1947"/>
                  </a:cubicBezTo>
                  <a:cubicBezTo>
                    <a:pt x="3107" y="1697"/>
                    <a:pt x="3107" y="1445"/>
                    <a:pt x="3064" y="1193"/>
                  </a:cubicBezTo>
                  <a:cubicBezTo>
                    <a:pt x="3027" y="971"/>
                    <a:pt x="2952" y="766"/>
                    <a:pt x="2840" y="573"/>
                  </a:cubicBezTo>
                  <a:cubicBezTo>
                    <a:pt x="2800" y="504"/>
                    <a:pt x="2743" y="448"/>
                    <a:pt x="2681" y="402"/>
                  </a:cubicBezTo>
                  <a:cubicBezTo>
                    <a:pt x="2629" y="363"/>
                    <a:pt x="2574" y="340"/>
                    <a:pt x="2515" y="340"/>
                  </a:cubicBezTo>
                  <a:cubicBezTo>
                    <a:pt x="2477" y="340"/>
                    <a:pt x="2438" y="350"/>
                    <a:pt x="2396" y="370"/>
                  </a:cubicBezTo>
                  <a:cubicBezTo>
                    <a:pt x="2251" y="442"/>
                    <a:pt x="2171" y="569"/>
                    <a:pt x="2111" y="706"/>
                  </a:cubicBezTo>
                  <a:cubicBezTo>
                    <a:pt x="1914" y="1155"/>
                    <a:pt x="1810" y="1625"/>
                    <a:pt x="1807" y="2118"/>
                  </a:cubicBezTo>
                  <a:cubicBezTo>
                    <a:pt x="1806" y="2279"/>
                    <a:pt x="1811" y="2442"/>
                    <a:pt x="1806" y="2604"/>
                  </a:cubicBezTo>
                  <a:cubicBezTo>
                    <a:pt x="1800" y="2779"/>
                    <a:pt x="1827" y="2951"/>
                    <a:pt x="1856" y="3121"/>
                  </a:cubicBezTo>
                  <a:cubicBezTo>
                    <a:pt x="1912" y="3459"/>
                    <a:pt x="2003" y="3788"/>
                    <a:pt x="2136" y="4103"/>
                  </a:cubicBezTo>
                  <a:cubicBezTo>
                    <a:pt x="2189" y="4227"/>
                    <a:pt x="2184" y="4334"/>
                    <a:pt x="2103" y="4440"/>
                  </a:cubicBezTo>
                  <a:cubicBezTo>
                    <a:pt x="2001" y="4573"/>
                    <a:pt x="1912" y="4718"/>
                    <a:pt x="1803" y="4843"/>
                  </a:cubicBezTo>
                  <a:cubicBezTo>
                    <a:pt x="1669" y="4996"/>
                    <a:pt x="1527" y="5143"/>
                    <a:pt x="1364" y="5267"/>
                  </a:cubicBezTo>
                  <a:cubicBezTo>
                    <a:pt x="1110" y="5460"/>
                    <a:pt x="820" y="5571"/>
                    <a:pt x="515" y="5644"/>
                  </a:cubicBezTo>
                  <a:cubicBezTo>
                    <a:pt x="358" y="5681"/>
                    <a:pt x="200" y="5713"/>
                    <a:pt x="39" y="5725"/>
                  </a:cubicBezTo>
                  <a:cubicBezTo>
                    <a:pt x="26" y="5771"/>
                    <a:pt x="13" y="5818"/>
                    <a:pt x="0" y="5865"/>
                  </a:cubicBezTo>
                  <a:cubicBezTo>
                    <a:pt x="242" y="5853"/>
                    <a:pt x="479" y="5807"/>
                    <a:pt x="714" y="5738"/>
                  </a:cubicBezTo>
                  <a:cubicBezTo>
                    <a:pt x="986" y="5658"/>
                    <a:pt x="1241" y="5545"/>
                    <a:pt x="1466" y="5367"/>
                  </a:cubicBezTo>
                  <a:cubicBezTo>
                    <a:pt x="1654" y="5217"/>
                    <a:pt x="1822" y="5046"/>
                    <a:pt x="1975" y="4861"/>
                  </a:cubicBezTo>
                  <a:cubicBezTo>
                    <a:pt x="2062" y="4756"/>
                    <a:pt x="2135" y="4638"/>
                    <a:pt x="2215" y="4526"/>
                  </a:cubicBezTo>
                  <a:cubicBezTo>
                    <a:pt x="2241" y="4491"/>
                    <a:pt x="2260" y="4472"/>
                    <a:pt x="2276" y="4472"/>
                  </a:cubicBezTo>
                  <a:cubicBezTo>
                    <a:pt x="2293" y="4472"/>
                    <a:pt x="2308" y="4491"/>
                    <a:pt x="2327" y="4528"/>
                  </a:cubicBezTo>
                  <a:cubicBezTo>
                    <a:pt x="2438" y="4747"/>
                    <a:pt x="2565" y="4957"/>
                    <a:pt x="2714" y="5153"/>
                  </a:cubicBezTo>
                  <a:cubicBezTo>
                    <a:pt x="2896" y="5392"/>
                    <a:pt x="3094" y="5615"/>
                    <a:pt x="3353" y="5777"/>
                  </a:cubicBezTo>
                  <a:cubicBezTo>
                    <a:pt x="3562" y="5908"/>
                    <a:pt x="3775" y="5970"/>
                    <a:pt x="3993" y="5970"/>
                  </a:cubicBezTo>
                  <a:cubicBezTo>
                    <a:pt x="4155" y="5970"/>
                    <a:pt x="4320" y="5936"/>
                    <a:pt x="4487" y="5868"/>
                  </a:cubicBezTo>
                  <a:cubicBezTo>
                    <a:pt x="4728" y="5770"/>
                    <a:pt x="4937" y="5622"/>
                    <a:pt x="5123" y="5438"/>
                  </a:cubicBezTo>
                  <a:cubicBezTo>
                    <a:pt x="5356" y="5210"/>
                    <a:pt x="5550" y="4953"/>
                    <a:pt x="5722" y="4679"/>
                  </a:cubicBezTo>
                  <a:cubicBezTo>
                    <a:pt x="5786" y="4577"/>
                    <a:pt x="5845" y="4475"/>
                    <a:pt x="5915" y="4358"/>
                  </a:cubicBezTo>
                  <a:cubicBezTo>
                    <a:pt x="5995" y="4437"/>
                    <a:pt x="6027" y="4522"/>
                    <a:pt x="6078" y="4596"/>
                  </a:cubicBezTo>
                  <a:cubicBezTo>
                    <a:pt x="6288" y="4904"/>
                    <a:pt x="6529" y="5184"/>
                    <a:pt x="6800" y="5442"/>
                  </a:cubicBezTo>
                  <a:cubicBezTo>
                    <a:pt x="7129" y="5755"/>
                    <a:pt x="7513" y="5969"/>
                    <a:pt x="7943" y="6097"/>
                  </a:cubicBezTo>
                  <a:cubicBezTo>
                    <a:pt x="8104" y="6145"/>
                    <a:pt x="8267" y="6176"/>
                    <a:pt x="8435" y="6176"/>
                  </a:cubicBezTo>
                  <a:cubicBezTo>
                    <a:pt x="8506" y="6176"/>
                    <a:pt x="8578" y="6170"/>
                    <a:pt x="8651" y="6158"/>
                  </a:cubicBezTo>
                  <a:cubicBezTo>
                    <a:pt x="8853" y="6124"/>
                    <a:pt x="9031" y="6045"/>
                    <a:pt x="9195" y="5934"/>
                  </a:cubicBezTo>
                  <a:cubicBezTo>
                    <a:pt x="9424" y="5778"/>
                    <a:pt x="9610" y="5574"/>
                    <a:pt x="9765" y="5343"/>
                  </a:cubicBezTo>
                  <a:cubicBezTo>
                    <a:pt x="9866" y="5194"/>
                    <a:pt x="9942" y="5031"/>
                    <a:pt x="10015" y="4866"/>
                  </a:cubicBezTo>
                  <a:cubicBezTo>
                    <a:pt x="10023" y="4846"/>
                    <a:pt x="10037" y="4835"/>
                    <a:pt x="10051" y="4835"/>
                  </a:cubicBezTo>
                  <a:cubicBezTo>
                    <a:pt x="10061" y="4835"/>
                    <a:pt x="10072" y="4841"/>
                    <a:pt x="10082" y="4853"/>
                  </a:cubicBezTo>
                  <a:cubicBezTo>
                    <a:pt x="10163" y="4949"/>
                    <a:pt x="10239" y="5050"/>
                    <a:pt x="10325" y="5141"/>
                  </a:cubicBezTo>
                  <a:cubicBezTo>
                    <a:pt x="10491" y="5314"/>
                    <a:pt x="10656" y="5487"/>
                    <a:pt x="10847" y="5636"/>
                  </a:cubicBezTo>
                  <a:cubicBezTo>
                    <a:pt x="11049" y="5795"/>
                    <a:pt x="11257" y="5944"/>
                    <a:pt x="11490" y="6061"/>
                  </a:cubicBezTo>
                  <a:cubicBezTo>
                    <a:pt x="11682" y="6159"/>
                    <a:pt x="11883" y="6238"/>
                    <a:pt x="12083" y="6316"/>
                  </a:cubicBezTo>
                  <a:cubicBezTo>
                    <a:pt x="12220" y="6369"/>
                    <a:pt x="12360" y="6414"/>
                    <a:pt x="12502" y="6452"/>
                  </a:cubicBezTo>
                  <a:cubicBezTo>
                    <a:pt x="12485" y="6396"/>
                    <a:pt x="12469" y="6341"/>
                    <a:pt x="12453" y="6286"/>
                  </a:cubicBezTo>
                  <a:cubicBezTo>
                    <a:pt x="12309" y="6241"/>
                    <a:pt x="12167" y="6189"/>
                    <a:pt x="12025" y="6138"/>
                  </a:cubicBezTo>
                  <a:cubicBezTo>
                    <a:pt x="11862" y="6079"/>
                    <a:pt x="11699" y="6014"/>
                    <a:pt x="11548" y="5931"/>
                  </a:cubicBezTo>
                  <a:cubicBezTo>
                    <a:pt x="11008" y="5637"/>
                    <a:pt x="10557" y="5242"/>
                    <a:pt x="10191" y="4747"/>
                  </a:cubicBezTo>
                  <a:cubicBezTo>
                    <a:pt x="10125" y="4660"/>
                    <a:pt x="10109" y="4587"/>
                    <a:pt x="10137" y="4484"/>
                  </a:cubicBezTo>
                  <a:cubicBezTo>
                    <a:pt x="10227" y="4173"/>
                    <a:pt x="10272" y="3852"/>
                    <a:pt x="10289" y="3530"/>
                  </a:cubicBezTo>
                  <a:cubicBezTo>
                    <a:pt x="10307" y="3184"/>
                    <a:pt x="10312" y="2836"/>
                    <a:pt x="10269" y="2489"/>
                  </a:cubicBezTo>
                  <a:cubicBezTo>
                    <a:pt x="10234" y="2196"/>
                    <a:pt x="10182" y="1909"/>
                    <a:pt x="10110" y="1625"/>
                  </a:cubicBezTo>
                  <a:cubicBezTo>
                    <a:pt x="10021" y="1283"/>
                    <a:pt x="9918" y="944"/>
                    <a:pt x="9748" y="631"/>
                  </a:cubicBezTo>
                  <a:cubicBezTo>
                    <a:pt x="9664" y="476"/>
                    <a:pt x="9554" y="345"/>
                    <a:pt x="9423" y="228"/>
                  </a:cubicBezTo>
                  <a:cubicBezTo>
                    <a:pt x="9360" y="171"/>
                    <a:pt x="9279" y="142"/>
                    <a:pt x="9200" y="142"/>
                  </a:cubicBezTo>
                  <a:cubicBezTo>
                    <a:pt x="9092" y="142"/>
                    <a:pt x="8986" y="195"/>
                    <a:pt x="8928" y="303"/>
                  </a:cubicBezTo>
                  <a:cubicBezTo>
                    <a:pt x="8903" y="350"/>
                    <a:pt x="8874" y="394"/>
                    <a:pt x="8856" y="446"/>
                  </a:cubicBezTo>
                  <a:cubicBezTo>
                    <a:pt x="8800" y="598"/>
                    <a:pt x="8776" y="757"/>
                    <a:pt x="8747" y="917"/>
                  </a:cubicBezTo>
                  <a:cubicBezTo>
                    <a:pt x="8696" y="1207"/>
                    <a:pt x="8735" y="1491"/>
                    <a:pt x="8776" y="1774"/>
                  </a:cubicBezTo>
                  <a:cubicBezTo>
                    <a:pt x="8818" y="2069"/>
                    <a:pt x="8885" y="2361"/>
                    <a:pt x="8970" y="2649"/>
                  </a:cubicBezTo>
                  <a:cubicBezTo>
                    <a:pt x="9069" y="2984"/>
                    <a:pt x="9187" y="3309"/>
                    <a:pt x="9334" y="3624"/>
                  </a:cubicBezTo>
                  <a:cubicBezTo>
                    <a:pt x="9480" y="3941"/>
                    <a:pt x="9660" y="4239"/>
                    <a:pt x="9853" y="4527"/>
                  </a:cubicBezTo>
                  <a:cubicBezTo>
                    <a:pt x="9920" y="4630"/>
                    <a:pt x="9929" y="4725"/>
                    <a:pt x="9872" y="4830"/>
                  </a:cubicBezTo>
                  <a:cubicBezTo>
                    <a:pt x="9833" y="4905"/>
                    <a:pt x="9799" y="4981"/>
                    <a:pt x="9762" y="5057"/>
                  </a:cubicBezTo>
                  <a:cubicBezTo>
                    <a:pt x="9638" y="5307"/>
                    <a:pt x="9467" y="5523"/>
                    <a:pt x="9258" y="5706"/>
                  </a:cubicBezTo>
                  <a:cubicBezTo>
                    <a:pt x="9150" y="5800"/>
                    <a:pt x="9031" y="5882"/>
                    <a:pt x="8897" y="5939"/>
                  </a:cubicBezTo>
                  <a:cubicBezTo>
                    <a:pt x="8751" y="6002"/>
                    <a:pt x="8600" y="6027"/>
                    <a:pt x="8448" y="6027"/>
                  </a:cubicBezTo>
                  <a:cubicBezTo>
                    <a:pt x="8350" y="6027"/>
                    <a:pt x="8252" y="6016"/>
                    <a:pt x="8155" y="5998"/>
                  </a:cubicBezTo>
                  <a:cubicBezTo>
                    <a:pt x="7708" y="5916"/>
                    <a:pt x="7317" y="5708"/>
                    <a:pt x="6978" y="5410"/>
                  </a:cubicBezTo>
                  <a:cubicBezTo>
                    <a:pt x="6607" y="5083"/>
                    <a:pt x="6297" y="4703"/>
                    <a:pt x="6051" y="4272"/>
                  </a:cubicBezTo>
                  <a:cubicBezTo>
                    <a:pt x="6022" y="4221"/>
                    <a:pt x="6007" y="4177"/>
                    <a:pt x="6033" y="4122"/>
                  </a:cubicBezTo>
                  <a:cubicBezTo>
                    <a:pt x="6055" y="4079"/>
                    <a:pt x="6068" y="4032"/>
                    <a:pt x="6088" y="3989"/>
                  </a:cubicBezTo>
                  <a:cubicBezTo>
                    <a:pt x="6222" y="3699"/>
                    <a:pt x="6323" y="3399"/>
                    <a:pt x="6401" y="3091"/>
                  </a:cubicBezTo>
                  <a:cubicBezTo>
                    <a:pt x="6480" y="2783"/>
                    <a:pt x="6532" y="2469"/>
                    <a:pt x="6546" y="2152"/>
                  </a:cubicBezTo>
                  <a:cubicBezTo>
                    <a:pt x="6562" y="1836"/>
                    <a:pt x="6570" y="1519"/>
                    <a:pt x="6522" y="1201"/>
                  </a:cubicBezTo>
                  <a:cubicBezTo>
                    <a:pt x="6488" y="975"/>
                    <a:pt x="6443" y="754"/>
                    <a:pt x="6366" y="539"/>
                  </a:cubicBezTo>
                  <a:cubicBezTo>
                    <a:pt x="6321" y="415"/>
                    <a:pt x="6258" y="299"/>
                    <a:pt x="6176" y="194"/>
                  </a:cubicBezTo>
                  <a:cubicBezTo>
                    <a:pt x="6084" y="77"/>
                    <a:pt x="5968" y="1"/>
                    <a:pt x="58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1"/>
            <p:cNvSpPr/>
            <p:nvPr/>
          </p:nvSpPr>
          <p:spPr>
            <a:xfrm>
              <a:off x="4370975" y="2010400"/>
              <a:ext cx="209850" cy="144775"/>
            </a:xfrm>
            <a:custGeom>
              <a:avLst/>
              <a:gdLst/>
              <a:ahLst/>
              <a:cxnLst/>
              <a:rect l="l" t="t" r="r" b="b"/>
              <a:pathLst>
                <a:path w="8394" h="5791" extrusionOk="0">
                  <a:moveTo>
                    <a:pt x="5453" y="143"/>
                  </a:moveTo>
                  <a:cubicBezTo>
                    <a:pt x="5476" y="143"/>
                    <a:pt x="5499" y="153"/>
                    <a:pt x="5522" y="173"/>
                  </a:cubicBezTo>
                  <a:cubicBezTo>
                    <a:pt x="5592" y="231"/>
                    <a:pt x="5654" y="295"/>
                    <a:pt x="5696" y="376"/>
                  </a:cubicBezTo>
                  <a:cubicBezTo>
                    <a:pt x="5815" y="607"/>
                    <a:pt x="5903" y="845"/>
                    <a:pt x="5943" y="1103"/>
                  </a:cubicBezTo>
                  <a:cubicBezTo>
                    <a:pt x="5983" y="1364"/>
                    <a:pt x="6022" y="1624"/>
                    <a:pt x="6005" y="1888"/>
                  </a:cubicBezTo>
                  <a:cubicBezTo>
                    <a:pt x="5992" y="2102"/>
                    <a:pt x="5976" y="2316"/>
                    <a:pt x="5947" y="2530"/>
                  </a:cubicBezTo>
                  <a:cubicBezTo>
                    <a:pt x="5917" y="2755"/>
                    <a:pt x="5885" y="2980"/>
                    <a:pt x="5828" y="3200"/>
                  </a:cubicBezTo>
                  <a:cubicBezTo>
                    <a:pt x="5786" y="3361"/>
                    <a:pt x="5750" y="3524"/>
                    <a:pt x="5673" y="3691"/>
                  </a:cubicBezTo>
                  <a:cubicBezTo>
                    <a:pt x="5603" y="3605"/>
                    <a:pt x="5584" y="3522"/>
                    <a:pt x="5551" y="3445"/>
                  </a:cubicBezTo>
                  <a:cubicBezTo>
                    <a:pt x="5394" y="3076"/>
                    <a:pt x="5286" y="2691"/>
                    <a:pt x="5211" y="2296"/>
                  </a:cubicBezTo>
                  <a:cubicBezTo>
                    <a:pt x="5132" y="1877"/>
                    <a:pt x="5090" y="1455"/>
                    <a:pt x="5109" y="1030"/>
                  </a:cubicBezTo>
                  <a:cubicBezTo>
                    <a:pt x="5118" y="826"/>
                    <a:pt x="5152" y="625"/>
                    <a:pt x="5217" y="432"/>
                  </a:cubicBezTo>
                  <a:cubicBezTo>
                    <a:pt x="5250" y="334"/>
                    <a:pt x="5294" y="242"/>
                    <a:pt x="5377" y="176"/>
                  </a:cubicBezTo>
                  <a:cubicBezTo>
                    <a:pt x="5403" y="154"/>
                    <a:pt x="5428" y="143"/>
                    <a:pt x="5453" y="143"/>
                  </a:cubicBezTo>
                  <a:close/>
                  <a:moveTo>
                    <a:pt x="1956" y="682"/>
                  </a:moveTo>
                  <a:cubicBezTo>
                    <a:pt x="1979" y="682"/>
                    <a:pt x="2003" y="693"/>
                    <a:pt x="2025" y="713"/>
                  </a:cubicBezTo>
                  <a:cubicBezTo>
                    <a:pt x="2066" y="750"/>
                    <a:pt x="2093" y="797"/>
                    <a:pt x="2111" y="848"/>
                  </a:cubicBezTo>
                  <a:cubicBezTo>
                    <a:pt x="2179" y="1027"/>
                    <a:pt x="2227" y="1213"/>
                    <a:pt x="2231" y="1406"/>
                  </a:cubicBezTo>
                  <a:cubicBezTo>
                    <a:pt x="2232" y="1508"/>
                    <a:pt x="2230" y="1610"/>
                    <a:pt x="2234" y="1711"/>
                  </a:cubicBezTo>
                  <a:cubicBezTo>
                    <a:pt x="2247" y="1989"/>
                    <a:pt x="2202" y="2259"/>
                    <a:pt x="2147" y="2529"/>
                  </a:cubicBezTo>
                  <a:cubicBezTo>
                    <a:pt x="2074" y="2899"/>
                    <a:pt x="1960" y="3257"/>
                    <a:pt x="1822" y="3608"/>
                  </a:cubicBezTo>
                  <a:cubicBezTo>
                    <a:pt x="1802" y="3657"/>
                    <a:pt x="1787" y="3711"/>
                    <a:pt x="1740" y="3755"/>
                  </a:cubicBezTo>
                  <a:cubicBezTo>
                    <a:pt x="1688" y="3697"/>
                    <a:pt x="1692" y="3634"/>
                    <a:pt x="1674" y="3577"/>
                  </a:cubicBezTo>
                  <a:cubicBezTo>
                    <a:pt x="1588" y="3302"/>
                    <a:pt x="1543" y="3019"/>
                    <a:pt x="1517" y="2734"/>
                  </a:cubicBezTo>
                  <a:cubicBezTo>
                    <a:pt x="1492" y="2473"/>
                    <a:pt x="1506" y="2208"/>
                    <a:pt x="1505" y="1945"/>
                  </a:cubicBezTo>
                  <a:cubicBezTo>
                    <a:pt x="1504" y="1746"/>
                    <a:pt x="1537" y="1552"/>
                    <a:pt x="1580" y="1359"/>
                  </a:cubicBezTo>
                  <a:cubicBezTo>
                    <a:pt x="1621" y="1177"/>
                    <a:pt x="1693" y="1007"/>
                    <a:pt x="1783" y="843"/>
                  </a:cubicBezTo>
                  <a:cubicBezTo>
                    <a:pt x="1813" y="790"/>
                    <a:pt x="1848" y="744"/>
                    <a:pt x="1897" y="706"/>
                  </a:cubicBezTo>
                  <a:cubicBezTo>
                    <a:pt x="1916" y="690"/>
                    <a:pt x="1936" y="682"/>
                    <a:pt x="1956" y="682"/>
                  </a:cubicBezTo>
                  <a:close/>
                  <a:moveTo>
                    <a:pt x="5452" y="0"/>
                  </a:moveTo>
                  <a:cubicBezTo>
                    <a:pt x="5399" y="0"/>
                    <a:pt x="5345" y="21"/>
                    <a:pt x="5292" y="60"/>
                  </a:cubicBezTo>
                  <a:cubicBezTo>
                    <a:pt x="5239" y="100"/>
                    <a:pt x="5201" y="153"/>
                    <a:pt x="5166" y="211"/>
                  </a:cubicBezTo>
                  <a:cubicBezTo>
                    <a:pt x="5035" y="435"/>
                    <a:pt x="4994" y="685"/>
                    <a:pt x="4975" y="934"/>
                  </a:cubicBezTo>
                  <a:cubicBezTo>
                    <a:pt x="4942" y="1366"/>
                    <a:pt x="4974" y="1797"/>
                    <a:pt x="5052" y="2222"/>
                  </a:cubicBezTo>
                  <a:cubicBezTo>
                    <a:pt x="5124" y="2611"/>
                    <a:pt x="5212" y="2997"/>
                    <a:pt x="5366" y="3363"/>
                  </a:cubicBezTo>
                  <a:cubicBezTo>
                    <a:pt x="5426" y="3507"/>
                    <a:pt x="5488" y="3650"/>
                    <a:pt x="5553" y="3791"/>
                  </a:cubicBezTo>
                  <a:cubicBezTo>
                    <a:pt x="5584" y="3857"/>
                    <a:pt x="5587" y="3915"/>
                    <a:pt x="5553" y="3980"/>
                  </a:cubicBezTo>
                  <a:cubicBezTo>
                    <a:pt x="5482" y="4118"/>
                    <a:pt x="5416" y="4259"/>
                    <a:pt x="5343" y="4397"/>
                  </a:cubicBezTo>
                  <a:cubicBezTo>
                    <a:pt x="5205" y="4666"/>
                    <a:pt x="5030" y="4910"/>
                    <a:pt x="4820" y="5124"/>
                  </a:cubicBezTo>
                  <a:cubicBezTo>
                    <a:pt x="4550" y="5400"/>
                    <a:pt x="4230" y="5584"/>
                    <a:pt x="3833" y="5628"/>
                  </a:cubicBezTo>
                  <a:cubicBezTo>
                    <a:pt x="3776" y="5634"/>
                    <a:pt x="3720" y="5637"/>
                    <a:pt x="3665" y="5637"/>
                  </a:cubicBezTo>
                  <a:cubicBezTo>
                    <a:pt x="3528" y="5637"/>
                    <a:pt x="3397" y="5618"/>
                    <a:pt x="3266" y="5582"/>
                  </a:cubicBezTo>
                  <a:cubicBezTo>
                    <a:pt x="2874" y="5471"/>
                    <a:pt x="2557" y="5245"/>
                    <a:pt x="2302" y="4927"/>
                  </a:cubicBezTo>
                  <a:cubicBezTo>
                    <a:pt x="2105" y="4680"/>
                    <a:pt x="1963" y="4406"/>
                    <a:pt x="1848" y="4114"/>
                  </a:cubicBezTo>
                  <a:cubicBezTo>
                    <a:pt x="1814" y="4024"/>
                    <a:pt x="1819" y="3940"/>
                    <a:pt x="1861" y="3854"/>
                  </a:cubicBezTo>
                  <a:cubicBezTo>
                    <a:pt x="2014" y="3533"/>
                    <a:pt x="2125" y="3199"/>
                    <a:pt x="2213" y="2856"/>
                  </a:cubicBezTo>
                  <a:cubicBezTo>
                    <a:pt x="2323" y="2430"/>
                    <a:pt x="2396" y="2001"/>
                    <a:pt x="2373" y="1560"/>
                  </a:cubicBezTo>
                  <a:cubicBezTo>
                    <a:pt x="2371" y="1541"/>
                    <a:pt x="2371" y="1524"/>
                    <a:pt x="2373" y="1506"/>
                  </a:cubicBezTo>
                  <a:cubicBezTo>
                    <a:pt x="2375" y="1361"/>
                    <a:pt x="2363" y="1218"/>
                    <a:pt x="2330" y="1078"/>
                  </a:cubicBezTo>
                  <a:cubicBezTo>
                    <a:pt x="2292" y="926"/>
                    <a:pt x="2252" y="776"/>
                    <a:pt x="2152" y="649"/>
                  </a:cubicBezTo>
                  <a:cubicBezTo>
                    <a:pt x="2096" y="577"/>
                    <a:pt x="2029" y="539"/>
                    <a:pt x="1958" y="539"/>
                  </a:cubicBezTo>
                  <a:cubicBezTo>
                    <a:pt x="1908" y="539"/>
                    <a:pt x="1857" y="558"/>
                    <a:pt x="1807" y="596"/>
                  </a:cubicBezTo>
                  <a:cubicBezTo>
                    <a:pt x="1765" y="627"/>
                    <a:pt x="1726" y="668"/>
                    <a:pt x="1699" y="713"/>
                  </a:cubicBezTo>
                  <a:cubicBezTo>
                    <a:pt x="1626" y="837"/>
                    <a:pt x="1558" y="964"/>
                    <a:pt x="1512" y="1101"/>
                  </a:cubicBezTo>
                  <a:cubicBezTo>
                    <a:pt x="1423" y="1364"/>
                    <a:pt x="1371" y="1633"/>
                    <a:pt x="1367" y="1911"/>
                  </a:cubicBezTo>
                  <a:cubicBezTo>
                    <a:pt x="1364" y="2133"/>
                    <a:pt x="1361" y="2355"/>
                    <a:pt x="1369" y="2576"/>
                  </a:cubicBezTo>
                  <a:cubicBezTo>
                    <a:pt x="1374" y="2738"/>
                    <a:pt x="1389" y="2900"/>
                    <a:pt x="1417" y="3058"/>
                  </a:cubicBezTo>
                  <a:cubicBezTo>
                    <a:pt x="1465" y="3324"/>
                    <a:pt x="1516" y="3589"/>
                    <a:pt x="1603" y="3844"/>
                  </a:cubicBezTo>
                  <a:cubicBezTo>
                    <a:pt x="1635" y="3941"/>
                    <a:pt x="1628" y="4031"/>
                    <a:pt x="1576" y="4120"/>
                  </a:cubicBezTo>
                  <a:cubicBezTo>
                    <a:pt x="1522" y="4213"/>
                    <a:pt x="1472" y="4308"/>
                    <a:pt x="1418" y="4403"/>
                  </a:cubicBezTo>
                  <a:cubicBezTo>
                    <a:pt x="1218" y="4753"/>
                    <a:pt x="991" y="5080"/>
                    <a:pt x="666" y="5331"/>
                  </a:cubicBezTo>
                  <a:cubicBezTo>
                    <a:pt x="482" y="5473"/>
                    <a:pt x="283" y="5577"/>
                    <a:pt x="61" y="5637"/>
                  </a:cubicBezTo>
                  <a:cubicBezTo>
                    <a:pt x="56" y="5639"/>
                    <a:pt x="51" y="5640"/>
                    <a:pt x="46" y="5641"/>
                  </a:cubicBezTo>
                  <a:cubicBezTo>
                    <a:pt x="30" y="5691"/>
                    <a:pt x="16" y="5740"/>
                    <a:pt x="1" y="5791"/>
                  </a:cubicBezTo>
                  <a:cubicBezTo>
                    <a:pt x="46" y="5784"/>
                    <a:pt x="91" y="5775"/>
                    <a:pt x="135" y="5765"/>
                  </a:cubicBezTo>
                  <a:cubicBezTo>
                    <a:pt x="449" y="5694"/>
                    <a:pt x="701" y="5507"/>
                    <a:pt x="930" y="5294"/>
                  </a:cubicBezTo>
                  <a:cubicBezTo>
                    <a:pt x="1142" y="5098"/>
                    <a:pt x="1311" y="4864"/>
                    <a:pt x="1460" y="4617"/>
                  </a:cubicBezTo>
                  <a:cubicBezTo>
                    <a:pt x="1540" y="4484"/>
                    <a:pt x="1621" y="4352"/>
                    <a:pt x="1700" y="4220"/>
                  </a:cubicBezTo>
                  <a:cubicBezTo>
                    <a:pt x="1713" y="4225"/>
                    <a:pt x="1721" y="4225"/>
                    <a:pt x="1724" y="4230"/>
                  </a:cubicBezTo>
                  <a:cubicBezTo>
                    <a:pt x="1737" y="4249"/>
                    <a:pt x="1752" y="4267"/>
                    <a:pt x="1761" y="4288"/>
                  </a:cubicBezTo>
                  <a:cubicBezTo>
                    <a:pt x="1847" y="4494"/>
                    <a:pt x="1951" y="4688"/>
                    <a:pt x="2077" y="4872"/>
                  </a:cubicBezTo>
                  <a:cubicBezTo>
                    <a:pt x="2340" y="5254"/>
                    <a:pt x="2687" y="5529"/>
                    <a:pt x="3121" y="5689"/>
                  </a:cubicBezTo>
                  <a:cubicBezTo>
                    <a:pt x="3295" y="5754"/>
                    <a:pt x="3476" y="5789"/>
                    <a:pt x="3660" y="5789"/>
                  </a:cubicBezTo>
                  <a:cubicBezTo>
                    <a:pt x="3715" y="5789"/>
                    <a:pt x="3771" y="5786"/>
                    <a:pt x="3827" y="5779"/>
                  </a:cubicBezTo>
                  <a:cubicBezTo>
                    <a:pt x="4248" y="5731"/>
                    <a:pt x="4602" y="5544"/>
                    <a:pt x="4902" y="5249"/>
                  </a:cubicBezTo>
                  <a:cubicBezTo>
                    <a:pt x="5086" y="5068"/>
                    <a:pt x="5234" y="4857"/>
                    <a:pt x="5373" y="4639"/>
                  </a:cubicBezTo>
                  <a:cubicBezTo>
                    <a:pt x="5473" y="4482"/>
                    <a:pt x="5552" y="4313"/>
                    <a:pt x="5638" y="4150"/>
                  </a:cubicBezTo>
                  <a:cubicBezTo>
                    <a:pt x="5653" y="4121"/>
                    <a:pt x="5669" y="4106"/>
                    <a:pt x="5684" y="4106"/>
                  </a:cubicBezTo>
                  <a:cubicBezTo>
                    <a:pt x="5699" y="4106"/>
                    <a:pt x="5713" y="4119"/>
                    <a:pt x="5728" y="4144"/>
                  </a:cubicBezTo>
                  <a:cubicBezTo>
                    <a:pt x="5844" y="4333"/>
                    <a:pt x="5965" y="4518"/>
                    <a:pt x="6106" y="4690"/>
                  </a:cubicBezTo>
                  <a:cubicBezTo>
                    <a:pt x="6283" y="4904"/>
                    <a:pt x="6477" y="5097"/>
                    <a:pt x="6707" y="5252"/>
                  </a:cubicBezTo>
                  <a:cubicBezTo>
                    <a:pt x="6985" y="5442"/>
                    <a:pt x="7292" y="5557"/>
                    <a:pt x="7623" y="5601"/>
                  </a:cubicBezTo>
                  <a:cubicBezTo>
                    <a:pt x="7687" y="5610"/>
                    <a:pt x="7750" y="5614"/>
                    <a:pt x="7813" y="5614"/>
                  </a:cubicBezTo>
                  <a:cubicBezTo>
                    <a:pt x="8019" y="5614"/>
                    <a:pt x="8215" y="5564"/>
                    <a:pt x="8394" y="5436"/>
                  </a:cubicBezTo>
                  <a:cubicBezTo>
                    <a:pt x="8379" y="5389"/>
                    <a:pt x="8364" y="5341"/>
                    <a:pt x="8350" y="5294"/>
                  </a:cubicBezTo>
                  <a:cubicBezTo>
                    <a:pt x="8200" y="5409"/>
                    <a:pt x="8026" y="5470"/>
                    <a:pt x="7822" y="5470"/>
                  </a:cubicBezTo>
                  <a:cubicBezTo>
                    <a:pt x="7821" y="5470"/>
                    <a:pt x="7819" y="5470"/>
                    <a:pt x="7817" y="5470"/>
                  </a:cubicBezTo>
                  <a:cubicBezTo>
                    <a:pt x="7605" y="5469"/>
                    <a:pt x="7400" y="5423"/>
                    <a:pt x="7205" y="5347"/>
                  </a:cubicBezTo>
                  <a:cubicBezTo>
                    <a:pt x="6805" y="5191"/>
                    <a:pt x="6480" y="4932"/>
                    <a:pt x="6213" y="4596"/>
                  </a:cubicBezTo>
                  <a:cubicBezTo>
                    <a:pt x="6052" y="4393"/>
                    <a:pt x="5916" y="4176"/>
                    <a:pt x="5793" y="3950"/>
                  </a:cubicBezTo>
                  <a:cubicBezTo>
                    <a:pt x="5767" y="3903"/>
                    <a:pt x="5763" y="3866"/>
                    <a:pt x="5780" y="3816"/>
                  </a:cubicBezTo>
                  <a:cubicBezTo>
                    <a:pt x="5819" y="3702"/>
                    <a:pt x="5865" y="3593"/>
                    <a:pt x="5899" y="3477"/>
                  </a:cubicBezTo>
                  <a:cubicBezTo>
                    <a:pt x="5971" y="3236"/>
                    <a:pt x="6022" y="2990"/>
                    <a:pt x="6064" y="2742"/>
                  </a:cubicBezTo>
                  <a:cubicBezTo>
                    <a:pt x="6108" y="2482"/>
                    <a:pt x="6128" y="2220"/>
                    <a:pt x="6144" y="1957"/>
                  </a:cubicBezTo>
                  <a:cubicBezTo>
                    <a:pt x="6160" y="1663"/>
                    <a:pt x="6127" y="1372"/>
                    <a:pt x="6082" y="1082"/>
                  </a:cubicBezTo>
                  <a:cubicBezTo>
                    <a:pt x="6037" y="786"/>
                    <a:pt x="5932" y="516"/>
                    <a:pt x="5788" y="257"/>
                  </a:cubicBezTo>
                  <a:cubicBezTo>
                    <a:pt x="5744" y="177"/>
                    <a:pt x="5680" y="113"/>
                    <a:pt x="5607" y="59"/>
                  </a:cubicBezTo>
                  <a:cubicBezTo>
                    <a:pt x="5556" y="20"/>
                    <a:pt x="5504" y="0"/>
                    <a:pt x="54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1"/>
            <p:cNvSpPr/>
            <p:nvPr/>
          </p:nvSpPr>
          <p:spPr>
            <a:xfrm>
              <a:off x="4410700" y="1870675"/>
              <a:ext cx="116775" cy="137900"/>
            </a:xfrm>
            <a:custGeom>
              <a:avLst/>
              <a:gdLst/>
              <a:ahLst/>
              <a:cxnLst/>
              <a:rect l="l" t="t" r="r" b="b"/>
              <a:pathLst>
                <a:path w="4671" h="5516" extrusionOk="0">
                  <a:moveTo>
                    <a:pt x="2300" y="144"/>
                  </a:moveTo>
                  <a:cubicBezTo>
                    <a:pt x="2338" y="144"/>
                    <a:pt x="2375" y="174"/>
                    <a:pt x="2412" y="235"/>
                  </a:cubicBezTo>
                  <a:cubicBezTo>
                    <a:pt x="2525" y="423"/>
                    <a:pt x="2579" y="631"/>
                    <a:pt x="2620" y="843"/>
                  </a:cubicBezTo>
                  <a:cubicBezTo>
                    <a:pt x="2657" y="1036"/>
                    <a:pt x="2674" y="1233"/>
                    <a:pt x="2700" y="1428"/>
                  </a:cubicBezTo>
                  <a:cubicBezTo>
                    <a:pt x="2744" y="1762"/>
                    <a:pt x="2734" y="2097"/>
                    <a:pt x="2722" y="2432"/>
                  </a:cubicBezTo>
                  <a:cubicBezTo>
                    <a:pt x="2715" y="2663"/>
                    <a:pt x="2671" y="2893"/>
                    <a:pt x="2643" y="3125"/>
                  </a:cubicBezTo>
                  <a:cubicBezTo>
                    <a:pt x="2636" y="3178"/>
                    <a:pt x="2625" y="3230"/>
                    <a:pt x="2619" y="3283"/>
                  </a:cubicBezTo>
                  <a:cubicBezTo>
                    <a:pt x="2614" y="3325"/>
                    <a:pt x="2599" y="3364"/>
                    <a:pt x="2561" y="3427"/>
                  </a:cubicBezTo>
                  <a:cubicBezTo>
                    <a:pt x="2489" y="3276"/>
                    <a:pt x="2421" y="3155"/>
                    <a:pt x="2373" y="3029"/>
                  </a:cubicBezTo>
                  <a:cubicBezTo>
                    <a:pt x="2222" y="2624"/>
                    <a:pt x="2129" y="2207"/>
                    <a:pt x="2071" y="1778"/>
                  </a:cubicBezTo>
                  <a:cubicBezTo>
                    <a:pt x="2030" y="1466"/>
                    <a:pt x="2035" y="1156"/>
                    <a:pt x="2049" y="846"/>
                  </a:cubicBezTo>
                  <a:cubicBezTo>
                    <a:pt x="2057" y="639"/>
                    <a:pt x="2087" y="429"/>
                    <a:pt x="2190" y="240"/>
                  </a:cubicBezTo>
                  <a:cubicBezTo>
                    <a:pt x="2225" y="176"/>
                    <a:pt x="2262" y="144"/>
                    <a:pt x="2300" y="144"/>
                  </a:cubicBezTo>
                  <a:close/>
                  <a:moveTo>
                    <a:pt x="2295" y="0"/>
                  </a:moveTo>
                  <a:cubicBezTo>
                    <a:pt x="2239" y="0"/>
                    <a:pt x="2182" y="29"/>
                    <a:pt x="2127" y="87"/>
                  </a:cubicBezTo>
                  <a:cubicBezTo>
                    <a:pt x="2044" y="172"/>
                    <a:pt x="2008" y="281"/>
                    <a:pt x="1980" y="391"/>
                  </a:cubicBezTo>
                  <a:cubicBezTo>
                    <a:pt x="1936" y="564"/>
                    <a:pt x="1904" y="742"/>
                    <a:pt x="1904" y="922"/>
                  </a:cubicBezTo>
                  <a:cubicBezTo>
                    <a:pt x="1904" y="1209"/>
                    <a:pt x="1894" y="1496"/>
                    <a:pt x="1932" y="1784"/>
                  </a:cubicBezTo>
                  <a:cubicBezTo>
                    <a:pt x="1977" y="2123"/>
                    <a:pt x="2043" y="2455"/>
                    <a:pt x="2140" y="2783"/>
                  </a:cubicBezTo>
                  <a:cubicBezTo>
                    <a:pt x="2220" y="3049"/>
                    <a:pt x="2335" y="3299"/>
                    <a:pt x="2468" y="3540"/>
                  </a:cubicBezTo>
                  <a:cubicBezTo>
                    <a:pt x="2515" y="3625"/>
                    <a:pt x="2524" y="3705"/>
                    <a:pt x="2497" y="3798"/>
                  </a:cubicBezTo>
                  <a:cubicBezTo>
                    <a:pt x="2442" y="3995"/>
                    <a:pt x="2383" y="4189"/>
                    <a:pt x="2313" y="4381"/>
                  </a:cubicBezTo>
                  <a:cubicBezTo>
                    <a:pt x="2204" y="4674"/>
                    <a:pt x="2041" y="4929"/>
                    <a:pt x="1801" y="5129"/>
                  </a:cubicBezTo>
                  <a:cubicBezTo>
                    <a:pt x="1614" y="5286"/>
                    <a:pt x="1411" y="5376"/>
                    <a:pt x="1192" y="5376"/>
                  </a:cubicBezTo>
                  <a:cubicBezTo>
                    <a:pt x="1081" y="5376"/>
                    <a:pt x="967" y="5353"/>
                    <a:pt x="848" y="5304"/>
                  </a:cubicBezTo>
                  <a:cubicBezTo>
                    <a:pt x="731" y="5257"/>
                    <a:pt x="624" y="5192"/>
                    <a:pt x="530" y="5106"/>
                  </a:cubicBezTo>
                  <a:cubicBezTo>
                    <a:pt x="326" y="4920"/>
                    <a:pt x="167" y="4705"/>
                    <a:pt x="45" y="4467"/>
                  </a:cubicBezTo>
                  <a:cubicBezTo>
                    <a:pt x="30" y="4538"/>
                    <a:pt x="16" y="4611"/>
                    <a:pt x="0" y="4684"/>
                  </a:cubicBezTo>
                  <a:cubicBezTo>
                    <a:pt x="55" y="4773"/>
                    <a:pt x="115" y="4860"/>
                    <a:pt x="182" y="4943"/>
                  </a:cubicBezTo>
                  <a:cubicBezTo>
                    <a:pt x="335" y="5135"/>
                    <a:pt x="512" y="5304"/>
                    <a:pt x="739" y="5415"/>
                  </a:cubicBezTo>
                  <a:cubicBezTo>
                    <a:pt x="882" y="5484"/>
                    <a:pt x="1023" y="5516"/>
                    <a:pt x="1165" y="5516"/>
                  </a:cubicBezTo>
                  <a:cubicBezTo>
                    <a:pt x="1307" y="5516"/>
                    <a:pt x="1449" y="5484"/>
                    <a:pt x="1591" y="5427"/>
                  </a:cubicBezTo>
                  <a:cubicBezTo>
                    <a:pt x="1845" y="5325"/>
                    <a:pt x="2027" y="5135"/>
                    <a:pt x="2188" y="4923"/>
                  </a:cubicBezTo>
                  <a:cubicBezTo>
                    <a:pt x="2364" y="4690"/>
                    <a:pt x="2464" y="4421"/>
                    <a:pt x="2549" y="4145"/>
                  </a:cubicBezTo>
                  <a:cubicBezTo>
                    <a:pt x="2571" y="4077"/>
                    <a:pt x="2592" y="4008"/>
                    <a:pt x="2617" y="3941"/>
                  </a:cubicBezTo>
                  <a:cubicBezTo>
                    <a:pt x="2627" y="3911"/>
                    <a:pt x="2643" y="3896"/>
                    <a:pt x="2661" y="3896"/>
                  </a:cubicBezTo>
                  <a:cubicBezTo>
                    <a:pt x="2676" y="3896"/>
                    <a:pt x="2692" y="3904"/>
                    <a:pt x="2710" y="3922"/>
                  </a:cubicBezTo>
                  <a:cubicBezTo>
                    <a:pt x="2736" y="3947"/>
                    <a:pt x="2762" y="3972"/>
                    <a:pt x="2782" y="4002"/>
                  </a:cubicBezTo>
                  <a:cubicBezTo>
                    <a:pt x="2849" y="4111"/>
                    <a:pt x="2942" y="4197"/>
                    <a:pt x="3037" y="4280"/>
                  </a:cubicBezTo>
                  <a:cubicBezTo>
                    <a:pt x="3286" y="4504"/>
                    <a:pt x="3563" y="4672"/>
                    <a:pt x="3913" y="4690"/>
                  </a:cubicBezTo>
                  <a:cubicBezTo>
                    <a:pt x="3939" y="4691"/>
                    <a:pt x="3964" y="4692"/>
                    <a:pt x="3990" y="4692"/>
                  </a:cubicBezTo>
                  <a:cubicBezTo>
                    <a:pt x="4177" y="4692"/>
                    <a:pt x="4353" y="4654"/>
                    <a:pt x="4515" y="4554"/>
                  </a:cubicBezTo>
                  <a:cubicBezTo>
                    <a:pt x="4568" y="4522"/>
                    <a:pt x="4619" y="4487"/>
                    <a:pt x="4670" y="4452"/>
                  </a:cubicBezTo>
                  <a:cubicBezTo>
                    <a:pt x="4658" y="4403"/>
                    <a:pt x="4645" y="4354"/>
                    <a:pt x="4632" y="4305"/>
                  </a:cubicBezTo>
                  <a:cubicBezTo>
                    <a:pt x="4564" y="4354"/>
                    <a:pt x="4492" y="4401"/>
                    <a:pt x="4416" y="4441"/>
                  </a:cubicBezTo>
                  <a:cubicBezTo>
                    <a:pt x="4272" y="4518"/>
                    <a:pt x="4128" y="4553"/>
                    <a:pt x="3983" y="4553"/>
                  </a:cubicBezTo>
                  <a:cubicBezTo>
                    <a:pt x="3839" y="4553"/>
                    <a:pt x="3695" y="4518"/>
                    <a:pt x="3551" y="4453"/>
                  </a:cubicBezTo>
                  <a:cubicBezTo>
                    <a:pt x="3195" y="4293"/>
                    <a:pt x="2941" y="4016"/>
                    <a:pt x="2732" y="3695"/>
                  </a:cubicBezTo>
                  <a:cubicBezTo>
                    <a:pt x="2701" y="3648"/>
                    <a:pt x="2694" y="3601"/>
                    <a:pt x="2708" y="3542"/>
                  </a:cubicBezTo>
                  <a:cubicBezTo>
                    <a:pt x="2739" y="3414"/>
                    <a:pt x="2759" y="3284"/>
                    <a:pt x="2781" y="3154"/>
                  </a:cubicBezTo>
                  <a:cubicBezTo>
                    <a:pt x="2824" y="2888"/>
                    <a:pt x="2854" y="2621"/>
                    <a:pt x="2866" y="2352"/>
                  </a:cubicBezTo>
                  <a:cubicBezTo>
                    <a:pt x="2870" y="2251"/>
                    <a:pt x="2866" y="2148"/>
                    <a:pt x="2866" y="2041"/>
                  </a:cubicBezTo>
                  <a:cubicBezTo>
                    <a:pt x="2881" y="1692"/>
                    <a:pt x="2843" y="1341"/>
                    <a:pt x="2791" y="990"/>
                  </a:cubicBezTo>
                  <a:cubicBezTo>
                    <a:pt x="2757" y="766"/>
                    <a:pt x="2703" y="545"/>
                    <a:pt x="2620" y="331"/>
                  </a:cubicBezTo>
                  <a:cubicBezTo>
                    <a:pt x="2582" y="235"/>
                    <a:pt x="2529" y="150"/>
                    <a:pt x="2455" y="77"/>
                  </a:cubicBezTo>
                  <a:cubicBezTo>
                    <a:pt x="2402" y="26"/>
                    <a:pt x="2348" y="0"/>
                    <a:pt x="22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1"/>
            <p:cNvSpPr/>
            <p:nvPr/>
          </p:nvSpPr>
          <p:spPr>
            <a:xfrm>
              <a:off x="4404100" y="1698825"/>
              <a:ext cx="126750" cy="129825"/>
            </a:xfrm>
            <a:custGeom>
              <a:avLst/>
              <a:gdLst/>
              <a:ahLst/>
              <a:cxnLst/>
              <a:rect l="l" t="t" r="r" b="b"/>
              <a:pathLst>
                <a:path w="5070" h="5193" extrusionOk="0">
                  <a:moveTo>
                    <a:pt x="2410" y="0"/>
                  </a:moveTo>
                  <a:cubicBezTo>
                    <a:pt x="2405" y="0"/>
                    <a:pt x="2399" y="0"/>
                    <a:pt x="2393" y="1"/>
                  </a:cubicBezTo>
                  <a:cubicBezTo>
                    <a:pt x="2307" y="6"/>
                    <a:pt x="2245" y="57"/>
                    <a:pt x="2212" y="133"/>
                  </a:cubicBezTo>
                  <a:cubicBezTo>
                    <a:pt x="2176" y="218"/>
                    <a:pt x="2144" y="305"/>
                    <a:pt x="2122" y="394"/>
                  </a:cubicBezTo>
                  <a:cubicBezTo>
                    <a:pt x="2060" y="649"/>
                    <a:pt x="2007" y="907"/>
                    <a:pt x="1945" y="1161"/>
                  </a:cubicBezTo>
                  <a:cubicBezTo>
                    <a:pt x="1902" y="1341"/>
                    <a:pt x="1855" y="1519"/>
                    <a:pt x="1804" y="1695"/>
                  </a:cubicBezTo>
                  <a:cubicBezTo>
                    <a:pt x="1767" y="1824"/>
                    <a:pt x="1676" y="1890"/>
                    <a:pt x="1541" y="1890"/>
                  </a:cubicBezTo>
                  <a:cubicBezTo>
                    <a:pt x="1344" y="1891"/>
                    <a:pt x="1147" y="1891"/>
                    <a:pt x="950" y="1891"/>
                  </a:cubicBezTo>
                  <a:cubicBezTo>
                    <a:pt x="950" y="1895"/>
                    <a:pt x="950" y="1900"/>
                    <a:pt x="950" y="1904"/>
                  </a:cubicBezTo>
                  <a:cubicBezTo>
                    <a:pt x="819" y="1904"/>
                    <a:pt x="688" y="1902"/>
                    <a:pt x="556" y="1902"/>
                  </a:cubicBezTo>
                  <a:cubicBezTo>
                    <a:pt x="451" y="1902"/>
                    <a:pt x="346" y="1903"/>
                    <a:pt x="241" y="1907"/>
                  </a:cubicBezTo>
                  <a:cubicBezTo>
                    <a:pt x="146" y="1910"/>
                    <a:pt x="66" y="1964"/>
                    <a:pt x="33" y="2063"/>
                  </a:cubicBezTo>
                  <a:cubicBezTo>
                    <a:pt x="0" y="2165"/>
                    <a:pt x="47" y="2246"/>
                    <a:pt x="119" y="2308"/>
                  </a:cubicBezTo>
                  <a:cubicBezTo>
                    <a:pt x="178" y="2358"/>
                    <a:pt x="247" y="2399"/>
                    <a:pt x="317" y="2436"/>
                  </a:cubicBezTo>
                  <a:cubicBezTo>
                    <a:pt x="515" y="2539"/>
                    <a:pt x="720" y="2629"/>
                    <a:pt x="935" y="2692"/>
                  </a:cubicBezTo>
                  <a:cubicBezTo>
                    <a:pt x="1049" y="2725"/>
                    <a:pt x="1164" y="2752"/>
                    <a:pt x="1275" y="2793"/>
                  </a:cubicBezTo>
                  <a:cubicBezTo>
                    <a:pt x="1442" y="2854"/>
                    <a:pt x="1478" y="2913"/>
                    <a:pt x="1449" y="3093"/>
                  </a:cubicBezTo>
                  <a:cubicBezTo>
                    <a:pt x="1398" y="3404"/>
                    <a:pt x="1336" y="3713"/>
                    <a:pt x="1283" y="4025"/>
                  </a:cubicBezTo>
                  <a:cubicBezTo>
                    <a:pt x="1235" y="4309"/>
                    <a:pt x="1185" y="4595"/>
                    <a:pt x="1149" y="4881"/>
                  </a:cubicBezTo>
                  <a:cubicBezTo>
                    <a:pt x="1127" y="5049"/>
                    <a:pt x="1180" y="5144"/>
                    <a:pt x="1281" y="5178"/>
                  </a:cubicBezTo>
                  <a:cubicBezTo>
                    <a:pt x="1310" y="5188"/>
                    <a:pt x="1338" y="5193"/>
                    <a:pt x="1365" y="5193"/>
                  </a:cubicBezTo>
                  <a:cubicBezTo>
                    <a:pt x="1457" y="5193"/>
                    <a:pt x="1532" y="5137"/>
                    <a:pt x="1592" y="5064"/>
                  </a:cubicBezTo>
                  <a:cubicBezTo>
                    <a:pt x="1676" y="4962"/>
                    <a:pt x="1751" y="4854"/>
                    <a:pt x="1818" y="4741"/>
                  </a:cubicBezTo>
                  <a:cubicBezTo>
                    <a:pt x="2025" y="4390"/>
                    <a:pt x="2227" y="4036"/>
                    <a:pt x="2429" y="3683"/>
                  </a:cubicBezTo>
                  <a:cubicBezTo>
                    <a:pt x="2469" y="3614"/>
                    <a:pt x="2505" y="3544"/>
                    <a:pt x="2549" y="3479"/>
                  </a:cubicBezTo>
                  <a:cubicBezTo>
                    <a:pt x="2591" y="3417"/>
                    <a:pt x="2634" y="3387"/>
                    <a:pt x="2686" y="3387"/>
                  </a:cubicBezTo>
                  <a:cubicBezTo>
                    <a:pt x="2715" y="3387"/>
                    <a:pt x="2747" y="3397"/>
                    <a:pt x="2784" y="3417"/>
                  </a:cubicBezTo>
                  <a:cubicBezTo>
                    <a:pt x="2866" y="3460"/>
                    <a:pt x="2942" y="3510"/>
                    <a:pt x="3021" y="3558"/>
                  </a:cubicBezTo>
                  <a:cubicBezTo>
                    <a:pt x="3424" y="3805"/>
                    <a:pt x="3828" y="4052"/>
                    <a:pt x="4233" y="4297"/>
                  </a:cubicBezTo>
                  <a:cubicBezTo>
                    <a:pt x="4333" y="4358"/>
                    <a:pt x="4437" y="4417"/>
                    <a:pt x="4544" y="4466"/>
                  </a:cubicBezTo>
                  <a:cubicBezTo>
                    <a:pt x="4596" y="4489"/>
                    <a:pt x="4642" y="4499"/>
                    <a:pt x="4684" y="4499"/>
                  </a:cubicBezTo>
                  <a:cubicBezTo>
                    <a:pt x="4746" y="4499"/>
                    <a:pt x="4796" y="4476"/>
                    <a:pt x="4834" y="4431"/>
                  </a:cubicBezTo>
                  <a:cubicBezTo>
                    <a:pt x="4914" y="4336"/>
                    <a:pt x="4897" y="4235"/>
                    <a:pt x="4844" y="4137"/>
                  </a:cubicBezTo>
                  <a:cubicBezTo>
                    <a:pt x="4800" y="4056"/>
                    <a:pt x="4750" y="3979"/>
                    <a:pt x="4695" y="3906"/>
                  </a:cubicBezTo>
                  <a:cubicBezTo>
                    <a:pt x="4567" y="3739"/>
                    <a:pt x="4434" y="3575"/>
                    <a:pt x="4302" y="3411"/>
                  </a:cubicBezTo>
                  <a:cubicBezTo>
                    <a:pt x="4145" y="3218"/>
                    <a:pt x="3982" y="3028"/>
                    <a:pt x="3831" y="2829"/>
                  </a:cubicBezTo>
                  <a:cubicBezTo>
                    <a:pt x="3716" y="2679"/>
                    <a:pt x="3728" y="2608"/>
                    <a:pt x="3871" y="2498"/>
                  </a:cubicBezTo>
                  <a:cubicBezTo>
                    <a:pt x="3943" y="2442"/>
                    <a:pt x="4023" y="2395"/>
                    <a:pt x="4098" y="2341"/>
                  </a:cubicBezTo>
                  <a:cubicBezTo>
                    <a:pt x="4312" y="2188"/>
                    <a:pt x="4526" y="2036"/>
                    <a:pt x="4738" y="1880"/>
                  </a:cubicBezTo>
                  <a:cubicBezTo>
                    <a:pt x="4813" y="1826"/>
                    <a:pt x="4885" y="1769"/>
                    <a:pt x="4951" y="1705"/>
                  </a:cubicBezTo>
                  <a:cubicBezTo>
                    <a:pt x="5046" y="1612"/>
                    <a:pt x="5069" y="1509"/>
                    <a:pt x="5026" y="1420"/>
                  </a:cubicBezTo>
                  <a:cubicBezTo>
                    <a:pt x="4993" y="1351"/>
                    <a:pt x="4923" y="1311"/>
                    <a:pt x="4832" y="1311"/>
                  </a:cubicBezTo>
                  <a:cubicBezTo>
                    <a:pt x="4808" y="1311"/>
                    <a:pt x="4782" y="1313"/>
                    <a:pt x="4755" y="1319"/>
                  </a:cubicBezTo>
                  <a:cubicBezTo>
                    <a:pt x="4665" y="1339"/>
                    <a:pt x="4578" y="1368"/>
                    <a:pt x="4491" y="1397"/>
                  </a:cubicBezTo>
                  <a:cubicBezTo>
                    <a:pt x="4129" y="1516"/>
                    <a:pt x="3767" y="1636"/>
                    <a:pt x="3405" y="1755"/>
                  </a:cubicBezTo>
                  <a:cubicBezTo>
                    <a:pt x="3317" y="1783"/>
                    <a:pt x="3229" y="1807"/>
                    <a:pt x="3139" y="1827"/>
                  </a:cubicBezTo>
                  <a:cubicBezTo>
                    <a:pt x="3125" y="1830"/>
                    <a:pt x="3112" y="1831"/>
                    <a:pt x="3099" y="1831"/>
                  </a:cubicBezTo>
                  <a:cubicBezTo>
                    <a:pt x="3028" y="1831"/>
                    <a:pt x="2977" y="1786"/>
                    <a:pt x="2960" y="1713"/>
                  </a:cubicBezTo>
                  <a:cubicBezTo>
                    <a:pt x="2918" y="1534"/>
                    <a:pt x="2887" y="1353"/>
                    <a:pt x="2852" y="1172"/>
                  </a:cubicBezTo>
                  <a:cubicBezTo>
                    <a:pt x="2801" y="914"/>
                    <a:pt x="2754" y="656"/>
                    <a:pt x="2700" y="399"/>
                  </a:cubicBezTo>
                  <a:cubicBezTo>
                    <a:pt x="2680" y="310"/>
                    <a:pt x="2650" y="222"/>
                    <a:pt x="2612" y="139"/>
                  </a:cubicBezTo>
                  <a:cubicBezTo>
                    <a:pt x="2573" y="54"/>
                    <a:pt x="2505" y="0"/>
                    <a:pt x="24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1" name="Google Shape;831;p31"/>
          <p:cNvGrpSpPr/>
          <p:nvPr/>
        </p:nvGrpSpPr>
        <p:grpSpPr>
          <a:xfrm>
            <a:off x="6899585" y="2279776"/>
            <a:ext cx="2234380" cy="2456807"/>
            <a:chOff x="1946125" y="2860325"/>
            <a:chExt cx="442250" cy="486275"/>
          </a:xfrm>
        </p:grpSpPr>
        <p:sp>
          <p:nvSpPr>
            <p:cNvPr id="832" name="Google Shape;832;p31"/>
            <p:cNvSpPr/>
            <p:nvPr/>
          </p:nvSpPr>
          <p:spPr>
            <a:xfrm>
              <a:off x="2047350" y="2902300"/>
              <a:ext cx="155925" cy="128850"/>
            </a:xfrm>
            <a:custGeom>
              <a:avLst/>
              <a:gdLst/>
              <a:ahLst/>
              <a:cxnLst/>
              <a:rect l="l" t="t" r="r" b="b"/>
              <a:pathLst>
                <a:path w="6237" h="5154" extrusionOk="0">
                  <a:moveTo>
                    <a:pt x="3130" y="1"/>
                  </a:moveTo>
                  <a:cubicBezTo>
                    <a:pt x="1282" y="1"/>
                    <a:pt x="1" y="1312"/>
                    <a:pt x="59" y="2806"/>
                  </a:cubicBezTo>
                  <a:cubicBezTo>
                    <a:pt x="115" y="4239"/>
                    <a:pt x="949" y="5153"/>
                    <a:pt x="2514" y="5153"/>
                  </a:cubicBezTo>
                  <a:cubicBezTo>
                    <a:pt x="2644" y="5153"/>
                    <a:pt x="2779" y="5147"/>
                    <a:pt x="2920" y="5134"/>
                  </a:cubicBezTo>
                  <a:cubicBezTo>
                    <a:pt x="4745" y="4967"/>
                    <a:pt x="6236" y="3886"/>
                    <a:pt x="6008" y="1893"/>
                  </a:cubicBezTo>
                  <a:cubicBezTo>
                    <a:pt x="6008" y="1893"/>
                    <a:pt x="5308" y="113"/>
                    <a:pt x="3346" y="7"/>
                  </a:cubicBezTo>
                  <a:cubicBezTo>
                    <a:pt x="3273" y="3"/>
                    <a:pt x="3201" y="1"/>
                    <a:pt x="31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1"/>
            <p:cNvSpPr/>
            <p:nvPr/>
          </p:nvSpPr>
          <p:spPr>
            <a:xfrm>
              <a:off x="1990875" y="3038200"/>
              <a:ext cx="308675" cy="308400"/>
            </a:xfrm>
            <a:custGeom>
              <a:avLst/>
              <a:gdLst/>
              <a:ahLst/>
              <a:cxnLst/>
              <a:rect l="l" t="t" r="r" b="b"/>
              <a:pathLst>
                <a:path w="12347" h="12336" extrusionOk="0">
                  <a:moveTo>
                    <a:pt x="6242" y="1"/>
                  </a:moveTo>
                  <a:cubicBezTo>
                    <a:pt x="6035" y="1"/>
                    <a:pt x="5822" y="17"/>
                    <a:pt x="5604" y="50"/>
                  </a:cubicBezTo>
                  <a:cubicBezTo>
                    <a:pt x="3585" y="362"/>
                    <a:pt x="3039" y="1629"/>
                    <a:pt x="3039" y="1629"/>
                  </a:cubicBezTo>
                  <a:cubicBezTo>
                    <a:pt x="2353" y="2437"/>
                    <a:pt x="1069" y="4654"/>
                    <a:pt x="594" y="6340"/>
                  </a:cubicBezTo>
                  <a:cubicBezTo>
                    <a:pt x="119" y="8025"/>
                    <a:pt x="0" y="10922"/>
                    <a:pt x="2316" y="11872"/>
                  </a:cubicBezTo>
                  <a:cubicBezTo>
                    <a:pt x="3067" y="12180"/>
                    <a:pt x="4116" y="12335"/>
                    <a:pt x="5235" y="12335"/>
                  </a:cubicBezTo>
                  <a:cubicBezTo>
                    <a:pt x="7566" y="12335"/>
                    <a:pt x="10198" y="11660"/>
                    <a:pt x="11065" y="10281"/>
                  </a:cubicBezTo>
                  <a:cubicBezTo>
                    <a:pt x="12346" y="8239"/>
                    <a:pt x="10352" y="2991"/>
                    <a:pt x="9782" y="1977"/>
                  </a:cubicBezTo>
                  <a:cubicBezTo>
                    <a:pt x="9275" y="1072"/>
                    <a:pt x="7954" y="1"/>
                    <a:pt x="62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1"/>
            <p:cNvSpPr/>
            <p:nvPr/>
          </p:nvSpPr>
          <p:spPr>
            <a:xfrm>
              <a:off x="2062650" y="2962900"/>
              <a:ext cx="43925" cy="27275"/>
            </a:xfrm>
            <a:custGeom>
              <a:avLst/>
              <a:gdLst/>
              <a:ahLst/>
              <a:cxnLst/>
              <a:rect l="l" t="t" r="r" b="b"/>
              <a:pathLst>
                <a:path w="1757" h="1091" extrusionOk="0">
                  <a:moveTo>
                    <a:pt x="1424" y="0"/>
                  </a:moveTo>
                  <a:cubicBezTo>
                    <a:pt x="1421" y="0"/>
                    <a:pt x="1419" y="0"/>
                    <a:pt x="1417" y="0"/>
                  </a:cubicBezTo>
                  <a:cubicBezTo>
                    <a:pt x="1092" y="8"/>
                    <a:pt x="531" y="424"/>
                    <a:pt x="341" y="455"/>
                  </a:cubicBezTo>
                  <a:cubicBezTo>
                    <a:pt x="152" y="485"/>
                    <a:pt x="0" y="538"/>
                    <a:pt x="0" y="538"/>
                  </a:cubicBezTo>
                  <a:cubicBezTo>
                    <a:pt x="0" y="538"/>
                    <a:pt x="174" y="796"/>
                    <a:pt x="500" y="970"/>
                  </a:cubicBezTo>
                  <a:cubicBezTo>
                    <a:pt x="646" y="1048"/>
                    <a:pt x="835" y="1091"/>
                    <a:pt x="1016" y="1091"/>
                  </a:cubicBezTo>
                  <a:cubicBezTo>
                    <a:pt x="1240" y="1091"/>
                    <a:pt x="1452" y="1025"/>
                    <a:pt x="1562" y="879"/>
                  </a:cubicBezTo>
                  <a:cubicBezTo>
                    <a:pt x="1757" y="615"/>
                    <a:pt x="1743" y="0"/>
                    <a:pt x="142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1"/>
            <p:cNvSpPr/>
            <p:nvPr/>
          </p:nvSpPr>
          <p:spPr>
            <a:xfrm>
              <a:off x="2077700" y="2970250"/>
              <a:ext cx="15500" cy="20550"/>
            </a:xfrm>
            <a:custGeom>
              <a:avLst/>
              <a:gdLst/>
              <a:ahLst/>
              <a:cxnLst/>
              <a:rect l="l" t="t" r="r" b="b"/>
              <a:pathLst>
                <a:path w="620" h="822" extrusionOk="0">
                  <a:moveTo>
                    <a:pt x="101" y="0"/>
                  </a:moveTo>
                  <a:cubicBezTo>
                    <a:pt x="52" y="0"/>
                    <a:pt x="21" y="10"/>
                    <a:pt x="20" y="11"/>
                  </a:cubicBezTo>
                  <a:cubicBezTo>
                    <a:pt x="8" y="15"/>
                    <a:pt x="0" y="28"/>
                    <a:pt x="4" y="40"/>
                  </a:cubicBezTo>
                  <a:cubicBezTo>
                    <a:pt x="8" y="50"/>
                    <a:pt x="17" y="57"/>
                    <a:pt x="27" y="57"/>
                  </a:cubicBezTo>
                  <a:cubicBezTo>
                    <a:pt x="29" y="57"/>
                    <a:pt x="32" y="56"/>
                    <a:pt x="34" y="56"/>
                  </a:cubicBezTo>
                  <a:cubicBezTo>
                    <a:pt x="37" y="54"/>
                    <a:pt x="64" y="46"/>
                    <a:pt x="103" y="46"/>
                  </a:cubicBezTo>
                  <a:cubicBezTo>
                    <a:pt x="178" y="46"/>
                    <a:pt x="300" y="75"/>
                    <a:pt x="404" y="236"/>
                  </a:cubicBezTo>
                  <a:cubicBezTo>
                    <a:pt x="566" y="487"/>
                    <a:pt x="452" y="785"/>
                    <a:pt x="451" y="788"/>
                  </a:cubicBezTo>
                  <a:cubicBezTo>
                    <a:pt x="446" y="801"/>
                    <a:pt x="452" y="814"/>
                    <a:pt x="464" y="819"/>
                  </a:cubicBezTo>
                  <a:cubicBezTo>
                    <a:pt x="467" y="820"/>
                    <a:pt x="469" y="821"/>
                    <a:pt x="472" y="821"/>
                  </a:cubicBezTo>
                  <a:cubicBezTo>
                    <a:pt x="483" y="821"/>
                    <a:pt x="491" y="815"/>
                    <a:pt x="495" y="806"/>
                  </a:cubicBezTo>
                  <a:cubicBezTo>
                    <a:pt x="500" y="793"/>
                    <a:pt x="620" y="481"/>
                    <a:pt x="444" y="210"/>
                  </a:cubicBezTo>
                  <a:cubicBezTo>
                    <a:pt x="329" y="32"/>
                    <a:pt x="188" y="0"/>
                    <a:pt x="1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1"/>
            <p:cNvSpPr/>
            <p:nvPr/>
          </p:nvSpPr>
          <p:spPr>
            <a:xfrm>
              <a:off x="2088900" y="2964725"/>
              <a:ext cx="15175" cy="16375"/>
            </a:xfrm>
            <a:custGeom>
              <a:avLst/>
              <a:gdLst/>
              <a:ahLst/>
              <a:cxnLst/>
              <a:rect l="l" t="t" r="r" b="b"/>
              <a:pathLst>
                <a:path w="607" h="655" extrusionOk="0">
                  <a:moveTo>
                    <a:pt x="25" y="0"/>
                  </a:moveTo>
                  <a:cubicBezTo>
                    <a:pt x="13" y="0"/>
                    <a:pt x="3" y="9"/>
                    <a:pt x="2" y="22"/>
                  </a:cubicBezTo>
                  <a:cubicBezTo>
                    <a:pt x="1" y="35"/>
                    <a:pt x="11" y="46"/>
                    <a:pt x="24" y="47"/>
                  </a:cubicBezTo>
                  <a:cubicBezTo>
                    <a:pt x="46" y="49"/>
                    <a:pt x="555" y="92"/>
                    <a:pt x="560" y="631"/>
                  </a:cubicBezTo>
                  <a:cubicBezTo>
                    <a:pt x="560" y="644"/>
                    <a:pt x="571" y="654"/>
                    <a:pt x="583" y="654"/>
                  </a:cubicBezTo>
                  <a:cubicBezTo>
                    <a:pt x="597" y="654"/>
                    <a:pt x="607" y="644"/>
                    <a:pt x="607" y="631"/>
                  </a:cubicBezTo>
                  <a:cubicBezTo>
                    <a:pt x="602" y="47"/>
                    <a:pt x="33" y="0"/>
                    <a:pt x="27" y="0"/>
                  </a:cubicBezTo>
                  <a:cubicBezTo>
                    <a:pt x="27" y="0"/>
                    <a:pt x="26" y="0"/>
                    <a:pt x="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1"/>
            <p:cNvSpPr/>
            <p:nvPr/>
          </p:nvSpPr>
          <p:spPr>
            <a:xfrm>
              <a:off x="2054275" y="2960725"/>
              <a:ext cx="5775" cy="2275"/>
            </a:xfrm>
            <a:custGeom>
              <a:avLst/>
              <a:gdLst/>
              <a:ahLst/>
              <a:cxnLst/>
              <a:rect l="l" t="t" r="r" b="b"/>
              <a:pathLst>
                <a:path w="231" h="91" extrusionOk="0">
                  <a:moveTo>
                    <a:pt x="205" y="0"/>
                  </a:moveTo>
                  <a:cubicBezTo>
                    <a:pt x="42" y="6"/>
                    <a:pt x="9" y="40"/>
                    <a:pt x="4" y="61"/>
                  </a:cubicBezTo>
                  <a:cubicBezTo>
                    <a:pt x="1" y="74"/>
                    <a:pt x="9" y="86"/>
                    <a:pt x="21" y="91"/>
                  </a:cubicBezTo>
                  <a:lnTo>
                    <a:pt x="27" y="91"/>
                  </a:lnTo>
                  <a:cubicBezTo>
                    <a:pt x="36" y="91"/>
                    <a:pt x="45" y="85"/>
                    <a:pt x="49" y="77"/>
                  </a:cubicBezTo>
                  <a:cubicBezTo>
                    <a:pt x="52" y="74"/>
                    <a:pt x="81" y="52"/>
                    <a:pt x="206" y="49"/>
                  </a:cubicBezTo>
                  <a:cubicBezTo>
                    <a:pt x="220" y="48"/>
                    <a:pt x="230" y="37"/>
                    <a:pt x="230" y="24"/>
                  </a:cubicBezTo>
                  <a:cubicBezTo>
                    <a:pt x="230" y="11"/>
                    <a:pt x="219" y="0"/>
                    <a:pt x="205" y="0"/>
                  </a:cubicBezTo>
                  <a:close/>
                </a:path>
              </a:pathLst>
            </a:custGeom>
            <a:solidFill>
              <a:srgbClr val="3217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1"/>
            <p:cNvSpPr/>
            <p:nvPr/>
          </p:nvSpPr>
          <p:spPr>
            <a:xfrm>
              <a:off x="2055375" y="2959900"/>
              <a:ext cx="82850" cy="55425"/>
            </a:xfrm>
            <a:custGeom>
              <a:avLst/>
              <a:gdLst/>
              <a:ahLst/>
              <a:cxnLst/>
              <a:rect l="l" t="t" r="r" b="b"/>
              <a:pathLst>
                <a:path w="3314" h="2217" extrusionOk="0">
                  <a:moveTo>
                    <a:pt x="3243" y="1"/>
                  </a:moveTo>
                  <a:cubicBezTo>
                    <a:pt x="3242" y="1"/>
                    <a:pt x="3241" y="1"/>
                    <a:pt x="3241" y="1"/>
                  </a:cubicBezTo>
                  <a:cubicBezTo>
                    <a:pt x="3227" y="3"/>
                    <a:pt x="3218" y="14"/>
                    <a:pt x="3219" y="27"/>
                  </a:cubicBezTo>
                  <a:cubicBezTo>
                    <a:pt x="3219" y="31"/>
                    <a:pt x="3266" y="461"/>
                    <a:pt x="3243" y="663"/>
                  </a:cubicBezTo>
                  <a:cubicBezTo>
                    <a:pt x="3237" y="715"/>
                    <a:pt x="3234" y="758"/>
                    <a:pt x="3231" y="792"/>
                  </a:cubicBezTo>
                  <a:cubicBezTo>
                    <a:pt x="3225" y="894"/>
                    <a:pt x="3223" y="932"/>
                    <a:pt x="3154" y="1014"/>
                  </a:cubicBezTo>
                  <a:cubicBezTo>
                    <a:pt x="3142" y="1027"/>
                    <a:pt x="3132" y="1040"/>
                    <a:pt x="3123" y="1050"/>
                  </a:cubicBezTo>
                  <a:cubicBezTo>
                    <a:pt x="3049" y="1135"/>
                    <a:pt x="3027" y="1161"/>
                    <a:pt x="2946" y="1462"/>
                  </a:cubicBezTo>
                  <a:cubicBezTo>
                    <a:pt x="2901" y="1631"/>
                    <a:pt x="2670" y="1842"/>
                    <a:pt x="2373" y="1987"/>
                  </a:cubicBezTo>
                  <a:cubicBezTo>
                    <a:pt x="2215" y="2063"/>
                    <a:pt x="1937" y="2169"/>
                    <a:pt x="1605" y="2169"/>
                  </a:cubicBezTo>
                  <a:cubicBezTo>
                    <a:pt x="1494" y="2169"/>
                    <a:pt x="1378" y="2157"/>
                    <a:pt x="1258" y="2129"/>
                  </a:cubicBezTo>
                  <a:cubicBezTo>
                    <a:pt x="699" y="1997"/>
                    <a:pt x="382" y="1735"/>
                    <a:pt x="342" y="1371"/>
                  </a:cubicBezTo>
                  <a:lnTo>
                    <a:pt x="341" y="1365"/>
                  </a:lnTo>
                  <a:cubicBezTo>
                    <a:pt x="324" y="1218"/>
                    <a:pt x="321" y="1212"/>
                    <a:pt x="226" y="1148"/>
                  </a:cubicBezTo>
                  <a:cubicBezTo>
                    <a:pt x="212" y="1138"/>
                    <a:pt x="195" y="1128"/>
                    <a:pt x="176" y="1113"/>
                  </a:cubicBezTo>
                  <a:cubicBezTo>
                    <a:pt x="81" y="1047"/>
                    <a:pt x="76" y="432"/>
                    <a:pt x="96" y="59"/>
                  </a:cubicBezTo>
                  <a:cubicBezTo>
                    <a:pt x="97" y="46"/>
                    <a:pt x="87" y="34"/>
                    <a:pt x="73" y="33"/>
                  </a:cubicBezTo>
                  <a:cubicBezTo>
                    <a:pt x="61" y="33"/>
                    <a:pt x="50" y="44"/>
                    <a:pt x="49" y="56"/>
                  </a:cubicBezTo>
                  <a:cubicBezTo>
                    <a:pt x="44" y="157"/>
                    <a:pt x="1" y="1049"/>
                    <a:pt x="148" y="1152"/>
                  </a:cubicBezTo>
                  <a:cubicBezTo>
                    <a:pt x="169" y="1167"/>
                    <a:pt x="185" y="1178"/>
                    <a:pt x="199" y="1187"/>
                  </a:cubicBezTo>
                  <a:cubicBezTo>
                    <a:pt x="279" y="1241"/>
                    <a:pt x="279" y="1241"/>
                    <a:pt x="294" y="1370"/>
                  </a:cubicBezTo>
                  <a:lnTo>
                    <a:pt x="295" y="1377"/>
                  </a:lnTo>
                  <a:cubicBezTo>
                    <a:pt x="338" y="1761"/>
                    <a:pt x="666" y="2038"/>
                    <a:pt x="1247" y="2175"/>
                  </a:cubicBezTo>
                  <a:cubicBezTo>
                    <a:pt x="1367" y="2204"/>
                    <a:pt x="1488" y="2217"/>
                    <a:pt x="1607" y="2217"/>
                  </a:cubicBezTo>
                  <a:cubicBezTo>
                    <a:pt x="2302" y="2217"/>
                    <a:pt x="2912" y="1773"/>
                    <a:pt x="2992" y="1475"/>
                  </a:cubicBezTo>
                  <a:cubicBezTo>
                    <a:pt x="3070" y="1183"/>
                    <a:pt x="3088" y="1162"/>
                    <a:pt x="3159" y="1082"/>
                  </a:cubicBezTo>
                  <a:cubicBezTo>
                    <a:pt x="3168" y="1070"/>
                    <a:pt x="3178" y="1058"/>
                    <a:pt x="3190" y="1045"/>
                  </a:cubicBezTo>
                  <a:cubicBezTo>
                    <a:pt x="3269" y="951"/>
                    <a:pt x="3272" y="898"/>
                    <a:pt x="3280" y="795"/>
                  </a:cubicBezTo>
                  <a:cubicBezTo>
                    <a:pt x="3282" y="760"/>
                    <a:pt x="3284" y="719"/>
                    <a:pt x="3290" y="668"/>
                  </a:cubicBezTo>
                  <a:cubicBezTo>
                    <a:pt x="3313" y="461"/>
                    <a:pt x="3268" y="40"/>
                    <a:pt x="3266" y="22"/>
                  </a:cubicBezTo>
                  <a:cubicBezTo>
                    <a:pt x="3265" y="10"/>
                    <a:pt x="3254" y="1"/>
                    <a:pt x="324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1"/>
            <p:cNvSpPr/>
            <p:nvPr/>
          </p:nvSpPr>
          <p:spPr>
            <a:xfrm>
              <a:off x="2132925" y="2959775"/>
              <a:ext cx="9575" cy="1350"/>
            </a:xfrm>
            <a:custGeom>
              <a:avLst/>
              <a:gdLst/>
              <a:ahLst/>
              <a:cxnLst/>
              <a:rect l="l" t="t" r="r" b="b"/>
              <a:pathLst>
                <a:path w="383" h="54" extrusionOk="0">
                  <a:moveTo>
                    <a:pt x="214" y="0"/>
                  </a:moveTo>
                  <a:cubicBezTo>
                    <a:pt x="116" y="0"/>
                    <a:pt x="28" y="6"/>
                    <a:pt x="23" y="6"/>
                  </a:cubicBezTo>
                  <a:cubicBezTo>
                    <a:pt x="10" y="7"/>
                    <a:pt x="0" y="18"/>
                    <a:pt x="0" y="31"/>
                  </a:cubicBezTo>
                  <a:cubicBezTo>
                    <a:pt x="1" y="44"/>
                    <a:pt x="12" y="53"/>
                    <a:pt x="24" y="53"/>
                  </a:cubicBezTo>
                  <a:cubicBezTo>
                    <a:pt x="25" y="53"/>
                    <a:pt x="25" y="53"/>
                    <a:pt x="26" y="53"/>
                  </a:cubicBezTo>
                  <a:cubicBezTo>
                    <a:pt x="27" y="53"/>
                    <a:pt x="115" y="47"/>
                    <a:pt x="212" y="47"/>
                  </a:cubicBezTo>
                  <a:cubicBezTo>
                    <a:pt x="260" y="47"/>
                    <a:pt x="311" y="49"/>
                    <a:pt x="355" y="53"/>
                  </a:cubicBezTo>
                  <a:cubicBezTo>
                    <a:pt x="356" y="54"/>
                    <a:pt x="357" y="54"/>
                    <a:pt x="357" y="54"/>
                  </a:cubicBezTo>
                  <a:cubicBezTo>
                    <a:pt x="369" y="54"/>
                    <a:pt x="379" y="45"/>
                    <a:pt x="380" y="31"/>
                  </a:cubicBezTo>
                  <a:cubicBezTo>
                    <a:pt x="382" y="19"/>
                    <a:pt x="372" y="7"/>
                    <a:pt x="360" y="6"/>
                  </a:cubicBezTo>
                  <a:cubicBezTo>
                    <a:pt x="315" y="2"/>
                    <a:pt x="263" y="0"/>
                    <a:pt x="214" y="0"/>
                  </a:cubicBezTo>
                  <a:close/>
                </a:path>
              </a:pathLst>
            </a:custGeom>
            <a:solidFill>
              <a:srgbClr val="3217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1"/>
            <p:cNvSpPr/>
            <p:nvPr/>
          </p:nvSpPr>
          <p:spPr>
            <a:xfrm>
              <a:off x="2084575" y="2949125"/>
              <a:ext cx="8775" cy="7125"/>
            </a:xfrm>
            <a:custGeom>
              <a:avLst/>
              <a:gdLst/>
              <a:ahLst/>
              <a:cxnLst/>
              <a:rect l="l" t="t" r="r" b="b"/>
              <a:pathLst>
                <a:path w="351" h="285" extrusionOk="0">
                  <a:moveTo>
                    <a:pt x="177" y="0"/>
                  </a:moveTo>
                  <a:cubicBezTo>
                    <a:pt x="43" y="0"/>
                    <a:pt x="0" y="146"/>
                    <a:pt x="64" y="234"/>
                  </a:cubicBezTo>
                  <a:cubicBezTo>
                    <a:pt x="64" y="234"/>
                    <a:pt x="136" y="284"/>
                    <a:pt x="197" y="284"/>
                  </a:cubicBezTo>
                  <a:cubicBezTo>
                    <a:pt x="212" y="284"/>
                    <a:pt x="227" y="281"/>
                    <a:pt x="240" y="272"/>
                  </a:cubicBezTo>
                  <a:cubicBezTo>
                    <a:pt x="301" y="230"/>
                    <a:pt x="351" y="18"/>
                    <a:pt x="199" y="2"/>
                  </a:cubicBezTo>
                  <a:cubicBezTo>
                    <a:pt x="191" y="1"/>
                    <a:pt x="184" y="0"/>
                    <a:pt x="17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1"/>
            <p:cNvSpPr/>
            <p:nvPr/>
          </p:nvSpPr>
          <p:spPr>
            <a:xfrm>
              <a:off x="2092475" y="2948825"/>
              <a:ext cx="8875" cy="6750"/>
            </a:xfrm>
            <a:custGeom>
              <a:avLst/>
              <a:gdLst/>
              <a:ahLst/>
              <a:cxnLst/>
              <a:rect l="l" t="t" r="r" b="b"/>
              <a:pathLst>
                <a:path w="355" h="270" extrusionOk="0">
                  <a:moveTo>
                    <a:pt x="237" y="0"/>
                  </a:moveTo>
                  <a:cubicBezTo>
                    <a:pt x="222" y="0"/>
                    <a:pt x="205" y="4"/>
                    <a:pt x="184" y="13"/>
                  </a:cubicBezTo>
                  <a:cubicBezTo>
                    <a:pt x="66" y="64"/>
                    <a:pt x="0" y="246"/>
                    <a:pt x="162" y="268"/>
                  </a:cubicBezTo>
                  <a:cubicBezTo>
                    <a:pt x="172" y="269"/>
                    <a:pt x="181" y="269"/>
                    <a:pt x="190" y="269"/>
                  </a:cubicBezTo>
                  <a:cubicBezTo>
                    <a:pt x="327" y="269"/>
                    <a:pt x="354" y="130"/>
                    <a:pt x="336" y="98"/>
                  </a:cubicBezTo>
                  <a:cubicBezTo>
                    <a:pt x="331" y="88"/>
                    <a:pt x="312" y="0"/>
                    <a:pt x="2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1"/>
            <p:cNvSpPr/>
            <p:nvPr/>
          </p:nvSpPr>
          <p:spPr>
            <a:xfrm>
              <a:off x="2075475" y="2958200"/>
              <a:ext cx="10300" cy="4725"/>
            </a:xfrm>
            <a:custGeom>
              <a:avLst/>
              <a:gdLst/>
              <a:ahLst/>
              <a:cxnLst/>
              <a:rect l="l" t="t" r="r" b="b"/>
              <a:pathLst>
                <a:path w="412" h="189" extrusionOk="0">
                  <a:moveTo>
                    <a:pt x="178" y="1"/>
                  </a:moveTo>
                  <a:cubicBezTo>
                    <a:pt x="1" y="1"/>
                    <a:pt x="4" y="188"/>
                    <a:pt x="115" y="188"/>
                  </a:cubicBezTo>
                  <a:cubicBezTo>
                    <a:pt x="115" y="188"/>
                    <a:pt x="116" y="188"/>
                    <a:pt x="116" y="188"/>
                  </a:cubicBezTo>
                  <a:cubicBezTo>
                    <a:pt x="234" y="187"/>
                    <a:pt x="274" y="188"/>
                    <a:pt x="332" y="147"/>
                  </a:cubicBezTo>
                  <a:cubicBezTo>
                    <a:pt x="332" y="147"/>
                    <a:pt x="412" y="23"/>
                    <a:pt x="206" y="2"/>
                  </a:cubicBezTo>
                  <a:cubicBezTo>
                    <a:pt x="196" y="1"/>
                    <a:pt x="187" y="1"/>
                    <a:pt x="17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31"/>
            <p:cNvSpPr/>
            <p:nvPr/>
          </p:nvSpPr>
          <p:spPr>
            <a:xfrm>
              <a:off x="2099225" y="2956800"/>
              <a:ext cx="10875" cy="4225"/>
            </a:xfrm>
            <a:custGeom>
              <a:avLst/>
              <a:gdLst/>
              <a:ahLst/>
              <a:cxnLst/>
              <a:rect l="l" t="t" r="r" b="b"/>
              <a:pathLst>
                <a:path w="435" h="169" extrusionOk="0">
                  <a:moveTo>
                    <a:pt x="151" y="0"/>
                  </a:moveTo>
                  <a:cubicBezTo>
                    <a:pt x="70" y="0"/>
                    <a:pt x="1" y="13"/>
                    <a:pt x="23" y="57"/>
                  </a:cubicBezTo>
                  <a:cubicBezTo>
                    <a:pt x="58" y="128"/>
                    <a:pt x="136" y="168"/>
                    <a:pt x="221" y="168"/>
                  </a:cubicBezTo>
                  <a:cubicBezTo>
                    <a:pt x="253" y="168"/>
                    <a:pt x="286" y="162"/>
                    <a:pt x="318" y="150"/>
                  </a:cubicBezTo>
                  <a:cubicBezTo>
                    <a:pt x="434" y="106"/>
                    <a:pt x="359" y="17"/>
                    <a:pt x="359" y="17"/>
                  </a:cubicBezTo>
                  <a:cubicBezTo>
                    <a:pt x="359" y="17"/>
                    <a:pt x="246" y="0"/>
                    <a:pt x="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31"/>
            <p:cNvSpPr/>
            <p:nvPr/>
          </p:nvSpPr>
          <p:spPr>
            <a:xfrm>
              <a:off x="2104825" y="3066075"/>
              <a:ext cx="15150" cy="12050"/>
            </a:xfrm>
            <a:custGeom>
              <a:avLst/>
              <a:gdLst/>
              <a:ahLst/>
              <a:cxnLst/>
              <a:rect l="l" t="t" r="r" b="b"/>
              <a:pathLst>
                <a:path w="606" h="482" extrusionOk="0">
                  <a:moveTo>
                    <a:pt x="350" y="1"/>
                  </a:moveTo>
                  <a:cubicBezTo>
                    <a:pt x="165" y="1"/>
                    <a:pt x="1" y="233"/>
                    <a:pt x="83" y="382"/>
                  </a:cubicBezTo>
                  <a:cubicBezTo>
                    <a:pt x="83" y="382"/>
                    <a:pt x="156" y="482"/>
                    <a:pt x="270" y="482"/>
                  </a:cubicBezTo>
                  <a:cubicBezTo>
                    <a:pt x="309" y="482"/>
                    <a:pt x="353" y="470"/>
                    <a:pt x="401" y="439"/>
                  </a:cubicBezTo>
                  <a:cubicBezTo>
                    <a:pt x="589" y="317"/>
                    <a:pt x="605" y="56"/>
                    <a:pt x="401" y="7"/>
                  </a:cubicBezTo>
                  <a:cubicBezTo>
                    <a:pt x="384" y="3"/>
                    <a:pt x="367" y="1"/>
                    <a:pt x="3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31"/>
            <p:cNvSpPr/>
            <p:nvPr/>
          </p:nvSpPr>
          <p:spPr>
            <a:xfrm>
              <a:off x="2092200" y="3109150"/>
              <a:ext cx="14150" cy="12525"/>
            </a:xfrm>
            <a:custGeom>
              <a:avLst/>
              <a:gdLst/>
              <a:ahLst/>
              <a:cxnLst/>
              <a:rect l="l" t="t" r="r" b="b"/>
              <a:pathLst>
                <a:path w="566" h="501" extrusionOk="0">
                  <a:moveTo>
                    <a:pt x="386" y="0"/>
                  </a:moveTo>
                  <a:cubicBezTo>
                    <a:pt x="355" y="0"/>
                    <a:pt x="320" y="7"/>
                    <a:pt x="278" y="21"/>
                  </a:cubicBezTo>
                  <a:cubicBezTo>
                    <a:pt x="1" y="119"/>
                    <a:pt x="107" y="437"/>
                    <a:pt x="278" y="494"/>
                  </a:cubicBezTo>
                  <a:cubicBezTo>
                    <a:pt x="291" y="498"/>
                    <a:pt x="304" y="500"/>
                    <a:pt x="316" y="500"/>
                  </a:cubicBezTo>
                  <a:cubicBezTo>
                    <a:pt x="466" y="500"/>
                    <a:pt x="566" y="200"/>
                    <a:pt x="566" y="200"/>
                  </a:cubicBezTo>
                  <a:cubicBezTo>
                    <a:pt x="566" y="200"/>
                    <a:pt x="558" y="0"/>
                    <a:pt x="3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1"/>
            <p:cNvSpPr/>
            <p:nvPr/>
          </p:nvSpPr>
          <p:spPr>
            <a:xfrm>
              <a:off x="2085875" y="3143875"/>
              <a:ext cx="15075" cy="12700"/>
            </a:xfrm>
            <a:custGeom>
              <a:avLst/>
              <a:gdLst/>
              <a:ahLst/>
              <a:cxnLst/>
              <a:rect l="l" t="t" r="r" b="b"/>
              <a:pathLst>
                <a:path w="603" h="508" extrusionOk="0">
                  <a:moveTo>
                    <a:pt x="435" y="0"/>
                  </a:moveTo>
                  <a:cubicBezTo>
                    <a:pt x="413" y="0"/>
                    <a:pt x="388" y="4"/>
                    <a:pt x="360" y="11"/>
                  </a:cubicBezTo>
                  <a:cubicBezTo>
                    <a:pt x="115" y="77"/>
                    <a:pt x="1" y="361"/>
                    <a:pt x="205" y="484"/>
                  </a:cubicBezTo>
                  <a:cubicBezTo>
                    <a:pt x="231" y="500"/>
                    <a:pt x="258" y="507"/>
                    <a:pt x="283" y="507"/>
                  </a:cubicBezTo>
                  <a:cubicBezTo>
                    <a:pt x="453" y="507"/>
                    <a:pt x="590" y="198"/>
                    <a:pt x="590" y="198"/>
                  </a:cubicBezTo>
                  <a:cubicBezTo>
                    <a:pt x="590" y="198"/>
                    <a:pt x="602" y="0"/>
                    <a:pt x="4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1"/>
            <p:cNvSpPr/>
            <p:nvPr/>
          </p:nvSpPr>
          <p:spPr>
            <a:xfrm>
              <a:off x="2094875" y="3029350"/>
              <a:ext cx="24075" cy="21625"/>
            </a:xfrm>
            <a:custGeom>
              <a:avLst/>
              <a:gdLst/>
              <a:ahLst/>
              <a:cxnLst/>
              <a:rect l="l" t="t" r="r" b="b"/>
              <a:pathLst>
                <a:path w="963" h="865" extrusionOk="0">
                  <a:moveTo>
                    <a:pt x="901" y="1"/>
                  </a:moveTo>
                  <a:cubicBezTo>
                    <a:pt x="722" y="19"/>
                    <a:pt x="534" y="30"/>
                    <a:pt x="341" y="30"/>
                  </a:cubicBezTo>
                  <a:cubicBezTo>
                    <a:pt x="229" y="30"/>
                    <a:pt x="116" y="26"/>
                    <a:pt x="0" y="18"/>
                  </a:cubicBezTo>
                  <a:lnTo>
                    <a:pt x="0" y="18"/>
                  </a:lnTo>
                  <a:lnTo>
                    <a:pt x="193" y="782"/>
                  </a:lnTo>
                  <a:cubicBezTo>
                    <a:pt x="193" y="782"/>
                    <a:pt x="531" y="830"/>
                    <a:pt x="962" y="865"/>
                  </a:cubicBezTo>
                  <a:cubicBezTo>
                    <a:pt x="922" y="583"/>
                    <a:pt x="906" y="294"/>
                    <a:pt x="90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1"/>
            <p:cNvSpPr/>
            <p:nvPr/>
          </p:nvSpPr>
          <p:spPr>
            <a:xfrm>
              <a:off x="2117400" y="3019450"/>
              <a:ext cx="41600" cy="32450"/>
            </a:xfrm>
            <a:custGeom>
              <a:avLst/>
              <a:gdLst/>
              <a:ahLst/>
              <a:cxnLst/>
              <a:rect l="l" t="t" r="r" b="b"/>
              <a:pathLst>
                <a:path w="1664" h="1298" extrusionOk="0">
                  <a:moveTo>
                    <a:pt x="1606" y="1"/>
                  </a:moveTo>
                  <a:cubicBezTo>
                    <a:pt x="1227" y="150"/>
                    <a:pt x="665" y="327"/>
                    <a:pt x="0" y="397"/>
                  </a:cubicBezTo>
                  <a:cubicBezTo>
                    <a:pt x="5" y="690"/>
                    <a:pt x="21" y="979"/>
                    <a:pt x="61" y="1261"/>
                  </a:cubicBezTo>
                  <a:cubicBezTo>
                    <a:pt x="312" y="1281"/>
                    <a:pt x="594" y="1297"/>
                    <a:pt x="860" y="1297"/>
                  </a:cubicBezTo>
                  <a:cubicBezTo>
                    <a:pt x="1047" y="1297"/>
                    <a:pt x="1227" y="1289"/>
                    <a:pt x="1381" y="1269"/>
                  </a:cubicBezTo>
                  <a:cubicBezTo>
                    <a:pt x="1487" y="1255"/>
                    <a:pt x="1581" y="1236"/>
                    <a:pt x="1664" y="1215"/>
                  </a:cubicBezTo>
                  <a:cubicBezTo>
                    <a:pt x="1575" y="832"/>
                    <a:pt x="1595" y="419"/>
                    <a:pt x="16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31"/>
            <p:cNvSpPr/>
            <p:nvPr/>
          </p:nvSpPr>
          <p:spPr>
            <a:xfrm>
              <a:off x="2156775" y="3013600"/>
              <a:ext cx="16875" cy="36225"/>
            </a:xfrm>
            <a:custGeom>
              <a:avLst/>
              <a:gdLst/>
              <a:ahLst/>
              <a:cxnLst/>
              <a:rect l="l" t="t" r="r" b="b"/>
              <a:pathLst>
                <a:path w="675" h="1449" extrusionOk="0">
                  <a:moveTo>
                    <a:pt x="545" y="0"/>
                  </a:moveTo>
                  <a:cubicBezTo>
                    <a:pt x="545" y="0"/>
                    <a:pt x="355" y="108"/>
                    <a:pt x="31" y="236"/>
                  </a:cubicBezTo>
                  <a:cubicBezTo>
                    <a:pt x="20" y="653"/>
                    <a:pt x="0" y="1066"/>
                    <a:pt x="89" y="1449"/>
                  </a:cubicBezTo>
                  <a:cubicBezTo>
                    <a:pt x="584" y="1321"/>
                    <a:pt x="674" y="1090"/>
                    <a:pt x="674" y="1090"/>
                  </a:cubicBezTo>
                  <a:lnTo>
                    <a:pt x="54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31"/>
            <p:cNvSpPr/>
            <p:nvPr/>
          </p:nvSpPr>
          <p:spPr>
            <a:xfrm>
              <a:off x="2144675" y="3049950"/>
              <a:ext cx="15700" cy="29675"/>
            </a:xfrm>
            <a:custGeom>
              <a:avLst/>
              <a:gdLst/>
              <a:ahLst/>
              <a:cxnLst/>
              <a:rect l="l" t="t" r="r" b="b"/>
              <a:pathLst>
                <a:path w="628" h="1187" extrusionOk="0">
                  <a:moveTo>
                    <a:pt x="93" y="1"/>
                  </a:moveTo>
                  <a:cubicBezTo>
                    <a:pt x="93" y="1"/>
                    <a:pt x="49" y="544"/>
                    <a:pt x="0" y="1186"/>
                  </a:cubicBezTo>
                  <a:cubicBezTo>
                    <a:pt x="211" y="1141"/>
                    <a:pt x="421" y="1109"/>
                    <a:pt x="628" y="1069"/>
                  </a:cubicBezTo>
                  <a:lnTo>
                    <a:pt x="55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31"/>
            <p:cNvSpPr/>
            <p:nvPr/>
          </p:nvSpPr>
          <p:spPr>
            <a:xfrm>
              <a:off x="2141550" y="3103200"/>
              <a:ext cx="21825" cy="17200"/>
            </a:xfrm>
            <a:custGeom>
              <a:avLst/>
              <a:gdLst/>
              <a:ahLst/>
              <a:cxnLst/>
              <a:rect l="l" t="t" r="r" b="b"/>
              <a:pathLst>
                <a:path w="873" h="688" extrusionOk="0">
                  <a:moveTo>
                    <a:pt x="830" y="0"/>
                  </a:moveTo>
                  <a:cubicBezTo>
                    <a:pt x="577" y="63"/>
                    <a:pt x="312" y="92"/>
                    <a:pt x="44" y="101"/>
                  </a:cubicBezTo>
                  <a:cubicBezTo>
                    <a:pt x="28" y="319"/>
                    <a:pt x="13" y="521"/>
                    <a:pt x="0" y="687"/>
                  </a:cubicBezTo>
                  <a:cubicBezTo>
                    <a:pt x="295" y="668"/>
                    <a:pt x="588" y="655"/>
                    <a:pt x="873" y="607"/>
                  </a:cubicBezTo>
                  <a:lnTo>
                    <a:pt x="83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31"/>
            <p:cNvSpPr/>
            <p:nvPr/>
          </p:nvSpPr>
          <p:spPr>
            <a:xfrm>
              <a:off x="2140750" y="3118375"/>
              <a:ext cx="23600" cy="13300"/>
            </a:xfrm>
            <a:custGeom>
              <a:avLst/>
              <a:gdLst/>
              <a:ahLst/>
              <a:cxnLst/>
              <a:rect l="l" t="t" r="r" b="b"/>
              <a:pathLst>
                <a:path w="944" h="532" extrusionOk="0">
                  <a:moveTo>
                    <a:pt x="905" y="0"/>
                  </a:moveTo>
                  <a:cubicBezTo>
                    <a:pt x="620" y="48"/>
                    <a:pt x="327" y="61"/>
                    <a:pt x="32" y="80"/>
                  </a:cubicBezTo>
                  <a:cubicBezTo>
                    <a:pt x="13" y="353"/>
                    <a:pt x="1" y="532"/>
                    <a:pt x="3" y="532"/>
                  </a:cubicBezTo>
                  <a:lnTo>
                    <a:pt x="943" y="532"/>
                  </a:lnTo>
                  <a:lnTo>
                    <a:pt x="90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31"/>
            <p:cNvSpPr/>
            <p:nvPr/>
          </p:nvSpPr>
          <p:spPr>
            <a:xfrm>
              <a:off x="2142650" y="3076650"/>
              <a:ext cx="19650" cy="29075"/>
            </a:xfrm>
            <a:custGeom>
              <a:avLst/>
              <a:gdLst/>
              <a:ahLst/>
              <a:cxnLst/>
              <a:rect l="l" t="t" r="r" b="b"/>
              <a:pathLst>
                <a:path w="786" h="1163" extrusionOk="0">
                  <a:moveTo>
                    <a:pt x="709" y="1"/>
                  </a:moveTo>
                  <a:cubicBezTo>
                    <a:pt x="503" y="41"/>
                    <a:pt x="292" y="73"/>
                    <a:pt x="81" y="118"/>
                  </a:cubicBezTo>
                  <a:cubicBezTo>
                    <a:pt x="55" y="460"/>
                    <a:pt x="26" y="830"/>
                    <a:pt x="0" y="1163"/>
                  </a:cubicBezTo>
                  <a:cubicBezTo>
                    <a:pt x="268" y="1154"/>
                    <a:pt x="533" y="1125"/>
                    <a:pt x="786" y="1062"/>
                  </a:cubicBezTo>
                  <a:lnTo>
                    <a:pt x="70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31"/>
            <p:cNvSpPr/>
            <p:nvPr/>
          </p:nvSpPr>
          <p:spPr>
            <a:xfrm>
              <a:off x="2153725" y="2934100"/>
              <a:ext cx="58600" cy="59800"/>
            </a:xfrm>
            <a:custGeom>
              <a:avLst/>
              <a:gdLst/>
              <a:ahLst/>
              <a:cxnLst/>
              <a:rect l="l" t="t" r="r" b="b"/>
              <a:pathLst>
                <a:path w="2344" h="2392" extrusionOk="0">
                  <a:moveTo>
                    <a:pt x="1355" y="0"/>
                  </a:moveTo>
                  <a:cubicBezTo>
                    <a:pt x="1270" y="0"/>
                    <a:pt x="1178" y="8"/>
                    <a:pt x="1077" y="24"/>
                  </a:cubicBezTo>
                  <a:cubicBezTo>
                    <a:pt x="65" y="190"/>
                    <a:pt x="1" y="1564"/>
                    <a:pt x="343" y="2046"/>
                  </a:cubicBezTo>
                  <a:cubicBezTo>
                    <a:pt x="509" y="2282"/>
                    <a:pt x="774" y="2392"/>
                    <a:pt x="1054" y="2392"/>
                  </a:cubicBezTo>
                  <a:cubicBezTo>
                    <a:pt x="1349" y="2392"/>
                    <a:pt x="1660" y="2271"/>
                    <a:pt x="1891" y="2046"/>
                  </a:cubicBezTo>
                  <a:cubicBezTo>
                    <a:pt x="2344" y="1609"/>
                    <a:pt x="2208" y="602"/>
                    <a:pt x="2208" y="602"/>
                  </a:cubicBezTo>
                  <a:cubicBezTo>
                    <a:pt x="2208" y="602"/>
                    <a:pt x="2110" y="0"/>
                    <a:pt x="13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31"/>
            <p:cNvSpPr/>
            <p:nvPr/>
          </p:nvSpPr>
          <p:spPr>
            <a:xfrm>
              <a:off x="2022925" y="2936450"/>
              <a:ext cx="33025" cy="51350"/>
            </a:xfrm>
            <a:custGeom>
              <a:avLst/>
              <a:gdLst/>
              <a:ahLst/>
              <a:cxnLst/>
              <a:rect l="l" t="t" r="r" b="b"/>
              <a:pathLst>
                <a:path w="1321" h="2054" extrusionOk="0">
                  <a:moveTo>
                    <a:pt x="1014" y="0"/>
                  </a:moveTo>
                  <a:cubicBezTo>
                    <a:pt x="920" y="0"/>
                    <a:pt x="801" y="30"/>
                    <a:pt x="650" y="112"/>
                  </a:cubicBezTo>
                  <a:cubicBezTo>
                    <a:pt x="122" y="398"/>
                    <a:pt x="1" y="1058"/>
                    <a:pt x="333" y="1604"/>
                  </a:cubicBezTo>
                  <a:cubicBezTo>
                    <a:pt x="574" y="2000"/>
                    <a:pt x="877" y="2054"/>
                    <a:pt x="1025" y="2054"/>
                  </a:cubicBezTo>
                  <a:cubicBezTo>
                    <a:pt x="1080" y="2054"/>
                    <a:pt x="1113" y="2046"/>
                    <a:pt x="1113" y="2046"/>
                  </a:cubicBezTo>
                  <a:cubicBezTo>
                    <a:pt x="1113" y="2046"/>
                    <a:pt x="754" y="1264"/>
                    <a:pt x="1320" y="183"/>
                  </a:cubicBezTo>
                  <a:cubicBezTo>
                    <a:pt x="1320" y="183"/>
                    <a:pt x="1248" y="0"/>
                    <a:pt x="10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31"/>
            <p:cNvSpPr/>
            <p:nvPr/>
          </p:nvSpPr>
          <p:spPr>
            <a:xfrm>
              <a:off x="2048750" y="2860325"/>
              <a:ext cx="158275" cy="80700"/>
            </a:xfrm>
            <a:custGeom>
              <a:avLst/>
              <a:gdLst/>
              <a:ahLst/>
              <a:cxnLst/>
              <a:rect l="l" t="t" r="r" b="b"/>
              <a:pathLst>
                <a:path w="6331" h="3228" extrusionOk="0">
                  <a:moveTo>
                    <a:pt x="3907" y="1"/>
                  </a:moveTo>
                  <a:cubicBezTo>
                    <a:pt x="3076" y="1"/>
                    <a:pt x="2214" y="125"/>
                    <a:pt x="1815" y="289"/>
                  </a:cubicBezTo>
                  <a:cubicBezTo>
                    <a:pt x="1009" y="622"/>
                    <a:pt x="1" y="3045"/>
                    <a:pt x="1" y="3045"/>
                  </a:cubicBezTo>
                  <a:lnTo>
                    <a:pt x="287" y="3227"/>
                  </a:lnTo>
                  <a:cubicBezTo>
                    <a:pt x="287" y="3227"/>
                    <a:pt x="1638" y="788"/>
                    <a:pt x="1933" y="546"/>
                  </a:cubicBezTo>
                  <a:cubicBezTo>
                    <a:pt x="2112" y="399"/>
                    <a:pt x="2988" y="235"/>
                    <a:pt x="3840" y="235"/>
                  </a:cubicBezTo>
                  <a:cubicBezTo>
                    <a:pt x="4387" y="235"/>
                    <a:pt x="4924" y="303"/>
                    <a:pt x="5260" y="486"/>
                  </a:cubicBezTo>
                  <a:cubicBezTo>
                    <a:pt x="6120" y="955"/>
                    <a:pt x="5656" y="3045"/>
                    <a:pt x="5656" y="3045"/>
                  </a:cubicBezTo>
                  <a:lnTo>
                    <a:pt x="6004" y="3045"/>
                  </a:lnTo>
                  <a:cubicBezTo>
                    <a:pt x="6004" y="3045"/>
                    <a:pt x="6331" y="1150"/>
                    <a:pt x="5818" y="470"/>
                  </a:cubicBezTo>
                  <a:cubicBezTo>
                    <a:pt x="5560" y="129"/>
                    <a:pt x="4750" y="1"/>
                    <a:pt x="390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31"/>
            <p:cNvSpPr/>
            <p:nvPr/>
          </p:nvSpPr>
          <p:spPr>
            <a:xfrm>
              <a:off x="2197825" y="3074025"/>
              <a:ext cx="190550" cy="62600"/>
            </a:xfrm>
            <a:custGeom>
              <a:avLst/>
              <a:gdLst/>
              <a:ahLst/>
              <a:cxnLst/>
              <a:rect l="l" t="t" r="r" b="b"/>
              <a:pathLst>
                <a:path w="7622" h="2504" extrusionOk="0">
                  <a:moveTo>
                    <a:pt x="24" y="0"/>
                  </a:moveTo>
                  <a:lnTo>
                    <a:pt x="0" y="92"/>
                  </a:lnTo>
                  <a:cubicBezTo>
                    <a:pt x="30" y="100"/>
                    <a:pt x="3005" y="867"/>
                    <a:pt x="3601" y="1305"/>
                  </a:cubicBezTo>
                  <a:cubicBezTo>
                    <a:pt x="3871" y="1504"/>
                    <a:pt x="4019" y="1679"/>
                    <a:pt x="4138" y="1820"/>
                  </a:cubicBezTo>
                  <a:cubicBezTo>
                    <a:pt x="4288" y="1997"/>
                    <a:pt x="4396" y="2126"/>
                    <a:pt x="4637" y="2169"/>
                  </a:cubicBezTo>
                  <a:lnTo>
                    <a:pt x="4724" y="2185"/>
                  </a:lnTo>
                  <a:cubicBezTo>
                    <a:pt x="5089" y="2248"/>
                    <a:pt x="5378" y="2299"/>
                    <a:pt x="5569" y="2503"/>
                  </a:cubicBezTo>
                  <a:lnTo>
                    <a:pt x="5638" y="2439"/>
                  </a:lnTo>
                  <a:cubicBezTo>
                    <a:pt x="5425" y="2211"/>
                    <a:pt x="5107" y="2155"/>
                    <a:pt x="4740" y="2091"/>
                  </a:cubicBezTo>
                  <a:lnTo>
                    <a:pt x="4653" y="2075"/>
                  </a:lnTo>
                  <a:cubicBezTo>
                    <a:pt x="4446" y="2038"/>
                    <a:pt x="4353" y="1927"/>
                    <a:pt x="4211" y="1759"/>
                  </a:cubicBezTo>
                  <a:cubicBezTo>
                    <a:pt x="4202" y="1748"/>
                    <a:pt x="4191" y="1736"/>
                    <a:pt x="4182" y="1725"/>
                  </a:cubicBezTo>
                  <a:cubicBezTo>
                    <a:pt x="4291" y="1709"/>
                    <a:pt x="4502" y="1685"/>
                    <a:pt x="4774" y="1685"/>
                  </a:cubicBezTo>
                  <a:cubicBezTo>
                    <a:pt x="4976" y="1685"/>
                    <a:pt x="5212" y="1698"/>
                    <a:pt x="5465" y="1739"/>
                  </a:cubicBezTo>
                  <a:cubicBezTo>
                    <a:pt x="6227" y="1863"/>
                    <a:pt x="7302" y="1952"/>
                    <a:pt x="7312" y="1952"/>
                  </a:cubicBezTo>
                  <a:lnTo>
                    <a:pt x="7321" y="1858"/>
                  </a:lnTo>
                  <a:cubicBezTo>
                    <a:pt x="7309" y="1857"/>
                    <a:pt x="6239" y="1768"/>
                    <a:pt x="5480" y="1645"/>
                  </a:cubicBezTo>
                  <a:cubicBezTo>
                    <a:pt x="5473" y="1644"/>
                    <a:pt x="5466" y="1643"/>
                    <a:pt x="5459" y="1642"/>
                  </a:cubicBezTo>
                  <a:cubicBezTo>
                    <a:pt x="5684" y="1545"/>
                    <a:pt x="6121" y="1370"/>
                    <a:pt x="6483" y="1304"/>
                  </a:cubicBezTo>
                  <a:cubicBezTo>
                    <a:pt x="6973" y="1216"/>
                    <a:pt x="7563" y="1214"/>
                    <a:pt x="7618" y="1214"/>
                  </a:cubicBezTo>
                  <a:cubicBezTo>
                    <a:pt x="7620" y="1214"/>
                    <a:pt x="7621" y="1214"/>
                    <a:pt x="7622" y="1214"/>
                  </a:cubicBezTo>
                  <a:lnTo>
                    <a:pt x="7622" y="1120"/>
                  </a:lnTo>
                  <a:cubicBezTo>
                    <a:pt x="7621" y="1120"/>
                    <a:pt x="7620" y="1120"/>
                    <a:pt x="7618" y="1120"/>
                  </a:cubicBezTo>
                  <a:cubicBezTo>
                    <a:pt x="7563" y="1120"/>
                    <a:pt x="6965" y="1122"/>
                    <a:pt x="6466" y="1211"/>
                  </a:cubicBezTo>
                  <a:cubicBezTo>
                    <a:pt x="5978" y="1300"/>
                    <a:pt x="5377" y="1573"/>
                    <a:pt x="5279" y="1618"/>
                  </a:cubicBezTo>
                  <a:cubicBezTo>
                    <a:pt x="5096" y="1597"/>
                    <a:pt x="4925" y="1589"/>
                    <a:pt x="4773" y="1589"/>
                  </a:cubicBezTo>
                  <a:cubicBezTo>
                    <a:pt x="4434" y="1589"/>
                    <a:pt x="4189" y="1627"/>
                    <a:pt x="4109" y="1641"/>
                  </a:cubicBezTo>
                  <a:cubicBezTo>
                    <a:pt x="4002" y="1520"/>
                    <a:pt x="3865" y="1381"/>
                    <a:pt x="3657" y="1229"/>
                  </a:cubicBezTo>
                  <a:cubicBezTo>
                    <a:pt x="3047" y="780"/>
                    <a:pt x="147" y="32"/>
                    <a:pt x="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31"/>
            <p:cNvSpPr/>
            <p:nvPr/>
          </p:nvSpPr>
          <p:spPr>
            <a:xfrm>
              <a:off x="1946125" y="3071100"/>
              <a:ext cx="125550" cy="86200"/>
            </a:xfrm>
            <a:custGeom>
              <a:avLst/>
              <a:gdLst/>
              <a:ahLst/>
              <a:cxnLst/>
              <a:rect l="l" t="t" r="r" b="b"/>
              <a:pathLst>
                <a:path w="5022" h="3448" extrusionOk="0">
                  <a:moveTo>
                    <a:pt x="4969" y="1"/>
                  </a:moveTo>
                  <a:cubicBezTo>
                    <a:pt x="4952" y="12"/>
                    <a:pt x="4023" y="630"/>
                    <a:pt x="3140" y="1175"/>
                  </a:cubicBezTo>
                  <a:cubicBezTo>
                    <a:pt x="3054" y="1140"/>
                    <a:pt x="2752" y="1025"/>
                    <a:pt x="2521" y="1011"/>
                  </a:cubicBezTo>
                  <a:lnTo>
                    <a:pt x="2515" y="1106"/>
                  </a:lnTo>
                  <a:cubicBezTo>
                    <a:pt x="2689" y="1116"/>
                    <a:pt x="2915" y="1192"/>
                    <a:pt x="3038" y="1237"/>
                  </a:cubicBezTo>
                  <a:cubicBezTo>
                    <a:pt x="2446" y="1599"/>
                    <a:pt x="1893" y="1916"/>
                    <a:pt x="1674" y="1977"/>
                  </a:cubicBezTo>
                  <a:cubicBezTo>
                    <a:pt x="1543" y="2014"/>
                    <a:pt x="1450" y="2026"/>
                    <a:pt x="1377" y="2026"/>
                  </a:cubicBezTo>
                  <a:cubicBezTo>
                    <a:pt x="1288" y="2026"/>
                    <a:pt x="1230" y="2007"/>
                    <a:pt x="1174" y="1988"/>
                  </a:cubicBezTo>
                  <a:cubicBezTo>
                    <a:pt x="1114" y="1968"/>
                    <a:pt x="1053" y="1947"/>
                    <a:pt x="964" y="1947"/>
                  </a:cubicBezTo>
                  <a:cubicBezTo>
                    <a:pt x="909" y="1947"/>
                    <a:pt x="842" y="1956"/>
                    <a:pt x="758" y="1977"/>
                  </a:cubicBezTo>
                  <a:cubicBezTo>
                    <a:pt x="302" y="2092"/>
                    <a:pt x="13" y="2543"/>
                    <a:pt x="1" y="2563"/>
                  </a:cubicBezTo>
                  <a:lnTo>
                    <a:pt x="82" y="2613"/>
                  </a:lnTo>
                  <a:cubicBezTo>
                    <a:pt x="85" y="2609"/>
                    <a:pt x="362" y="2175"/>
                    <a:pt x="781" y="2068"/>
                  </a:cubicBezTo>
                  <a:cubicBezTo>
                    <a:pt x="857" y="2049"/>
                    <a:pt x="915" y="2042"/>
                    <a:pt x="963" y="2042"/>
                  </a:cubicBezTo>
                  <a:cubicBezTo>
                    <a:pt x="1037" y="2042"/>
                    <a:pt x="1088" y="2059"/>
                    <a:pt x="1143" y="2078"/>
                  </a:cubicBezTo>
                  <a:cubicBezTo>
                    <a:pt x="1205" y="2099"/>
                    <a:pt x="1273" y="2122"/>
                    <a:pt x="1376" y="2122"/>
                  </a:cubicBezTo>
                  <a:cubicBezTo>
                    <a:pt x="1457" y="2122"/>
                    <a:pt x="1560" y="2108"/>
                    <a:pt x="1700" y="2068"/>
                  </a:cubicBezTo>
                  <a:cubicBezTo>
                    <a:pt x="1800" y="2041"/>
                    <a:pt x="1965" y="1963"/>
                    <a:pt x="2169" y="1854"/>
                  </a:cubicBezTo>
                  <a:lnTo>
                    <a:pt x="2169" y="1854"/>
                  </a:lnTo>
                  <a:cubicBezTo>
                    <a:pt x="2156" y="2013"/>
                    <a:pt x="2089" y="2371"/>
                    <a:pt x="1760" y="2545"/>
                  </a:cubicBezTo>
                  <a:cubicBezTo>
                    <a:pt x="1672" y="2592"/>
                    <a:pt x="1581" y="2639"/>
                    <a:pt x="1485" y="2687"/>
                  </a:cubicBezTo>
                  <a:cubicBezTo>
                    <a:pt x="1070" y="2896"/>
                    <a:pt x="643" y="3112"/>
                    <a:pt x="431" y="3389"/>
                  </a:cubicBezTo>
                  <a:lnTo>
                    <a:pt x="506" y="3447"/>
                  </a:lnTo>
                  <a:cubicBezTo>
                    <a:pt x="705" y="3188"/>
                    <a:pt x="1142" y="2967"/>
                    <a:pt x="1528" y="2772"/>
                  </a:cubicBezTo>
                  <a:cubicBezTo>
                    <a:pt x="1624" y="2723"/>
                    <a:pt x="1716" y="2676"/>
                    <a:pt x="1804" y="2630"/>
                  </a:cubicBezTo>
                  <a:cubicBezTo>
                    <a:pt x="2229" y="2405"/>
                    <a:pt x="2265" y="1926"/>
                    <a:pt x="2266" y="1801"/>
                  </a:cubicBezTo>
                  <a:cubicBezTo>
                    <a:pt x="3240" y="1265"/>
                    <a:pt x="4932" y="140"/>
                    <a:pt x="5022" y="80"/>
                  </a:cubicBezTo>
                  <a:lnTo>
                    <a:pt x="496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Звезда: 4 точки 1">
            <a:hlinkClick r:id="rId3" action="ppaction://hlinksldjump"/>
            <a:extLst>
              <a:ext uri="{FF2B5EF4-FFF2-40B4-BE49-F238E27FC236}">
                <a16:creationId xmlns:a16="http://schemas.microsoft.com/office/drawing/2014/main" xmlns="" id="{0DA14885-3E8E-4B00-AFED-7698265109EE}"/>
              </a:ext>
            </a:extLst>
          </p:cNvPr>
          <p:cNvSpPr/>
          <p:nvPr/>
        </p:nvSpPr>
        <p:spPr>
          <a:xfrm>
            <a:off x="8127275" y="4100974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xmlns="" id="{C48C8CA5-EE78-4E1F-862C-EE2FA192386B}"/>
              </a:ext>
            </a:extLst>
          </p:cNvPr>
          <p:cNvSpPr/>
          <p:nvPr/>
        </p:nvSpPr>
        <p:spPr>
          <a:xfrm>
            <a:off x="7310624" y="721157"/>
            <a:ext cx="1716789" cy="1182477"/>
          </a:xfrm>
          <a:prstGeom prst="wedgeRoundRectCallout">
            <a:avLst>
              <a:gd name="adj1" fmla="val -46368"/>
              <a:gd name="adj2" fmla="val 95094"/>
              <a:gd name="adj3" fmla="val 16667"/>
            </a:avLst>
          </a:prstGeom>
          <a:solidFill>
            <a:schemeClr val="tx1">
              <a:lumMod val="9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Подсказка!!</a:t>
            </a:r>
          </a:p>
          <a:p>
            <a:pPr algn="ctr"/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Я </a:t>
            </a:r>
            <a:r>
              <a:rPr lang="ru-RU" b="1" u="sng" dirty="0">
                <a:solidFill>
                  <a:schemeClr val="bg2"/>
                </a:solidFill>
                <a:latin typeface="Book Antiqua" panose="02040602050305030304" pitchFamily="18" charset="0"/>
              </a:rPr>
              <a:t>Т</a:t>
            </a:r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О</a:t>
            </a:r>
            <a:r>
              <a:rPr lang="ru-RU" b="1" u="sng" dirty="0">
                <a:solidFill>
                  <a:schemeClr val="bg2"/>
                </a:solidFill>
                <a:latin typeface="Book Antiqua" panose="02040602050305030304" pitchFamily="18" charset="0"/>
              </a:rPr>
              <a:t>Ж</a:t>
            </a:r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Е </a:t>
            </a:r>
            <a:r>
              <a:rPr lang="ru-RU" b="1" u="sng" dirty="0">
                <a:solidFill>
                  <a:schemeClr val="bg2"/>
                </a:solidFill>
                <a:latin typeface="Book Antiqua" panose="02040602050305030304" pitchFamily="18" charset="0"/>
              </a:rPr>
              <a:t>ЗД</a:t>
            </a:r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Е</a:t>
            </a:r>
            <a:r>
              <a:rPr lang="ru-RU" b="1" u="sng" dirty="0">
                <a:solidFill>
                  <a:schemeClr val="bg2"/>
                </a:solidFill>
                <a:latin typeface="Book Antiqua" panose="02040602050305030304" pitchFamily="18" charset="0"/>
              </a:rPr>
              <a:t>С</a:t>
            </a:r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Ь</a:t>
            </a:r>
          </a:p>
        </p:txBody>
      </p:sp>
      <p:sp>
        <p:nvSpPr>
          <p:cNvPr id="50" name="Google Shape;815;p31">
            <a:hlinkClick r:id="rId4" action="ppaction://hlinksldjump"/>
            <a:extLst>
              <a:ext uri="{FF2B5EF4-FFF2-40B4-BE49-F238E27FC236}">
                <a16:creationId xmlns:a16="http://schemas.microsoft.com/office/drawing/2014/main" xmlns="" id="{09855162-045C-4F9D-A061-4748A583D4F4}"/>
              </a:ext>
            </a:extLst>
          </p:cNvPr>
          <p:cNvSpPr txBox="1">
            <a:spLocks/>
          </p:cNvSpPr>
          <p:nvPr/>
        </p:nvSpPr>
        <p:spPr>
          <a:xfrm>
            <a:off x="2374218" y="4379424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31"/>
          <p:cNvSpPr txBox="1">
            <a:spLocks noGrp="1"/>
          </p:cNvSpPr>
          <p:nvPr>
            <p:ph type="subTitle" idx="1"/>
          </p:nvPr>
        </p:nvSpPr>
        <p:spPr>
          <a:xfrm>
            <a:off x="2168486" y="2200561"/>
            <a:ext cx="4929566" cy="98281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/>
            <a:r>
              <a:rPr lang="ru-RU" sz="2800" dirty="0" err="1">
                <a:latin typeface="Gabriola" panose="04040605051002020D02" pitchFamily="82" charset="0"/>
              </a:rPr>
              <a:t>СтекольЩик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приказЧик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докладЧик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буфетЧик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барабанЩик</a:t>
            </a:r>
            <a:r>
              <a:rPr lang="ru-RU" sz="2800" dirty="0">
                <a:latin typeface="Gabriola" panose="04040605051002020D02" pitchFamily="82" charset="0"/>
              </a:rPr>
              <a:t>.</a:t>
            </a:r>
          </a:p>
        </p:txBody>
      </p:sp>
      <p:sp>
        <p:nvSpPr>
          <p:cNvPr id="814" name="Google Shape;814;p31"/>
          <p:cNvSpPr txBox="1">
            <a:spLocks noGrp="1"/>
          </p:cNvSpPr>
          <p:nvPr>
            <p:ph type="title"/>
          </p:nvPr>
        </p:nvSpPr>
        <p:spPr>
          <a:xfrm>
            <a:off x="1784629" y="1116077"/>
            <a:ext cx="5627254" cy="107833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2800" dirty="0">
                <a:latin typeface="Gabriola" panose="04040605051002020D02" pitchFamily="82" charset="0"/>
              </a:rPr>
              <a:t>Задание 1. Спишите, вставляя пропущенные буквы. Расскажите правило, которое мы применили.</a:t>
            </a: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815" name="Google Shape;815;p31"/>
          <p:cNvSpPr txBox="1">
            <a:spLocks noGrp="1"/>
          </p:cNvSpPr>
          <p:nvPr>
            <p:ph type="title" idx="2"/>
          </p:nvPr>
        </p:nvSpPr>
        <p:spPr>
          <a:xfrm>
            <a:off x="3815880" y="61088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816" name="Google Shape;816;p31"/>
          <p:cNvSpPr/>
          <p:nvPr/>
        </p:nvSpPr>
        <p:spPr>
          <a:xfrm>
            <a:off x="953250" y="18839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7" name="Google Shape;817;p31"/>
          <p:cNvSpPr/>
          <p:nvPr/>
        </p:nvSpPr>
        <p:spPr>
          <a:xfrm>
            <a:off x="1804900" y="5395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8" name="Google Shape;818;p31"/>
          <p:cNvSpPr/>
          <p:nvPr/>
        </p:nvSpPr>
        <p:spPr>
          <a:xfrm>
            <a:off x="2162850" y="9721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9" name="Google Shape;819;p31"/>
          <p:cNvSpPr/>
          <p:nvPr/>
        </p:nvSpPr>
        <p:spPr>
          <a:xfrm>
            <a:off x="7643875" y="7983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0" name="Google Shape;820;p31"/>
          <p:cNvSpPr/>
          <p:nvPr/>
        </p:nvSpPr>
        <p:spPr>
          <a:xfrm>
            <a:off x="6496725" y="3464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1" name="Google Shape;821;p31"/>
          <p:cNvSpPr/>
          <p:nvPr/>
        </p:nvSpPr>
        <p:spPr>
          <a:xfrm>
            <a:off x="6762300" y="21262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2" name="Google Shape;822;p31"/>
          <p:cNvSpPr/>
          <p:nvPr/>
        </p:nvSpPr>
        <p:spPr>
          <a:xfrm>
            <a:off x="1352025" y="11403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31"/>
          <p:cNvSpPr/>
          <p:nvPr/>
        </p:nvSpPr>
        <p:spPr>
          <a:xfrm>
            <a:off x="7393300" y="17254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31"/>
          <p:cNvSpPr/>
          <p:nvPr/>
        </p:nvSpPr>
        <p:spPr>
          <a:xfrm>
            <a:off x="7979275" y="15756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5" name="Google Shape;825;p31"/>
          <p:cNvGrpSpPr/>
          <p:nvPr/>
        </p:nvGrpSpPr>
        <p:grpSpPr>
          <a:xfrm>
            <a:off x="685353" y="1335257"/>
            <a:ext cx="1605848" cy="3384532"/>
            <a:chOff x="4312525" y="1698825"/>
            <a:chExt cx="327050" cy="689300"/>
          </a:xfrm>
        </p:grpSpPr>
        <p:sp>
          <p:nvSpPr>
            <p:cNvPr id="826" name="Google Shape;826;p31"/>
            <p:cNvSpPr/>
            <p:nvPr/>
          </p:nvSpPr>
          <p:spPr>
            <a:xfrm>
              <a:off x="4312525" y="1808575"/>
              <a:ext cx="327050" cy="579550"/>
            </a:xfrm>
            <a:custGeom>
              <a:avLst/>
              <a:gdLst/>
              <a:ahLst/>
              <a:cxnLst/>
              <a:rect l="l" t="t" r="r" b="b"/>
              <a:pathLst>
                <a:path w="13082" h="23182" extrusionOk="0">
                  <a:moveTo>
                    <a:pt x="6413" y="1"/>
                  </a:moveTo>
                  <a:cubicBezTo>
                    <a:pt x="6317" y="1"/>
                    <a:pt x="6219" y="51"/>
                    <a:pt x="6145" y="151"/>
                  </a:cubicBezTo>
                  <a:cubicBezTo>
                    <a:pt x="6127" y="174"/>
                    <a:pt x="6106" y="197"/>
                    <a:pt x="6091" y="222"/>
                  </a:cubicBezTo>
                  <a:cubicBezTo>
                    <a:pt x="6028" y="332"/>
                    <a:pt x="5959" y="438"/>
                    <a:pt x="5906" y="552"/>
                  </a:cubicBezTo>
                  <a:cubicBezTo>
                    <a:pt x="5647" y="1108"/>
                    <a:pt x="5429" y="1681"/>
                    <a:pt x="5259" y="2270"/>
                  </a:cubicBezTo>
                  <a:cubicBezTo>
                    <a:pt x="5034" y="3054"/>
                    <a:pt x="4783" y="3831"/>
                    <a:pt x="4557" y="4615"/>
                  </a:cubicBezTo>
                  <a:cubicBezTo>
                    <a:pt x="4311" y="5469"/>
                    <a:pt x="4096" y="6329"/>
                    <a:pt x="3921" y="7201"/>
                  </a:cubicBezTo>
                  <a:cubicBezTo>
                    <a:pt x="3746" y="8072"/>
                    <a:pt x="3588" y="8946"/>
                    <a:pt x="3401" y="9814"/>
                  </a:cubicBezTo>
                  <a:cubicBezTo>
                    <a:pt x="3215" y="10683"/>
                    <a:pt x="3003" y="11545"/>
                    <a:pt x="2765" y="12401"/>
                  </a:cubicBezTo>
                  <a:cubicBezTo>
                    <a:pt x="2453" y="13518"/>
                    <a:pt x="2109" y="14623"/>
                    <a:pt x="1764" y="15729"/>
                  </a:cubicBezTo>
                  <a:cubicBezTo>
                    <a:pt x="1565" y="16364"/>
                    <a:pt x="1373" y="17003"/>
                    <a:pt x="1204" y="17647"/>
                  </a:cubicBezTo>
                  <a:cubicBezTo>
                    <a:pt x="923" y="18715"/>
                    <a:pt x="625" y="19778"/>
                    <a:pt x="328" y="20842"/>
                  </a:cubicBezTo>
                  <a:cubicBezTo>
                    <a:pt x="205" y="21281"/>
                    <a:pt x="99" y="21725"/>
                    <a:pt x="25" y="22176"/>
                  </a:cubicBezTo>
                  <a:cubicBezTo>
                    <a:pt x="8" y="22283"/>
                    <a:pt x="1" y="22391"/>
                    <a:pt x="6" y="22498"/>
                  </a:cubicBezTo>
                  <a:cubicBezTo>
                    <a:pt x="13" y="22635"/>
                    <a:pt x="75" y="22740"/>
                    <a:pt x="199" y="22801"/>
                  </a:cubicBezTo>
                  <a:cubicBezTo>
                    <a:pt x="258" y="22831"/>
                    <a:pt x="318" y="22861"/>
                    <a:pt x="381" y="22877"/>
                  </a:cubicBezTo>
                  <a:cubicBezTo>
                    <a:pt x="713" y="22962"/>
                    <a:pt x="1050" y="23022"/>
                    <a:pt x="1393" y="23034"/>
                  </a:cubicBezTo>
                  <a:cubicBezTo>
                    <a:pt x="1663" y="23042"/>
                    <a:pt x="1933" y="23040"/>
                    <a:pt x="2203" y="23056"/>
                  </a:cubicBezTo>
                  <a:cubicBezTo>
                    <a:pt x="2574" y="23080"/>
                    <a:pt x="2947" y="23085"/>
                    <a:pt x="3318" y="23095"/>
                  </a:cubicBezTo>
                  <a:cubicBezTo>
                    <a:pt x="3685" y="23104"/>
                    <a:pt x="4051" y="23114"/>
                    <a:pt x="4417" y="23114"/>
                  </a:cubicBezTo>
                  <a:cubicBezTo>
                    <a:pt x="4765" y="23114"/>
                    <a:pt x="5112" y="23105"/>
                    <a:pt x="5460" y="23077"/>
                  </a:cubicBezTo>
                  <a:cubicBezTo>
                    <a:pt x="5611" y="23064"/>
                    <a:pt x="5761" y="23059"/>
                    <a:pt x="5912" y="23059"/>
                  </a:cubicBezTo>
                  <a:cubicBezTo>
                    <a:pt x="6234" y="23059"/>
                    <a:pt x="6557" y="23085"/>
                    <a:pt x="6879" y="23128"/>
                  </a:cubicBezTo>
                  <a:cubicBezTo>
                    <a:pt x="7083" y="23155"/>
                    <a:pt x="7289" y="23177"/>
                    <a:pt x="7496" y="23177"/>
                  </a:cubicBezTo>
                  <a:cubicBezTo>
                    <a:pt x="7505" y="23177"/>
                    <a:pt x="7514" y="23177"/>
                    <a:pt x="7524" y="23177"/>
                  </a:cubicBezTo>
                  <a:cubicBezTo>
                    <a:pt x="7582" y="23176"/>
                    <a:pt x="7640" y="23176"/>
                    <a:pt x="7697" y="23176"/>
                  </a:cubicBezTo>
                  <a:cubicBezTo>
                    <a:pt x="7813" y="23176"/>
                    <a:pt x="7928" y="23177"/>
                    <a:pt x="8042" y="23177"/>
                  </a:cubicBezTo>
                  <a:cubicBezTo>
                    <a:pt x="8112" y="23180"/>
                    <a:pt x="8183" y="23181"/>
                    <a:pt x="8254" y="23181"/>
                  </a:cubicBezTo>
                  <a:cubicBezTo>
                    <a:pt x="8679" y="23181"/>
                    <a:pt x="9099" y="23136"/>
                    <a:pt x="9521" y="23135"/>
                  </a:cubicBezTo>
                  <a:cubicBezTo>
                    <a:pt x="9545" y="23135"/>
                    <a:pt x="9569" y="23132"/>
                    <a:pt x="9592" y="23129"/>
                  </a:cubicBezTo>
                  <a:cubicBezTo>
                    <a:pt x="9910" y="23099"/>
                    <a:pt x="10225" y="23065"/>
                    <a:pt x="10542" y="23040"/>
                  </a:cubicBezTo>
                  <a:cubicBezTo>
                    <a:pt x="10883" y="23012"/>
                    <a:pt x="11224" y="22984"/>
                    <a:pt x="11565" y="22967"/>
                  </a:cubicBezTo>
                  <a:cubicBezTo>
                    <a:pt x="11955" y="22948"/>
                    <a:pt x="12344" y="22938"/>
                    <a:pt x="12734" y="22925"/>
                  </a:cubicBezTo>
                  <a:cubicBezTo>
                    <a:pt x="12788" y="22923"/>
                    <a:pt x="12842" y="22925"/>
                    <a:pt x="12896" y="22918"/>
                  </a:cubicBezTo>
                  <a:cubicBezTo>
                    <a:pt x="13012" y="22903"/>
                    <a:pt x="13076" y="22830"/>
                    <a:pt x="13080" y="22711"/>
                  </a:cubicBezTo>
                  <a:cubicBezTo>
                    <a:pt x="13082" y="22675"/>
                    <a:pt x="13074" y="22639"/>
                    <a:pt x="13069" y="22604"/>
                  </a:cubicBezTo>
                  <a:cubicBezTo>
                    <a:pt x="13045" y="22437"/>
                    <a:pt x="12994" y="22277"/>
                    <a:pt x="12940" y="22117"/>
                  </a:cubicBezTo>
                  <a:cubicBezTo>
                    <a:pt x="12688" y="21371"/>
                    <a:pt x="12491" y="20611"/>
                    <a:pt x="12330" y="19841"/>
                  </a:cubicBezTo>
                  <a:cubicBezTo>
                    <a:pt x="12221" y="19324"/>
                    <a:pt x="12118" y="18806"/>
                    <a:pt x="11996" y="18292"/>
                  </a:cubicBezTo>
                  <a:cubicBezTo>
                    <a:pt x="11732" y="17176"/>
                    <a:pt x="11444" y="16067"/>
                    <a:pt x="11145" y="14960"/>
                  </a:cubicBezTo>
                  <a:cubicBezTo>
                    <a:pt x="10969" y="14306"/>
                    <a:pt x="10783" y="13654"/>
                    <a:pt x="10575" y="13007"/>
                  </a:cubicBezTo>
                  <a:cubicBezTo>
                    <a:pt x="10277" y="12075"/>
                    <a:pt x="9931" y="11160"/>
                    <a:pt x="9600" y="10240"/>
                  </a:cubicBezTo>
                  <a:cubicBezTo>
                    <a:pt x="9406" y="9702"/>
                    <a:pt x="9222" y="9163"/>
                    <a:pt x="9060" y="8616"/>
                  </a:cubicBezTo>
                  <a:cubicBezTo>
                    <a:pt x="8818" y="7799"/>
                    <a:pt x="8599" y="6975"/>
                    <a:pt x="8401" y="6146"/>
                  </a:cubicBezTo>
                  <a:cubicBezTo>
                    <a:pt x="8229" y="5429"/>
                    <a:pt x="8039" y="4715"/>
                    <a:pt x="7859" y="4000"/>
                  </a:cubicBezTo>
                  <a:cubicBezTo>
                    <a:pt x="7655" y="3184"/>
                    <a:pt x="7421" y="2377"/>
                    <a:pt x="7163" y="1578"/>
                  </a:cubicBezTo>
                  <a:cubicBezTo>
                    <a:pt x="7044" y="1212"/>
                    <a:pt x="6934" y="844"/>
                    <a:pt x="6819" y="477"/>
                  </a:cubicBezTo>
                  <a:cubicBezTo>
                    <a:pt x="6786" y="374"/>
                    <a:pt x="6743" y="277"/>
                    <a:pt x="6690" y="181"/>
                  </a:cubicBezTo>
                  <a:cubicBezTo>
                    <a:pt x="6622" y="61"/>
                    <a:pt x="6519" y="1"/>
                    <a:pt x="64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31"/>
            <p:cNvSpPr/>
            <p:nvPr/>
          </p:nvSpPr>
          <p:spPr>
            <a:xfrm>
              <a:off x="4319450" y="2187650"/>
              <a:ext cx="312550" cy="161300"/>
            </a:xfrm>
            <a:custGeom>
              <a:avLst/>
              <a:gdLst/>
              <a:ahLst/>
              <a:cxnLst/>
              <a:rect l="l" t="t" r="r" b="b"/>
              <a:pathLst>
                <a:path w="12502" h="6452" extrusionOk="0">
                  <a:moveTo>
                    <a:pt x="5815" y="140"/>
                  </a:moveTo>
                  <a:cubicBezTo>
                    <a:pt x="5895" y="140"/>
                    <a:pt x="5976" y="182"/>
                    <a:pt x="6049" y="265"/>
                  </a:cubicBezTo>
                  <a:cubicBezTo>
                    <a:pt x="6124" y="351"/>
                    <a:pt x="6184" y="449"/>
                    <a:pt x="6223" y="556"/>
                  </a:cubicBezTo>
                  <a:cubicBezTo>
                    <a:pt x="6305" y="783"/>
                    <a:pt x="6357" y="1014"/>
                    <a:pt x="6386" y="1254"/>
                  </a:cubicBezTo>
                  <a:cubicBezTo>
                    <a:pt x="6407" y="1439"/>
                    <a:pt x="6414" y="1623"/>
                    <a:pt x="6416" y="1809"/>
                  </a:cubicBezTo>
                  <a:cubicBezTo>
                    <a:pt x="6413" y="2519"/>
                    <a:pt x="6273" y="3200"/>
                    <a:pt x="5999" y="3854"/>
                  </a:cubicBezTo>
                  <a:cubicBezTo>
                    <a:pt x="5984" y="3886"/>
                    <a:pt x="5967" y="3918"/>
                    <a:pt x="5951" y="3950"/>
                  </a:cubicBezTo>
                  <a:cubicBezTo>
                    <a:pt x="5942" y="3966"/>
                    <a:pt x="5931" y="3981"/>
                    <a:pt x="5911" y="3981"/>
                  </a:cubicBezTo>
                  <a:cubicBezTo>
                    <a:pt x="5890" y="3981"/>
                    <a:pt x="5879" y="3965"/>
                    <a:pt x="5872" y="3949"/>
                  </a:cubicBezTo>
                  <a:cubicBezTo>
                    <a:pt x="5816" y="3830"/>
                    <a:pt x="5756" y="3711"/>
                    <a:pt x="5708" y="3590"/>
                  </a:cubicBezTo>
                  <a:cubicBezTo>
                    <a:pt x="5582" y="3272"/>
                    <a:pt x="5466" y="2951"/>
                    <a:pt x="5394" y="2616"/>
                  </a:cubicBezTo>
                  <a:cubicBezTo>
                    <a:pt x="5346" y="2394"/>
                    <a:pt x="5308" y="2171"/>
                    <a:pt x="5288" y="1944"/>
                  </a:cubicBezTo>
                  <a:cubicBezTo>
                    <a:pt x="5274" y="1783"/>
                    <a:pt x="5256" y="1621"/>
                    <a:pt x="5265" y="1460"/>
                  </a:cubicBezTo>
                  <a:cubicBezTo>
                    <a:pt x="5280" y="1191"/>
                    <a:pt x="5313" y="925"/>
                    <a:pt x="5392" y="665"/>
                  </a:cubicBezTo>
                  <a:cubicBezTo>
                    <a:pt x="5429" y="543"/>
                    <a:pt x="5487" y="433"/>
                    <a:pt x="5547" y="322"/>
                  </a:cubicBezTo>
                  <a:cubicBezTo>
                    <a:pt x="5555" y="306"/>
                    <a:pt x="5566" y="291"/>
                    <a:pt x="5577" y="277"/>
                  </a:cubicBezTo>
                  <a:cubicBezTo>
                    <a:pt x="5648" y="186"/>
                    <a:pt x="5731" y="140"/>
                    <a:pt x="5815" y="140"/>
                  </a:cubicBezTo>
                  <a:close/>
                  <a:moveTo>
                    <a:pt x="2508" y="494"/>
                  </a:moveTo>
                  <a:cubicBezTo>
                    <a:pt x="2548" y="494"/>
                    <a:pt x="2587" y="510"/>
                    <a:pt x="2624" y="542"/>
                  </a:cubicBezTo>
                  <a:cubicBezTo>
                    <a:pt x="2673" y="586"/>
                    <a:pt x="2716" y="635"/>
                    <a:pt x="2749" y="694"/>
                  </a:cubicBezTo>
                  <a:cubicBezTo>
                    <a:pt x="2836" y="846"/>
                    <a:pt x="2889" y="1011"/>
                    <a:pt x="2921" y="1182"/>
                  </a:cubicBezTo>
                  <a:cubicBezTo>
                    <a:pt x="2968" y="1431"/>
                    <a:pt x="2972" y="1684"/>
                    <a:pt x="2951" y="1933"/>
                  </a:cubicBezTo>
                  <a:cubicBezTo>
                    <a:pt x="2921" y="2296"/>
                    <a:pt x="2864" y="2656"/>
                    <a:pt x="2768" y="3008"/>
                  </a:cubicBezTo>
                  <a:cubicBezTo>
                    <a:pt x="2670" y="3368"/>
                    <a:pt x="2520" y="3707"/>
                    <a:pt x="2345" y="4035"/>
                  </a:cubicBezTo>
                  <a:cubicBezTo>
                    <a:pt x="2334" y="4056"/>
                    <a:pt x="2323" y="4078"/>
                    <a:pt x="2295" y="4082"/>
                  </a:cubicBezTo>
                  <a:cubicBezTo>
                    <a:pt x="2264" y="4069"/>
                    <a:pt x="2256" y="4039"/>
                    <a:pt x="2247" y="4012"/>
                  </a:cubicBezTo>
                  <a:cubicBezTo>
                    <a:pt x="2127" y="3667"/>
                    <a:pt x="2026" y="3319"/>
                    <a:pt x="1977" y="2955"/>
                  </a:cubicBezTo>
                  <a:cubicBezTo>
                    <a:pt x="1929" y="2602"/>
                    <a:pt x="1931" y="2249"/>
                    <a:pt x="1955" y="1899"/>
                  </a:cubicBezTo>
                  <a:cubicBezTo>
                    <a:pt x="1985" y="1486"/>
                    <a:pt x="2075" y="1083"/>
                    <a:pt x="2272" y="711"/>
                  </a:cubicBezTo>
                  <a:cubicBezTo>
                    <a:pt x="2302" y="653"/>
                    <a:pt x="2334" y="594"/>
                    <a:pt x="2383" y="549"/>
                  </a:cubicBezTo>
                  <a:cubicBezTo>
                    <a:pt x="2423" y="513"/>
                    <a:pt x="2466" y="494"/>
                    <a:pt x="2508" y="494"/>
                  </a:cubicBezTo>
                  <a:close/>
                  <a:moveTo>
                    <a:pt x="9198" y="280"/>
                  </a:moveTo>
                  <a:cubicBezTo>
                    <a:pt x="9236" y="280"/>
                    <a:pt x="9275" y="294"/>
                    <a:pt x="9310" y="322"/>
                  </a:cubicBezTo>
                  <a:cubicBezTo>
                    <a:pt x="9399" y="394"/>
                    <a:pt x="9479" y="476"/>
                    <a:pt x="9545" y="569"/>
                  </a:cubicBezTo>
                  <a:cubicBezTo>
                    <a:pt x="9659" y="733"/>
                    <a:pt x="9733" y="916"/>
                    <a:pt x="9802" y="1101"/>
                  </a:cubicBezTo>
                  <a:cubicBezTo>
                    <a:pt x="9951" y="1506"/>
                    <a:pt x="10046" y="1925"/>
                    <a:pt x="10116" y="2351"/>
                  </a:cubicBezTo>
                  <a:cubicBezTo>
                    <a:pt x="10136" y="2480"/>
                    <a:pt x="10148" y="2612"/>
                    <a:pt x="10155" y="2743"/>
                  </a:cubicBezTo>
                  <a:cubicBezTo>
                    <a:pt x="10161" y="2868"/>
                    <a:pt x="10156" y="2994"/>
                    <a:pt x="10156" y="3120"/>
                  </a:cubicBezTo>
                  <a:cubicBezTo>
                    <a:pt x="10166" y="3553"/>
                    <a:pt x="10113" y="3979"/>
                    <a:pt x="10015" y="4399"/>
                  </a:cubicBezTo>
                  <a:cubicBezTo>
                    <a:pt x="10012" y="4415"/>
                    <a:pt x="10011" y="4436"/>
                    <a:pt x="9991" y="4436"/>
                  </a:cubicBezTo>
                  <a:cubicBezTo>
                    <a:pt x="9990" y="4436"/>
                    <a:pt x="9989" y="4436"/>
                    <a:pt x="9988" y="4436"/>
                  </a:cubicBezTo>
                  <a:cubicBezTo>
                    <a:pt x="9973" y="4434"/>
                    <a:pt x="9953" y="4424"/>
                    <a:pt x="9945" y="4412"/>
                  </a:cubicBezTo>
                  <a:cubicBezTo>
                    <a:pt x="9882" y="4316"/>
                    <a:pt x="9819" y="4221"/>
                    <a:pt x="9762" y="4124"/>
                  </a:cubicBezTo>
                  <a:cubicBezTo>
                    <a:pt x="9479" y="3648"/>
                    <a:pt x="9258" y="3146"/>
                    <a:pt x="9107" y="2614"/>
                  </a:cubicBezTo>
                  <a:cubicBezTo>
                    <a:pt x="9025" y="2325"/>
                    <a:pt x="8955" y="2035"/>
                    <a:pt x="8912" y="1740"/>
                  </a:cubicBezTo>
                  <a:cubicBezTo>
                    <a:pt x="8874" y="1476"/>
                    <a:pt x="8834" y="1210"/>
                    <a:pt x="8886" y="937"/>
                  </a:cubicBezTo>
                  <a:cubicBezTo>
                    <a:pt x="8911" y="808"/>
                    <a:pt x="8924" y="677"/>
                    <a:pt x="8967" y="553"/>
                  </a:cubicBezTo>
                  <a:cubicBezTo>
                    <a:pt x="8991" y="486"/>
                    <a:pt x="9022" y="419"/>
                    <a:pt x="9060" y="360"/>
                  </a:cubicBezTo>
                  <a:cubicBezTo>
                    <a:pt x="9095" y="307"/>
                    <a:pt x="9146" y="280"/>
                    <a:pt x="9198" y="280"/>
                  </a:cubicBezTo>
                  <a:close/>
                  <a:moveTo>
                    <a:pt x="5821" y="1"/>
                  </a:moveTo>
                  <a:cubicBezTo>
                    <a:pt x="5805" y="1"/>
                    <a:pt x="5788" y="2"/>
                    <a:pt x="5771" y="4"/>
                  </a:cubicBezTo>
                  <a:cubicBezTo>
                    <a:pt x="5640" y="19"/>
                    <a:pt x="5535" y="90"/>
                    <a:pt x="5459" y="197"/>
                  </a:cubicBezTo>
                  <a:cubicBezTo>
                    <a:pt x="5391" y="295"/>
                    <a:pt x="5333" y="400"/>
                    <a:pt x="5293" y="515"/>
                  </a:cubicBezTo>
                  <a:cubicBezTo>
                    <a:pt x="5183" y="829"/>
                    <a:pt x="5138" y="1153"/>
                    <a:pt x="5126" y="1483"/>
                  </a:cubicBezTo>
                  <a:cubicBezTo>
                    <a:pt x="5118" y="1657"/>
                    <a:pt x="5135" y="1829"/>
                    <a:pt x="5151" y="2003"/>
                  </a:cubicBezTo>
                  <a:cubicBezTo>
                    <a:pt x="5183" y="2344"/>
                    <a:pt x="5250" y="2678"/>
                    <a:pt x="5351" y="3004"/>
                  </a:cubicBezTo>
                  <a:cubicBezTo>
                    <a:pt x="5461" y="3365"/>
                    <a:pt x="5589" y="3721"/>
                    <a:pt x="5768" y="4054"/>
                  </a:cubicBezTo>
                  <a:cubicBezTo>
                    <a:pt x="5824" y="4157"/>
                    <a:pt x="5816" y="4248"/>
                    <a:pt x="5757" y="4342"/>
                  </a:cubicBezTo>
                  <a:cubicBezTo>
                    <a:pt x="5697" y="4438"/>
                    <a:pt x="5638" y="4535"/>
                    <a:pt x="5579" y="4633"/>
                  </a:cubicBezTo>
                  <a:cubicBezTo>
                    <a:pt x="5404" y="4921"/>
                    <a:pt x="5196" y="5184"/>
                    <a:pt x="4945" y="5410"/>
                  </a:cubicBezTo>
                  <a:cubicBezTo>
                    <a:pt x="4761" y="5574"/>
                    <a:pt x="4554" y="5702"/>
                    <a:pt x="4313" y="5776"/>
                  </a:cubicBezTo>
                  <a:cubicBezTo>
                    <a:pt x="4207" y="5808"/>
                    <a:pt x="4103" y="5824"/>
                    <a:pt x="4001" y="5824"/>
                  </a:cubicBezTo>
                  <a:cubicBezTo>
                    <a:pt x="3840" y="5824"/>
                    <a:pt x="3684" y="5785"/>
                    <a:pt x="3529" y="5711"/>
                  </a:cubicBezTo>
                  <a:cubicBezTo>
                    <a:pt x="3392" y="5645"/>
                    <a:pt x="3274" y="5554"/>
                    <a:pt x="3165" y="5451"/>
                  </a:cubicBezTo>
                  <a:cubicBezTo>
                    <a:pt x="2932" y="5231"/>
                    <a:pt x="2750" y="4972"/>
                    <a:pt x="2585" y="4699"/>
                  </a:cubicBezTo>
                  <a:cubicBezTo>
                    <a:pt x="2533" y="4611"/>
                    <a:pt x="2487" y="4520"/>
                    <a:pt x="2437" y="4431"/>
                  </a:cubicBezTo>
                  <a:cubicBezTo>
                    <a:pt x="2387" y="4343"/>
                    <a:pt x="2372" y="4260"/>
                    <a:pt x="2432" y="4164"/>
                  </a:cubicBezTo>
                  <a:cubicBezTo>
                    <a:pt x="2507" y="4042"/>
                    <a:pt x="2569" y="3912"/>
                    <a:pt x="2631" y="3782"/>
                  </a:cubicBezTo>
                  <a:cubicBezTo>
                    <a:pt x="2784" y="3454"/>
                    <a:pt x="2896" y="3115"/>
                    <a:pt x="2973" y="2762"/>
                  </a:cubicBezTo>
                  <a:cubicBezTo>
                    <a:pt x="3032" y="2493"/>
                    <a:pt x="3069" y="2220"/>
                    <a:pt x="3088" y="1947"/>
                  </a:cubicBezTo>
                  <a:cubicBezTo>
                    <a:pt x="3107" y="1697"/>
                    <a:pt x="3107" y="1445"/>
                    <a:pt x="3064" y="1193"/>
                  </a:cubicBezTo>
                  <a:cubicBezTo>
                    <a:pt x="3027" y="971"/>
                    <a:pt x="2952" y="766"/>
                    <a:pt x="2840" y="573"/>
                  </a:cubicBezTo>
                  <a:cubicBezTo>
                    <a:pt x="2800" y="504"/>
                    <a:pt x="2743" y="448"/>
                    <a:pt x="2681" y="402"/>
                  </a:cubicBezTo>
                  <a:cubicBezTo>
                    <a:pt x="2629" y="363"/>
                    <a:pt x="2574" y="340"/>
                    <a:pt x="2515" y="340"/>
                  </a:cubicBezTo>
                  <a:cubicBezTo>
                    <a:pt x="2477" y="340"/>
                    <a:pt x="2438" y="350"/>
                    <a:pt x="2396" y="370"/>
                  </a:cubicBezTo>
                  <a:cubicBezTo>
                    <a:pt x="2251" y="442"/>
                    <a:pt x="2171" y="569"/>
                    <a:pt x="2111" y="706"/>
                  </a:cubicBezTo>
                  <a:cubicBezTo>
                    <a:pt x="1914" y="1155"/>
                    <a:pt x="1810" y="1625"/>
                    <a:pt x="1807" y="2118"/>
                  </a:cubicBezTo>
                  <a:cubicBezTo>
                    <a:pt x="1806" y="2279"/>
                    <a:pt x="1811" y="2442"/>
                    <a:pt x="1806" y="2604"/>
                  </a:cubicBezTo>
                  <a:cubicBezTo>
                    <a:pt x="1800" y="2779"/>
                    <a:pt x="1827" y="2951"/>
                    <a:pt x="1856" y="3121"/>
                  </a:cubicBezTo>
                  <a:cubicBezTo>
                    <a:pt x="1912" y="3459"/>
                    <a:pt x="2003" y="3788"/>
                    <a:pt x="2136" y="4103"/>
                  </a:cubicBezTo>
                  <a:cubicBezTo>
                    <a:pt x="2189" y="4227"/>
                    <a:pt x="2184" y="4334"/>
                    <a:pt x="2103" y="4440"/>
                  </a:cubicBezTo>
                  <a:cubicBezTo>
                    <a:pt x="2001" y="4573"/>
                    <a:pt x="1912" y="4718"/>
                    <a:pt x="1803" y="4843"/>
                  </a:cubicBezTo>
                  <a:cubicBezTo>
                    <a:pt x="1669" y="4996"/>
                    <a:pt x="1527" y="5143"/>
                    <a:pt x="1364" y="5267"/>
                  </a:cubicBezTo>
                  <a:cubicBezTo>
                    <a:pt x="1110" y="5460"/>
                    <a:pt x="820" y="5571"/>
                    <a:pt x="515" y="5644"/>
                  </a:cubicBezTo>
                  <a:cubicBezTo>
                    <a:pt x="358" y="5681"/>
                    <a:pt x="200" y="5713"/>
                    <a:pt x="39" y="5725"/>
                  </a:cubicBezTo>
                  <a:cubicBezTo>
                    <a:pt x="26" y="5771"/>
                    <a:pt x="13" y="5818"/>
                    <a:pt x="0" y="5865"/>
                  </a:cubicBezTo>
                  <a:cubicBezTo>
                    <a:pt x="242" y="5853"/>
                    <a:pt x="479" y="5807"/>
                    <a:pt x="714" y="5738"/>
                  </a:cubicBezTo>
                  <a:cubicBezTo>
                    <a:pt x="986" y="5658"/>
                    <a:pt x="1241" y="5545"/>
                    <a:pt x="1466" y="5367"/>
                  </a:cubicBezTo>
                  <a:cubicBezTo>
                    <a:pt x="1654" y="5217"/>
                    <a:pt x="1822" y="5046"/>
                    <a:pt x="1975" y="4861"/>
                  </a:cubicBezTo>
                  <a:cubicBezTo>
                    <a:pt x="2062" y="4756"/>
                    <a:pt x="2135" y="4638"/>
                    <a:pt x="2215" y="4526"/>
                  </a:cubicBezTo>
                  <a:cubicBezTo>
                    <a:pt x="2241" y="4491"/>
                    <a:pt x="2260" y="4472"/>
                    <a:pt x="2276" y="4472"/>
                  </a:cubicBezTo>
                  <a:cubicBezTo>
                    <a:pt x="2293" y="4472"/>
                    <a:pt x="2308" y="4491"/>
                    <a:pt x="2327" y="4528"/>
                  </a:cubicBezTo>
                  <a:cubicBezTo>
                    <a:pt x="2438" y="4747"/>
                    <a:pt x="2565" y="4957"/>
                    <a:pt x="2714" y="5153"/>
                  </a:cubicBezTo>
                  <a:cubicBezTo>
                    <a:pt x="2896" y="5392"/>
                    <a:pt x="3094" y="5615"/>
                    <a:pt x="3353" y="5777"/>
                  </a:cubicBezTo>
                  <a:cubicBezTo>
                    <a:pt x="3562" y="5908"/>
                    <a:pt x="3775" y="5970"/>
                    <a:pt x="3993" y="5970"/>
                  </a:cubicBezTo>
                  <a:cubicBezTo>
                    <a:pt x="4155" y="5970"/>
                    <a:pt x="4320" y="5936"/>
                    <a:pt x="4487" y="5868"/>
                  </a:cubicBezTo>
                  <a:cubicBezTo>
                    <a:pt x="4728" y="5770"/>
                    <a:pt x="4937" y="5622"/>
                    <a:pt x="5123" y="5438"/>
                  </a:cubicBezTo>
                  <a:cubicBezTo>
                    <a:pt x="5356" y="5210"/>
                    <a:pt x="5550" y="4953"/>
                    <a:pt x="5722" y="4679"/>
                  </a:cubicBezTo>
                  <a:cubicBezTo>
                    <a:pt x="5786" y="4577"/>
                    <a:pt x="5845" y="4475"/>
                    <a:pt x="5915" y="4358"/>
                  </a:cubicBezTo>
                  <a:cubicBezTo>
                    <a:pt x="5995" y="4437"/>
                    <a:pt x="6027" y="4522"/>
                    <a:pt x="6078" y="4596"/>
                  </a:cubicBezTo>
                  <a:cubicBezTo>
                    <a:pt x="6288" y="4904"/>
                    <a:pt x="6529" y="5184"/>
                    <a:pt x="6800" y="5442"/>
                  </a:cubicBezTo>
                  <a:cubicBezTo>
                    <a:pt x="7129" y="5755"/>
                    <a:pt x="7513" y="5969"/>
                    <a:pt x="7943" y="6097"/>
                  </a:cubicBezTo>
                  <a:cubicBezTo>
                    <a:pt x="8104" y="6145"/>
                    <a:pt x="8267" y="6176"/>
                    <a:pt x="8435" y="6176"/>
                  </a:cubicBezTo>
                  <a:cubicBezTo>
                    <a:pt x="8506" y="6176"/>
                    <a:pt x="8578" y="6170"/>
                    <a:pt x="8651" y="6158"/>
                  </a:cubicBezTo>
                  <a:cubicBezTo>
                    <a:pt x="8853" y="6124"/>
                    <a:pt x="9031" y="6045"/>
                    <a:pt x="9195" y="5934"/>
                  </a:cubicBezTo>
                  <a:cubicBezTo>
                    <a:pt x="9424" y="5778"/>
                    <a:pt x="9610" y="5574"/>
                    <a:pt x="9765" y="5343"/>
                  </a:cubicBezTo>
                  <a:cubicBezTo>
                    <a:pt x="9866" y="5194"/>
                    <a:pt x="9942" y="5031"/>
                    <a:pt x="10015" y="4866"/>
                  </a:cubicBezTo>
                  <a:cubicBezTo>
                    <a:pt x="10023" y="4846"/>
                    <a:pt x="10037" y="4835"/>
                    <a:pt x="10051" y="4835"/>
                  </a:cubicBezTo>
                  <a:cubicBezTo>
                    <a:pt x="10061" y="4835"/>
                    <a:pt x="10072" y="4841"/>
                    <a:pt x="10082" y="4853"/>
                  </a:cubicBezTo>
                  <a:cubicBezTo>
                    <a:pt x="10163" y="4949"/>
                    <a:pt x="10239" y="5050"/>
                    <a:pt x="10325" y="5141"/>
                  </a:cubicBezTo>
                  <a:cubicBezTo>
                    <a:pt x="10491" y="5314"/>
                    <a:pt x="10656" y="5487"/>
                    <a:pt x="10847" y="5636"/>
                  </a:cubicBezTo>
                  <a:cubicBezTo>
                    <a:pt x="11049" y="5795"/>
                    <a:pt x="11257" y="5944"/>
                    <a:pt x="11490" y="6061"/>
                  </a:cubicBezTo>
                  <a:cubicBezTo>
                    <a:pt x="11682" y="6159"/>
                    <a:pt x="11883" y="6238"/>
                    <a:pt x="12083" y="6316"/>
                  </a:cubicBezTo>
                  <a:cubicBezTo>
                    <a:pt x="12220" y="6369"/>
                    <a:pt x="12360" y="6414"/>
                    <a:pt x="12502" y="6452"/>
                  </a:cubicBezTo>
                  <a:cubicBezTo>
                    <a:pt x="12485" y="6396"/>
                    <a:pt x="12469" y="6341"/>
                    <a:pt x="12453" y="6286"/>
                  </a:cubicBezTo>
                  <a:cubicBezTo>
                    <a:pt x="12309" y="6241"/>
                    <a:pt x="12167" y="6189"/>
                    <a:pt x="12025" y="6138"/>
                  </a:cubicBezTo>
                  <a:cubicBezTo>
                    <a:pt x="11862" y="6079"/>
                    <a:pt x="11699" y="6014"/>
                    <a:pt x="11548" y="5931"/>
                  </a:cubicBezTo>
                  <a:cubicBezTo>
                    <a:pt x="11008" y="5637"/>
                    <a:pt x="10557" y="5242"/>
                    <a:pt x="10191" y="4747"/>
                  </a:cubicBezTo>
                  <a:cubicBezTo>
                    <a:pt x="10125" y="4660"/>
                    <a:pt x="10109" y="4587"/>
                    <a:pt x="10137" y="4484"/>
                  </a:cubicBezTo>
                  <a:cubicBezTo>
                    <a:pt x="10227" y="4173"/>
                    <a:pt x="10272" y="3852"/>
                    <a:pt x="10289" y="3530"/>
                  </a:cubicBezTo>
                  <a:cubicBezTo>
                    <a:pt x="10307" y="3184"/>
                    <a:pt x="10312" y="2836"/>
                    <a:pt x="10269" y="2489"/>
                  </a:cubicBezTo>
                  <a:cubicBezTo>
                    <a:pt x="10234" y="2196"/>
                    <a:pt x="10182" y="1909"/>
                    <a:pt x="10110" y="1625"/>
                  </a:cubicBezTo>
                  <a:cubicBezTo>
                    <a:pt x="10021" y="1283"/>
                    <a:pt x="9918" y="944"/>
                    <a:pt x="9748" y="631"/>
                  </a:cubicBezTo>
                  <a:cubicBezTo>
                    <a:pt x="9664" y="476"/>
                    <a:pt x="9554" y="345"/>
                    <a:pt x="9423" y="228"/>
                  </a:cubicBezTo>
                  <a:cubicBezTo>
                    <a:pt x="9360" y="171"/>
                    <a:pt x="9279" y="142"/>
                    <a:pt x="9200" y="142"/>
                  </a:cubicBezTo>
                  <a:cubicBezTo>
                    <a:pt x="9092" y="142"/>
                    <a:pt x="8986" y="195"/>
                    <a:pt x="8928" y="303"/>
                  </a:cubicBezTo>
                  <a:cubicBezTo>
                    <a:pt x="8903" y="350"/>
                    <a:pt x="8874" y="394"/>
                    <a:pt x="8856" y="446"/>
                  </a:cubicBezTo>
                  <a:cubicBezTo>
                    <a:pt x="8800" y="598"/>
                    <a:pt x="8776" y="757"/>
                    <a:pt x="8747" y="917"/>
                  </a:cubicBezTo>
                  <a:cubicBezTo>
                    <a:pt x="8696" y="1207"/>
                    <a:pt x="8735" y="1491"/>
                    <a:pt x="8776" y="1774"/>
                  </a:cubicBezTo>
                  <a:cubicBezTo>
                    <a:pt x="8818" y="2069"/>
                    <a:pt x="8885" y="2361"/>
                    <a:pt x="8970" y="2649"/>
                  </a:cubicBezTo>
                  <a:cubicBezTo>
                    <a:pt x="9069" y="2984"/>
                    <a:pt x="9187" y="3309"/>
                    <a:pt x="9334" y="3624"/>
                  </a:cubicBezTo>
                  <a:cubicBezTo>
                    <a:pt x="9480" y="3941"/>
                    <a:pt x="9660" y="4239"/>
                    <a:pt x="9853" y="4527"/>
                  </a:cubicBezTo>
                  <a:cubicBezTo>
                    <a:pt x="9920" y="4630"/>
                    <a:pt x="9929" y="4725"/>
                    <a:pt x="9872" y="4830"/>
                  </a:cubicBezTo>
                  <a:cubicBezTo>
                    <a:pt x="9833" y="4905"/>
                    <a:pt x="9799" y="4981"/>
                    <a:pt x="9762" y="5057"/>
                  </a:cubicBezTo>
                  <a:cubicBezTo>
                    <a:pt x="9638" y="5307"/>
                    <a:pt x="9467" y="5523"/>
                    <a:pt x="9258" y="5706"/>
                  </a:cubicBezTo>
                  <a:cubicBezTo>
                    <a:pt x="9150" y="5800"/>
                    <a:pt x="9031" y="5882"/>
                    <a:pt x="8897" y="5939"/>
                  </a:cubicBezTo>
                  <a:cubicBezTo>
                    <a:pt x="8751" y="6002"/>
                    <a:pt x="8600" y="6027"/>
                    <a:pt x="8448" y="6027"/>
                  </a:cubicBezTo>
                  <a:cubicBezTo>
                    <a:pt x="8350" y="6027"/>
                    <a:pt x="8252" y="6016"/>
                    <a:pt x="8155" y="5998"/>
                  </a:cubicBezTo>
                  <a:cubicBezTo>
                    <a:pt x="7708" y="5916"/>
                    <a:pt x="7317" y="5708"/>
                    <a:pt x="6978" y="5410"/>
                  </a:cubicBezTo>
                  <a:cubicBezTo>
                    <a:pt x="6607" y="5083"/>
                    <a:pt x="6297" y="4703"/>
                    <a:pt x="6051" y="4272"/>
                  </a:cubicBezTo>
                  <a:cubicBezTo>
                    <a:pt x="6022" y="4221"/>
                    <a:pt x="6007" y="4177"/>
                    <a:pt x="6033" y="4122"/>
                  </a:cubicBezTo>
                  <a:cubicBezTo>
                    <a:pt x="6055" y="4079"/>
                    <a:pt x="6068" y="4032"/>
                    <a:pt x="6088" y="3989"/>
                  </a:cubicBezTo>
                  <a:cubicBezTo>
                    <a:pt x="6222" y="3699"/>
                    <a:pt x="6323" y="3399"/>
                    <a:pt x="6401" y="3091"/>
                  </a:cubicBezTo>
                  <a:cubicBezTo>
                    <a:pt x="6480" y="2783"/>
                    <a:pt x="6532" y="2469"/>
                    <a:pt x="6546" y="2152"/>
                  </a:cubicBezTo>
                  <a:cubicBezTo>
                    <a:pt x="6562" y="1836"/>
                    <a:pt x="6570" y="1519"/>
                    <a:pt x="6522" y="1201"/>
                  </a:cubicBezTo>
                  <a:cubicBezTo>
                    <a:pt x="6488" y="975"/>
                    <a:pt x="6443" y="754"/>
                    <a:pt x="6366" y="539"/>
                  </a:cubicBezTo>
                  <a:cubicBezTo>
                    <a:pt x="6321" y="415"/>
                    <a:pt x="6258" y="299"/>
                    <a:pt x="6176" y="194"/>
                  </a:cubicBezTo>
                  <a:cubicBezTo>
                    <a:pt x="6084" y="77"/>
                    <a:pt x="5968" y="1"/>
                    <a:pt x="58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1"/>
            <p:cNvSpPr/>
            <p:nvPr/>
          </p:nvSpPr>
          <p:spPr>
            <a:xfrm>
              <a:off x="4370975" y="2010400"/>
              <a:ext cx="209850" cy="144775"/>
            </a:xfrm>
            <a:custGeom>
              <a:avLst/>
              <a:gdLst/>
              <a:ahLst/>
              <a:cxnLst/>
              <a:rect l="l" t="t" r="r" b="b"/>
              <a:pathLst>
                <a:path w="8394" h="5791" extrusionOk="0">
                  <a:moveTo>
                    <a:pt x="5453" y="143"/>
                  </a:moveTo>
                  <a:cubicBezTo>
                    <a:pt x="5476" y="143"/>
                    <a:pt x="5499" y="153"/>
                    <a:pt x="5522" y="173"/>
                  </a:cubicBezTo>
                  <a:cubicBezTo>
                    <a:pt x="5592" y="231"/>
                    <a:pt x="5654" y="295"/>
                    <a:pt x="5696" y="376"/>
                  </a:cubicBezTo>
                  <a:cubicBezTo>
                    <a:pt x="5815" y="607"/>
                    <a:pt x="5903" y="845"/>
                    <a:pt x="5943" y="1103"/>
                  </a:cubicBezTo>
                  <a:cubicBezTo>
                    <a:pt x="5983" y="1364"/>
                    <a:pt x="6022" y="1624"/>
                    <a:pt x="6005" y="1888"/>
                  </a:cubicBezTo>
                  <a:cubicBezTo>
                    <a:pt x="5992" y="2102"/>
                    <a:pt x="5976" y="2316"/>
                    <a:pt x="5947" y="2530"/>
                  </a:cubicBezTo>
                  <a:cubicBezTo>
                    <a:pt x="5917" y="2755"/>
                    <a:pt x="5885" y="2980"/>
                    <a:pt x="5828" y="3200"/>
                  </a:cubicBezTo>
                  <a:cubicBezTo>
                    <a:pt x="5786" y="3361"/>
                    <a:pt x="5750" y="3524"/>
                    <a:pt x="5673" y="3691"/>
                  </a:cubicBezTo>
                  <a:cubicBezTo>
                    <a:pt x="5603" y="3605"/>
                    <a:pt x="5584" y="3522"/>
                    <a:pt x="5551" y="3445"/>
                  </a:cubicBezTo>
                  <a:cubicBezTo>
                    <a:pt x="5394" y="3076"/>
                    <a:pt x="5286" y="2691"/>
                    <a:pt x="5211" y="2296"/>
                  </a:cubicBezTo>
                  <a:cubicBezTo>
                    <a:pt x="5132" y="1877"/>
                    <a:pt x="5090" y="1455"/>
                    <a:pt x="5109" y="1030"/>
                  </a:cubicBezTo>
                  <a:cubicBezTo>
                    <a:pt x="5118" y="826"/>
                    <a:pt x="5152" y="625"/>
                    <a:pt x="5217" y="432"/>
                  </a:cubicBezTo>
                  <a:cubicBezTo>
                    <a:pt x="5250" y="334"/>
                    <a:pt x="5294" y="242"/>
                    <a:pt x="5377" y="176"/>
                  </a:cubicBezTo>
                  <a:cubicBezTo>
                    <a:pt x="5403" y="154"/>
                    <a:pt x="5428" y="143"/>
                    <a:pt x="5453" y="143"/>
                  </a:cubicBezTo>
                  <a:close/>
                  <a:moveTo>
                    <a:pt x="1956" y="682"/>
                  </a:moveTo>
                  <a:cubicBezTo>
                    <a:pt x="1979" y="682"/>
                    <a:pt x="2003" y="693"/>
                    <a:pt x="2025" y="713"/>
                  </a:cubicBezTo>
                  <a:cubicBezTo>
                    <a:pt x="2066" y="750"/>
                    <a:pt x="2093" y="797"/>
                    <a:pt x="2111" y="848"/>
                  </a:cubicBezTo>
                  <a:cubicBezTo>
                    <a:pt x="2179" y="1027"/>
                    <a:pt x="2227" y="1213"/>
                    <a:pt x="2231" y="1406"/>
                  </a:cubicBezTo>
                  <a:cubicBezTo>
                    <a:pt x="2232" y="1508"/>
                    <a:pt x="2230" y="1610"/>
                    <a:pt x="2234" y="1711"/>
                  </a:cubicBezTo>
                  <a:cubicBezTo>
                    <a:pt x="2247" y="1989"/>
                    <a:pt x="2202" y="2259"/>
                    <a:pt x="2147" y="2529"/>
                  </a:cubicBezTo>
                  <a:cubicBezTo>
                    <a:pt x="2074" y="2899"/>
                    <a:pt x="1960" y="3257"/>
                    <a:pt x="1822" y="3608"/>
                  </a:cubicBezTo>
                  <a:cubicBezTo>
                    <a:pt x="1802" y="3657"/>
                    <a:pt x="1787" y="3711"/>
                    <a:pt x="1740" y="3755"/>
                  </a:cubicBezTo>
                  <a:cubicBezTo>
                    <a:pt x="1688" y="3697"/>
                    <a:pt x="1692" y="3634"/>
                    <a:pt x="1674" y="3577"/>
                  </a:cubicBezTo>
                  <a:cubicBezTo>
                    <a:pt x="1588" y="3302"/>
                    <a:pt x="1543" y="3019"/>
                    <a:pt x="1517" y="2734"/>
                  </a:cubicBezTo>
                  <a:cubicBezTo>
                    <a:pt x="1492" y="2473"/>
                    <a:pt x="1506" y="2208"/>
                    <a:pt x="1505" y="1945"/>
                  </a:cubicBezTo>
                  <a:cubicBezTo>
                    <a:pt x="1504" y="1746"/>
                    <a:pt x="1537" y="1552"/>
                    <a:pt x="1580" y="1359"/>
                  </a:cubicBezTo>
                  <a:cubicBezTo>
                    <a:pt x="1621" y="1177"/>
                    <a:pt x="1693" y="1007"/>
                    <a:pt x="1783" y="843"/>
                  </a:cubicBezTo>
                  <a:cubicBezTo>
                    <a:pt x="1813" y="790"/>
                    <a:pt x="1848" y="744"/>
                    <a:pt x="1897" y="706"/>
                  </a:cubicBezTo>
                  <a:cubicBezTo>
                    <a:pt x="1916" y="690"/>
                    <a:pt x="1936" y="682"/>
                    <a:pt x="1956" y="682"/>
                  </a:cubicBezTo>
                  <a:close/>
                  <a:moveTo>
                    <a:pt x="5452" y="0"/>
                  </a:moveTo>
                  <a:cubicBezTo>
                    <a:pt x="5399" y="0"/>
                    <a:pt x="5345" y="21"/>
                    <a:pt x="5292" y="60"/>
                  </a:cubicBezTo>
                  <a:cubicBezTo>
                    <a:pt x="5239" y="100"/>
                    <a:pt x="5201" y="153"/>
                    <a:pt x="5166" y="211"/>
                  </a:cubicBezTo>
                  <a:cubicBezTo>
                    <a:pt x="5035" y="435"/>
                    <a:pt x="4994" y="685"/>
                    <a:pt x="4975" y="934"/>
                  </a:cubicBezTo>
                  <a:cubicBezTo>
                    <a:pt x="4942" y="1366"/>
                    <a:pt x="4974" y="1797"/>
                    <a:pt x="5052" y="2222"/>
                  </a:cubicBezTo>
                  <a:cubicBezTo>
                    <a:pt x="5124" y="2611"/>
                    <a:pt x="5212" y="2997"/>
                    <a:pt x="5366" y="3363"/>
                  </a:cubicBezTo>
                  <a:cubicBezTo>
                    <a:pt x="5426" y="3507"/>
                    <a:pt x="5488" y="3650"/>
                    <a:pt x="5553" y="3791"/>
                  </a:cubicBezTo>
                  <a:cubicBezTo>
                    <a:pt x="5584" y="3857"/>
                    <a:pt x="5587" y="3915"/>
                    <a:pt x="5553" y="3980"/>
                  </a:cubicBezTo>
                  <a:cubicBezTo>
                    <a:pt x="5482" y="4118"/>
                    <a:pt x="5416" y="4259"/>
                    <a:pt x="5343" y="4397"/>
                  </a:cubicBezTo>
                  <a:cubicBezTo>
                    <a:pt x="5205" y="4666"/>
                    <a:pt x="5030" y="4910"/>
                    <a:pt x="4820" y="5124"/>
                  </a:cubicBezTo>
                  <a:cubicBezTo>
                    <a:pt x="4550" y="5400"/>
                    <a:pt x="4230" y="5584"/>
                    <a:pt x="3833" y="5628"/>
                  </a:cubicBezTo>
                  <a:cubicBezTo>
                    <a:pt x="3776" y="5634"/>
                    <a:pt x="3720" y="5637"/>
                    <a:pt x="3665" y="5637"/>
                  </a:cubicBezTo>
                  <a:cubicBezTo>
                    <a:pt x="3528" y="5637"/>
                    <a:pt x="3397" y="5618"/>
                    <a:pt x="3266" y="5582"/>
                  </a:cubicBezTo>
                  <a:cubicBezTo>
                    <a:pt x="2874" y="5471"/>
                    <a:pt x="2557" y="5245"/>
                    <a:pt x="2302" y="4927"/>
                  </a:cubicBezTo>
                  <a:cubicBezTo>
                    <a:pt x="2105" y="4680"/>
                    <a:pt x="1963" y="4406"/>
                    <a:pt x="1848" y="4114"/>
                  </a:cubicBezTo>
                  <a:cubicBezTo>
                    <a:pt x="1814" y="4024"/>
                    <a:pt x="1819" y="3940"/>
                    <a:pt x="1861" y="3854"/>
                  </a:cubicBezTo>
                  <a:cubicBezTo>
                    <a:pt x="2014" y="3533"/>
                    <a:pt x="2125" y="3199"/>
                    <a:pt x="2213" y="2856"/>
                  </a:cubicBezTo>
                  <a:cubicBezTo>
                    <a:pt x="2323" y="2430"/>
                    <a:pt x="2396" y="2001"/>
                    <a:pt x="2373" y="1560"/>
                  </a:cubicBezTo>
                  <a:cubicBezTo>
                    <a:pt x="2371" y="1541"/>
                    <a:pt x="2371" y="1524"/>
                    <a:pt x="2373" y="1506"/>
                  </a:cubicBezTo>
                  <a:cubicBezTo>
                    <a:pt x="2375" y="1361"/>
                    <a:pt x="2363" y="1218"/>
                    <a:pt x="2330" y="1078"/>
                  </a:cubicBezTo>
                  <a:cubicBezTo>
                    <a:pt x="2292" y="926"/>
                    <a:pt x="2252" y="776"/>
                    <a:pt x="2152" y="649"/>
                  </a:cubicBezTo>
                  <a:cubicBezTo>
                    <a:pt x="2096" y="577"/>
                    <a:pt x="2029" y="539"/>
                    <a:pt x="1958" y="539"/>
                  </a:cubicBezTo>
                  <a:cubicBezTo>
                    <a:pt x="1908" y="539"/>
                    <a:pt x="1857" y="558"/>
                    <a:pt x="1807" y="596"/>
                  </a:cubicBezTo>
                  <a:cubicBezTo>
                    <a:pt x="1765" y="627"/>
                    <a:pt x="1726" y="668"/>
                    <a:pt x="1699" y="713"/>
                  </a:cubicBezTo>
                  <a:cubicBezTo>
                    <a:pt x="1626" y="837"/>
                    <a:pt x="1558" y="964"/>
                    <a:pt x="1512" y="1101"/>
                  </a:cubicBezTo>
                  <a:cubicBezTo>
                    <a:pt x="1423" y="1364"/>
                    <a:pt x="1371" y="1633"/>
                    <a:pt x="1367" y="1911"/>
                  </a:cubicBezTo>
                  <a:cubicBezTo>
                    <a:pt x="1364" y="2133"/>
                    <a:pt x="1361" y="2355"/>
                    <a:pt x="1369" y="2576"/>
                  </a:cubicBezTo>
                  <a:cubicBezTo>
                    <a:pt x="1374" y="2738"/>
                    <a:pt x="1389" y="2900"/>
                    <a:pt x="1417" y="3058"/>
                  </a:cubicBezTo>
                  <a:cubicBezTo>
                    <a:pt x="1465" y="3324"/>
                    <a:pt x="1516" y="3589"/>
                    <a:pt x="1603" y="3844"/>
                  </a:cubicBezTo>
                  <a:cubicBezTo>
                    <a:pt x="1635" y="3941"/>
                    <a:pt x="1628" y="4031"/>
                    <a:pt x="1576" y="4120"/>
                  </a:cubicBezTo>
                  <a:cubicBezTo>
                    <a:pt x="1522" y="4213"/>
                    <a:pt x="1472" y="4308"/>
                    <a:pt x="1418" y="4403"/>
                  </a:cubicBezTo>
                  <a:cubicBezTo>
                    <a:pt x="1218" y="4753"/>
                    <a:pt x="991" y="5080"/>
                    <a:pt x="666" y="5331"/>
                  </a:cubicBezTo>
                  <a:cubicBezTo>
                    <a:pt x="482" y="5473"/>
                    <a:pt x="283" y="5577"/>
                    <a:pt x="61" y="5637"/>
                  </a:cubicBezTo>
                  <a:cubicBezTo>
                    <a:pt x="56" y="5639"/>
                    <a:pt x="51" y="5640"/>
                    <a:pt x="46" y="5641"/>
                  </a:cubicBezTo>
                  <a:cubicBezTo>
                    <a:pt x="30" y="5691"/>
                    <a:pt x="16" y="5740"/>
                    <a:pt x="1" y="5791"/>
                  </a:cubicBezTo>
                  <a:cubicBezTo>
                    <a:pt x="46" y="5784"/>
                    <a:pt x="91" y="5775"/>
                    <a:pt x="135" y="5765"/>
                  </a:cubicBezTo>
                  <a:cubicBezTo>
                    <a:pt x="449" y="5694"/>
                    <a:pt x="701" y="5507"/>
                    <a:pt x="930" y="5294"/>
                  </a:cubicBezTo>
                  <a:cubicBezTo>
                    <a:pt x="1142" y="5098"/>
                    <a:pt x="1311" y="4864"/>
                    <a:pt x="1460" y="4617"/>
                  </a:cubicBezTo>
                  <a:cubicBezTo>
                    <a:pt x="1540" y="4484"/>
                    <a:pt x="1621" y="4352"/>
                    <a:pt x="1700" y="4220"/>
                  </a:cubicBezTo>
                  <a:cubicBezTo>
                    <a:pt x="1713" y="4225"/>
                    <a:pt x="1721" y="4225"/>
                    <a:pt x="1724" y="4230"/>
                  </a:cubicBezTo>
                  <a:cubicBezTo>
                    <a:pt x="1737" y="4249"/>
                    <a:pt x="1752" y="4267"/>
                    <a:pt x="1761" y="4288"/>
                  </a:cubicBezTo>
                  <a:cubicBezTo>
                    <a:pt x="1847" y="4494"/>
                    <a:pt x="1951" y="4688"/>
                    <a:pt x="2077" y="4872"/>
                  </a:cubicBezTo>
                  <a:cubicBezTo>
                    <a:pt x="2340" y="5254"/>
                    <a:pt x="2687" y="5529"/>
                    <a:pt x="3121" y="5689"/>
                  </a:cubicBezTo>
                  <a:cubicBezTo>
                    <a:pt x="3295" y="5754"/>
                    <a:pt x="3476" y="5789"/>
                    <a:pt x="3660" y="5789"/>
                  </a:cubicBezTo>
                  <a:cubicBezTo>
                    <a:pt x="3715" y="5789"/>
                    <a:pt x="3771" y="5786"/>
                    <a:pt x="3827" y="5779"/>
                  </a:cubicBezTo>
                  <a:cubicBezTo>
                    <a:pt x="4248" y="5731"/>
                    <a:pt x="4602" y="5544"/>
                    <a:pt x="4902" y="5249"/>
                  </a:cubicBezTo>
                  <a:cubicBezTo>
                    <a:pt x="5086" y="5068"/>
                    <a:pt x="5234" y="4857"/>
                    <a:pt x="5373" y="4639"/>
                  </a:cubicBezTo>
                  <a:cubicBezTo>
                    <a:pt x="5473" y="4482"/>
                    <a:pt x="5552" y="4313"/>
                    <a:pt x="5638" y="4150"/>
                  </a:cubicBezTo>
                  <a:cubicBezTo>
                    <a:pt x="5653" y="4121"/>
                    <a:pt x="5669" y="4106"/>
                    <a:pt x="5684" y="4106"/>
                  </a:cubicBezTo>
                  <a:cubicBezTo>
                    <a:pt x="5699" y="4106"/>
                    <a:pt x="5713" y="4119"/>
                    <a:pt x="5728" y="4144"/>
                  </a:cubicBezTo>
                  <a:cubicBezTo>
                    <a:pt x="5844" y="4333"/>
                    <a:pt x="5965" y="4518"/>
                    <a:pt x="6106" y="4690"/>
                  </a:cubicBezTo>
                  <a:cubicBezTo>
                    <a:pt x="6283" y="4904"/>
                    <a:pt x="6477" y="5097"/>
                    <a:pt x="6707" y="5252"/>
                  </a:cubicBezTo>
                  <a:cubicBezTo>
                    <a:pt x="6985" y="5442"/>
                    <a:pt x="7292" y="5557"/>
                    <a:pt x="7623" y="5601"/>
                  </a:cubicBezTo>
                  <a:cubicBezTo>
                    <a:pt x="7687" y="5610"/>
                    <a:pt x="7750" y="5614"/>
                    <a:pt x="7813" y="5614"/>
                  </a:cubicBezTo>
                  <a:cubicBezTo>
                    <a:pt x="8019" y="5614"/>
                    <a:pt x="8215" y="5564"/>
                    <a:pt x="8394" y="5436"/>
                  </a:cubicBezTo>
                  <a:cubicBezTo>
                    <a:pt x="8379" y="5389"/>
                    <a:pt x="8364" y="5341"/>
                    <a:pt x="8350" y="5294"/>
                  </a:cubicBezTo>
                  <a:cubicBezTo>
                    <a:pt x="8200" y="5409"/>
                    <a:pt x="8026" y="5470"/>
                    <a:pt x="7822" y="5470"/>
                  </a:cubicBezTo>
                  <a:cubicBezTo>
                    <a:pt x="7821" y="5470"/>
                    <a:pt x="7819" y="5470"/>
                    <a:pt x="7817" y="5470"/>
                  </a:cubicBezTo>
                  <a:cubicBezTo>
                    <a:pt x="7605" y="5469"/>
                    <a:pt x="7400" y="5423"/>
                    <a:pt x="7205" y="5347"/>
                  </a:cubicBezTo>
                  <a:cubicBezTo>
                    <a:pt x="6805" y="5191"/>
                    <a:pt x="6480" y="4932"/>
                    <a:pt x="6213" y="4596"/>
                  </a:cubicBezTo>
                  <a:cubicBezTo>
                    <a:pt x="6052" y="4393"/>
                    <a:pt x="5916" y="4176"/>
                    <a:pt x="5793" y="3950"/>
                  </a:cubicBezTo>
                  <a:cubicBezTo>
                    <a:pt x="5767" y="3903"/>
                    <a:pt x="5763" y="3866"/>
                    <a:pt x="5780" y="3816"/>
                  </a:cubicBezTo>
                  <a:cubicBezTo>
                    <a:pt x="5819" y="3702"/>
                    <a:pt x="5865" y="3593"/>
                    <a:pt x="5899" y="3477"/>
                  </a:cubicBezTo>
                  <a:cubicBezTo>
                    <a:pt x="5971" y="3236"/>
                    <a:pt x="6022" y="2990"/>
                    <a:pt x="6064" y="2742"/>
                  </a:cubicBezTo>
                  <a:cubicBezTo>
                    <a:pt x="6108" y="2482"/>
                    <a:pt x="6128" y="2220"/>
                    <a:pt x="6144" y="1957"/>
                  </a:cubicBezTo>
                  <a:cubicBezTo>
                    <a:pt x="6160" y="1663"/>
                    <a:pt x="6127" y="1372"/>
                    <a:pt x="6082" y="1082"/>
                  </a:cubicBezTo>
                  <a:cubicBezTo>
                    <a:pt x="6037" y="786"/>
                    <a:pt x="5932" y="516"/>
                    <a:pt x="5788" y="257"/>
                  </a:cubicBezTo>
                  <a:cubicBezTo>
                    <a:pt x="5744" y="177"/>
                    <a:pt x="5680" y="113"/>
                    <a:pt x="5607" y="59"/>
                  </a:cubicBezTo>
                  <a:cubicBezTo>
                    <a:pt x="5556" y="20"/>
                    <a:pt x="5504" y="0"/>
                    <a:pt x="54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1"/>
            <p:cNvSpPr/>
            <p:nvPr/>
          </p:nvSpPr>
          <p:spPr>
            <a:xfrm>
              <a:off x="4410700" y="1870675"/>
              <a:ext cx="116775" cy="137900"/>
            </a:xfrm>
            <a:custGeom>
              <a:avLst/>
              <a:gdLst/>
              <a:ahLst/>
              <a:cxnLst/>
              <a:rect l="l" t="t" r="r" b="b"/>
              <a:pathLst>
                <a:path w="4671" h="5516" extrusionOk="0">
                  <a:moveTo>
                    <a:pt x="2300" y="144"/>
                  </a:moveTo>
                  <a:cubicBezTo>
                    <a:pt x="2338" y="144"/>
                    <a:pt x="2375" y="174"/>
                    <a:pt x="2412" y="235"/>
                  </a:cubicBezTo>
                  <a:cubicBezTo>
                    <a:pt x="2525" y="423"/>
                    <a:pt x="2579" y="631"/>
                    <a:pt x="2620" y="843"/>
                  </a:cubicBezTo>
                  <a:cubicBezTo>
                    <a:pt x="2657" y="1036"/>
                    <a:pt x="2674" y="1233"/>
                    <a:pt x="2700" y="1428"/>
                  </a:cubicBezTo>
                  <a:cubicBezTo>
                    <a:pt x="2744" y="1762"/>
                    <a:pt x="2734" y="2097"/>
                    <a:pt x="2722" y="2432"/>
                  </a:cubicBezTo>
                  <a:cubicBezTo>
                    <a:pt x="2715" y="2663"/>
                    <a:pt x="2671" y="2893"/>
                    <a:pt x="2643" y="3125"/>
                  </a:cubicBezTo>
                  <a:cubicBezTo>
                    <a:pt x="2636" y="3178"/>
                    <a:pt x="2625" y="3230"/>
                    <a:pt x="2619" y="3283"/>
                  </a:cubicBezTo>
                  <a:cubicBezTo>
                    <a:pt x="2614" y="3325"/>
                    <a:pt x="2599" y="3364"/>
                    <a:pt x="2561" y="3427"/>
                  </a:cubicBezTo>
                  <a:cubicBezTo>
                    <a:pt x="2489" y="3276"/>
                    <a:pt x="2421" y="3155"/>
                    <a:pt x="2373" y="3029"/>
                  </a:cubicBezTo>
                  <a:cubicBezTo>
                    <a:pt x="2222" y="2624"/>
                    <a:pt x="2129" y="2207"/>
                    <a:pt x="2071" y="1778"/>
                  </a:cubicBezTo>
                  <a:cubicBezTo>
                    <a:pt x="2030" y="1466"/>
                    <a:pt x="2035" y="1156"/>
                    <a:pt x="2049" y="846"/>
                  </a:cubicBezTo>
                  <a:cubicBezTo>
                    <a:pt x="2057" y="639"/>
                    <a:pt x="2087" y="429"/>
                    <a:pt x="2190" y="240"/>
                  </a:cubicBezTo>
                  <a:cubicBezTo>
                    <a:pt x="2225" y="176"/>
                    <a:pt x="2262" y="144"/>
                    <a:pt x="2300" y="144"/>
                  </a:cubicBezTo>
                  <a:close/>
                  <a:moveTo>
                    <a:pt x="2295" y="0"/>
                  </a:moveTo>
                  <a:cubicBezTo>
                    <a:pt x="2239" y="0"/>
                    <a:pt x="2182" y="29"/>
                    <a:pt x="2127" y="87"/>
                  </a:cubicBezTo>
                  <a:cubicBezTo>
                    <a:pt x="2044" y="172"/>
                    <a:pt x="2008" y="281"/>
                    <a:pt x="1980" y="391"/>
                  </a:cubicBezTo>
                  <a:cubicBezTo>
                    <a:pt x="1936" y="564"/>
                    <a:pt x="1904" y="742"/>
                    <a:pt x="1904" y="922"/>
                  </a:cubicBezTo>
                  <a:cubicBezTo>
                    <a:pt x="1904" y="1209"/>
                    <a:pt x="1894" y="1496"/>
                    <a:pt x="1932" y="1784"/>
                  </a:cubicBezTo>
                  <a:cubicBezTo>
                    <a:pt x="1977" y="2123"/>
                    <a:pt x="2043" y="2455"/>
                    <a:pt x="2140" y="2783"/>
                  </a:cubicBezTo>
                  <a:cubicBezTo>
                    <a:pt x="2220" y="3049"/>
                    <a:pt x="2335" y="3299"/>
                    <a:pt x="2468" y="3540"/>
                  </a:cubicBezTo>
                  <a:cubicBezTo>
                    <a:pt x="2515" y="3625"/>
                    <a:pt x="2524" y="3705"/>
                    <a:pt x="2497" y="3798"/>
                  </a:cubicBezTo>
                  <a:cubicBezTo>
                    <a:pt x="2442" y="3995"/>
                    <a:pt x="2383" y="4189"/>
                    <a:pt x="2313" y="4381"/>
                  </a:cubicBezTo>
                  <a:cubicBezTo>
                    <a:pt x="2204" y="4674"/>
                    <a:pt x="2041" y="4929"/>
                    <a:pt x="1801" y="5129"/>
                  </a:cubicBezTo>
                  <a:cubicBezTo>
                    <a:pt x="1614" y="5286"/>
                    <a:pt x="1411" y="5376"/>
                    <a:pt x="1192" y="5376"/>
                  </a:cubicBezTo>
                  <a:cubicBezTo>
                    <a:pt x="1081" y="5376"/>
                    <a:pt x="967" y="5353"/>
                    <a:pt x="848" y="5304"/>
                  </a:cubicBezTo>
                  <a:cubicBezTo>
                    <a:pt x="731" y="5257"/>
                    <a:pt x="624" y="5192"/>
                    <a:pt x="530" y="5106"/>
                  </a:cubicBezTo>
                  <a:cubicBezTo>
                    <a:pt x="326" y="4920"/>
                    <a:pt x="167" y="4705"/>
                    <a:pt x="45" y="4467"/>
                  </a:cubicBezTo>
                  <a:cubicBezTo>
                    <a:pt x="30" y="4538"/>
                    <a:pt x="16" y="4611"/>
                    <a:pt x="0" y="4684"/>
                  </a:cubicBezTo>
                  <a:cubicBezTo>
                    <a:pt x="55" y="4773"/>
                    <a:pt x="115" y="4860"/>
                    <a:pt x="182" y="4943"/>
                  </a:cubicBezTo>
                  <a:cubicBezTo>
                    <a:pt x="335" y="5135"/>
                    <a:pt x="512" y="5304"/>
                    <a:pt x="739" y="5415"/>
                  </a:cubicBezTo>
                  <a:cubicBezTo>
                    <a:pt x="882" y="5484"/>
                    <a:pt x="1023" y="5516"/>
                    <a:pt x="1165" y="5516"/>
                  </a:cubicBezTo>
                  <a:cubicBezTo>
                    <a:pt x="1307" y="5516"/>
                    <a:pt x="1449" y="5484"/>
                    <a:pt x="1591" y="5427"/>
                  </a:cubicBezTo>
                  <a:cubicBezTo>
                    <a:pt x="1845" y="5325"/>
                    <a:pt x="2027" y="5135"/>
                    <a:pt x="2188" y="4923"/>
                  </a:cubicBezTo>
                  <a:cubicBezTo>
                    <a:pt x="2364" y="4690"/>
                    <a:pt x="2464" y="4421"/>
                    <a:pt x="2549" y="4145"/>
                  </a:cubicBezTo>
                  <a:cubicBezTo>
                    <a:pt x="2571" y="4077"/>
                    <a:pt x="2592" y="4008"/>
                    <a:pt x="2617" y="3941"/>
                  </a:cubicBezTo>
                  <a:cubicBezTo>
                    <a:pt x="2627" y="3911"/>
                    <a:pt x="2643" y="3896"/>
                    <a:pt x="2661" y="3896"/>
                  </a:cubicBezTo>
                  <a:cubicBezTo>
                    <a:pt x="2676" y="3896"/>
                    <a:pt x="2692" y="3904"/>
                    <a:pt x="2710" y="3922"/>
                  </a:cubicBezTo>
                  <a:cubicBezTo>
                    <a:pt x="2736" y="3947"/>
                    <a:pt x="2762" y="3972"/>
                    <a:pt x="2782" y="4002"/>
                  </a:cubicBezTo>
                  <a:cubicBezTo>
                    <a:pt x="2849" y="4111"/>
                    <a:pt x="2942" y="4197"/>
                    <a:pt x="3037" y="4280"/>
                  </a:cubicBezTo>
                  <a:cubicBezTo>
                    <a:pt x="3286" y="4504"/>
                    <a:pt x="3563" y="4672"/>
                    <a:pt x="3913" y="4690"/>
                  </a:cubicBezTo>
                  <a:cubicBezTo>
                    <a:pt x="3939" y="4691"/>
                    <a:pt x="3964" y="4692"/>
                    <a:pt x="3990" y="4692"/>
                  </a:cubicBezTo>
                  <a:cubicBezTo>
                    <a:pt x="4177" y="4692"/>
                    <a:pt x="4353" y="4654"/>
                    <a:pt x="4515" y="4554"/>
                  </a:cubicBezTo>
                  <a:cubicBezTo>
                    <a:pt x="4568" y="4522"/>
                    <a:pt x="4619" y="4487"/>
                    <a:pt x="4670" y="4452"/>
                  </a:cubicBezTo>
                  <a:cubicBezTo>
                    <a:pt x="4658" y="4403"/>
                    <a:pt x="4645" y="4354"/>
                    <a:pt x="4632" y="4305"/>
                  </a:cubicBezTo>
                  <a:cubicBezTo>
                    <a:pt x="4564" y="4354"/>
                    <a:pt x="4492" y="4401"/>
                    <a:pt x="4416" y="4441"/>
                  </a:cubicBezTo>
                  <a:cubicBezTo>
                    <a:pt x="4272" y="4518"/>
                    <a:pt x="4128" y="4553"/>
                    <a:pt x="3983" y="4553"/>
                  </a:cubicBezTo>
                  <a:cubicBezTo>
                    <a:pt x="3839" y="4553"/>
                    <a:pt x="3695" y="4518"/>
                    <a:pt x="3551" y="4453"/>
                  </a:cubicBezTo>
                  <a:cubicBezTo>
                    <a:pt x="3195" y="4293"/>
                    <a:pt x="2941" y="4016"/>
                    <a:pt x="2732" y="3695"/>
                  </a:cubicBezTo>
                  <a:cubicBezTo>
                    <a:pt x="2701" y="3648"/>
                    <a:pt x="2694" y="3601"/>
                    <a:pt x="2708" y="3542"/>
                  </a:cubicBezTo>
                  <a:cubicBezTo>
                    <a:pt x="2739" y="3414"/>
                    <a:pt x="2759" y="3284"/>
                    <a:pt x="2781" y="3154"/>
                  </a:cubicBezTo>
                  <a:cubicBezTo>
                    <a:pt x="2824" y="2888"/>
                    <a:pt x="2854" y="2621"/>
                    <a:pt x="2866" y="2352"/>
                  </a:cubicBezTo>
                  <a:cubicBezTo>
                    <a:pt x="2870" y="2251"/>
                    <a:pt x="2866" y="2148"/>
                    <a:pt x="2866" y="2041"/>
                  </a:cubicBezTo>
                  <a:cubicBezTo>
                    <a:pt x="2881" y="1692"/>
                    <a:pt x="2843" y="1341"/>
                    <a:pt x="2791" y="990"/>
                  </a:cubicBezTo>
                  <a:cubicBezTo>
                    <a:pt x="2757" y="766"/>
                    <a:pt x="2703" y="545"/>
                    <a:pt x="2620" y="331"/>
                  </a:cubicBezTo>
                  <a:cubicBezTo>
                    <a:pt x="2582" y="235"/>
                    <a:pt x="2529" y="150"/>
                    <a:pt x="2455" y="77"/>
                  </a:cubicBezTo>
                  <a:cubicBezTo>
                    <a:pt x="2402" y="26"/>
                    <a:pt x="2348" y="0"/>
                    <a:pt x="22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1"/>
            <p:cNvSpPr/>
            <p:nvPr/>
          </p:nvSpPr>
          <p:spPr>
            <a:xfrm>
              <a:off x="4404100" y="1698825"/>
              <a:ext cx="126750" cy="129825"/>
            </a:xfrm>
            <a:custGeom>
              <a:avLst/>
              <a:gdLst/>
              <a:ahLst/>
              <a:cxnLst/>
              <a:rect l="l" t="t" r="r" b="b"/>
              <a:pathLst>
                <a:path w="5070" h="5193" extrusionOk="0">
                  <a:moveTo>
                    <a:pt x="2410" y="0"/>
                  </a:moveTo>
                  <a:cubicBezTo>
                    <a:pt x="2405" y="0"/>
                    <a:pt x="2399" y="0"/>
                    <a:pt x="2393" y="1"/>
                  </a:cubicBezTo>
                  <a:cubicBezTo>
                    <a:pt x="2307" y="6"/>
                    <a:pt x="2245" y="57"/>
                    <a:pt x="2212" y="133"/>
                  </a:cubicBezTo>
                  <a:cubicBezTo>
                    <a:pt x="2176" y="218"/>
                    <a:pt x="2144" y="305"/>
                    <a:pt x="2122" y="394"/>
                  </a:cubicBezTo>
                  <a:cubicBezTo>
                    <a:pt x="2060" y="649"/>
                    <a:pt x="2007" y="907"/>
                    <a:pt x="1945" y="1161"/>
                  </a:cubicBezTo>
                  <a:cubicBezTo>
                    <a:pt x="1902" y="1341"/>
                    <a:pt x="1855" y="1519"/>
                    <a:pt x="1804" y="1695"/>
                  </a:cubicBezTo>
                  <a:cubicBezTo>
                    <a:pt x="1767" y="1824"/>
                    <a:pt x="1676" y="1890"/>
                    <a:pt x="1541" y="1890"/>
                  </a:cubicBezTo>
                  <a:cubicBezTo>
                    <a:pt x="1344" y="1891"/>
                    <a:pt x="1147" y="1891"/>
                    <a:pt x="950" y="1891"/>
                  </a:cubicBezTo>
                  <a:cubicBezTo>
                    <a:pt x="950" y="1895"/>
                    <a:pt x="950" y="1900"/>
                    <a:pt x="950" y="1904"/>
                  </a:cubicBezTo>
                  <a:cubicBezTo>
                    <a:pt x="819" y="1904"/>
                    <a:pt x="688" y="1902"/>
                    <a:pt x="556" y="1902"/>
                  </a:cubicBezTo>
                  <a:cubicBezTo>
                    <a:pt x="451" y="1902"/>
                    <a:pt x="346" y="1903"/>
                    <a:pt x="241" y="1907"/>
                  </a:cubicBezTo>
                  <a:cubicBezTo>
                    <a:pt x="146" y="1910"/>
                    <a:pt x="66" y="1964"/>
                    <a:pt x="33" y="2063"/>
                  </a:cubicBezTo>
                  <a:cubicBezTo>
                    <a:pt x="0" y="2165"/>
                    <a:pt x="47" y="2246"/>
                    <a:pt x="119" y="2308"/>
                  </a:cubicBezTo>
                  <a:cubicBezTo>
                    <a:pt x="178" y="2358"/>
                    <a:pt x="247" y="2399"/>
                    <a:pt x="317" y="2436"/>
                  </a:cubicBezTo>
                  <a:cubicBezTo>
                    <a:pt x="515" y="2539"/>
                    <a:pt x="720" y="2629"/>
                    <a:pt x="935" y="2692"/>
                  </a:cubicBezTo>
                  <a:cubicBezTo>
                    <a:pt x="1049" y="2725"/>
                    <a:pt x="1164" y="2752"/>
                    <a:pt x="1275" y="2793"/>
                  </a:cubicBezTo>
                  <a:cubicBezTo>
                    <a:pt x="1442" y="2854"/>
                    <a:pt x="1478" y="2913"/>
                    <a:pt x="1449" y="3093"/>
                  </a:cubicBezTo>
                  <a:cubicBezTo>
                    <a:pt x="1398" y="3404"/>
                    <a:pt x="1336" y="3713"/>
                    <a:pt x="1283" y="4025"/>
                  </a:cubicBezTo>
                  <a:cubicBezTo>
                    <a:pt x="1235" y="4309"/>
                    <a:pt x="1185" y="4595"/>
                    <a:pt x="1149" y="4881"/>
                  </a:cubicBezTo>
                  <a:cubicBezTo>
                    <a:pt x="1127" y="5049"/>
                    <a:pt x="1180" y="5144"/>
                    <a:pt x="1281" y="5178"/>
                  </a:cubicBezTo>
                  <a:cubicBezTo>
                    <a:pt x="1310" y="5188"/>
                    <a:pt x="1338" y="5193"/>
                    <a:pt x="1365" y="5193"/>
                  </a:cubicBezTo>
                  <a:cubicBezTo>
                    <a:pt x="1457" y="5193"/>
                    <a:pt x="1532" y="5137"/>
                    <a:pt x="1592" y="5064"/>
                  </a:cubicBezTo>
                  <a:cubicBezTo>
                    <a:pt x="1676" y="4962"/>
                    <a:pt x="1751" y="4854"/>
                    <a:pt x="1818" y="4741"/>
                  </a:cubicBezTo>
                  <a:cubicBezTo>
                    <a:pt x="2025" y="4390"/>
                    <a:pt x="2227" y="4036"/>
                    <a:pt x="2429" y="3683"/>
                  </a:cubicBezTo>
                  <a:cubicBezTo>
                    <a:pt x="2469" y="3614"/>
                    <a:pt x="2505" y="3544"/>
                    <a:pt x="2549" y="3479"/>
                  </a:cubicBezTo>
                  <a:cubicBezTo>
                    <a:pt x="2591" y="3417"/>
                    <a:pt x="2634" y="3387"/>
                    <a:pt x="2686" y="3387"/>
                  </a:cubicBezTo>
                  <a:cubicBezTo>
                    <a:pt x="2715" y="3387"/>
                    <a:pt x="2747" y="3397"/>
                    <a:pt x="2784" y="3417"/>
                  </a:cubicBezTo>
                  <a:cubicBezTo>
                    <a:pt x="2866" y="3460"/>
                    <a:pt x="2942" y="3510"/>
                    <a:pt x="3021" y="3558"/>
                  </a:cubicBezTo>
                  <a:cubicBezTo>
                    <a:pt x="3424" y="3805"/>
                    <a:pt x="3828" y="4052"/>
                    <a:pt x="4233" y="4297"/>
                  </a:cubicBezTo>
                  <a:cubicBezTo>
                    <a:pt x="4333" y="4358"/>
                    <a:pt x="4437" y="4417"/>
                    <a:pt x="4544" y="4466"/>
                  </a:cubicBezTo>
                  <a:cubicBezTo>
                    <a:pt x="4596" y="4489"/>
                    <a:pt x="4642" y="4499"/>
                    <a:pt x="4684" y="4499"/>
                  </a:cubicBezTo>
                  <a:cubicBezTo>
                    <a:pt x="4746" y="4499"/>
                    <a:pt x="4796" y="4476"/>
                    <a:pt x="4834" y="4431"/>
                  </a:cubicBezTo>
                  <a:cubicBezTo>
                    <a:pt x="4914" y="4336"/>
                    <a:pt x="4897" y="4235"/>
                    <a:pt x="4844" y="4137"/>
                  </a:cubicBezTo>
                  <a:cubicBezTo>
                    <a:pt x="4800" y="4056"/>
                    <a:pt x="4750" y="3979"/>
                    <a:pt x="4695" y="3906"/>
                  </a:cubicBezTo>
                  <a:cubicBezTo>
                    <a:pt x="4567" y="3739"/>
                    <a:pt x="4434" y="3575"/>
                    <a:pt x="4302" y="3411"/>
                  </a:cubicBezTo>
                  <a:cubicBezTo>
                    <a:pt x="4145" y="3218"/>
                    <a:pt x="3982" y="3028"/>
                    <a:pt x="3831" y="2829"/>
                  </a:cubicBezTo>
                  <a:cubicBezTo>
                    <a:pt x="3716" y="2679"/>
                    <a:pt x="3728" y="2608"/>
                    <a:pt x="3871" y="2498"/>
                  </a:cubicBezTo>
                  <a:cubicBezTo>
                    <a:pt x="3943" y="2442"/>
                    <a:pt x="4023" y="2395"/>
                    <a:pt x="4098" y="2341"/>
                  </a:cubicBezTo>
                  <a:cubicBezTo>
                    <a:pt x="4312" y="2188"/>
                    <a:pt x="4526" y="2036"/>
                    <a:pt x="4738" y="1880"/>
                  </a:cubicBezTo>
                  <a:cubicBezTo>
                    <a:pt x="4813" y="1826"/>
                    <a:pt x="4885" y="1769"/>
                    <a:pt x="4951" y="1705"/>
                  </a:cubicBezTo>
                  <a:cubicBezTo>
                    <a:pt x="5046" y="1612"/>
                    <a:pt x="5069" y="1509"/>
                    <a:pt x="5026" y="1420"/>
                  </a:cubicBezTo>
                  <a:cubicBezTo>
                    <a:pt x="4993" y="1351"/>
                    <a:pt x="4923" y="1311"/>
                    <a:pt x="4832" y="1311"/>
                  </a:cubicBezTo>
                  <a:cubicBezTo>
                    <a:pt x="4808" y="1311"/>
                    <a:pt x="4782" y="1313"/>
                    <a:pt x="4755" y="1319"/>
                  </a:cubicBezTo>
                  <a:cubicBezTo>
                    <a:pt x="4665" y="1339"/>
                    <a:pt x="4578" y="1368"/>
                    <a:pt x="4491" y="1397"/>
                  </a:cubicBezTo>
                  <a:cubicBezTo>
                    <a:pt x="4129" y="1516"/>
                    <a:pt x="3767" y="1636"/>
                    <a:pt x="3405" y="1755"/>
                  </a:cubicBezTo>
                  <a:cubicBezTo>
                    <a:pt x="3317" y="1783"/>
                    <a:pt x="3229" y="1807"/>
                    <a:pt x="3139" y="1827"/>
                  </a:cubicBezTo>
                  <a:cubicBezTo>
                    <a:pt x="3125" y="1830"/>
                    <a:pt x="3112" y="1831"/>
                    <a:pt x="3099" y="1831"/>
                  </a:cubicBezTo>
                  <a:cubicBezTo>
                    <a:pt x="3028" y="1831"/>
                    <a:pt x="2977" y="1786"/>
                    <a:pt x="2960" y="1713"/>
                  </a:cubicBezTo>
                  <a:cubicBezTo>
                    <a:pt x="2918" y="1534"/>
                    <a:pt x="2887" y="1353"/>
                    <a:pt x="2852" y="1172"/>
                  </a:cubicBezTo>
                  <a:cubicBezTo>
                    <a:pt x="2801" y="914"/>
                    <a:pt x="2754" y="656"/>
                    <a:pt x="2700" y="399"/>
                  </a:cubicBezTo>
                  <a:cubicBezTo>
                    <a:pt x="2680" y="310"/>
                    <a:pt x="2650" y="222"/>
                    <a:pt x="2612" y="139"/>
                  </a:cubicBezTo>
                  <a:cubicBezTo>
                    <a:pt x="2573" y="54"/>
                    <a:pt x="2505" y="0"/>
                    <a:pt x="24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1" name="Google Shape;831;p31"/>
          <p:cNvGrpSpPr/>
          <p:nvPr/>
        </p:nvGrpSpPr>
        <p:grpSpPr>
          <a:xfrm>
            <a:off x="6899585" y="2279776"/>
            <a:ext cx="2234380" cy="2456807"/>
            <a:chOff x="1946125" y="2860325"/>
            <a:chExt cx="442250" cy="486275"/>
          </a:xfrm>
        </p:grpSpPr>
        <p:sp>
          <p:nvSpPr>
            <p:cNvPr id="832" name="Google Shape;832;p31"/>
            <p:cNvSpPr/>
            <p:nvPr/>
          </p:nvSpPr>
          <p:spPr>
            <a:xfrm>
              <a:off x="2047350" y="2902300"/>
              <a:ext cx="155925" cy="128850"/>
            </a:xfrm>
            <a:custGeom>
              <a:avLst/>
              <a:gdLst/>
              <a:ahLst/>
              <a:cxnLst/>
              <a:rect l="l" t="t" r="r" b="b"/>
              <a:pathLst>
                <a:path w="6237" h="5154" extrusionOk="0">
                  <a:moveTo>
                    <a:pt x="3130" y="1"/>
                  </a:moveTo>
                  <a:cubicBezTo>
                    <a:pt x="1282" y="1"/>
                    <a:pt x="1" y="1312"/>
                    <a:pt x="59" y="2806"/>
                  </a:cubicBezTo>
                  <a:cubicBezTo>
                    <a:pt x="115" y="4239"/>
                    <a:pt x="949" y="5153"/>
                    <a:pt x="2514" y="5153"/>
                  </a:cubicBezTo>
                  <a:cubicBezTo>
                    <a:pt x="2644" y="5153"/>
                    <a:pt x="2779" y="5147"/>
                    <a:pt x="2920" y="5134"/>
                  </a:cubicBezTo>
                  <a:cubicBezTo>
                    <a:pt x="4745" y="4967"/>
                    <a:pt x="6236" y="3886"/>
                    <a:pt x="6008" y="1893"/>
                  </a:cubicBezTo>
                  <a:cubicBezTo>
                    <a:pt x="6008" y="1893"/>
                    <a:pt x="5308" y="113"/>
                    <a:pt x="3346" y="7"/>
                  </a:cubicBezTo>
                  <a:cubicBezTo>
                    <a:pt x="3273" y="3"/>
                    <a:pt x="3201" y="1"/>
                    <a:pt x="31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1"/>
            <p:cNvSpPr/>
            <p:nvPr/>
          </p:nvSpPr>
          <p:spPr>
            <a:xfrm>
              <a:off x="1990875" y="3038200"/>
              <a:ext cx="308675" cy="308400"/>
            </a:xfrm>
            <a:custGeom>
              <a:avLst/>
              <a:gdLst/>
              <a:ahLst/>
              <a:cxnLst/>
              <a:rect l="l" t="t" r="r" b="b"/>
              <a:pathLst>
                <a:path w="12347" h="12336" extrusionOk="0">
                  <a:moveTo>
                    <a:pt x="6242" y="1"/>
                  </a:moveTo>
                  <a:cubicBezTo>
                    <a:pt x="6035" y="1"/>
                    <a:pt x="5822" y="17"/>
                    <a:pt x="5604" y="50"/>
                  </a:cubicBezTo>
                  <a:cubicBezTo>
                    <a:pt x="3585" y="362"/>
                    <a:pt x="3039" y="1629"/>
                    <a:pt x="3039" y="1629"/>
                  </a:cubicBezTo>
                  <a:cubicBezTo>
                    <a:pt x="2353" y="2437"/>
                    <a:pt x="1069" y="4654"/>
                    <a:pt x="594" y="6340"/>
                  </a:cubicBezTo>
                  <a:cubicBezTo>
                    <a:pt x="119" y="8025"/>
                    <a:pt x="0" y="10922"/>
                    <a:pt x="2316" y="11872"/>
                  </a:cubicBezTo>
                  <a:cubicBezTo>
                    <a:pt x="3067" y="12180"/>
                    <a:pt x="4116" y="12335"/>
                    <a:pt x="5235" y="12335"/>
                  </a:cubicBezTo>
                  <a:cubicBezTo>
                    <a:pt x="7566" y="12335"/>
                    <a:pt x="10198" y="11660"/>
                    <a:pt x="11065" y="10281"/>
                  </a:cubicBezTo>
                  <a:cubicBezTo>
                    <a:pt x="12346" y="8239"/>
                    <a:pt x="10352" y="2991"/>
                    <a:pt x="9782" y="1977"/>
                  </a:cubicBezTo>
                  <a:cubicBezTo>
                    <a:pt x="9275" y="1072"/>
                    <a:pt x="7954" y="1"/>
                    <a:pt x="62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1"/>
            <p:cNvSpPr/>
            <p:nvPr/>
          </p:nvSpPr>
          <p:spPr>
            <a:xfrm>
              <a:off x="2062650" y="2962900"/>
              <a:ext cx="43925" cy="27275"/>
            </a:xfrm>
            <a:custGeom>
              <a:avLst/>
              <a:gdLst/>
              <a:ahLst/>
              <a:cxnLst/>
              <a:rect l="l" t="t" r="r" b="b"/>
              <a:pathLst>
                <a:path w="1757" h="1091" extrusionOk="0">
                  <a:moveTo>
                    <a:pt x="1424" y="0"/>
                  </a:moveTo>
                  <a:cubicBezTo>
                    <a:pt x="1421" y="0"/>
                    <a:pt x="1419" y="0"/>
                    <a:pt x="1417" y="0"/>
                  </a:cubicBezTo>
                  <a:cubicBezTo>
                    <a:pt x="1092" y="8"/>
                    <a:pt x="531" y="424"/>
                    <a:pt x="341" y="455"/>
                  </a:cubicBezTo>
                  <a:cubicBezTo>
                    <a:pt x="152" y="485"/>
                    <a:pt x="0" y="538"/>
                    <a:pt x="0" y="538"/>
                  </a:cubicBezTo>
                  <a:cubicBezTo>
                    <a:pt x="0" y="538"/>
                    <a:pt x="174" y="796"/>
                    <a:pt x="500" y="970"/>
                  </a:cubicBezTo>
                  <a:cubicBezTo>
                    <a:pt x="646" y="1048"/>
                    <a:pt x="835" y="1091"/>
                    <a:pt x="1016" y="1091"/>
                  </a:cubicBezTo>
                  <a:cubicBezTo>
                    <a:pt x="1240" y="1091"/>
                    <a:pt x="1452" y="1025"/>
                    <a:pt x="1562" y="879"/>
                  </a:cubicBezTo>
                  <a:cubicBezTo>
                    <a:pt x="1757" y="615"/>
                    <a:pt x="1743" y="0"/>
                    <a:pt x="142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1"/>
            <p:cNvSpPr/>
            <p:nvPr/>
          </p:nvSpPr>
          <p:spPr>
            <a:xfrm>
              <a:off x="2077700" y="2970250"/>
              <a:ext cx="15500" cy="20550"/>
            </a:xfrm>
            <a:custGeom>
              <a:avLst/>
              <a:gdLst/>
              <a:ahLst/>
              <a:cxnLst/>
              <a:rect l="l" t="t" r="r" b="b"/>
              <a:pathLst>
                <a:path w="620" h="822" extrusionOk="0">
                  <a:moveTo>
                    <a:pt x="101" y="0"/>
                  </a:moveTo>
                  <a:cubicBezTo>
                    <a:pt x="52" y="0"/>
                    <a:pt x="21" y="10"/>
                    <a:pt x="20" y="11"/>
                  </a:cubicBezTo>
                  <a:cubicBezTo>
                    <a:pt x="8" y="15"/>
                    <a:pt x="0" y="28"/>
                    <a:pt x="4" y="40"/>
                  </a:cubicBezTo>
                  <a:cubicBezTo>
                    <a:pt x="8" y="50"/>
                    <a:pt x="17" y="57"/>
                    <a:pt x="27" y="57"/>
                  </a:cubicBezTo>
                  <a:cubicBezTo>
                    <a:pt x="29" y="57"/>
                    <a:pt x="32" y="56"/>
                    <a:pt x="34" y="56"/>
                  </a:cubicBezTo>
                  <a:cubicBezTo>
                    <a:pt x="37" y="54"/>
                    <a:pt x="64" y="46"/>
                    <a:pt x="103" y="46"/>
                  </a:cubicBezTo>
                  <a:cubicBezTo>
                    <a:pt x="178" y="46"/>
                    <a:pt x="300" y="75"/>
                    <a:pt x="404" y="236"/>
                  </a:cubicBezTo>
                  <a:cubicBezTo>
                    <a:pt x="566" y="487"/>
                    <a:pt x="452" y="785"/>
                    <a:pt x="451" y="788"/>
                  </a:cubicBezTo>
                  <a:cubicBezTo>
                    <a:pt x="446" y="801"/>
                    <a:pt x="452" y="814"/>
                    <a:pt x="464" y="819"/>
                  </a:cubicBezTo>
                  <a:cubicBezTo>
                    <a:pt x="467" y="820"/>
                    <a:pt x="469" y="821"/>
                    <a:pt x="472" y="821"/>
                  </a:cubicBezTo>
                  <a:cubicBezTo>
                    <a:pt x="483" y="821"/>
                    <a:pt x="491" y="815"/>
                    <a:pt x="495" y="806"/>
                  </a:cubicBezTo>
                  <a:cubicBezTo>
                    <a:pt x="500" y="793"/>
                    <a:pt x="620" y="481"/>
                    <a:pt x="444" y="210"/>
                  </a:cubicBezTo>
                  <a:cubicBezTo>
                    <a:pt x="329" y="32"/>
                    <a:pt x="188" y="0"/>
                    <a:pt x="1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1"/>
            <p:cNvSpPr/>
            <p:nvPr/>
          </p:nvSpPr>
          <p:spPr>
            <a:xfrm>
              <a:off x="2088900" y="2964725"/>
              <a:ext cx="15175" cy="16375"/>
            </a:xfrm>
            <a:custGeom>
              <a:avLst/>
              <a:gdLst/>
              <a:ahLst/>
              <a:cxnLst/>
              <a:rect l="l" t="t" r="r" b="b"/>
              <a:pathLst>
                <a:path w="607" h="655" extrusionOk="0">
                  <a:moveTo>
                    <a:pt x="25" y="0"/>
                  </a:moveTo>
                  <a:cubicBezTo>
                    <a:pt x="13" y="0"/>
                    <a:pt x="3" y="9"/>
                    <a:pt x="2" y="22"/>
                  </a:cubicBezTo>
                  <a:cubicBezTo>
                    <a:pt x="1" y="35"/>
                    <a:pt x="11" y="46"/>
                    <a:pt x="24" y="47"/>
                  </a:cubicBezTo>
                  <a:cubicBezTo>
                    <a:pt x="46" y="49"/>
                    <a:pt x="555" y="92"/>
                    <a:pt x="560" y="631"/>
                  </a:cubicBezTo>
                  <a:cubicBezTo>
                    <a:pt x="560" y="644"/>
                    <a:pt x="571" y="654"/>
                    <a:pt x="583" y="654"/>
                  </a:cubicBezTo>
                  <a:cubicBezTo>
                    <a:pt x="597" y="654"/>
                    <a:pt x="607" y="644"/>
                    <a:pt x="607" y="631"/>
                  </a:cubicBezTo>
                  <a:cubicBezTo>
                    <a:pt x="602" y="47"/>
                    <a:pt x="33" y="0"/>
                    <a:pt x="27" y="0"/>
                  </a:cubicBezTo>
                  <a:cubicBezTo>
                    <a:pt x="27" y="0"/>
                    <a:pt x="26" y="0"/>
                    <a:pt x="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1"/>
            <p:cNvSpPr/>
            <p:nvPr/>
          </p:nvSpPr>
          <p:spPr>
            <a:xfrm>
              <a:off x="2054275" y="2960725"/>
              <a:ext cx="5775" cy="2275"/>
            </a:xfrm>
            <a:custGeom>
              <a:avLst/>
              <a:gdLst/>
              <a:ahLst/>
              <a:cxnLst/>
              <a:rect l="l" t="t" r="r" b="b"/>
              <a:pathLst>
                <a:path w="231" h="91" extrusionOk="0">
                  <a:moveTo>
                    <a:pt x="205" y="0"/>
                  </a:moveTo>
                  <a:cubicBezTo>
                    <a:pt x="42" y="6"/>
                    <a:pt x="9" y="40"/>
                    <a:pt x="4" y="61"/>
                  </a:cubicBezTo>
                  <a:cubicBezTo>
                    <a:pt x="1" y="74"/>
                    <a:pt x="9" y="86"/>
                    <a:pt x="21" y="91"/>
                  </a:cubicBezTo>
                  <a:lnTo>
                    <a:pt x="27" y="91"/>
                  </a:lnTo>
                  <a:cubicBezTo>
                    <a:pt x="36" y="91"/>
                    <a:pt x="45" y="85"/>
                    <a:pt x="49" y="77"/>
                  </a:cubicBezTo>
                  <a:cubicBezTo>
                    <a:pt x="52" y="74"/>
                    <a:pt x="81" y="52"/>
                    <a:pt x="206" y="49"/>
                  </a:cubicBezTo>
                  <a:cubicBezTo>
                    <a:pt x="220" y="48"/>
                    <a:pt x="230" y="37"/>
                    <a:pt x="230" y="24"/>
                  </a:cubicBezTo>
                  <a:cubicBezTo>
                    <a:pt x="230" y="11"/>
                    <a:pt x="219" y="0"/>
                    <a:pt x="205" y="0"/>
                  </a:cubicBezTo>
                  <a:close/>
                </a:path>
              </a:pathLst>
            </a:custGeom>
            <a:solidFill>
              <a:srgbClr val="3217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1"/>
            <p:cNvSpPr/>
            <p:nvPr/>
          </p:nvSpPr>
          <p:spPr>
            <a:xfrm>
              <a:off x="2055375" y="2959900"/>
              <a:ext cx="82850" cy="55425"/>
            </a:xfrm>
            <a:custGeom>
              <a:avLst/>
              <a:gdLst/>
              <a:ahLst/>
              <a:cxnLst/>
              <a:rect l="l" t="t" r="r" b="b"/>
              <a:pathLst>
                <a:path w="3314" h="2217" extrusionOk="0">
                  <a:moveTo>
                    <a:pt x="3243" y="1"/>
                  </a:moveTo>
                  <a:cubicBezTo>
                    <a:pt x="3242" y="1"/>
                    <a:pt x="3241" y="1"/>
                    <a:pt x="3241" y="1"/>
                  </a:cubicBezTo>
                  <a:cubicBezTo>
                    <a:pt x="3227" y="3"/>
                    <a:pt x="3218" y="14"/>
                    <a:pt x="3219" y="27"/>
                  </a:cubicBezTo>
                  <a:cubicBezTo>
                    <a:pt x="3219" y="31"/>
                    <a:pt x="3266" y="461"/>
                    <a:pt x="3243" y="663"/>
                  </a:cubicBezTo>
                  <a:cubicBezTo>
                    <a:pt x="3237" y="715"/>
                    <a:pt x="3234" y="758"/>
                    <a:pt x="3231" y="792"/>
                  </a:cubicBezTo>
                  <a:cubicBezTo>
                    <a:pt x="3225" y="894"/>
                    <a:pt x="3223" y="932"/>
                    <a:pt x="3154" y="1014"/>
                  </a:cubicBezTo>
                  <a:cubicBezTo>
                    <a:pt x="3142" y="1027"/>
                    <a:pt x="3132" y="1040"/>
                    <a:pt x="3123" y="1050"/>
                  </a:cubicBezTo>
                  <a:cubicBezTo>
                    <a:pt x="3049" y="1135"/>
                    <a:pt x="3027" y="1161"/>
                    <a:pt x="2946" y="1462"/>
                  </a:cubicBezTo>
                  <a:cubicBezTo>
                    <a:pt x="2901" y="1631"/>
                    <a:pt x="2670" y="1842"/>
                    <a:pt x="2373" y="1987"/>
                  </a:cubicBezTo>
                  <a:cubicBezTo>
                    <a:pt x="2215" y="2063"/>
                    <a:pt x="1937" y="2169"/>
                    <a:pt x="1605" y="2169"/>
                  </a:cubicBezTo>
                  <a:cubicBezTo>
                    <a:pt x="1494" y="2169"/>
                    <a:pt x="1378" y="2157"/>
                    <a:pt x="1258" y="2129"/>
                  </a:cubicBezTo>
                  <a:cubicBezTo>
                    <a:pt x="699" y="1997"/>
                    <a:pt x="382" y="1735"/>
                    <a:pt x="342" y="1371"/>
                  </a:cubicBezTo>
                  <a:lnTo>
                    <a:pt x="341" y="1365"/>
                  </a:lnTo>
                  <a:cubicBezTo>
                    <a:pt x="324" y="1218"/>
                    <a:pt x="321" y="1212"/>
                    <a:pt x="226" y="1148"/>
                  </a:cubicBezTo>
                  <a:cubicBezTo>
                    <a:pt x="212" y="1138"/>
                    <a:pt x="195" y="1128"/>
                    <a:pt x="176" y="1113"/>
                  </a:cubicBezTo>
                  <a:cubicBezTo>
                    <a:pt x="81" y="1047"/>
                    <a:pt x="76" y="432"/>
                    <a:pt x="96" y="59"/>
                  </a:cubicBezTo>
                  <a:cubicBezTo>
                    <a:pt x="97" y="46"/>
                    <a:pt x="87" y="34"/>
                    <a:pt x="73" y="33"/>
                  </a:cubicBezTo>
                  <a:cubicBezTo>
                    <a:pt x="61" y="33"/>
                    <a:pt x="50" y="44"/>
                    <a:pt x="49" y="56"/>
                  </a:cubicBezTo>
                  <a:cubicBezTo>
                    <a:pt x="44" y="157"/>
                    <a:pt x="1" y="1049"/>
                    <a:pt x="148" y="1152"/>
                  </a:cubicBezTo>
                  <a:cubicBezTo>
                    <a:pt x="169" y="1167"/>
                    <a:pt x="185" y="1178"/>
                    <a:pt x="199" y="1187"/>
                  </a:cubicBezTo>
                  <a:cubicBezTo>
                    <a:pt x="279" y="1241"/>
                    <a:pt x="279" y="1241"/>
                    <a:pt x="294" y="1370"/>
                  </a:cubicBezTo>
                  <a:lnTo>
                    <a:pt x="295" y="1377"/>
                  </a:lnTo>
                  <a:cubicBezTo>
                    <a:pt x="338" y="1761"/>
                    <a:pt x="666" y="2038"/>
                    <a:pt x="1247" y="2175"/>
                  </a:cubicBezTo>
                  <a:cubicBezTo>
                    <a:pt x="1367" y="2204"/>
                    <a:pt x="1488" y="2217"/>
                    <a:pt x="1607" y="2217"/>
                  </a:cubicBezTo>
                  <a:cubicBezTo>
                    <a:pt x="2302" y="2217"/>
                    <a:pt x="2912" y="1773"/>
                    <a:pt x="2992" y="1475"/>
                  </a:cubicBezTo>
                  <a:cubicBezTo>
                    <a:pt x="3070" y="1183"/>
                    <a:pt x="3088" y="1162"/>
                    <a:pt x="3159" y="1082"/>
                  </a:cubicBezTo>
                  <a:cubicBezTo>
                    <a:pt x="3168" y="1070"/>
                    <a:pt x="3178" y="1058"/>
                    <a:pt x="3190" y="1045"/>
                  </a:cubicBezTo>
                  <a:cubicBezTo>
                    <a:pt x="3269" y="951"/>
                    <a:pt x="3272" y="898"/>
                    <a:pt x="3280" y="795"/>
                  </a:cubicBezTo>
                  <a:cubicBezTo>
                    <a:pt x="3282" y="760"/>
                    <a:pt x="3284" y="719"/>
                    <a:pt x="3290" y="668"/>
                  </a:cubicBezTo>
                  <a:cubicBezTo>
                    <a:pt x="3313" y="461"/>
                    <a:pt x="3268" y="40"/>
                    <a:pt x="3266" y="22"/>
                  </a:cubicBezTo>
                  <a:cubicBezTo>
                    <a:pt x="3265" y="10"/>
                    <a:pt x="3254" y="1"/>
                    <a:pt x="324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1"/>
            <p:cNvSpPr/>
            <p:nvPr/>
          </p:nvSpPr>
          <p:spPr>
            <a:xfrm>
              <a:off x="2132925" y="2959775"/>
              <a:ext cx="9575" cy="1350"/>
            </a:xfrm>
            <a:custGeom>
              <a:avLst/>
              <a:gdLst/>
              <a:ahLst/>
              <a:cxnLst/>
              <a:rect l="l" t="t" r="r" b="b"/>
              <a:pathLst>
                <a:path w="383" h="54" extrusionOk="0">
                  <a:moveTo>
                    <a:pt x="214" y="0"/>
                  </a:moveTo>
                  <a:cubicBezTo>
                    <a:pt x="116" y="0"/>
                    <a:pt x="28" y="6"/>
                    <a:pt x="23" y="6"/>
                  </a:cubicBezTo>
                  <a:cubicBezTo>
                    <a:pt x="10" y="7"/>
                    <a:pt x="0" y="18"/>
                    <a:pt x="0" y="31"/>
                  </a:cubicBezTo>
                  <a:cubicBezTo>
                    <a:pt x="1" y="44"/>
                    <a:pt x="12" y="53"/>
                    <a:pt x="24" y="53"/>
                  </a:cubicBezTo>
                  <a:cubicBezTo>
                    <a:pt x="25" y="53"/>
                    <a:pt x="25" y="53"/>
                    <a:pt x="26" y="53"/>
                  </a:cubicBezTo>
                  <a:cubicBezTo>
                    <a:pt x="27" y="53"/>
                    <a:pt x="115" y="47"/>
                    <a:pt x="212" y="47"/>
                  </a:cubicBezTo>
                  <a:cubicBezTo>
                    <a:pt x="260" y="47"/>
                    <a:pt x="311" y="49"/>
                    <a:pt x="355" y="53"/>
                  </a:cubicBezTo>
                  <a:cubicBezTo>
                    <a:pt x="356" y="54"/>
                    <a:pt x="357" y="54"/>
                    <a:pt x="357" y="54"/>
                  </a:cubicBezTo>
                  <a:cubicBezTo>
                    <a:pt x="369" y="54"/>
                    <a:pt x="379" y="45"/>
                    <a:pt x="380" y="31"/>
                  </a:cubicBezTo>
                  <a:cubicBezTo>
                    <a:pt x="382" y="19"/>
                    <a:pt x="372" y="7"/>
                    <a:pt x="360" y="6"/>
                  </a:cubicBezTo>
                  <a:cubicBezTo>
                    <a:pt x="315" y="2"/>
                    <a:pt x="263" y="0"/>
                    <a:pt x="214" y="0"/>
                  </a:cubicBezTo>
                  <a:close/>
                </a:path>
              </a:pathLst>
            </a:custGeom>
            <a:solidFill>
              <a:srgbClr val="3217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1"/>
            <p:cNvSpPr/>
            <p:nvPr/>
          </p:nvSpPr>
          <p:spPr>
            <a:xfrm>
              <a:off x="2084575" y="2949125"/>
              <a:ext cx="8775" cy="7125"/>
            </a:xfrm>
            <a:custGeom>
              <a:avLst/>
              <a:gdLst/>
              <a:ahLst/>
              <a:cxnLst/>
              <a:rect l="l" t="t" r="r" b="b"/>
              <a:pathLst>
                <a:path w="351" h="285" extrusionOk="0">
                  <a:moveTo>
                    <a:pt x="177" y="0"/>
                  </a:moveTo>
                  <a:cubicBezTo>
                    <a:pt x="43" y="0"/>
                    <a:pt x="0" y="146"/>
                    <a:pt x="64" y="234"/>
                  </a:cubicBezTo>
                  <a:cubicBezTo>
                    <a:pt x="64" y="234"/>
                    <a:pt x="136" y="284"/>
                    <a:pt x="197" y="284"/>
                  </a:cubicBezTo>
                  <a:cubicBezTo>
                    <a:pt x="212" y="284"/>
                    <a:pt x="227" y="281"/>
                    <a:pt x="240" y="272"/>
                  </a:cubicBezTo>
                  <a:cubicBezTo>
                    <a:pt x="301" y="230"/>
                    <a:pt x="351" y="18"/>
                    <a:pt x="199" y="2"/>
                  </a:cubicBezTo>
                  <a:cubicBezTo>
                    <a:pt x="191" y="1"/>
                    <a:pt x="184" y="0"/>
                    <a:pt x="17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1"/>
            <p:cNvSpPr/>
            <p:nvPr/>
          </p:nvSpPr>
          <p:spPr>
            <a:xfrm>
              <a:off x="2092475" y="2948825"/>
              <a:ext cx="8875" cy="6750"/>
            </a:xfrm>
            <a:custGeom>
              <a:avLst/>
              <a:gdLst/>
              <a:ahLst/>
              <a:cxnLst/>
              <a:rect l="l" t="t" r="r" b="b"/>
              <a:pathLst>
                <a:path w="355" h="270" extrusionOk="0">
                  <a:moveTo>
                    <a:pt x="237" y="0"/>
                  </a:moveTo>
                  <a:cubicBezTo>
                    <a:pt x="222" y="0"/>
                    <a:pt x="205" y="4"/>
                    <a:pt x="184" y="13"/>
                  </a:cubicBezTo>
                  <a:cubicBezTo>
                    <a:pt x="66" y="64"/>
                    <a:pt x="0" y="246"/>
                    <a:pt x="162" y="268"/>
                  </a:cubicBezTo>
                  <a:cubicBezTo>
                    <a:pt x="172" y="269"/>
                    <a:pt x="181" y="269"/>
                    <a:pt x="190" y="269"/>
                  </a:cubicBezTo>
                  <a:cubicBezTo>
                    <a:pt x="327" y="269"/>
                    <a:pt x="354" y="130"/>
                    <a:pt x="336" y="98"/>
                  </a:cubicBezTo>
                  <a:cubicBezTo>
                    <a:pt x="331" y="88"/>
                    <a:pt x="312" y="0"/>
                    <a:pt x="2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1"/>
            <p:cNvSpPr/>
            <p:nvPr/>
          </p:nvSpPr>
          <p:spPr>
            <a:xfrm>
              <a:off x="2075475" y="2958200"/>
              <a:ext cx="10300" cy="4725"/>
            </a:xfrm>
            <a:custGeom>
              <a:avLst/>
              <a:gdLst/>
              <a:ahLst/>
              <a:cxnLst/>
              <a:rect l="l" t="t" r="r" b="b"/>
              <a:pathLst>
                <a:path w="412" h="189" extrusionOk="0">
                  <a:moveTo>
                    <a:pt x="178" y="1"/>
                  </a:moveTo>
                  <a:cubicBezTo>
                    <a:pt x="1" y="1"/>
                    <a:pt x="4" y="188"/>
                    <a:pt x="115" y="188"/>
                  </a:cubicBezTo>
                  <a:cubicBezTo>
                    <a:pt x="115" y="188"/>
                    <a:pt x="116" y="188"/>
                    <a:pt x="116" y="188"/>
                  </a:cubicBezTo>
                  <a:cubicBezTo>
                    <a:pt x="234" y="187"/>
                    <a:pt x="274" y="188"/>
                    <a:pt x="332" y="147"/>
                  </a:cubicBezTo>
                  <a:cubicBezTo>
                    <a:pt x="332" y="147"/>
                    <a:pt x="412" y="23"/>
                    <a:pt x="206" y="2"/>
                  </a:cubicBezTo>
                  <a:cubicBezTo>
                    <a:pt x="196" y="1"/>
                    <a:pt x="187" y="1"/>
                    <a:pt x="17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31"/>
            <p:cNvSpPr/>
            <p:nvPr/>
          </p:nvSpPr>
          <p:spPr>
            <a:xfrm>
              <a:off x="2099225" y="2956800"/>
              <a:ext cx="10875" cy="4225"/>
            </a:xfrm>
            <a:custGeom>
              <a:avLst/>
              <a:gdLst/>
              <a:ahLst/>
              <a:cxnLst/>
              <a:rect l="l" t="t" r="r" b="b"/>
              <a:pathLst>
                <a:path w="435" h="169" extrusionOk="0">
                  <a:moveTo>
                    <a:pt x="151" y="0"/>
                  </a:moveTo>
                  <a:cubicBezTo>
                    <a:pt x="70" y="0"/>
                    <a:pt x="1" y="13"/>
                    <a:pt x="23" y="57"/>
                  </a:cubicBezTo>
                  <a:cubicBezTo>
                    <a:pt x="58" y="128"/>
                    <a:pt x="136" y="168"/>
                    <a:pt x="221" y="168"/>
                  </a:cubicBezTo>
                  <a:cubicBezTo>
                    <a:pt x="253" y="168"/>
                    <a:pt x="286" y="162"/>
                    <a:pt x="318" y="150"/>
                  </a:cubicBezTo>
                  <a:cubicBezTo>
                    <a:pt x="434" y="106"/>
                    <a:pt x="359" y="17"/>
                    <a:pt x="359" y="17"/>
                  </a:cubicBezTo>
                  <a:cubicBezTo>
                    <a:pt x="359" y="17"/>
                    <a:pt x="246" y="0"/>
                    <a:pt x="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31"/>
            <p:cNvSpPr/>
            <p:nvPr/>
          </p:nvSpPr>
          <p:spPr>
            <a:xfrm>
              <a:off x="2104825" y="3066075"/>
              <a:ext cx="15150" cy="12050"/>
            </a:xfrm>
            <a:custGeom>
              <a:avLst/>
              <a:gdLst/>
              <a:ahLst/>
              <a:cxnLst/>
              <a:rect l="l" t="t" r="r" b="b"/>
              <a:pathLst>
                <a:path w="606" h="482" extrusionOk="0">
                  <a:moveTo>
                    <a:pt x="350" y="1"/>
                  </a:moveTo>
                  <a:cubicBezTo>
                    <a:pt x="165" y="1"/>
                    <a:pt x="1" y="233"/>
                    <a:pt x="83" y="382"/>
                  </a:cubicBezTo>
                  <a:cubicBezTo>
                    <a:pt x="83" y="382"/>
                    <a:pt x="156" y="482"/>
                    <a:pt x="270" y="482"/>
                  </a:cubicBezTo>
                  <a:cubicBezTo>
                    <a:pt x="309" y="482"/>
                    <a:pt x="353" y="470"/>
                    <a:pt x="401" y="439"/>
                  </a:cubicBezTo>
                  <a:cubicBezTo>
                    <a:pt x="589" y="317"/>
                    <a:pt x="605" y="56"/>
                    <a:pt x="401" y="7"/>
                  </a:cubicBezTo>
                  <a:cubicBezTo>
                    <a:pt x="384" y="3"/>
                    <a:pt x="367" y="1"/>
                    <a:pt x="3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31"/>
            <p:cNvSpPr/>
            <p:nvPr/>
          </p:nvSpPr>
          <p:spPr>
            <a:xfrm>
              <a:off x="2092200" y="3109150"/>
              <a:ext cx="14150" cy="12525"/>
            </a:xfrm>
            <a:custGeom>
              <a:avLst/>
              <a:gdLst/>
              <a:ahLst/>
              <a:cxnLst/>
              <a:rect l="l" t="t" r="r" b="b"/>
              <a:pathLst>
                <a:path w="566" h="501" extrusionOk="0">
                  <a:moveTo>
                    <a:pt x="386" y="0"/>
                  </a:moveTo>
                  <a:cubicBezTo>
                    <a:pt x="355" y="0"/>
                    <a:pt x="320" y="7"/>
                    <a:pt x="278" y="21"/>
                  </a:cubicBezTo>
                  <a:cubicBezTo>
                    <a:pt x="1" y="119"/>
                    <a:pt x="107" y="437"/>
                    <a:pt x="278" y="494"/>
                  </a:cubicBezTo>
                  <a:cubicBezTo>
                    <a:pt x="291" y="498"/>
                    <a:pt x="304" y="500"/>
                    <a:pt x="316" y="500"/>
                  </a:cubicBezTo>
                  <a:cubicBezTo>
                    <a:pt x="466" y="500"/>
                    <a:pt x="566" y="200"/>
                    <a:pt x="566" y="200"/>
                  </a:cubicBezTo>
                  <a:cubicBezTo>
                    <a:pt x="566" y="200"/>
                    <a:pt x="558" y="0"/>
                    <a:pt x="3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1"/>
            <p:cNvSpPr/>
            <p:nvPr/>
          </p:nvSpPr>
          <p:spPr>
            <a:xfrm>
              <a:off x="2085875" y="3143875"/>
              <a:ext cx="15075" cy="12700"/>
            </a:xfrm>
            <a:custGeom>
              <a:avLst/>
              <a:gdLst/>
              <a:ahLst/>
              <a:cxnLst/>
              <a:rect l="l" t="t" r="r" b="b"/>
              <a:pathLst>
                <a:path w="603" h="508" extrusionOk="0">
                  <a:moveTo>
                    <a:pt x="435" y="0"/>
                  </a:moveTo>
                  <a:cubicBezTo>
                    <a:pt x="413" y="0"/>
                    <a:pt x="388" y="4"/>
                    <a:pt x="360" y="11"/>
                  </a:cubicBezTo>
                  <a:cubicBezTo>
                    <a:pt x="115" y="77"/>
                    <a:pt x="1" y="361"/>
                    <a:pt x="205" y="484"/>
                  </a:cubicBezTo>
                  <a:cubicBezTo>
                    <a:pt x="231" y="500"/>
                    <a:pt x="258" y="507"/>
                    <a:pt x="283" y="507"/>
                  </a:cubicBezTo>
                  <a:cubicBezTo>
                    <a:pt x="453" y="507"/>
                    <a:pt x="590" y="198"/>
                    <a:pt x="590" y="198"/>
                  </a:cubicBezTo>
                  <a:cubicBezTo>
                    <a:pt x="590" y="198"/>
                    <a:pt x="602" y="0"/>
                    <a:pt x="4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1"/>
            <p:cNvSpPr/>
            <p:nvPr/>
          </p:nvSpPr>
          <p:spPr>
            <a:xfrm>
              <a:off x="2094875" y="3029350"/>
              <a:ext cx="24075" cy="21625"/>
            </a:xfrm>
            <a:custGeom>
              <a:avLst/>
              <a:gdLst/>
              <a:ahLst/>
              <a:cxnLst/>
              <a:rect l="l" t="t" r="r" b="b"/>
              <a:pathLst>
                <a:path w="963" h="865" extrusionOk="0">
                  <a:moveTo>
                    <a:pt x="901" y="1"/>
                  </a:moveTo>
                  <a:cubicBezTo>
                    <a:pt x="722" y="19"/>
                    <a:pt x="534" y="30"/>
                    <a:pt x="341" y="30"/>
                  </a:cubicBezTo>
                  <a:cubicBezTo>
                    <a:pt x="229" y="30"/>
                    <a:pt x="116" y="26"/>
                    <a:pt x="0" y="18"/>
                  </a:cubicBezTo>
                  <a:lnTo>
                    <a:pt x="0" y="18"/>
                  </a:lnTo>
                  <a:lnTo>
                    <a:pt x="193" y="782"/>
                  </a:lnTo>
                  <a:cubicBezTo>
                    <a:pt x="193" y="782"/>
                    <a:pt x="531" y="830"/>
                    <a:pt x="962" y="865"/>
                  </a:cubicBezTo>
                  <a:cubicBezTo>
                    <a:pt x="922" y="583"/>
                    <a:pt x="906" y="294"/>
                    <a:pt x="90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1"/>
            <p:cNvSpPr/>
            <p:nvPr/>
          </p:nvSpPr>
          <p:spPr>
            <a:xfrm>
              <a:off x="2117400" y="3019450"/>
              <a:ext cx="41600" cy="32450"/>
            </a:xfrm>
            <a:custGeom>
              <a:avLst/>
              <a:gdLst/>
              <a:ahLst/>
              <a:cxnLst/>
              <a:rect l="l" t="t" r="r" b="b"/>
              <a:pathLst>
                <a:path w="1664" h="1298" extrusionOk="0">
                  <a:moveTo>
                    <a:pt x="1606" y="1"/>
                  </a:moveTo>
                  <a:cubicBezTo>
                    <a:pt x="1227" y="150"/>
                    <a:pt x="665" y="327"/>
                    <a:pt x="0" y="397"/>
                  </a:cubicBezTo>
                  <a:cubicBezTo>
                    <a:pt x="5" y="690"/>
                    <a:pt x="21" y="979"/>
                    <a:pt x="61" y="1261"/>
                  </a:cubicBezTo>
                  <a:cubicBezTo>
                    <a:pt x="312" y="1281"/>
                    <a:pt x="594" y="1297"/>
                    <a:pt x="860" y="1297"/>
                  </a:cubicBezTo>
                  <a:cubicBezTo>
                    <a:pt x="1047" y="1297"/>
                    <a:pt x="1227" y="1289"/>
                    <a:pt x="1381" y="1269"/>
                  </a:cubicBezTo>
                  <a:cubicBezTo>
                    <a:pt x="1487" y="1255"/>
                    <a:pt x="1581" y="1236"/>
                    <a:pt x="1664" y="1215"/>
                  </a:cubicBezTo>
                  <a:cubicBezTo>
                    <a:pt x="1575" y="832"/>
                    <a:pt x="1595" y="419"/>
                    <a:pt x="16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31"/>
            <p:cNvSpPr/>
            <p:nvPr/>
          </p:nvSpPr>
          <p:spPr>
            <a:xfrm>
              <a:off x="2156775" y="3013600"/>
              <a:ext cx="16875" cy="36225"/>
            </a:xfrm>
            <a:custGeom>
              <a:avLst/>
              <a:gdLst/>
              <a:ahLst/>
              <a:cxnLst/>
              <a:rect l="l" t="t" r="r" b="b"/>
              <a:pathLst>
                <a:path w="675" h="1449" extrusionOk="0">
                  <a:moveTo>
                    <a:pt x="545" y="0"/>
                  </a:moveTo>
                  <a:cubicBezTo>
                    <a:pt x="545" y="0"/>
                    <a:pt x="355" y="108"/>
                    <a:pt x="31" y="236"/>
                  </a:cubicBezTo>
                  <a:cubicBezTo>
                    <a:pt x="20" y="653"/>
                    <a:pt x="0" y="1066"/>
                    <a:pt x="89" y="1449"/>
                  </a:cubicBezTo>
                  <a:cubicBezTo>
                    <a:pt x="584" y="1321"/>
                    <a:pt x="674" y="1090"/>
                    <a:pt x="674" y="1090"/>
                  </a:cubicBezTo>
                  <a:lnTo>
                    <a:pt x="54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31"/>
            <p:cNvSpPr/>
            <p:nvPr/>
          </p:nvSpPr>
          <p:spPr>
            <a:xfrm>
              <a:off x="2144675" y="3049950"/>
              <a:ext cx="15700" cy="29675"/>
            </a:xfrm>
            <a:custGeom>
              <a:avLst/>
              <a:gdLst/>
              <a:ahLst/>
              <a:cxnLst/>
              <a:rect l="l" t="t" r="r" b="b"/>
              <a:pathLst>
                <a:path w="628" h="1187" extrusionOk="0">
                  <a:moveTo>
                    <a:pt x="93" y="1"/>
                  </a:moveTo>
                  <a:cubicBezTo>
                    <a:pt x="93" y="1"/>
                    <a:pt x="49" y="544"/>
                    <a:pt x="0" y="1186"/>
                  </a:cubicBezTo>
                  <a:cubicBezTo>
                    <a:pt x="211" y="1141"/>
                    <a:pt x="421" y="1109"/>
                    <a:pt x="628" y="1069"/>
                  </a:cubicBezTo>
                  <a:lnTo>
                    <a:pt x="55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31"/>
            <p:cNvSpPr/>
            <p:nvPr/>
          </p:nvSpPr>
          <p:spPr>
            <a:xfrm>
              <a:off x="2141550" y="3103200"/>
              <a:ext cx="21825" cy="17200"/>
            </a:xfrm>
            <a:custGeom>
              <a:avLst/>
              <a:gdLst/>
              <a:ahLst/>
              <a:cxnLst/>
              <a:rect l="l" t="t" r="r" b="b"/>
              <a:pathLst>
                <a:path w="873" h="688" extrusionOk="0">
                  <a:moveTo>
                    <a:pt x="830" y="0"/>
                  </a:moveTo>
                  <a:cubicBezTo>
                    <a:pt x="577" y="63"/>
                    <a:pt x="312" y="92"/>
                    <a:pt x="44" y="101"/>
                  </a:cubicBezTo>
                  <a:cubicBezTo>
                    <a:pt x="28" y="319"/>
                    <a:pt x="13" y="521"/>
                    <a:pt x="0" y="687"/>
                  </a:cubicBezTo>
                  <a:cubicBezTo>
                    <a:pt x="295" y="668"/>
                    <a:pt x="588" y="655"/>
                    <a:pt x="873" y="607"/>
                  </a:cubicBezTo>
                  <a:lnTo>
                    <a:pt x="83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31"/>
            <p:cNvSpPr/>
            <p:nvPr/>
          </p:nvSpPr>
          <p:spPr>
            <a:xfrm>
              <a:off x="2140750" y="3118375"/>
              <a:ext cx="23600" cy="13300"/>
            </a:xfrm>
            <a:custGeom>
              <a:avLst/>
              <a:gdLst/>
              <a:ahLst/>
              <a:cxnLst/>
              <a:rect l="l" t="t" r="r" b="b"/>
              <a:pathLst>
                <a:path w="944" h="532" extrusionOk="0">
                  <a:moveTo>
                    <a:pt x="905" y="0"/>
                  </a:moveTo>
                  <a:cubicBezTo>
                    <a:pt x="620" y="48"/>
                    <a:pt x="327" y="61"/>
                    <a:pt x="32" y="80"/>
                  </a:cubicBezTo>
                  <a:cubicBezTo>
                    <a:pt x="13" y="353"/>
                    <a:pt x="1" y="532"/>
                    <a:pt x="3" y="532"/>
                  </a:cubicBezTo>
                  <a:lnTo>
                    <a:pt x="943" y="532"/>
                  </a:lnTo>
                  <a:lnTo>
                    <a:pt x="90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31"/>
            <p:cNvSpPr/>
            <p:nvPr/>
          </p:nvSpPr>
          <p:spPr>
            <a:xfrm>
              <a:off x="2142650" y="3076650"/>
              <a:ext cx="19650" cy="29075"/>
            </a:xfrm>
            <a:custGeom>
              <a:avLst/>
              <a:gdLst/>
              <a:ahLst/>
              <a:cxnLst/>
              <a:rect l="l" t="t" r="r" b="b"/>
              <a:pathLst>
                <a:path w="786" h="1163" extrusionOk="0">
                  <a:moveTo>
                    <a:pt x="709" y="1"/>
                  </a:moveTo>
                  <a:cubicBezTo>
                    <a:pt x="503" y="41"/>
                    <a:pt x="292" y="73"/>
                    <a:pt x="81" y="118"/>
                  </a:cubicBezTo>
                  <a:cubicBezTo>
                    <a:pt x="55" y="460"/>
                    <a:pt x="26" y="830"/>
                    <a:pt x="0" y="1163"/>
                  </a:cubicBezTo>
                  <a:cubicBezTo>
                    <a:pt x="268" y="1154"/>
                    <a:pt x="533" y="1125"/>
                    <a:pt x="786" y="1062"/>
                  </a:cubicBezTo>
                  <a:lnTo>
                    <a:pt x="70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31"/>
            <p:cNvSpPr/>
            <p:nvPr/>
          </p:nvSpPr>
          <p:spPr>
            <a:xfrm>
              <a:off x="2153725" y="2934100"/>
              <a:ext cx="58600" cy="59800"/>
            </a:xfrm>
            <a:custGeom>
              <a:avLst/>
              <a:gdLst/>
              <a:ahLst/>
              <a:cxnLst/>
              <a:rect l="l" t="t" r="r" b="b"/>
              <a:pathLst>
                <a:path w="2344" h="2392" extrusionOk="0">
                  <a:moveTo>
                    <a:pt x="1355" y="0"/>
                  </a:moveTo>
                  <a:cubicBezTo>
                    <a:pt x="1270" y="0"/>
                    <a:pt x="1178" y="8"/>
                    <a:pt x="1077" y="24"/>
                  </a:cubicBezTo>
                  <a:cubicBezTo>
                    <a:pt x="65" y="190"/>
                    <a:pt x="1" y="1564"/>
                    <a:pt x="343" y="2046"/>
                  </a:cubicBezTo>
                  <a:cubicBezTo>
                    <a:pt x="509" y="2282"/>
                    <a:pt x="774" y="2392"/>
                    <a:pt x="1054" y="2392"/>
                  </a:cubicBezTo>
                  <a:cubicBezTo>
                    <a:pt x="1349" y="2392"/>
                    <a:pt x="1660" y="2271"/>
                    <a:pt x="1891" y="2046"/>
                  </a:cubicBezTo>
                  <a:cubicBezTo>
                    <a:pt x="2344" y="1609"/>
                    <a:pt x="2208" y="602"/>
                    <a:pt x="2208" y="602"/>
                  </a:cubicBezTo>
                  <a:cubicBezTo>
                    <a:pt x="2208" y="602"/>
                    <a:pt x="2110" y="0"/>
                    <a:pt x="13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31"/>
            <p:cNvSpPr/>
            <p:nvPr/>
          </p:nvSpPr>
          <p:spPr>
            <a:xfrm>
              <a:off x="2022925" y="2936450"/>
              <a:ext cx="33025" cy="51350"/>
            </a:xfrm>
            <a:custGeom>
              <a:avLst/>
              <a:gdLst/>
              <a:ahLst/>
              <a:cxnLst/>
              <a:rect l="l" t="t" r="r" b="b"/>
              <a:pathLst>
                <a:path w="1321" h="2054" extrusionOk="0">
                  <a:moveTo>
                    <a:pt x="1014" y="0"/>
                  </a:moveTo>
                  <a:cubicBezTo>
                    <a:pt x="920" y="0"/>
                    <a:pt x="801" y="30"/>
                    <a:pt x="650" y="112"/>
                  </a:cubicBezTo>
                  <a:cubicBezTo>
                    <a:pt x="122" y="398"/>
                    <a:pt x="1" y="1058"/>
                    <a:pt x="333" y="1604"/>
                  </a:cubicBezTo>
                  <a:cubicBezTo>
                    <a:pt x="574" y="2000"/>
                    <a:pt x="877" y="2054"/>
                    <a:pt x="1025" y="2054"/>
                  </a:cubicBezTo>
                  <a:cubicBezTo>
                    <a:pt x="1080" y="2054"/>
                    <a:pt x="1113" y="2046"/>
                    <a:pt x="1113" y="2046"/>
                  </a:cubicBezTo>
                  <a:cubicBezTo>
                    <a:pt x="1113" y="2046"/>
                    <a:pt x="754" y="1264"/>
                    <a:pt x="1320" y="183"/>
                  </a:cubicBezTo>
                  <a:cubicBezTo>
                    <a:pt x="1320" y="183"/>
                    <a:pt x="1248" y="0"/>
                    <a:pt x="10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31"/>
            <p:cNvSpPr/>
            <p:nvPr/>
          </p:nvSpPr>
          <p:spPr>
            <a:xfrm>
              <a:off x="2048750" y="2860325"/>
              <a:ext cx="158275" cy="80700"/>
            </a:xfrm>
            <a:custGeom>
              <a:avLst/>
              <a:gdLst/>
              <a:ahLst/>
              <a:cxnLst/>
              <a:rect l="l" t="t" r="r" b="b"/>
              <a:pathLst>
                <a:path w="6331" h="3228" extrusionOk="0">
                  <a:moveTo>
                    <a:pt x="3907" y="1"/>
                  </a:moveTo>
                  <a:cubicBezTo>
                    <a:pt x="3076" y="1"/>
                    <a:pt x="2214" y="125"/>
                    <a:pt x="1815" y="289"/>
                  </a:cubicBezTo>
                  <a:cubicBezTo>
                    <a:pt x="1009" y="622"/>
                    <a:pt x="1" y="3045"/>
                    <a:pt x="1" y="3045"/>
                  </a:cubicBezTo>
                  <a:lnTo>
                    <a:pt x="287" y="3227"/>
                  </a:lnTo>
                  <a:cubicBezTo>
                    <a:pt x="287" y="3227"/>
                    <a:pt x="1638" y="788"/>
                    <a:pt x="1933" y="546"/>
                  </a:cubicBezTo>
                  <a:cubicBezTo>
                    <a:pt x="2112" y="399"/>
                    <a:pt x="2988" y="235"/>
                    <a:pt x="3840" y="235"/>
                  </a:cubicBezTo>
                  <a:cubicBezTo>
                    <a:pt x="4387" y="235"/>
                    <a:pt x="4924" y="303"/>
                    <a:pt x="5260" y="486"/>
                  </a:cubicBezTo>
                  <a:cubicBezTo>
                    <a:pt x="6120" y="955"/>
                    <a:pt x="5656" y="3045"/>
                    <a:pt x="5656" y="3045"/>
                  </a:cubicBezTo>
                  <a:lnTo>
                    <a:pt x="6004" y="3045"/>
                  </a:lnTo>
                  <a:cubicBezTo>
                    <a:pt x="6004" y="3045"/>
                    <a:pt x="6331" y="1150"/>
                    <a:pt x="5818" y="470"/>
                  </a:cubicBezTo>
                  <a:cubicBezTo>
                    <a:pt x="5560" y="129"/>
                    <a:pt x="4750" y="1"/>
                    <a:pt x="390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31"/>
            <p:cNvSpPr/>
            <p:nvPr/>
          </p:nvSpPr>
          <p:spPr>
            <a:xfrm>
              <a:off x="2197825" y="3074025"/>
              <a:ext cx="190550" cy="62600"/>
            </a:xfrm>
            <a:custGeom>
              <a:avLst/>
              <a:gdLst/>
              <a:ahLst/>
              <a:cxnLst/>
              <a:rect l="l" t="t" r="r" b="b"/>
              <a:pathLst>
                <a:path w="7622" h="2504" extrusionOk="0">
                  <a:moveTo>
                    <a:pt x="24" y="0"/>
                  </a:moveTo>
                  <a:lnTo>
                    <a:pt x="0" y="92"/>
                  </a:lnTo>
                  <a:cubicBezTo>
                    <a:pt x="30" y="100"/>
                    <a:pt x="3005" y="867"/>
                    <a:pt x="3601" y="1305"/>
                  </a:cubicBezTo>
                  <a:cubicBezTo>
                    <a:pt x="3871" y="1504"/>
                    <a:pt x="4019" y="1679"/>
                    <a:pt x="4138" y="1820"/>
                  </a:cubicBezTo>
                  <a:cubicBezTo>
                    <a:pt x="4288" y="1997"/>
                    <a:pt x="4396" y="2126"/>
                    <a:pt x="4637" y="2169"/>
                  </a:cubicBezTo>
                  <a:lnTo>
                    <a:pt x="4724" y="2185"/>
                  </a:lnTo>
                  <a:cubicBezTo>
                    <a:pt x="5089" y="2248"/>
                    <a:pt x="5378" y="2299"/>
                    <a:pt x="5569" y="2503"/>
                  </a:cubicBezTo>
                  <a:lnTo>
                    <a:pt x="5638" y="2439"/>
                  </a:lnTo>
                  <a:cubicBezTo>
                    <a:pt x="5425" y="2211"/>
                    <a:pt x="5107" y="2155"/>
                    <a:pt x="4740" y="2091"/>
                  </a:cubicBezTo>
                  <a:lnTo>
                    <a:pt x="4653" y="2075"/>
                  </a:lnTo>
                  <a:cubicBezTo>
                    <a:pt x="4446" y="2038"/>
                    <a:pt x="4353" y="1927"/>
                    <a:pt x="4211" y="1759"/>
                  </a:cubicBezTo>
                  <a:cubicBezTo>
                    <a:pt x="4202" y="1748"/>
                    <a:pt x="4191" y="1736"/>
                    <a:pt x="4182" y="1725"/>
                  </a:cubicBezTo>
                  <a:cubicBezTo>
                    <a:pt x="4291" y="1709"/>
                    <a:pt x="4502" y="1685"/>
                    <a:pt x="4774" y="1685"/>
                  </a:cubicBezTo>
                  <a:cubicBezTo>
                    <a:pt x="4976" y="1685"/>
                    <a:pt x="5212" y="1698"/>
                    <a:pt x="5465" y="1739"/>
                  </a:cubicBezTo>
                  <a:cubicBezTo>
                    <a:pt x="6227" y="1863"/>
                    <a:pt x="7302" y="1952"/>
                    <a:pt x="7312" y="1952"/>
                  </a:cubicBezTo>
                  <a:lnTo>
                    <a:pt x="7321" y="1858"/>
                  </a:lnTo>
                  <a:cubicBezTo>
                    <a:pt x="7309" y="1857"/>
                    <a:pt x="6239" y="1768"/>
                    <a:pt x="5480" y="1645"/>
                  </a:cubicBezTo>
                  <a:cubicBezTo>
                    <a:pt x="5473" y="1644"/>
                    <a:pt x="5466" y="1643"/>
                    <a:pt x="5459" y="1642"/>
                  </a:cubicBezTo>
                  <a:cubicBezTo>
                    <a:pt x="5684" y="1545"/>
                    <a:pt x="6121" y="1370"/>
                    <a:pt x="6483" y="1304"/>
                  </a:cubicBezTo>
                  <a:cubicBezTo>
                    <a:pt x="6973" y="1216"/>
                    <a:pt x="7563" y="1214"/>
                    <a:pt x="7618" y="1214"/>
                  </a:cubicBezTo>
                  <a:cubicBezTo>
                    <a:pt x="7620" y="1214"/>
                    <a:pt x="7621" y="1214"/>
                    <a:pt x="7622" y="1214"/>
                  </a:cubicBezTo>
                  <a:lnTo>
                    <a:pt x="7622" y="1120"/>
                  </a:lnTo>
                  <a:cubicBezTo>
                    <a:pt x="7621" y="1120"/>
                    <a:pt x="7620" y="1120"/>
                    <a:pt x="7618" y="1120"/>
                  </a:cubicBezTo>
                  <a:cubicBezTo>
                    <a:pt x="7563" y="1120"/>
                    <a:pt x="6965" y="1122"/>
                    <a:pt x="6466" y="1211"/>
                  </a:cubicBezTo>
                  <a:cubicBezTo>
                    <a:pt x="5978" y="1300"/>
                    <a:pt x="5377" y="1573"/>
                    <a:pt x="5279" y="1618"/>
                  </a:cubicBezTo>
                  <a:cubicBezTo>
                    <a:pt x="5096" y="1597"/>
                    <a:pt x="4925" y="1589"/>
                    <a:pt x="4773" y="1589"/>
                  </a:cubicBezTo>
                  <a:cubicBezTo>
                    <a:pt x="4434" y="1589"/>
                    <a:pt x="4189" y="1627"/>
                    <a:pt x="4109" y="1641"/>
                  </a:cubicBezTo>
                  <a:cubicBezTo>
                    <a:pt x="4002" y="1520"/>
                    <a:pt x="3865" y="1381"/>
                    <a:pt x="3657" y="1229"/>
                  </a:cubicBezTo>
                  <a:cubicBezTo>
                    <a:pt x="3047" y="780"/>
                    <a:pt x="147" y="32"/>
                    <a:pt x="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31"/>
            <p:cNvSpPr/>
            <p:nvPr/>
          </p:nvSpPr>
          <p:spPr>
            <a:xfrm>
              <a:off x="1946125" y="3071100"/>
              <a:ext cx="125550" cy="86200"/>
            </a:xfrm>
            <a:custGeom>
              <a:avLst/>
              <a:gdLst/>
              <a:ahLst/>
              <a:cxnLst/>
              <a:rect l="l" t="t" r="r" b="b"/>
              <a:pathLst>
                <a:path w="5022" h="3448" extrusionOk="0">
                  <a:moveTo>
                    <a:pt x="4969" y="1"/>
                  </a:moveTo>
                  <a:cubicBezTo>
                    <a:pt x="4952" y="12"/>
                    <a:pt x="4023" y="630"/>
                    <a:pt x="3140" y="1175"/>
                  </a:cubicBezTo>
                  <a:cubicBezTo>
                    <a:pt x="3054" y="1140"/>
                    <a:pt x="2752" y="1025"/>
                    <a:pt x="2521" y="1011"/>
                  </a:cubicBezTo>
                  <a:lnTo>
                    <a:pt x="2515" y="1106"/>
                  </a:lnTo>
                  <a:cubicBezTo>
                    <a:pt x="2689" y="1116"/>
                    <a:pt x="2915" y="1192"/>
                    <a:pt x="3038" y="1237"/>
                  </a:cubicBezTo>
                  <a:cubicBezTo>
                    <a:pt x="2446" y="1599"/>
                    <a:pt x="1893" y="1916"/>
                    <a:pt x="1674" y="1977"/>
                  </a:cubicBezTo>
                  <a:cubicBezTo>
                    <a:pt x="1543" y="2014"/>
                    <a:pt x="1450" y="2026"/>
                    <a:pt x="1377" y="2026"/>
                  </a:cubicBezTo>
                  <a:cubicBezTo>
                    <a:pt x="1288" y="2026"/>
                    <a:pt x="1230" y="2007"/>
                    <a:pt x="1174" y="1988"/>
                  </a:cubicBezTo>
                  <a:cubicBezTo>
                    <a:pt x="1114" y="1968"/>
                    <a:pt x="1053" y="1947"/>
                    <a:pt x="964" y="1947"/>
                  </a:cubicBezTo>
                  <a:cubicBezTo>
                    <a:pt x="909" y="1947"/>
                    <a:pt x="842" y="1956"/>
                    <a:pt x="758" y="1977"/>
                  </a:cubicBezTo>
                  <a:cubicBezTo>
                    <a:pt x="302" y="2092"/>
                    <a:pt x="13" y="2543"/>
                    <a:pt x="1" y="2563"/>
                  </a:cubicBezTo>
                  <a:lnTo>
                    <a:pt x="82" y="2613"/>
                  </a:lnTo>
                  <a:cubicBezTo>
                    <a:pt x="85" y="2609"/>
                    <a:pt x="362" y="2175"/>
                    <a:pt x="781" y="2068"/>
                  </a:cubicBezTo>
                  <a:cubicBezTo>
                    <a:pt x="857" y="2049"/>
                    <a:pt x="915" y="2042"/>
                    <a:pt x="963" y="2042"/>
                  </a:cubicBezTo>
                  <a:cubicBezTo>
                    <a:pt x="1037" y="2042"/>
                    <a:pt x="1088" y="2059"/>
                    <a:pt x="1143" y="2078"/>
                  </a:cubicBezTo>
                  <a:cubicBezTo>
                    <a:pt x="1205" y="2099"/>
                    <a:pt x="1273" y="2122"/>
                    <a:pt x="1376" y="2122"/>
                  </a:cubicBezTo>
                  <a:cubicBezTo>
                    <a:pt x="1457" y="2122"/>
                    <a:pt x="1560" y="2108"/>
                    <a:pt x="1700" y="2068"/>
                  </a:cubicBezTo>
                  <a:cubicBezTo>
                    <a:pt x="1800" y="2041"/>
                    <a:pt x="1965" y="1963"/>
                    <a:pt x="2169" y="1854"/>
                  </a:cubicBezTo>
                  <a:lnTo>
                    <a:pt x="2169" y="1854"/>
                  </a:lnTo>
                  <a:cubicBezTo>
                    <a:pt x="2156" y="2013"/>
                    <a:pt x="2089" y="2371"/>
                    <a:pt x="1760" y="2545"/>
                  </a:cubicBezTo>
                  <a:cubicBezTo>
                    <a:pt x="1672" y="2592"/>
                    <a:pt x="1581" y="2639"/>
                    <a:pt x="1485" y="2687"/>
                  </a:cubicBezTo>
                  <a:cubicBezTo>
                    <a:pt x="1070" y="2896"/>
                    <a:pt x="643" y="3112"/>
                    <a:pt x="431" y="3389"/>
                  </a:cubicBezTo>
                  <a:lnTo>
                    <a:pt x="506" y="3447"/>
                  </a:lnTo>
                  <a:cubicBezTo>
                    <a:pt x="705" y="3188"/>
                    <a:pt x="1142" y="2967"/>
                    <a:pt x="1528" y="2772"/>
                  </a:cubicBezTo>
                  <a:cubicBezTo>
                    <a:pt x="1624" y="2723"/>
                    <a:pt x="1716" y="2676"/>
                    <a:pt x="1804" y="2630"/>
                  </a:cubicBezTo>
                  <a:cubicBezTo>
                    <a:pt x="2229" y="2405"/>
                    <a:pt x="2265" y="1926"/>
                    <a:pt x="2266" y="1801"/>
                  </a:cubicBezTo>
                  <a:cubicBezTo>
                    <a:pt x="3240" y="1265"/>
                    <a:pt x="4932" y="140"/>
                    <a:pt x="5022" y="80"/>
                  </a:cubicBezTo>
                  <a:lnTo>
                    <a:pt x="496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Звезда: 4 точки 1">
            <a:hlinkClick r:id="rId3" action="ppaction://hlinksldjump"/>
            <a:extLst>
              <a:ext uri="{FF2B5EF4-FFF2-40B4-BE49-F238E27FC236}">
                <a16:creationId xmlns:a16="http://schemas.microsoft.com/office/drawing/2014/main" xmlns="" id="{0DA14885-3E8E-4B00-AFED-7698265109EE}"/>
              </a:ext>
            </a:extLst>
          </p:cNvPr>
          <p:cNvSpPr/>
          <p:nvPr/>
        </p:nvSpPr>
        <p:spPr>
          <a:xfrm>
            <a:off x="8127275" y="4100974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xmlns="" id="{C48C8CA5-EE78-4E1F-862C-EE2FA192386B}"/>
              </a:ext>
            </a:extLst>
          </p:cNvPr>
          <p:cNvSpPr/>
          <p:nvPr/>
        </p:nvSpPr>
        <p:spPr>
          <a:xfrm>
            <a:off x="7310624" y="721157"/>
            <a:ext cx="1716789" cy="1182477"/>
          </a:xfrm>
          <a:prstGeom prst="wedgeRoundRectCallout">
            <a:avLst>
              <a:gd name="adj1" fmla="val -46368"/>
              <a:gd name="adj2" fmla="val 95094"/>
              <a:gd name="adj3" fmla="val 16667"/>
            </a:avLst>
          </a:prstGeom>
          <a:solidFill>
            <a:schemeClr val="tx1">
              <a:lumMod val="9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Подсказка!!</a:t>
            </a:r>
          </a:p>
          <a:p>
            <a:pPr algn="ctr"/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Я </a:t>
            </a:r>
            <a:r>
              <a:rPr lang="ru-RU" b="1" u="sng" dirty="0">
                <a:solidFill>
                  <a:schemeClr val="bg2"/>
                </a:solidFill>
                <a:latin typeface="Book Antiqua" panose="02040602050305030304" pitchFamily="18" charset="0"/>
              </a:rPr>
              <a:t>Т</a:t>
            </a:r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О</a:t>
            </a:r>
            <a:r>
              <a:rPr lang="ru-RU" b="1" u="sng" dirty="0">
                <a:solidFill>
                  <a:schemeClr val="bg2"/>
                </a:solidFill>
                <a:latin typeface="Book Antiqua" panose="02040602050305030304" pitchFamily="18" charset="0"/>
              </a:rPr>
              <a:t>Ж</a:t>
            </a:r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Е </a:t>
            </a:r>
            <a:r>
              <a:rPr lang="ru-RU" b="1" u="sng" dirty="0">
                <a:solidFill>
                  <a:schemeClr val="bg2"/>
                </a:solidFill>
                <a:latin typeface="Book Antiqua" panose="02040602050305030304" pitchFamily="18" charset="0"/>
              </a:rPr>
              <a:t>ЗД</a:t>
            </a:r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Е</a:t>
            </a:r>
            <a:r>
              <a:rPr lang="ru-RU" b="1" u="sng" dirty="0">
                <a:solidFill>
                  <a:schemeClr val="bg2"/>
                </a:solidFill>
                <a:latin typeface="Book Antiqua" panose="02040602050305030304" pitchFamily="18" charset="0"/>
              </a:rPr>
              <a:t>С</a:t>
            </a:r>
            <a:r>
              <a:rPr lang="ru-RU" b="1" dirty="0">
                <a:solidFill>
                  <a:schemeClr val="bg2"/>
                </a:solidFill>
                <a:latin typeface="Book Antiqua" panose="02040602050305030304" pitchFamily="18" charset="0"/>
              </a:rPr>
              <a:t>Ь</a:t>
            </a:r>
          </a:p>
        </p:txBody>
      </p:sp>
    </p:spTree>
    <p:extLst>
      <p:ext uri="{BB962C8B-B14F-4D97-AF65-F5344CB8AC3E}">
        <p14:creationId xmlns:p14="http://schemas.microsoft.com/office/powerpoint/2010/main" val="411653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5" name="Google Shape;1345;p41"/>
          <p:cNvGrpSpPr/>
          <p:nvPr/>
        </p:nvGrpSpPr>
        <p:grpSpPr>
          <a:xfrm>
            <a:off x="826872" y="1894193"/>
            <a:ext cx="2442856" cy="2988767"/>
            <a:chOff x="2933050" y="2844050"/>
            <a:chExt cx="417725" cy="511075"/>
          </a:xfrm>
        </p:grpSpPr>
        <p:sp>
          <p:nvSpPr>
            <p:cNvPr id="1346" name="Google Shape;1346;p41"/>
            <p:cNvSpPr/>
            <p:nvPr/>
          </p:nvSpPr>
          <p:spPr>
            <a:xfrm>
              <a:off x="3011875" y="2970900"/>
              <a:ext cx="215125" cy="154250"/>
            </a:xfrm>
            <a:custGeom>
              <a:avLst/>
              <a:gdLst/>
              <a:ahLst/>
              <a:cxnLst/>
              <a:rect l="l" t="t" r="r" b="b"/>
              <a:pathLst>
                <a:path w="8605" h="6170" extrusionOk="0">
                  <a:moveTo>
                    <a:pt x="4459" y="0"/>
                  </a:moveTo>
                  <a:cubicBezTo>
                    <a:pt x="1544" y="0"/>
                    <a:pt x="330" y="2867"/>
                    <a:pt x="166" y="3474"/>
                  </a:cubicBezTo>
                  <a:cubicBezTo>
                    <a:pt x="166" y="3474"/>
                    <a:pt x="0" y="4562"/>
                    <a:pt x="452" y="5017"/>
                  </a:cubicBezTo>
                  <a:cubicBezTo>
                    <a:pt x="855" y="5423"/>
                    <a:pt x="1886" y="6170"/>
                    <a:pt x="3561" y="6170"/>
                  </a:cubicBezTo>
                  <a:cubicBezTo>
                    <a:pt x="3760" y="6170"/>
                    <a:pt x="3967" y="6159"/>
                    <a:pt x="4184" y="6137"/>
                  </a:cubicBezTo>
                  <a:cubicBezTo>
                    <a:pt x="6228" y="5924"/>
                    <a:pt x="8605" y="4355"/>
                    <a:pt x="8462" y="3166"/>
                  </a:cubicBezTo>
                  <a:cubicBezTo>
                    <a:pt x="8319" y="1978"/>
                    <a:pt x="7678" y="123"/>
                    <a:pt x="4635" y="4"/>
                  </a:cubicBezTo>
                  <a:cubicBezTo>
                    <a:pt x="4576" y="2"/>
                    <a:pt x="4517" y="0"/>
                    <a:pt x="44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41"/>
            <p:cNvSpPr/>
            <p:nvPr/>
          </p:nvSpPr>
          <p:spPr>
            <a:xfrm>
              <a:off x="2933050" y="3081700"/>
              <a:ext cx="417725" cy="273425"/>
            </a:xfrm>
            <a:custGeom>
              <a:avLst/>
              <a:gdLst/>
              <a:ahLst/>
              <a:cxnLst/>
              <a:rect l="l" t="t" r="r" b="b"/>
              <a:pathLst>
                <a:path w="16709" h="10937" extrusionOk="0">
                  <a:moveTo>
                    <a:pt x="10580" y="0"/>
                  </a:moveTo>
                  <a:lnTo>
                    <a:pt x="5226" y="1271"/>
                  </a:lnTo>
                  <a:cubicBezTo>
                    <a:pt x="5226" y="1271"/>
                    <a:pt x="1069" y="5221"/>
                    <a:pt x="535" y="6833"/>
                  </a:cubicBezTo>
                  <a:cubicBezTo>
                    <a:pt x="0" y="8447"/>
                    <a:pt x="645" y="9865"/>
                    <a:pt x="1581" y="10252"/>
                  </a:cubicBezTo>
                  <a:cubicBezTo>
                    <a:pt x="2280" y="10542"/>
                    <a:pt x="8209" y="10937"/>
                    <a:pt x="11763" y="10937"/>
                  </a:cubicBezTo>
                  <a:cubicBezTo>
                    <a:pt x="12962" y="10937"/>
                    <a:pt x="13891" y="10892"/>
                    <a:pt x="14257" y="10783"/>
                  </a:cubicBezTo>
                  <a:cubicBezTo>
                    <a:pt x="15708" y="10350"/>
                    <a:pt x="16708" y="8381"/>
                    <a:pt x="16418" y="7188"/>
                  </a:cubicBezTo>
                  <a:cubicBezTo>
                    <a:pt x="16128" y="5995"/>
                    <a:pt x="13676" y="2804"/>
                    <a:pt x="12580" y="1738"/>
                  </a:cubicBezTo>
                  <a:cubicBezTo>
                    <a:pt x="11484" y="673"/>
                    <a:pt x="10580" y="0"/>
                    <a:pt x="105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41"/>
            <p:cNvSpPr/>
            <p:nvPr/>
          </p:nvSpPr>
          <p:spPr>
            <a:xfrm>
              <a:off x="3077100" y="2844050"/>
              <a:ext cx="74800" cy="130500"/>
            </a:xfrm>
            <a:custGeom>
              <a:avLst/>
              <a:gdLst/>
              <a:ahLst/>
              <a:cxnLst/>
              <a:rect l="l" t="t" r="r" b="b"/>
              <a:pathLst>
                <a:path w="2992" h="5220" extrusionOk="0">
                  <a:moveTo>
                    <a:pt x="1788" y="1"/>
                  </a:moveTo>
                  <a:cubicBezTo>
                    <a:pt x="1788" y="1"/>
                    <a:pt x="1070" y="99"/>
                    <a:pt x="979" y="99"/>
                  </a:cubicBezTo>
                  <a:cubicBezTo>
                    <a:pt x="975" y="99"/>
                    <a:pt x="972" y="99"/>
                    <a:pt x="971" y="99"/>
                  </a:cubicBezTo>
                  <a:cubicBezTo>
                    <a:pt x="971" y="99"/>
                    <a:pt x="971" y="99"/>
                    <a:pt x="971" y="99"/>
                  </a:cubicBezTo>
                  <a:lnTo>
                    <a:pt x="971" y="99"/>
                  </a:lnTo>
                  <a:cubicBezTo>
                    <a:pt x="936" y="99"/>
                    <a:pt x="1528" y="5013"/>
                    <a:pt x="1528" y="5013"/>
                  </a:cubicBezTo>
                  <a:cubicBezTo>
                    <a:pt x="1528" y="5013"/>
                    <a:pt x="782" y="4824"/>
                    <a:pt x="674" y="4771"/>
                  </a:cubicBezTo>
                  <a:cubicBezTo>
                    <a:pt x="566" y="4717"/>
                    <a:pt x="261" y="3810"/>
                    <a:pt x="261" y="3810"/>
                  </a:cubicBezTo>
                  <a:lnTo>
                    <a:pt x="0" y="3971"/>
                  </a:lnTo>
                  <a:lnTo>
                    <a:pt x="315" y="4959"/>
                  </a:lnTo>
                  <a:lnTo>
                    <a:pt x="1240" y="5219"/>
                  </a:lnTo>
                  <a:lnTo>
                    <a:pt x="2030" y="5148"/>
                  </a:lnTo>
                  <a:cubicBezTo>
                    <a:pt x="2030" y="5148"/>
                    <a:pt x="2767" y="4797"/>
                    <a:pt x="2857" y="4707"/>
                  </a:cubicBezTo>
                  <a:cubicBezTo>
                    <a:pt x="2946" y="4617"/>
                    <a:pt x="2992" y="3998"/>
                    <a:pt x="2992" y="3998"/>
                  </a:cubicBezTo>
                  <a:lnTo>
                    <a:pt x="2749" y="3899"/>
                  </a:lnTo>
                  <a:cubicBezTo>
                    <a:pt x="2749" y="3899"/>
                    <a:pt x="2668" y="4555"/>
                    <a:pt x="2668" y="4591"/>
                  </a:cubicBezTo>
                  <a:cubicBezTo>
                    <a:pt x="2668" y="4627"/>
                    <a:pt x="1842" y="4933"/>
                    <a:pt x="1842" y="4933"/>
                  </a:cubicBezTo>
                  <a:lnTo>
                    <a:pt x="178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41"/>
            <p:cNvSpPr/>
            <p:nvPr/>
          </p:nvSpPr>
          <p:spPr>
            <a:xfrm>
              <a:off x="3107050" y="3015925"/>
              <a:ext cx="33350" cy="31575"/>
            </a:xfrm>
            <a:custGeom>
              <a:avLst/>
              <a:gdLst/>
              <a:ahLst/>
              <a:cxnLst/>
              <a:rect l="l" t="t" r="r" b="b"/>
              <a:pathLst>
                <a:path w="1334" h="1263" extrusionOk="0">
                  <a:moveTo>
                    <a:pt x="348" y="0"/>
                  </a:moveTo>
                  <a:cubicBezTo>
                    <a:pt x="245" y="0"/>
                    <a:pt x="123" y="75"/>
                    <a:pt x="0" y="183"/>
                  </a:cubicBezTo>
                  <a:cubicBezTo>
                    <a:pt x="534" y="291"/>
                    <a:pt x="962" y="746"/>
                    <a:pt x="1177" y="1263"/>
                  </a:cubicBezTo>
                  <a:cubicBezTo>
                    <a:pt x="1279" y="1157"/>
                    <a:pt x="1333" y="1040"/>
                    <a:pt x="1307" y="914"/>
                  </a:cubicBezTo>
                  <a:cubicBezTo>
                    <a:pt x="1299" y="870"/>
                    <a:pt x="693" y="0"/>
                    <a:pt x="3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41"/>
            <p:cNvSpPr/>
            <p:nvPr/>
          </p:nvSpPr>
          <p:spPr>
            <a:xfrm>
              <a:off x="3105450" y="3020300"/>
              <a:ext cx="32325" cy="28900"/>
            </a:xfrm>
            <a:custGeom>
              <a:avLst/>
              <a:gdLst/>
              <a:ahLst/>
              <a:cxnLst/>
              <a:rect l="l" t="t" r="r" b="b"/>
              <a:pathLst>
                <a:path w="1293" h="1156" extrusionOk="0">
                  <a:moveTo>
                    <a:pt x="114" y="1"/>
                  </a:moveTo>
                  <a:cubicBezTo>
                    <a:pt x="76" y="34"/>
                    <a:pt x="38" y="71"/>
                    <a:pt x="1" y="110"/>
                  </a:cubicBezTo>
                  <a:cubicBezTo>
                    <a:pt x="532" y="188"/>
                    <a:pt x="1074" y="597"/>
                    <a:pt x="1211" y="1155"/>
                  </a:cubicBezTo>
                  <a:cubicBezTo>
                    <a:pt x="1240" y="1131"/>
                    <a:pt x="1268" y="1106"/>
                    <a:pt x="1292" y="1081"/>
                  </a:cubicBezTo>
                  <a:cubicBezTo>
                    <a:pt x="1076" y="565"/>
                    <a:pt x="648" y="109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1" name="Google Shape;1351;p41"/>
            <p:cNvSpPr/>
            <p:nvPr/>
          </p:nvSpPr>
          <p:spPr>
            <a:xfrm>
              <a:off x="3087300" y="3045750"/>
              <a:ext cx="26325" cy="14725"/>
            </a:xfrm>
            <a:custGeom>
              <a:avLst/>
              <a:gdLst/>
              <a:ahLst/>
              <a:cxnLst/>
              <a:rect l="l" t="t" r="r" b="b"/>
              <a:pathLst>
                <a:path w="1053" h="589" extrusionOk="0">
                  <a:moveTo>
                    <a:pt x="115" y="1"/>
                  </a:moveTo>
                  <a:cubicBezTo>
                    <a:pt x="92" y="1"/>
                    <a:pt x="69" y="1"/>
                    <a:pt x="46" y="3"/>
                  </a:cubicBezTo>
                  <a:cubicBezTo>
                    <a:pt x="31" y="29"/>
                    <a:pt x="15" y="55"/>
                    <a:pt x="1" y="82"/>
                  </a:cubicBezTo>
                  <a:cubicBezTo>
                    <a:pt x="18" y="81"/>
                    <a:pt x="35" y="80"/>
                    <a:pt x="52" y="80"/>
                  </a:cubicBezTo>
                  <a:cubicBezTo>
                    <a:pt x="389" y="80"/>
                    <a:pt x="736" y="273"/>
                    <a:pt x="911" y="589"/>
                  </a:cubicBezTo>
                  <a:cubicBezTo>
                    <a:pt x="957" y="576"/>
                    <a:pt x="1004" y="564"/>
                    <a:pt x="1052" y="550"/>
                  </a:cubicBezTo>
                  <a:cubicBezTo>
                    <a:pt x="883" y="221"/>
                    <a:pt x="484" y="1"/>
                    <a:pt x="1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2" name="Google Shape;1352;p41"/>
            <p:cNvSpPr/>
            <p:nvPr/>
          </p:nvSpPr>
          <p:spPr>
            <a:xfrm>
              <a:off x="3082247" y="3048036"/>
              <a:ext cx="28650" cy="14675"/>
            </a:xfrm>
            <a:custGeom>
              <a:avLst/>
              <a:gdLst/>
              <a:ahLst/>
              <a:cxnLst/>
              <a:rect l="l" t="t" r="r" b="b"/>
              <a:pathLst>
                <a:path w="1146" h="587" extrusionOk="0">
                  <a:moveTo>
                    <a:pt x="284" y="1"/>
                  </a:moveTo>
                  <a:cubicBezTo>
                    <a:pt x="268" y="1"/>
                    <a:pt x="252" y="1"/>
                    <a:pt x="236" y="2"/>
                  </a:cubicBezTo>
                  <a:cubicBezTo>
                    <a:pt x="117" y="209"/>
                    <a:pt x="0" y="430"/>
                    <a:pt x="0" y="430"/>
                  </a:cubicBezTo>
                  <a:cubicBezTo>
                    <a:pt x="0" y="430"/>
                    <a:pt x="265" y="586"/>
                    <a:pt x="644" y="586"/>
                  </a:cubicBezTo>
                  <a:cubicBezTo>
                    <a:pt x="687" y="586"/>
                    <a:pt x="733" y="584"/>
                    <a:pt x="779" y="579"/>
                  </a:cubicBezTo>
                  <a:cubicBezTo>
                    <a:pt x="873" y="570"/>
                    <a:pt x="1002" y="547"/>
                    <a:pt x="1146" y="510"/>
                  </a:cubicBezTo>
                  <a:cubicBezTo>
                    <a:pt x="971" y="193"/>
                    <a:pt x="623" y="1"/>
                    <a:pt x="2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41"/>
            <p:cNvSpPr/>
            <p:nvPr/>
          </p:nvSpPr>
          <p:spPr>
            <a:xfrm>
              <a:off x="3088425" y="3036700"/>
              <a:ext cx="33725" cy="22800"/>
            </a:xfrm>
            <a:custGeom>
              <a:avLst/>
              <a:gdLst/>
              <a:ahLst/>
              <a:cxnLst/>
              <a:rect l="l" t="t" r="r" b="b"/>
              <a:pathLst>
                <a:path w="1349" h="912" extrusionOk="0">
                  <a:moveTo>
                    <a:pt x="266" y="0"/>
                  </a:moveTo>
                  <a:cubicBezTo>
                    <a:pt x="257" y="0"/>
                    <a:pt x="249" y="1"/>
                    <a:pt x="240" y="1"/>
                  </a:cubicBezTo>
                  <a:cubicBezTo>
                    <a:pt x="190" y="71"/>
                    <a:pt x="149" y="130"/>
                    <a:pt x="125" y="167"/>
                  </a:cubicBezTo>
                  <a:cubicBezTo>
                    <a:pt x="90" y="217"/>
                    <a:pt x="46" y="287"/>
                    <a:pt x="1" y="365"/>
                  </a:cubicBezTo>
                  <a:cubicBezTo>
                    <a:pt x="24" y="363"/>
                    <a:pt x="47" y="363"/>
                    <a:pt x="70" y="363"/>
                  </a:cubicBezTo>
                  <a:cubicBezTo>
                    <a:pt x="439" y="363"/>
                    <a:pt x="838" y="583"/>
                    <a:pt x="1007" y="912"/>
                  </a:cubicBezTo>
                  <a:cubicBezTo>
                    <a:pt x="1119" y="879"/>
                    <a:pt x="1234" y="840"/>
                    <a:pt x="1348" y="795"/>
                  </a:cubicBezTo>
                  <a:cubicBezTo>
                    <a:pt x="1217" y="336"/>
                    <a:pt x="775" y="0"/>
                    <a:pt x="26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4" name="Google Shape;1354;p41"/>
            <p:cNvSpPr/>
            <p:nvPr/>
          </p:nvSpPr>
          <p:spPr>
            <a:xfrm>
              <a:off x="3094425" y="3033900"/>
              <a:ext cx="32750" cy="22700"/>
            </a:xfrm>
            <a:custGeom>
              <a:avLst/>
              <a:gdLst/>
              <a:ahLst/>
              <a:cxnLst/>
              <a:rect l="l" t="t" r="r" b="b"/>
              <a:pathLst>
                <a:path w="1310" h="908" extrusionOk="0">
                  <a:moveTo>
                    <a:pt x="149" y="0"/>
                  </a:moveTo>
                  <a:cubicBezTo>
                    <a:pt x="126" y="0"/>
                    <a:pt x="102" y="2"/>
                    <a:pt x="78" y="4"/>
                  </a:cubicBezTo>
                  <a:cubicBezTo>
                    <a:pt x="50" y="43"/>
                    <a:pt x="24" y="79"/>
                    <a:pt x="0" y="113"/>
                  </a:cubicBezTo>
                  <a:cubicBezTo>
                    <a:pt x="8" y="113"/>
                    <a:pt x="16" y="112"/>
                    <a:pt x="23" y="112"/>
                  </a:cubicBezTo>
                  <a:cubicBezTo>
                    <a:pt x="534" y="112"/>
                    <a:pt x="977" y="447"/>
                    <a:pt x="1108" y="907"/>
                  </a:cubicBezTo>
                  <a:cubicBezTo>
                    <a:pt x="1177" y="880"/>
                    <a:pt x="1244" y="852"/>
                    <a:pt x="1310" y="820"/>
                  </a:cubicBezTo>
                  <a:cubicBezTo>
                    <a:pt x="1214" y="626"/>
                    <a:pt x="1070" y="456"/>
                    <a:pt x="925" y="310"/>
                  </a:cubicBezTo>
                  <a:cubicBezTo>
                    <a:pt x="726" y="179"/>
                    <a:pt x="436" y="0"/>
                    <a:pt x="14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5" name="Google Shape;1355;p41"/>
            <p:cNvSpPr/>
            <p:nvPr/>
          </p:nvSpPr>
          <p:spPr>
            <a:xfrm>
              <a:off x="3096375" y="3023050"/>
              <a:ext cx="39350" cy="31375"/>
            </a:xfrm>
            <a:custGeom>
              <a:avLst/>
              <a:gdLst/>
              <a:ahLst/>
              <a:cxnLst/>
              <a:rect l="l" t="t" r="r" b="b"/>
              <a:pathLst>
                <a:path w="1574" h="1255" extrusionOk="0">
                  <a:moveTo>
                    <a:pt x="364" y="0"/>
                  </a:moveTo>
                  <a:cubicBezTo>
                    <a:pt x="231" y="137"/>
                    <a:pt x="103" y="299"/>
                    <a:pt x="0" y="438"/>
                  </a:cubicBezTo>
                  <a:cubicBezTo>
                    <a:pt x="24" y="436"/>
                    <a:pt x="48" y="434"/>
                    <a:pt x="71" y="434"/>
                  </a:cubicBezTo>
                  <a:cubicBezTo>
                    <a:pt x="358" y="434"/>
                    <a:pt x="648" y="613"/>
                    <a:pt x="847" y="744"/>
                  </a:cubicBezTo>
                  <a:cubicBezTo>
                    <a:pt x="992" y="890"/>
                    <a:pt x="1136" y="1060"/>
                    <a:pt x="1232" y="1254"/>
                  </a:cubicBezTo>
                  <a:cubicBezTo>
                    <a:pt x="1361" y="1192"/>
                    <a:pt x="1479" y="1122"/>
                    <a:pt x="1574" y="1045"/>
                  </a:cubicBezTo>
                  <a:cubicBezTo>
                    <a:pt x="1437" y="487"/>
                    <a:pt x="895" y="79"/>
                    <a:pt x="3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6" name="Google Shape;1356;p41"/>
            <p:cNvSpPr/>
            <p:nvPr/>
          </p:nvSpPr>
          <p:spPr>
            <a:xfrm>
              <a:off x="3085775" y="3013725"/>
              <a:ext cx="14950" cy="11750"/>
            </a:xfrm>
            <a:custGeom>
              <a:avLst/>
              <a:gdLst/>
              <a:ahLst/>
              <a:cxnLst/>
              <a:rect l="l" t="t" r="r" b="b"/>
              <a:pathLst>
                <a:path w="598" h="470" extrusionOk="0">
                  <a:moveTo>
                    <a:pt x="304" y="1"/>
                  </a:moveTo>
                  <a:cubicBezTo>
                    <a:pt x="291" y="1"/>
                    <a:pt x="278" y="2"/>
                    <a:pt x="265" y="5"/>
                  </a:cubicBezTo>
                  <a:cubicBezTo>
                    <a:pt x="80" y="40"/>
                    <a:pt x="0" y="358"/>
                    <a:pt x="206" y="448"/>
                  </a:cubicBezTo>
                  <a:cubicBezTo>
                    <a:pt x="240" y="463"/>
                    <a:pt x="274" y="469"/>
                    <a:pt x="307" y="469"/>
                  </a:cubicBezTo>
                  <a:cubicBezTo>
                    <a:pt x="469" y="469"/>
                    <a:pt x="597" y="305"/>
                    <a:pt x="582" y="197"/>
                  </a:cubicBezTo>
                  <a:cubicBezTo>
                    <a:pt x="582" y="197"/>
                    <a:pt x="467" y="1"/>
                    <a:pt x="3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7" name="Google Shape;1357;p41"/>
            <p:cNvSpPr/>
            <p:nvPr/>
          </p:nvSpPr>
          <p:spPr>
            <a:xfrm>
              <a:off x="3120800" y="3005575"/>
              <a:ext cx="16325" cy="12975"/>
            </a:xfrm>
            <a:custGeom>
              <a:avLst/>
              <a:gdLst/>
              <a:ahLst/>
              <a:cxnLst/>
              <a:rect l="l" t="t" r="r" b="b"/>
              <a:pathLst>
                <a:path w="653" h="519" extrusionOk="0">
                  <a:moveTo>
                    <a:pt x="291" y="1"/>
                  </a:moveTo>
                  <a:cubicBezTo>
                    <a:pt x="271" y="1"/>
                    <a:pt x="251" y="3"/>
                    <a:pt x="229" y="8"/>
                  </a:cubicBezTo>
                  <a:cubicBezTo>
                    <a:pt x="1" y="61"/>
                    <a:pt x="112" y="478"/>
                    <a:pt x="265" y="514"/>
                  </a:cubicBezTo>
                  <a:cubicBezTo>
                    <a:pt x="280" y="517"/>
                    <a:pt x="295" y="519"/>
                    <a:pt x="312" y="519"/>
                  </a:cubicBezTo>
                  <a:cubicBezTo>
                    <a:pt x="462" y="519"/>
                    <a:pt x="652" y="376"/>
                    <a:pt x="591" y="214"/>
                  </a:cubicBezTo>
                  <a:cubicBezTo>
                    <a:pt x="591" y="214"/>
                    <a:pt x="482" y="1"/>
                    <a:pt x="29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8" name="Google Shape;1358;p41"/>
            <p:cNvSpPr/>
            <p:nvPr/>
          </p:nvSpPr>
          <p:spPr>
            <a:xfrm>
              <a:off x="3049775" y="3034175"/>
              <a:ext cx="125075" cy="63950"/>
            </a:xfrm>
            <a:custGeom>
              <a:avLst/>
              <a:gdLst/>
              <a:ahLst/>
              <a:cxnLst/>
              <a:rect l="l" t="t" r="r" b="b"/>
              <a:pathLst>
                <a:path w="5003" h="2558" extrusionOk="0">
                  <a:moveTo>
                    <a:pt x="4530" y="1"/>
                  </a:moveTo>
                  <a:cubicBezTo>
                    <a:pt x="4443" y="1"/>
                    <a:pt x="4380" y="4"/>
                    <a:pt x="4380" y="4"/>
                  </a:cubicBezTo>
                  <a:lnTo>
                    <a:pt x="4380" y="145"/>
                  </a:lnTo>
                  <a:lnTo>
                    <a:pt x="4583" y="128"/>
                  </a:lnTo>
                  <a:cubicBezTo>
                    <a:pt x="4583" y="128"/>
                    <a:pt x="4839" y="806"/>
                    <a:pt x="4683" y="1128"/>
                  </a:cubicBezTo>
                  <a:cubicBezTo>
                    <a:pt x="4528" y="1451"/>
                    <a:pt x="4217" y="1926"/>
                    <a:pt x="4007" y="2004"/>
                  </a:cubicBezTo>
                  <a:cubicBezTo>
                    <a:pt x="3828" y="2070"/>
                    <a:pt x="2672" y="2439"/>
                    <a:pt x="1956" y="2439"/>
                  </a:cubicBezTo>
                  <a:cubicBezTo>
                    <a:pt x="1830" y="2439"/>
                    <a:pt x="1718" y="2428"/>
                    <a:pt x="1627" y="2401"/>
                  </a:cubicBezTo>
                  <a:cubicBezTo>
                    <a:pt x="1020" y="2222"/>
                    <a:pt x="584" y="1957"/>
                    <a:pt x="514" y="1662"/>
                  </a:cubicBezTo>
                  <a:cubicBezTo>
                    <a:pt x="443" y="1366"/>
                    <a:pt x="335" y="696"/>
                    <a:pt x="335" y="696"/>
                  </a:cubicBezTo>
                  <a:lnTo>
                    <a:pt x="335" y="696"/>
                  </a:lnTo>
                  <a:lnTo>
                    <a:pt x="560" y="720"/>
                  </a:lnTo>
                  <a:lnTo>
                    <a:pt x="708" y="619"/>
                  </a:lnTo>
                  <a:cubicBezTo>
                    <a:pt x="708" y="619"/>
                    <a:pt x="482" y="517"/>
                    <a:pt x="303" y="510"/>
                  </a:cubicBezTo>
                  <a:cubicBezTo>
                    <a:pt x="297" y="510"/>
                    <a:pt x="291" y="510"/>
                    <a:pt x="285" y="510"/>
                  </a:cubicBezTo>
                  <a:cubicBezTo>
                    <a:pt x="117" y="510"/>
                    <a:pt x="0" y="619"/>
                    <a:pt x="0" y="619"/>
                  </a:cubicBezTo>
                  <a:lnTo>
                    <a:pt x="0" y="774"/>
                  </a:lnTo>
                  <a:lnTo>
                    <a:pt x="195" y="673"/>
                  </a:lnTo>
                  <a:cubicBezTo>
                    <a:pt x="195" y="673"/>
                    <a:pt x="311" y="1623"/>
                    <a:pt x="475" y="1848"/>
                  </a:cubicBezTo>
                  <a:cubicBezTo>
                    <a:pt x="638" y="2073"/>
                    <a:pt x="1089" y="2533"/>
                    <a:pt x="1860" y="2556"/>
                  </a:cubicBezTo>
                  <a:cubicBezTo>
                    <a:pt x="1881" y="2557"/>
                    <a:pt x="1903" y="2557"/>
                    <a:pt x="1925" y="2557"/>
                  </a:cubicBezTo>
                  <a:cubicBezTo>
                    <a:pt x="2708" y="2557"/>
                    <a:pt x="4084" y="2177"/>
                    <a:pt x="4318" y="1957"/>
                  </a:cubicBezTo>
                  <a:cubicBezTo>
                    <a:pt x="4560" y="1731"/>
                    <a:pt x="4863" y="1350"/>
                    <a:pt x="4878" y="1070"/>
                  </a:cubicBezTo>
                  <a:cubicBezTo>
                    <a:pt x="4894" y="790"/>
                    <a:pt x="4761" y="144"/>
                    <a:pt x="4761" y="144"/>
                  </a:cubicBezTo>
                  <a:lnTo>
                    <a:pt x="4761" y="144"/>
                  </a:lnTo>
                  <a:lnTo>
                    <a:pt x="5003" y="196"/>
                  </a:lnTo>
                  <a:lnTo>
                    <a:pt x="5003" y="106"/>
                  </a:lnTo>
                  <a:cubicBezTo>
                    <a:pt x="5003" y="106"/>
                    <a:pt x="4832" y="12"/>
                    <a:pt x="4676" y="4"/>
                  </a:cubicBezTo>
                  <a:cubicBezTo>
                    <a:pt x="4624" y="2"/>
                    <a:pt x="4574" y="1"/>
                    <a:pt x="453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9" name="Google Shape;1359;p41"/>
            <p:cNvSpPr/>
            <p:nvPr/>
          </p:nvSpPr>
          <p:spPr>
            <a:xfrm>
              <a:off x="3044650" y="3040975"/>
              <a:ext cx="23525" cy="7850"/>
            </a:xfrm>
            <a:custGeom>
              <a:avLst/>
              <a:gdLst/>
              <a:ahLst/>
              <a:cxnLst/>
              <a:rect l="l" t="t" r="r" b="b"/>
              <a:pathLst>
                <a:path w="941" h="314" extrusionOk="0">
                  <a:moveTo>
                    <a:pt x="388" y="1"/>
                  </a:moveTo>
                  <a:cubicBezTo>
                    <a:pt x="116" y="1"/>
                    <a:pt x="0" y="42"/>
                    <a:pt x="0" y="42"/>
                  </a:cubicBezTo>
                  <a:lnTo>
                    <a:pt x="0" y="157"/>
                  </a:lnTo>
                  <a:cubicBezTo>
                    <a:pt x="0" y="157"/>
                    <a:pt x="250" y="103"/>
                    <a:pt x="422" y="103"/>
                  </a:cubicBezTo>
                  <a:cubicBezTo>
                    <a:pt x="452" y="103"/>
                    <a:pt x="480" y="105"/>
                    <a:pt x="504" y="109"/>
                  </a:cubicBezTo>
                  <a:cubicBezTo>
                    <a:pt x="661" y="137"/>
                    <a:pt x="940" y="314"/>
                    <a:pt x="940" y="314"/>
                  </a:cubicBezTo>
                  <a:cubicBezTo>
                    <a:pt x="940" y="314"/>
                    <a:pt x="661" y="1"/>
                    <a:pt x="3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0" name="Google Shape;1360;p41"/>
            <p:cNvSpPr/>
            <p:nvPr/>
          </p:nvSpPr>
          <p:spPr>
            <a:xfrm>
              <a:off x="3156850" y="3025825"/>
              <a:ext cx="18900" cy="6400"/>
            </a:xfrm>
            <a:custGeom>
              <a:avLst/>
              <a:gdLst/>
              <a:ahLst/>
              <a:cxnLst/>
              <a:rect l="l" t="t" r="r" b="b"/>
              <a:pathLst>
                <a:path w="756" h="256" extrusionOk="0">
                  <a:moveTo>
                    <a:pt x="339" y="1"/>
                  </a:moveTo>
                  <a:cubicBezTo>
                    <a:pt x="323" y="1"/>
                    <a:pt x="309" y="2"/>
                    <a:pt x="298" y="6"/>
                  </a:cubicBezTo>
                  <a:cubicBezTo>
                    <a:pt x="190" y="39"/>
                    <a:pt x="90" y="118"/>
                    <a:pt x="76" y="118"/>
                  </a:cubicBezTo>
                  <a:cubicBezTo>
                    <a:pt x="62" y="118"/>
                    <a:pt x="0" y="256"/>
                    <a:pt x="0" y="256"/>
                  </a:cubicBezTo>
                  <a:cubicBezTo>
                    <a:pt x="0" y="256"/>
                    <a:pt x="194" y="117"/>
                    <a:pt x="335" y="117"/>
                  </a:cubicBezTo>
                  <a:cubicBezTo>
                    <a:pt x="341" y="117"/>
                    <a:pt x="348" y="118"/>
                    <a:pt x="354" y="118"/>
                  </a:cubicBezTo>
                  <a:cubicBezTo>
                    <a:pt x="496" y="133"/>
                    <a:pt x="699" y="250"/>
                    <a:pt x="699" y="250"/>
                  </a:cubicBezTo>
                  <a:lnTo>
                    <a:pt x="756" y="118"/>
                  </a:lnTo>
                  <a:cubicBezTo>
                    <a:pt x="756" y="118"/>
                    <a:pt x="475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1" name="Google Shape;1361;p41"/>
            <p:cNvSpPr/>
            <p:nvPr/>
          </p:nvSpPr>
          <p:spPr>
            <a:xfrm>
              <a:off x="3028425" y="3106525"/>
              <a:ext cx="20325" cy="32200"/>
            </a:xfrm>
            <a:custGeom>
              <a:avLst/>
              <a:gdLst/>
              <a:ahLst/>
              <a:cxnLst/>
              <a:rect l="l" t="t" r="r" b="b"/>
              <a:pathLst>
                <a:path w="813" h="1288" extrusionOk="0">
                  <a:moveTo>
                    <a:pt x="293" y="0"/>
                  </a:moveTo>
                  <a:cubicBezTo>
                    <a:pt x="293" y="0"/>
                    <a:pt x="0" y="705"/>
                    <a:pt x="293" y="1063"/>
                  </a:cubicBezTo>
                  <a:cubicBezTo>
                    <a:pt x="344" y="1125"/>
                    <a:pt x="446" y="1203"/>
                    <a:pt x="584" y="1287"/>
                  </a:cubicBezTo>
                  <a:cubicBezTo>
                    <a:pt x="572" y="915"/>
                    <a:pt x="651" y="533"/>
                    <a:pt x="812" y="192"/>
                  </a:cubicBezTo>
                  <a:cubicBezTo>
                    <a:pt x="490" y="83"/>
                    <a:pt x="293" y="0"/>
                    <a:pt x="2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2" name="Google Shape;1362;p41"/>
            <p:cNvSpPr/>
            <p:nvPr/>
          </p:nvSpPr>
          <p:spPr>
            <a:xfrm>
              <a:off x="3042700" y="3111300"/>
              <a:ext cx="34975" cy="41325"/>
            </a:xfrm>
            <a:custGeom>
              <a:avLst/>
              <a:gdLst/>
              <a:ahLst/>
              <a:cxnLst/>
              <a:rect l="l" t="t" r="r" b="b"/>
              <a:pathLst>
                <a:path w="1399" h="1653" extrusionOk="0">
                  <a:moveTo>
                    <a:pt x="241" y="1"/>
                  </a:moveTo>
                  <a:cubicBezTo>
                    <a:pt x="80" y="342"/>
                    <a:pt x="1" y="724"/>
                    <a:pt x="13" y="1096"/>
                  </a:cubicBezTo>
                  <a:cubicBezTo>
                    <a:pt x="301" y="1271"/>
                    <a:pt x="748" y="1477"/>
                    <a:pt x="1244" y="1653"/>
                  </a:cubicBezTo>
                  <a:cubicBezTo>
                    <a:pt x="1192" y="1205"/>
                    <a:pt x="1254" y="745"/>
                    <a:pt x="1399" y="321"/>
                  </a:cubicBezTo>
                  <a:cubicBezTo>
                    <a:pt x="942" y="222"/>
                    <a:pt x="538" y="101"/>
                    <a:pt x="24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3" name="Google Shape;1363;p41"/>
            <p:cNvSpPr/>
            <p:nvPr/>
          </p:nvSpPr>
          <p:spPr>
            <a:xfrm>
              <a:off x="3072500" y="3119325"/>
              <a:ext cx="51225" cy="43100"/>
            </a:xfrm>
            <a:custGeom>
              <a:avLst/>
              <a:gdLst/>
              <a:ahLst/>
              <a:cxnLst/>
              <a:rect l="l" t="t" r="r" b="b"/>
              <a:pathLst>
                <a:path w="2049" h="1724" extrusionOk="0">
                  <a:moveTo>
                    <a:pt x="207" y="0"/>
                  </a:moveTo>
                  <a:cubicBezTo>
                    <a:pt x="62" y="424"/>
                    <a:pt x="0" y="885"/>
                    <a:pt x="52" y="1332"/>
                  </a:cubicBezTo>
                  <a:cubicBezTo>
                    <a:pt x="675" y="1552"/>
                    <a:pt x="1373" y="1723"/>
                    <a:pt x="1926" y="1723"/>
                  </a:cubicBezTo>
                  <a:cubicBezTo>
                    <a:pt x="1939" y="1723"/>
                    <a:pt x="1952" y="1723"/>
                    <a:pt x="1965" y="1723"/>
                  </a:cubicBezTo>
                  <a:cubicBezTo>
                    <a:pt x="1975" y="1723"/>
                    <a:pt x="1985" y="1722"/>
                    <a:pt x="1995" y="1722"/>
                  </a:cubicBezTo>
                  <a:cubicBezTo>
                    <a:pt x="2048" y="1212"/>
                    <a:pt x="2010" y="692"/>
                    <a:pt x="1938" y="183"/>
                  </a:cubicBezTo>
                  <a:cubicBezTo>
                    <a:pt x="1917" y="184"/>
                    <a:pt x="1897" y="185"/>
                    <a:pt x="1878" y="186"/>
                  </a:cubicBezTo>
                  <a:cubicBezTo>
                    <a:pt x="1851" y="187"/>
                    <a:pt x="1825" y="187"/>
                    <a:pt x="1799" y="187"/>
                  </a:cubicBezTo>
                  <a:cubicBezTo>
                    <a:pt x="1250" y="187"/>
                    <a:pt x="698" y="107"/>
                    <a:pt x="2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4" name="Google Shape;1364;p41"/>
            <p:cNvSpPr/>
            <p:nvPr/>
          </p:nvSpPr>
          <p:spPr>
            <a:xfrm>
              <a:off x="3198725" y="3084875"/>
              <a:ext cx="12000" cy="48525"/>
            </a:xfrm>
            <a:custGeom>
              <a:avLst/>
              <a:gdLst/>
              <a:ahLst/>
              <a:cxnLst/>
              <a:rect l="l" t="t" r="r" b="b"/>
              <a:pathLst>
                <a:path w="480" h="1941" extrusionOk="0">
                  <a:moveTo>
                    <a:pt x="250" y="0"/>
                  </a:moveTo>
                  <a:cubicBezTo>
                    <a:pt x="250" y="0"/>
                    <a:pt x="159" y="78"/>
                    <a:pt x="1" y="199"/>
                  </a:cubicBezTo>
                  <a:cubicBezTo>
                    <a:pt x="236" y="743"/>
                    <a:pt x="329" y="1339"/>
                    <a:pt x="318" y="1940"/>
                  </a:cubicBezTo>
                  <a:cubicBezTo>
                    <a:pt x="401" y="1827"/>
                    <a:pt x="456" y="1714"/>
                    <a:pt x="462" y="1611"/>
                  </a:cubicBezTo>
                  <a:cubicBezTo>
                    <a:pt x="480" y="1249"/>
                    <a:pt x="250" y="0"/>
                    <a:pt x="25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5" name="Google Shape;1365;p41"/>
            <p:cNvSpPr/>
            <p:nvPr/>
          </p:nvSpPr>
          <p:spPr>
            <a:xfrm>
              <a:off x="3164750" y="3089825"/>
              <a:ext cx="42225" cy="66300"/>
            </a:xfrm>
            <a:custGeom>
              <a:avLst/>
              <a:gdLst/>
              <a:ahLst/>
              <a:cxnLst/>
              <a:rect l="l" t="t" r="r" b="b"/>
              <a:pathLst>
                <a:path w="1689" h="2652" extrusionOk="0">
                  <a:moveTo>
                    <a:pt x="1360" y="1"/>
                  </a:moveTo>
                  <a:cubicBezTo>
                    <a:pt x="1080" y="214"/>
                    <a:pt x="587" y="562"/>
                    <a:pt x="0" y="854"/>
                  </a:cubicBezTo>
                  <a:cubicBezTo>
                    <a:pt x="194" y="1421"/>
                    <a:pt x="323" y="2045"/>
                    <a:pt x="292" y="2651"/>
                  </a:cubicBezTo>
                  <a:cubicBezTo>
                    <a:pt x="550" y="2585"/>
                    <a:pt x="748" y="2514"/>
                    <a:pt x="857" y="2449"/>
                  </a:cubicBezTo>
                  <a:cubicBezTo>
                    <a:pt x="1087" y="2314"/>
                    <a:pt x="1470" y="2028"/>
                    <a:pt x="1677" y="1742"/>
                  </a:cubicBezTo>
                  <a:cubicBezTo>
                    <a:pt x="1688" y="1141"/>
                    <a:pt x="1595" y="545"/>
                    <a:pt x="13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6" name="Google Shape;1366;p41"/>
            <p:cNvSpPr/>
            <p:nvPr/>
          </p:nvSpPr>
          <p:spPr>
            <a:xfrm>
              <a:off x="3120925" y="3111150"/>
              <a:ext cx="51900" cy="51225"/>
            </a:xfrm>
            <a:custGeom>
              <a:avLst/>
              <a:gdLst/>
              <a:ahLst/>
              <a:cxnLst/>
              <a:rect l="l" t="t" r="r" b="b"/>
              <a:pathLst>
                <a:path w="2076" h="2049" extrusionOk="0">
                  <a:moveTo>
                    <a:pt x="1753" y="1"/>
                  </a:moveTo>
                  <a:cubicBezTo>
                    <a:pt x="1216" y="268"/>
                    <a:pt x="600" y="488"/>
                    <a:pt x="1" y="510"/>
                  </a:cubicBezTo>
                  <a:cubicBezTo>
                    <a:pt x="73" y="1019"/>
                    <a:pt x="111" y="1539"/>
                    <a:pt x="58" y="2049"/>
                  </a:cubicBezTo>
                  <a:cubicBezTo>
                    <a:pt x="839" y="2034"/>
                    <a:pt x="1555" y="1924"/>
                    <a:pt x="2045" y="1798"/>
                  </a:cubicBezTo>
                  <a:cubicBezTo>
                    <a:pt x="2076" y="1192"/>
                    <a:pt x="1947" y="568"/>
                    <a:pt x="175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7" name="Google Shape;1367;p41"/>
            <p:cNvSpPr/>
            <p:nvPr/>
          </p:nvSpPr>
          <p:spPr>
            <a:xfrm>
              <a:off x="3157225" y="3146350"/>
              <a:ext cx="36700" cy="34750"/>
            </a:xfrm>
            <a:custGeom>
              <a:avLst/>
              <a:gdLst/>
              <a:ahLst/>
              <a:cxnLst/>
              <a:rect l="l" t="t" r="r" b="b"/>
              <a:pathLst>
                <a:path w="1468" h="1390" extrusionOk="0">
                  <a:moveTo>
                    <a:pt x="1438" y="0"/>
                  </a:moveTo>
                  <a:lnTo>
                    <a:pt x="119" y="320"/>
                  </a:lnTo>
                  <a:cubicBezTo>
                    <a:pt x="119" y="320"/>
                    <a:pt x="65" y="778"/>
                    <a:pt x="0" y="1389"/>
                  </a:cubicBezTo>
                  <a:cubicBezTo>
                    <a:pt x="496" y="1362"/>
                    <a:pt x="989" y="1304"/>
                    <a:pt x="1467" y="1184"/>
                  </a:cubicBezTo>
                  <a:cubicBezTo>
                    <a:pt x="1453" y="567"/>
                    <a:pt x="1438" y="0"/>
                    <a:pt x="143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8" name="Google Shape;1368;p41"/>
            <p:cNvSpPr/>
            <p:nvPr/>
          </p:nvSpPr>
          <p:spPr>
            <a:xfrm>
              <a:off x="3153575" y="3175950"/>
              <a:ext cx="41125" cy="44350"/>
            </a:xfrm>
            <a:custGeom>
              <a:avLst/>
              <a:gdLst/>
              <a:ahLst/>
              <a:cxnLst/>
              <a:rect l="l" t="t" r="r" b="b"/>
              <a:pathLst>
                <a:path w="1645" h="1774" extrusionOk="0">
                  <a:moveTo>
                    <a:pt x="1613" y="0"/>
                  </a:moveTo>
                  <a:cubicBezTo>
                    <a:pt x="1135" y="119"/>
                    <a:pt x="642" y="178"/>
                    <a:pt x="146" y="205"/>
                  </a:cubicBezTo>
                  <a:cubicBezTo>
                    <a:pt x="96" y="673"/>
                    <a:pt x="42" y="1232"/>
                    <a:pt x="0" y="1747"/>
                  </a:cubicBezTo>
                  <a:cubicBezTo>
                    <a:pt x="173" y="1764"/>
                    <a:pt x="347" y="1773"/>
                    <a:pt x="521" y="1773"/>
                  </a:cubicBezTo>
                  <a:cubicBezTo>
                    <a:pt x="900" y="1773"/>
                    <a:pt x="1277" y="1731"/>
                    <a:pt x="1642" y="1639"/>
                  </a:cubicBezTo>
                  <a:cubicBezTo>
                    <a:pt x="1643" y="1584"/>
                    <a:pt x="1644" y="1536"/>
                    <a:pt x="1644" y="1498"/>
                  </a:cubicBezTo>
                  <a:cubicBezTo>
                    <a:pt x="1644" y="1308"/>
                    <a:pt x="1629" y="628"/>
                    <a:pt x="16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9" name="Google Shape;1369;p41"/>
            <p:cNvSpPr/>
            <p:nvPr/>
          </p:nvSpPr>
          <p:spPr>
            <a:xfrm>
              <a:off x="3151775" y="3233800"/>
              <a:ext cx="42000" cy="26975"/>
            </a:xfrm>
            <a:custGeom>
              <a:avLst/>
              <a:gdLst/>
              <a:ahLst/>
              <a:cxnLst/>
              <a:rect l="l" t="t" r="r" b="b"/>
              <a:pathLst>
                <a:path w="1680" h="1079" extrusionOk="0">
                  <a:moveTo>
                    <a:pt x="1679" y="1"/>
                  </a:moveTo>
                  <a:lnTo>
                    <a:pt x="1679" y="1"/>
                  </a:lnTo>
                  <a:cubicBezTo>
                    <a:pt x="1145" y="121"/>
                    <a:pt x="592" y="177"/>
                    <a:pt x="22" y="192"/>
                  </a:cubicBezTo>
                  <a:cubicBezTo>
                    <a:pt x="0" y="626"/>
                    <a:pt x="4" y="943"/>
                    <a:pt x="54" y="997"/>
                  </a:cubicBezTo>
                  <a:cubicBezTo>
                    <a:pt x="108" y="1056"/>
                    <a:pt x="234" y="1079"/>
                    <a:pt x="390" y="1079"/>
                  </a:cubicBezTo>
                  <a:cubicBezTo>
                    <a:pt x="783" y="1079"/>
                    <a:pt x="1368" y="938"/>
                    <a:pt x="1490" y="884"/>
                  </a:cubicBezTo>
                  <a:cubicBezTo>
                    <a:pt x="1586" y="841"/>
                    <a:pt x="1645" y="424"/>
                    <a:pt x="16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0" name="Google Shape;1370;p41"/>
            <p:cNvSpPr/>
            <p:nvPr/>
          </p:nvSpPr>
          <p:spPr>
            <a:xfrm>
              <a:off x="3152300" y="3216925"/>
              <a:ext cx="42350" cy="21700"/>
            </a:xfrm>
            <a:custGeom>
              <a:avLst/>
              <a:gdLst/>
              <a:ahLst/>
              <a:cxnLst/>
              <a:rect l="l" t="t" r="r" b="b"/>
              <a:pathLst>
                <a:path w="1694" h="868" extrusionOk="0">
                  <a:moveTo>
                    <a:pt x="1693" y="0"/>
                  </a:moveTo>
                  <a:lnTo>
                    <a:pt x="1693" y="0"/>
                  </a:lnTo>
                  <a:cubicBezTo>
                    <a:pt x="1328" y="92"/>
                    <a:pt x="951" y="134"/>
                    <a:pt x="572" y="134"/>
                  </a:cubicBezTo>
                  <a:cubicBezTo>
                    <a:pt x="398" y="134"/>
                    <a:pt x="224" y="125"/>
                    <a:pt x="51" y="108"/>
                  </a:cubicBezTo>
                  <a:cubicBezTo>
                    <a:pt x="30" y="380"/>
                    <a:pt x="11" y="639"/>
                    <a:pt x="1" y="867"/>
                  </a:cubicBezTo>
                  <a:cubicBezTo>
                    <a:pt x="571" y="852"/>
                    <a:pt x="1124" y="796"/>
                    <a:pt x="1658" y="676"/>
                  </a:cubicBezTo>
                  <a:cubicBezTo>
                    <a:pt x="1678" y="427"/>
                    <a:pt x="1689" y="177"/>
                    <a:pt x="16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1" name="Google Shape;1371;p41"/>
            <p:cNvSpPr/>
            <p:nvPr/>
          </p:nvSpPr>
          <p:spPr>
            <a:xfrm>
              <a:off x="3018325" y="3187550"/>
              <a:ext cx="89950" cy="89950"/>
            </a:xfrm>
            <a:custGeom>
              <a:avLst/>
              <a:gdLst/>
              <a:ahLst/>
              <a:cxnLst/>
              <a:rect l="l" t="t" r="r" b="b"/>
              <a:pathLst>
                <a:path w="3598" h="3598" extrusionOk="0">
                  <a:moveTo>
                    <a:pt x="210" y="0"/>
                  </a:moveTo>
                  <a:lnTo>
                    <a:pt x="0" y="192"/>
                  </a:lnTo>
                  <a:lnTo>
                    <a:pt x="987" y="2270"/>
                  </a:lnTo>
                  <a:cubicBezTo>
                    <a:pt x="987" y="2270"/>
                    <a:pt x="1450" y="2759"/>
                    <a:pt x="1554" y="2846"/>
                  </a:cubicBezTo>
                  <a:cubicBezTo>
                    <a:pt x="1659" y="2934"/>
                    <a:pt x="2916" y="3597"/>
                    <a:pt x="2916" y="3597"/>
                  </a:cubicBezTo>
                  <a:lnTo>
                    <a:pt x="3194" y="3405"/>
                  </a:lnTo>
                  <a:lnTo>
                    <a:pt x="2602" y="3160"/>
                  </a:lnTo>
                  <a:lnTo>
                    <a:pt x="1363" y="2252"/>
                  </a:lnTo>
                  <a:cubicBezTo>
                    <a:pt x="1363" y="2252"/>
                    <a:pt x="2236" y="2130"/>
                    <a:pt x="2497" y="2113"/>
                  </a:cubicBezTo>
                  <a:cubicBezTo>
                    <a:pt x="2511" y="2112"/>
                    <a:pt x="2526" y="2112"/>
                    <a:pt x="2542" y="2112"/>
                  </a:cubicBezTo>
                  <a:cubicBezTo>
                    <a:pt x="2834" y="2112"/>
                    <a:pt x="3493" y="2252"/>
                    <a:pt x="3493" y="2252"/>
                  </a:cubicBezTo>
                  <a:lnTo>
                    <a:pt x="3597" y="2065"/>
                  </a:lnTo>
                  <a:lnTo>
                    <a:pt x="3194" y="1955"/>
                  </a:lnTo>
                  <a:lnTo>
                    <a:pt x="2265" y="1938"/>
                  </a:lnTo>
                  <a:cubicBezTo>
                    <a:pt x="2265" y="1938"/>
                    <a:pt x="1656" y="2065"/>
                    <a:pt x="1382" y="2065"/>
                  </a:cubicBezTo>
                  <a:cubicBezTo>
                    <a:pt x="1319" y="2065"/>
                    <a:pt x="1274" y="2059"/>
                    <a:pt x="1258" y="2042"/>
                  </a:cubicBezTo>
                  <a:cubicBezTo>
                    <a:pt x="1172" y="1954"/>
                    <a:pt x="210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2" name="Google Shape;1372;p41"/>
            <p:cNvSpPr/>
            <p:nvPr/>
          </p:nvSpPr>
          <p:spPr>
            <a:xfrm>
              <a:off x="3201875" y="3175950"/>
              <a:ext cx="60950" cy="90450"/>
            </a:xfrm>
            <a:custGeom>
              <a:avLst/>
              <a:gdLst/>
              <a:ahLst/>
              <a:cxnLst/>
              <a:rect l="l" t="t" r="r" b="b"/>
              <a:pathLst>
                <a:path w="2438" h="3618" extrusionOk="0">
                  <a:moveTo>
                    <a:pt x="2067" y="0"/>
                  </a:moveTo>
                  <a:lnTo>
                    <a:pt x="1776" y="1858"/>
                  </a:lnTo>
                  <a:lnTo>
                    <a:pt x="1292" y="1773"/>
                  </a:lnTo>
                  <a:lnTo>
                    <a:pt x="1219" y="2072"/>
                  </a:lnTo>
                  <a:lnTo>
                    <a:pt x="1792" y="2072"/>
                  </a:lnTo>
                  <a:lnTo>
                    <a:pt x="1792" y="2181"/>
                  </a:lnTo>
                  <a:lnTo>
                    <a:pt x="614" y="3149"/>
                  </a:lnTo>
                  <a:lnTo>
                    <a:pt x="1" y="3393"/>
                  </a:lnTo>
                  <a:lnTo>
                    <a:pt x="1" y="3617"/>
                  </a:lnTo>
                  <a:lnTo>
                    <a:pt x="630" y="3488"/>
                  </a:lnTo>
                  <a:lnTo>
                    <a:pt x="1840" y="2391"/>
                  </a:lnTo>
                  <a:lnTo>
                    <a:pt x="1485" y="3488"/>
                  </a:lnTo>
                  <a:lnTo>
                    <a:pt x="1792" y="3488"/>
                  </a:lnTo>
                  <a:lnTo>
                    <a:pt x="2437" y="100"/>
                  </a:lnTo>
                  <a:lnTo>
                    <a:pt x="206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73" name="Google Shape;1373;p41"/>
          <p:cNvSpPr txBox="1">
            <a:spLocks noGrp="1"/>
          </p:cNvSpPr>
          <p:nvPr>
            <p:ph type="title"/>
          </p:nvPr>
        </p:nvSpPr>
        <p:spPr>
          <a:xfrm>
            <a:off x="1464681" y="492992"/>
            <a:ext cx="7704000" cy="82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2. Поставьте существительные в форму родительного падежа множественного числа. Все существительные даны в форме единственного числа.</a:t>
            </a:r>
            <a:br>
              <a:rPr lang="ru-RU" sz="2800" dirty="0">
                <a:latin typeface="Gabriola" panose="04040605051002020D02" pitchFamily="82" charset="0"/>
              </a:rPr>
            </a:b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43" name="Google Shape;815;p31">
            <a:extLst>
              <a:ext uri="{FF2B5EF4-FFF2-40B4-BE49-F238E27FC236}">
                <a16:creationId xmlns:a16="http://schemas.microsoft.com/office/drawing/2014/main" xmlns="" id="{671EBA7A-959B-40F9-9A68-7B4FB6EAF94A}"/>
              </a:ext>
            </a:extLst>
          </p:cNvPr>
          <p:cNvSpPr txBox="1">
            <a:spLocks/>
          </p:cNvSpPr>
          <p:nvPr/>
        </p:nvSpPr>
        <p:spPr>
          <a:xfrm>
            <a:off x="381800" y="395960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bg2"/>
                </a:solidFill>
                <a:latin typeface="Bigelow Rules" panose="020B0604020202020204" charset="0"/>
              </a:rPr>
              <a:t>02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1C7FEB52-FF04-4B30-B02C-CA99A60C175A}"/>
              </a:ext>
            </a:extLst>
          </p:cNvPr>
          <p:cNvSpPr/>
          <p:nvPr/>
        </p:nvSpPr>
        <p:spPr>
          <a:xfrm>
            <a:off x="2476152" y="2063121"/>
            <a:ext cx="6634635" cy="1039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800" dirty="0">
                <a:latin typeface="Gabriola" panose="04040605051002020D02" pitchFamily="82" charset="0"/>
                <a:ea typeface="Calibri" panose="020F0502020204030204" pitchFamily="34" charset="0"/>
              </a:rPr>
              <a:t>Грузин, турок, апельсин, зеркальце, болотце, солнце, туфля, партизан, яблоко.</a:t>
            </a:r>
          </a:p>
        </p:txBody>
      </p:sp>
      <p:sp>
        <p:nvSpPr>
          <p:cNvPr id="34" name="Звезда: 4 точки 33">
            <a:hlinkClick r:id="rId3" action="ppaction://hlinksldjump"/>
            <a:extLst>
              <a:ext uri="{FF2B5EF4-FFF2-40B4-BE49-F238E27FC236}">
                <a16:creationId xmlns:a16="http://schemas.microsoft.com/office/drawing/2014/main" xmlns="" id="{FA31A162-696F-4A27-9024-DF4F394F22A1}"/>
              </a:ext>
            </a:extLst>
          </p:cNvPr>
          <p:cNvSpPr/>
          <p:nvPr/>
        </p:nvSpPr>
        <p:spPr>
          <a:xfrm>
            <a:off x="442248" y="19959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Google Shape;815;p31">
            <a:hlinkClick r:id="rId4" action="ppaction://hlinksldjump"/>
            <a:extLst>
              <a:ext uri="{FF2B5EF4-FFF2-40B4-BE49-F238E27FC236}">
                <a16:creationId xmlns:a16="http://schemas.microsoft.com/office/drawing/2014/main" xmlns="" id="{FB6FC96E-022F-4466-BD01-FAF9F4E1E3C8}"/>
              </a:ext>
            </a:extLst>
          </p:cNvPr>
          <p:cNvSpPr txBox="1">
            <a:spLocks/>
          </p:cNvSpPr>
          <p:nvPr/>
        </p:nvSpPr>
        <p:spPr>
          <a:xfrm>
            <a:off x="7377745" y="4331201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633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5" name="Google Shape;1345;p41"/>
          <p:cNvGrpSpPr/>
          <p:nvPr/>
        </p:nvGrpSpPr>
        <p:grpSpPr>
          <a:xfrm>
            <a:off x="826872" y="1894193"/>
            <a:ext cx="2442856" cy="2988767"/>
            <a:chOff x="2933050" y="2844050"/>
            <a:chExt cx="417725" cy="511075"/>
          </a:xfrm>
        </p:grpSpPr>
        <p:sp>
          <p:nvSpPr>
            <p:cNvPr id="1346" name="Google Shape;1346;p41"/>
            <p:cNvSpPr/>
            <p:nvPr/>
          </p:nvSpPr>
          <p:spPr>
            <a:xfrm>
              <a:off x="3011875" y="2970900"/>
              <a:ext cx="215125" cy="154250"/>
            </a:xfrm>
            <a:custGeom>
              <a:avLst/>
              <a:gdLst/>
              <a:ahLst/>
              <a:cxnLst/>
              <a:rect l="l" t="t" r="r" b="b"/>
              <a:pathLst>
                <a:path w="8605" h="6170" extrusionOk="0">
                  <a:moveTo>
                    <a:pt x="4459" y="0"/>
                  </a:moveTo>
                  <a:cubicBezTo>
                    <a:pt x="1544" y="0"/>
                    <a:pt x="330" y="2867"/>
                    <a:pt x="166" y="3474"/>
                  </a:cubicBezTo>
                  <a:cubicBezTo>
                    <a:pt x="166" y="3474"/>
                    <a:pt x="0" y="4562"/>
                    <a:pt x="452" y="5017"/>
                  </a:cubicBezTo>
                  <a:cubicBezTo>
                    <a:pt x="855" y="5423"/>
                    <a:pt x="1886" y="6170"/>
                    <a:pt x="3561" y="6170"/>
                  </a:cubicBezTo>
                  <a:cubicBezTo>
                    <a:pt x="3760" y="6170"/>
                    <a:pt x="3967" y="6159"/>
                    <a:pt x="4184" y="6137"/>
                  </a:cubicBezTo>
                  <a:cubicBezTo>
                    <a:pt x="6228" y="5924"/>
                    <a:pt x="8605" y="4355"/>
                    <a:pt x="8462" y="3166"/>
                  </a:cubicBezTo>
                  <a:cubicBezTo>
                    <a:pt x="8319" y="1978"/>
                    <a:pt x="7678" y="123"/>
                    <a:pt x="4635" y="4"/>
                  </a:cubicBezTo>
                  <a:cubicBezTo>
                    <a:pt x="4576" y="2"/>
                    <a:pt x="4517" y="0"/>
                    <a:pt x="44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41"/>
            <p:cNvSpPr/>
            <p:nvPr/>
          </p:nvSpPr>
          <p:spPr>
            <a:xfrm>
              <a:off x="2933050" y="3081700"/>
              <a:ext cx="417725" cy="273425"/>
            </a:xfrm>
            <a:custGeom>
              <a:avLst/>
              <a:gdLst/>
              <a:ahLst/>
              <a:cxnLst/>
              <a:rect l="l" t="t" r="r" b="b"/>
              <a:pathLst>
                <a:path w="16709" h="10937" extrusionOk="0">
                  <a:moveTo>
                    <a:pt x="10580" y="0"/>
                  </a:moveTo>
                  <a:lnTo>
                    <a:pt x="5226" y="1271"/>
                  </a:lnTo>
                  <a:cubicBezTo>
                    <a:pt x="5226" y="1271"/>
                    <a:pt x="1069" y="5221"/>
                    <a:pt x="535" y="6833"/>
                  </a:cubicBezTo>
                  <a:cubicBezTo>
                    <a:pt x="0" y="8447"/>
                    <a:pt x="645" y="9865"/>
                    <a:pt x="1581" y="10252"/>
                  </a:cubicBezTo>
                  <a:cubicBezTo>
                    <a:pt x="2280" y="10542"/>
                    <a:pt x="8209" y="10937"/>
                    <a:pt x="11763" y="10937"/>
                  </a:cubicBezTo>
                  <a:cubicBezTo>
                    <a:pt x="12962" y="10937"/>
                    <a:pt x="13891" y="10892"/>
                    <a:pt x="14257" y="10783"/>
                  </a:cubicBezTo>
                  <a:cubicBezTo>
                    <a:pt x="15708" y="10350"/>
                    <a:pt x="16708" y="8381"/>
                    <a:pt x="16418" y="7188"/>
                  </a:cubicBezTo>
                  <a:cubicBezTo>
                    <a:pt x="16128" y="5995"/>
                    <a:pt x="13676" y="2804"/>
                    <a:pt x="12580" y="1738"/>
                  </a:cubicBezTo>
                  <a:cubicBezTo>
                    <a:pt x="11484" y="673"/>
                    <a:pt x="10580" y="0"/>
                    <a:pt x="105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41"/>
            <p:cNvSpPr/>
            <p:nvPr/>
          </p:nvSpPr>
          <p:spPr>
            <a:xfrm>
              <a:off x="3077100" y="2844050"/>
              <a:ext cx="74800" cy="130500"/>
            </a:xfrm>
            <a:custGeom>
              <a:avLst/>
              <a:gdLst/>
              <a:ahLst/>
              <a:cxnLst/>
              <a:rect l="l" t="t" r="r" b="b"/>
              <a:pathLst>
                <a:path w="2992" h="5220" extrusionOk="0">
                  <a:moveTo>
                    <a:pt x="1788" y="1"/>
                  </a:moveTo>
                  <a:cubicBezTo>
                    <a:pt x="1788" y="1"/>
                    <a:pt x="1070" y="99"/>
                    <a:pt x="979" y="99"/>
                  </a:cubicBezTo>
                  <a:cubicBezTo>
                    <a:pt x="975" y="99"/>
                    <a:pt x="972" y="99"/>
                    <a:pt x="971" y="99"/>
                  </a:cubicBezTo>
                  <a:cubicBezTo>
                    <a:pt x="971" y="99"/>
                    <a:pt x="971" y="99"/>
                    <a:pt x="971" y="99"/>
                  </a:cubicBezTo>
                  <a:lnTo>
                    <a:pt x="971" y="99"/>
                  </a:lnTo>
                  <a:cubicBezTo>
                    <a:pt x="936" y="99"/>
                    <a:pt x="1528" y="5013"/>
                    <a:pt x="1528" y="5013"/>
                  </a:cubicBezTo>
                  <a:cubicBezTo>
                    <a:pt x="1528" y="5013"/>
                    <a:pt x="782" y="4824"/>
                    <a:pt x="674" y="4771"/>
                  </a:cubicBezTo>
                  <a:cubicBezTo>
                    <a:pt x="566" y="4717"/>
                    <a:pt x="261" y="3810"/>
                    <a:pt x="261" y="3810"/>
                  </a:cubicBezTo>
                  <a:lnTo>
                    <a:pt x="0" y="3971"/>
                  </a:lnTo>
                  <a:lnTo>
                    <a:pt x="315" y="4959"/>
                  </a:lnTo>
                  <a:lnTo>
                    <a:pt x="1240" y="5219"/>
                  </a:lnTo>
                  <a:lnTo>
                    <a:pt x="2030" y="5148"/>
                  </a:lnTo>
                  <a:cubicBezTo>
                    <a:pt x="2030" y="5148"/>
                    <a:pt x="2767" y="4797"/>
                    <a:pt x="2857" y="4707"/>
                  </a:cubicBezTo>
                  <a:cubicBezTo>
                    <a:pt x="2946" y="4617"/>
                    <a:pt x="2992" y="3998"/>
                    <a:pt x="2992" y="3998"/>
                  </a:cubicBezTo>
                  <a:lnTo>
                    <a:pt x="2749" y="3899"/>
                  </a:lnTo>
                  <a:cubicBezTo>
                    <a:pt x="2749" y="3899"/>
                    <a:pt x="2668" y="4555"/>
                    <a:pt x="2668" y="4591"/>
                  </a:cubicBezTo>
                  <a:cubicBezTo>
                    <a:pt x="2668" y="4627"/>
                    <a:pt x="1842" y="4933"/>
                    <a:pt x="1842" y="4933"/>
                  </a:cubicBezTo>
                  <a:lnTo>
                    <a:pt x="178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41"/>
            <p:cNvSpPr/>
            <p:nvPr/>
          </p:nvSpPr>
          <p:spPr>
            <a:xfrm>
              <a:off x="3107050" y="3015925"/>
              <a:ext cx="33350" cy="31575"/>
            </a:xfrm>
            <a:custGeom>
              <a:avLst/>
              <a:gdLst/>
              <a:ahLst/>
              <a:cxnLst/>
              <a:rect l="l" t="t" r="r" b="b"/>
              <a:pathLst>
                <a:path w="1334" h="1263" extrusionOk="0">
                  <a:moveTo>
                    <a:pt x="348" y="0"/>
                  </a:moveTo>
                  <a:cubicBezTo>
                    <a:pt x="245" y="0"/>
                    <a:pt x="123" y="75"/>
                    <a:pt x="0" y="183"/>
                  </a:cubicBezTo>
                  <a:cubicBezTo>
                    <a:pt x="534" y="291"/>
                    <a:pt x="962" y="746"/>
                    <a:pt x="1177" y="1263"/>
                  </a:cubicBezTo>
                  <a:cubicBezTo>
                    <a:pt x="1279" y="1157"/>
                    <a:pt x="1333" y="1040"/>
                    <a:pt x="1307" y="914"/>
                  </a:cubicBezTo>
                  <a:cubicBezTo>
                    <a:pt x="1299" y="870"/>
                    <a:pt x="693" y="0"/>
                    <a:pt x="3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41"/>
            <p:cNvSpPr/>
            <p:nvPr/>
          </p:nvSpPr>
          <p:spPr>
            <a:xfrm>
              <a:off x="3105450" y="3020300"/>
              <a:ext cx="32325" cy="28900"/>
            </a:xfrm>
            <a:custGeom>
              <a:avLst/>
              <a:gdLst/>
              <a:ahLst/>
              <a:cxnLst/>
              <a:rect l="l" t="t" r="r" b="b"/>
              <a:pathLst>
                <a:path w="1293" h="1156" extrusionOk="0">
                  <a:moveTo>
                    <a:pt x="114" y="1"/>
                  </a:moveTo>
                  <a:cubicBezTo>
                    <a:pt x="76" y="34"/>
                    <a:pt x="38" y="71"/>
                    <a:pt x="1" y="110"/>
                  </a:cubicBezTo>
                  <a:cubicBezTo>
                    <a:pt x="532" y="188"/>
                    <a:pt x="1074" y="597"/>
                    <a:pt x="1211" y="1155"/>
                  </a:cubicBezTo>
                  <a:cubicBezTo>
                    <a:pt x="1240" y="1131"/>
                    <a:pt x="1268" y="1106"/>
                    <a:pt x="1292" y="1081"/>
                  </a:cubicBezTo>
                  <a:cubicBezTo>
                    <a:pt x="1076" y="565"/>
                    <a:pt x="648" y="109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1" name="Google Shape;1351;p41"/>
            <p:cNvSpPr/>
            <p:nvPr/>
          </p:nvSpPr>
          <p:spPr>
            <a:xfrm>
              <a:off x="3087300" y="3045750"/>
              <a:ext cx="26325" cy="14725"/>
            </a:xfrm>
            <a:custGeom>
              <a:avLst/>
              <a:gdLst/>
              <a:ahLst/>
              <a:cxnLst/>
              <a:rect l="l" t="t" r="r" b="b"/>
              <a:pathLst>
                <a:path w="1053" h="589" extrusionOk="0">
                  <a:moveTo>
                    <a:pt x="115" y="1"/>
                  </a:moveTo>
                  <a:cubicBezTo>
                    <a:pt x="92" y="1"/>
                    <a:pt x="69" y="1"/>
                    <a:pt x="46" y="3"/>
                  </a:cubicBezTo>
                  <a:cubicBezTo>
                    <a:pt x="31" y="29"/>
                    <a:pt x="15" y="55"/>
                    <a:pt x="1" y="82"/>
                  </a:cubicBezTo>
                  <a:cubicBezTo>
                    <a:pt x="18" y="81"/>
                    <a:pt x="35" y="80"/>
                    <a:pt x="52" y="80"/>
                  </a:cubicBezTo>
                  <a:cubicBezTo>
                    <a:pt x="389" y="80"/>
                    <a:pt x="736" y="273"/>
                    <a:pt x="911" y="589"/>
                  </a:cubicBezTo>
                  <a:cubicBezTo>
                    <a:pt x="957" y="576"/>
                    <a:pt x="1004" y="564"/>
                    <a:pt x="1052" y="550"/>
                  </a:cubicBezTo>
                  <a:cubicBezTo>
                    <a:pt x="883" y="221"/>
                    <a:pt x="484" y="1"/>
                    <a:pt x="1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2" name="Google Shape;1352;p41"/>
            <p:cNvSpPr/>
            <p:nvPr/>
          </p:nvSpPr>
          <p:spPr>
            <a:xfrm>
              <a:off x="3082247" y="3048036"/>
              <a:ext cx="28650" cy="14675"/>
            </a:xfrm>
            <a:custGeom>
              <a:avLst/>
              <a:gdLst/>
              <a:ahLst/>
              <a:cxnLst/>
              <a:rect l="l" t="t" r="r" b="b"/>
              <a:pathLst>
                <a:path w="1146" h="587" extrusionOk="0">
                  <a:moveTo>
                    <a:pt x="284" y="1"/>
                  </a:moveTo>
                  <a:cubicBezTo>
                    <a:pt x="268" y="1"/>
                    <a:pt x="252" y="1"/>
                    <a:pt x="236" y="2"/>
                  </a:cubicBezTo>
                  <a:cubicBezTo>
                    <a:pt x="117" y="209"/>
                    <a:pt x="0" y="430"/>
                    <a:pt x="0" y="430"/>
                  </a:cubicBezTo>
                  <a:cubicBezTo>
                    <a:pt x="0" y="430"/>
                    <a:pt x="265" y="586"/>
                    <a:pt x="644" y="586"/>
                  </a:cubicBezTo>
                  <a:cubicBezTo>
                    <a:pt x="687" y="586"/>
                    <a:pt x="733" y="584"/>
                    <a:pt x="779" y="579"/>
                  </a:cubicBezTo>
                  <a:cubicBezTo>
                    <a:pt x="873" y="570"/>
                    <a:pt x="1002" y="547"/>
                    <a:pt x="1146" y="510"/>
                  </a:cubicBezTo>
                  <a:cubicBezTo>
                    <a:pt x="971" y="193"/>
                    <a:pt x="623" y="1"/>
                    <a:pt x="2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41"/>
            <p:cNvSpPr/>
            <p:nvPr/>
          </p:nvSpPr>
          <p:spPr>
            <a:xfrm>
              <a:off x="3088425" y="3036700"/>
              <a:ext cx="33725" cy="22800"/>
            </a:xfrm>
            <a:custGeom>
              <a:avLst/>
              <a:gdLst/>
              <a:ahLst/>
              <a:cxnLst/>
              <a:rect l="l" t="t" r="r" b="b"/>
              <a:pathLst>
                <a:path w="1349" h="912" extrusionOk="0">
                  <a:moveTo>
                    <a:pt x="266" y="0"/>
                  </a:moveTo>
                  <a:cubicBezTo>
                    <a:pt x="257" y="0"/>
                    <a:pt x="249" y="1"/>
                    <a:pt x="240" y="1"/>
                  </a:cubicBezTo>
                  <a:cubicBezTo>
                    <a:pt x="190" y="71"/>
                    <a:pt x="149" y="130"/>
                    <a:pt x="125" y="167"/>
                  </a:cubicBezTo>
                  <a:cubicBezTo>
                    <a:pt x="90" y="217"/>
                    <a:pt x="46" y="287"/>
                    <a:pt x="1" y="365"/>
                  </a:cubicBezTo>
                  <a:cubicBezTo>
                    <a:pt x="24" y="363"/>
                    <a:pt x="47" y="363"/>
                    <a:pt x="70" y="363"/>
                  </a:cubicBezTo>
                  <a:cubicBezTo>
                    <a:pt x="439" y="363"/>
                    <a:pt x="838" y="583"/>
                    <a:pt x="1007" y="912"/>
                  </a:cubicBezTo>
                  <a:cubicBezTo>
                    <a:pt x="1119" y="879"/>
                    <a:pt x="1234" y="840"/>
                    <a:pt x="1348" y="795"/>
                  </a:cubicBezTo>
                  <a:cubicBezTo>
                    <a:pt x="1217" y="336"/>
                    <a:pt x="775" y="0"/>
                    <a:pt x="26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4" name="Google Shape;1354;p41"/>
            <p:cNvSpPr/>
            <p:nvPr/>
          </p:nvSpPr>
          <p:spPr>
            <a:xfrm>
              <a:off x="3094425" y="3033900"/>
              <a:ext cx="32750" cy="22700"/>
            </a:xfrm>
            <a:custGeom>
              <a:avLst/>
              <a:gdLst/>
              <a:ahLst/>
              <a:cxnLst/>
              <a:rect l="l" t="t" r="r" b="b"/>
              <a:pathLst>
                <a:path w="1310" h="908" extrusionOk="0">
                  <a:moveTo>
                    <a:pt x="149" y="0"/>
                  </a:moveTo>
                  <a:cubicBezTo>
                    <a:pt x="126" y="0"/>
                    <a:pt x="102" y="2"/>
                    <a:pt x="78" y="4"/>
                  </a:cubicBezTo>
                  <a:cubicBezTo>
                    <a:pt x="50" y="43"/>
                    <a:pt x="24" y="79"/>
                    <a:pt x="0" y="113"/>
                  </a:cubicBezTo>
                  <a:cubicBezTo>
                    <a:pt x="8" y="113"/>
                    <a:pt x="16" y="112"/>
                    <a:pt x="23" y="112"/>
                  </a:cubicBezTo>
                  <a:cubicBezTo>
                    <a:pt x="534" y="112"/>
                    <a:pt x="977" y="447"/>
                    <a:pt x="1108" y="907"/>
                  </a:cubicBezTo>
                  <a:cubicBezTo>
                    <a:pt x="1177" y="880"/>
                    <a:pt x="1244" y="852"/>
                    <a:pt x="1310" y="820"/>
                  </a:cubicBezTo>
                  <a:cubicBezTo>
                    <a:pt x="1214" y="626"/>
                    <a:pt x="1070" y="456"/>
                    <a:pt x="925" y="310"/>
                  </a:cubicBezTo>
                  <a:cubicBezTo>
                    <a:pt x="726" y="179"/>
                    <a:pt x="436" y="0"/>
                    <a:pt x="14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5" name="Google Shape;1355;p41"/>
            <p:cNvSpPr/>
            <p:nvPr/>
          </p:nvSpPr>
          <p:spPr>
            <a:xfrm>
              <a:off x="3096375" y="3023050"/>
              <a:ext cx="39350" cy="31375"/>
            </a:xfrm>
            <a:custGeom>
              <a:avLst/>
              <a:gdLst/>
              <a:ahLst/>
              <a:cxnLst/>
              <a:rect l="l" t="t" r="r" b="b"/>
              <a:pathLst>
                <a:path w="1574" h="1255" extrusionOk="0">
                  <a:moveTo>
                    <a:pt x="364" y="0"/>
                  </a:moveTo>
                  <a:cubicBezTo>
                    <a:pt x="231" y="137"/>
                    <a:pt x="103" y="299"/>
                    <a:pt x="0" y="438"/>
                  </a:cubicBezTo>
                  <a:cubicBezTo>
                    <a:pt x="24" y="436"/>
                    <a:pt x="48" y="434"/>
                    <a:pt x="71" y="434"/>
                  </a:cubicBezTo>
                  <a:cubicBezTo>
                    <a:pt x="358" y="434"/>
                    <a:pt x="648" y="613"/>
                    <a:pt x="847" y="744"/>
                  </a:cubicBezTo>
                  <a:cubicBezTo>
                    <a:pt x="992" y="890"/>
                    <a:pt x="1136" y="1060"/>
                    <a:pt x="1232" y="1254"/>
                  </a:cubicBezTo>
                  <a:cubicBezTo>
                    <a:pt x="1361" y="1192"/>
                    <a:pt x="1479" y="1122"/>
                    <a:pt x="1574" y="1045"/>
                  </a:cubicBezTo>
                  <a:cubicBezTo>
                    <a:pt x="1437" y="487"/>
                    <a:pt x="895" y="79"/>
                    <a:pt x="3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6" name="Google Shape;1356;p41"/>
            <p:cNvSpPr/>
            <p:nvPr/>
          </p:nvSpPr>
          <p:spPr>
            <a:xfrm>
              <a:off x="3085775" y="3013725"/>
              <a:ext cx="14950" cy="11750"/>
            </a:xfrm>
            <a:custGeom>
              <a:avLst/>
              <a:gdLst/>
              <a:ahLst/>
              <a:cxnLst/>
              <a:rect l="l" t="t" r="r" b="b"/>
              <a:pathLst>
                <a:path w="598" h="470" extrusionOk="0">
                  <a:moveTo>
                    <a:pt x="304" y="1"/>
                  </a:moveTo>
                  <a:cubicBezTo>
                    <a:pt x="291" y="1"/>
                    <a:pt x="278" y="2"/>
                    <a:pt x="265" y="5"/>
                  </a:cubicBezTo>
                  <a:cubicBezTo>
                    <a:pt x="80" y="40"/>
                    <a:pt x="0" y="358"/>
                    <a:pt x="206" y="448"/>
                  </a:cubicBezTo>
                  <a:cubicBezTo>
                    <a:pt x="240" y="463"/>
                    <a:pt x="274" y="469"/>
                    <a:pt x="307" y="469"/>
                  </a:cubicBezTo>
                  <a:cubicBezTo>
                    <a:pt x="469" y="469"/>
                    <a:pt x="597" y="305"/>
                    <a:pt x="582" y="197"/>
                  </a:cubicBezTo>
                  <a:cubicBezTo>
                    <a:pt x="582" y="197"/>
                    <a:pt x="467" y="1"/>
                    <a:pt x="3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7" name="Google Shape;1357;p41"/>
            <p:cNvSpPr/>
            <p:nvPr/>
          </p:nvSpPr>
          <p:spPr>
            <a:xfrm>
              <a:off x="3120800" y="3005575"/>
              <a:ext cx="16325" cy="12975"/>
            </a:xfrm>
            <a:custGeom>
              <a:avLst/>
              <a:gdLst/>
              <a:ahLst/>
              <a:cxnLst/>
              <a:rect l="l" t="t" r="r" b="b"/>
              <a:pathLst>
                <a:path w="653" h="519" extrusionOk="0">
                  <a:moveTo>
                    <a:pt x="291" y="1"/>
                  </a:moveTo>
                  <a:cubicBezTo>
                    <a:pt x="271" y="1"/>
                    <a:pt x="251" y="3"/>
                    <a:pt x="229" y="8"/>
                  </a:cubicBezTo>
                  <a:cubicBezTo>
                    <a:pt x="1" y="61"/>
                    <a:pt x="112" y="478"/>
                    <a:pt x="265" y="514"/>
                  </a:cubicBezTo>
                  <a:cubicBezTo>
                    <a:pt x="280" y="517"/>
                    <a:pt x="295" y="519"/>
                    <a:pt x="312" y="519"/>
                  </a:cubicBezTo>
                  <a:cubicBezTo>
                    <a:pt x="462" y="519"/>
                    <a:pt x="652" y="376"/>
                    <a:pt x="591" y="214"/>
                  </a:cubicBezTo>
                  <a:cubicBezTo>
                    <a:pt x="591" y="214"/>
                    <a:pt x="482" y="1"/>
                    <a:pt x="29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8" name="Google Shape;1358;p41"/>
            <p:cNvSpPr/>
            <p:nvPr/>
          </p:nvSpPr>
          <p:spPr>
            <a:xfrm>
              <a:off x="3049775" y="3034175"/>
              <a:ext cx="125075" cy="63950"/>
            </a:xfrm>
            <a:custGeom>
              <a:avLst/>
              <a:gdLst/>
              <a:ahLst/>
              <a:cxnLst/>
              <a:rect l="l" t="t" r="r" b="b"/>
              <a:pathLst>
                <a:path w="5003" h="2558" extrusionOk="0">
                  <a:moveTo>
                    <a:pt x="4530" y="1"/>
                  </a:moveTo>
                  <a:cubicBezTo>
                    <a:pt x="4443" y="1"/>
                    <a:pt x="4380" y="4"/>
                    <a:pt x="4380" y="4"/>
                  </a:cubicBezTo>
                  <a:lnTo>
                    <a:pt x="4380" y="145"/>
                  </a:lnTo>
                  <a:lnTo>
                    <a:pt x="4583" y="128"/>
                  </a:lnTo>
                  <a:cubicBezTo>
                    <a:pt x="4583" y="128"/>
                    <a:pt x="4839" y="806"/>
                    <a:pt x="4683" y="1128"/>
                  </a:cubicBezTo>
                  <a:cubicBezTo>
                    <a:pt x="4528" y="1451"/>
                    <a:pt x="4217" y="1926"/>
                    <a:pt x="4007" y="2004"/>
                  </a:cubicBezTo>
                  <a:cubicBezTo>
                    <a:pt x="3828" y="2070"/>
                    <a:pt x="2672" y="2439"/>
                    <a:pt x="1956" y="2439"/>
                  </a:cubicBezTo>
                  <a:cubicBezTo>
                    <a:pt x="1830" y="2439"/>
                    <a:pt x="1718" y="2428"/>
                    <a:pt x="1627" y="2401"/>
                  </a:cubicBezTo>
                  <a:cubicBezTo>
                    <a:pt x="1020" y="2222"/>
                    <a:pt x="584" y="1957"/>
                    <a:pt x="514" y="1662"/>
                  </a:cubicBezTo>
                  <a:cubicBezTo>
                    <a:pt x="443" y="1366"/>
                    <a:pt x="335" y="696"/>
                    <a:pt x="335" y="696"/>
                  </a:cubicBezTo>
                  <a:lnTo>
                    <a:pt x="335" y="696"/>
                  </a:lnTo>
                  <a:lnTo>
                    <a:pt x="560" y="720"/>
                  </a:lnTo>
                  <a:lnTo>
                    <a:pt x="708" y="619"/>
                  </a:lnTo>
                  <a:cubicBezTo>
                    <a:pt x="708" y="619"/>
                    <a:pt x="482" y="517"/>
                    <a:pt x="303" y="510"/>
                  </a:cubicBezTo>
                  <a:cubicBezTo>
                    <a:pt x="297" y="510"/>
                    <a:pt x="291" y="510"/>
                    <a:pt x="285" y="510"/>
                  </a:cubicBezTo>
                  <a:cubicBezTo>
                    <a:pt x="117" y="510"/>
                    <a:pt x="0" y="619"/>
                    <a:pt x="0" y="619"/>
                  </a:cubicBezTo>
                  <a:lnTo>
                    <a:pt x="0" y="774"/>
                  </a:lnTo>
                  <a:lnTo>
                    <a:pt x="195" y="673"/>
                  </a:lnTo>
                  <a:cubicBezTo>
                    <a:pt x="195" y="673"/>
                    <a:pt x="311" y="1623"/>
                    <a:pt x="475" y="1848"/>
                  </a:cubicBezTo>
                  <a:cubicBezTo>
                    <a:pt x="638" y="2073"/>
                    <a:pt x="1089" y="2533"/>
                    <a:pt x="1860" y="2556"/>
                  </a:cubicBezTo>
                  <a:cubicBezTo>
                    <a:pt x="1881" y="2557"/>
                    <a:pt x="1903" y="2557"/>
                    <a:pt x="1925" y="2557"/>
                  </a:cubicBezTo>
                  <a:cubicBezTo>
                    <a:pt x="2708" y="2557"/>
                    <a:pt x="4084" y="2177"/>
                    <a:pt x="4318" y="1957"/>
                  </a:cubicBezTo>
                  <a:cubicBezTo>
                    <a:pt x="4560" y="1731"/>
                    <a:pt x="4863" y="1350"/>
                    <a:pt x="4878" y="1070"/>
                  </a:cubicBezTo>
                  <a:cubicBezTo>
                    <a:pt x="4894" y="790"/>
                    <a:pt x="4761" y="144"/>
                    <a:pt x="4761" y="144"/>
                  </a:cubicBezTo>
                  <a:lnTo>
                    <a:pt x="4761" y="144"/>
                  </a:lnTo>
                  <a:lnTo>
                    <a:pt x="5003" y="196"/>
                  </a:lnTo>
                  <a:lnTo>
                    <a:pt x="5003" y="106"/>
                  </a:lnTo>
                  <a:cubicBezTo>
                    <a:pt x="5003" y="106"/>
                    <a:pt x="4832" y="12"/>
                    <a:pt x="4676" y="4"/>
                  </a:cubicBezTo>
                  <a:cubicBezTo>
                    <a:pt x="4624" y="2"/>
                    <a:pt x="4574" y="1"/>
                    <a:pt x="453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9" name="Google Shape;1359;p41"/>
            <p:cNvSpPr/>
            <p:nvPr/>
          </p:nvSpPr>
          <p:spPr>
            <a:xfrm>
              <a:off x="3044650" y="3040975"/>
              <a:ext cx="23525" cy="7850"/>
            </a:xfrm>
            <a:custGeom>
              <a:avLst/>
              <a:gdLst/>
              <a:ahLst/>
              <a:cxnLst/>
              <a:rect l="l" t="t" r="r" b="b"/>
              <a:pathLst>
                <a:path w="941" h="314" extrusionOk="0">
                  <a:moveTo>
                    <a:pt x="388" y="1"/>
                  </a:moveTo>
                  <a:cubicBezTo>
                    <a:pt x="116" y="1"/>
                    <a:pt x="0" y="42"/>
                    <a:pt x="0" y="42"/>
                  </a:cubicBezTo>
                  <a:lnTo>
                    <a:pt x="0" y="157"/>
                  </a:lnTo>
                  <a:cubicBezTo>
                    <a:pt x="0" y="157"/>
                    <a:pt x="250" y="103"/>
                    <a:pt x="422" y="103"/>
                  </a:cubicBezTo>
                  <a:cubicBezTo>
                    <a:pt x="452" y="103"/>
                    <a:pt x="480" y="105"/>
                    <a:pt x="504" y="109"/>
                  </a:cubicBezTo>
                  <a:cubicBezTo>
                    <a:pt x="661" y="137"/>
                    <a:pt x="940" y="314"/>
                    <a:pt x="940" y="314"/>
                  </a:cubicBezTo>
                  <a:cubicBezTo>
                    <a:pt x="940" y="314"/>
                    <a:pt x="661" y="1"/>
                    <a:pt x="3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0" name="Google Shape;1360;p41"/>
            <p:cNvSpPr/>
            <p:nvPr/>
          </p:nvSpPr>
          <p:spPr>
            <a:xfrm>
              <a:off x="3156850" y="3025825"/>
              <a:ext cx="18900" cy="6400"/>
            </a:xfrm>
            <a:custGeom>
              <a:avLst/>
              <a:gdLst/>
              <a:ahLst/>
              <a:cxnLst/>
              <a:rect l="l" t="t" r="r" b="b"/>
              <a:pathLst>
                <a:path w="756" h="256" extrusionOk="0">
                  <a:moveTo>
                    <a:pt x="339" y="1"/>
                  </a:moveTo>
                  <a:cubicBezTo>
                    <a:pt x="323" y="1"/>
                    <a:pt x="309" y="2"/>
                    <a:pt x="298" y="6"/>
                  </a:cubicBezTo>
                  <a:cubicBezTo>
                    <a:pt x="190" y="39"/>
                    <a:pt x="90" y="118"/>
                    <a:pt x="76" y="118"/>
                  </a:cubicBezTo>
                  <a:cubicBezTo>
                    <a:pt x="62" y="118"/>
                    <a:pt x="0" y="256"/>
                    <a:pt x="0" y="256"/>
                  </a:cubicBezTo>
                  <a:cubicBezTo>
                    <a:pt x="0" y="256"/>
                    <a:pt x="194" y="117"/>
                    <a:pt x="335" y="117"/>
                  </a:cubicBezTo>
                  <a:cubicBezTo>
                    <a:pt x="341" y="117"/>
                    <a:pt x="348" y="118"/>
                    <a:pt x="354" y="118"/>
                  </a:cubicBezTo>
                  <a:cubicBezTo>
                    <a:pt x="496" y="133"/>
                    <a:pt x="699" y="250"/>
                    <a:pt x="699" y="250"/>
                  </a:cubicBezTo>
                  <a:lnTo>
                    <a:pt x="756" y="118"/>
                  </a:lnTo>
                  <a:cubicBezTo>
                    <a:pt x="756" y="118"/>
                    <a:pt x="475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1" name="Google Shape;1361;p41"/>
            <p:cNvSpPr/>
            <p:nvPr/>
          </p:nvSpPr>
          <p:spPr>
            <a:xfrm>
              <a:off x="3028425" y="3106525"/>
              <a:ext cx="20325" cy="32200"/>
            </a:xfrm>
            <a:custGeom>
              <a:avLst/>
              <a:gdLst/>
              <a:ahLst/>
              <a:cxnLst/>
              <a:rect l="l" t="t" r="r" b="b"/>
              <a:pathLst>
                <a:path w="813" h="1288" extrusionOk="0">
                  <a:moveTo>
                    <a:pt x="293" y="0"/>
                  </a:moveTo>
                  <a:cubicBezTo>
                    <a:pt x="293" y="0"/>
                    <a:pt x="0" y="705"/>
                    <a:pt x="293" y="1063"/>
                  </a:cubicBezTo>
                  <a:cubicBezTo>
                    <a:pt x="344" y="1125"/>
                    <a:pt x="446" y="1203"/>
                    <a:pt x="584" y="1287"/>
                  </a:cubicBezTo>
                  <a:cubicBezTo>
                    <a:pt x="572" y="915"/>
                    <a:pt x="651" y="533"/>
                    <a:pt x="812" y="192"/>
                  </a:cubicBezTo>
                  <a:cubicBezTo>
                    <a:pt x="490" y="83"/>
                    <a:pt x="293" y="0"/>
                    <a:pt x="2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2" name="Google Shape;1362;p41"/>
            <p:cNvSpPr/>
            <p:nvPr/>
          </p:nvSpPr>
          <p:spPr>
            <a:xfrm>
              <a:off x="3042700" y="3111300"/>
              <a:ext cx="34975" cy="41325"/>
            </a:xfrm>
            <a:custGeom>
              <a:avLst/>
              <a:gdLst/>
              <a:ahLst/>
              <a:cxnLst/>
              <a:rect l="l" t="t" r="r" b="b"/>
              <a:pathLst>
                <a:path w="1399" h="1653" extrusionOk="0">
                  <a:moveTo>
                    <a:pt x="241" y="1"/>
                  </a:moveTo>
                  <a:cubicBezTo>
                    <a:pt x="80" y="342"/>
                    <a:pt x="1" y="724"/>
                    <a:pt x="13" y="1096"/>
                  </a:cubicBezTo>
                  <a:cubicBezTo>
                    <a:pt x="301" y="1271"/>
                    <a:pt x="748" y="1477"/>
                    <a:pt x="1244" y="1653"/>
                  </a:cubicBezTo>
                  <a:cubicBezTo>
                    <a:pt x="1192" y="1205"/>
                    <a:pt x="1254" y="745"/>
                    <a:pt x="1399" y="321"/>
                  </a:cubicBezTo>
                  <a:cubicBezTo>
                    <a:pt x="942" y="222"/>
                    <a:pt x="538" y="101"/>
                    <a:pt x="24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3" name="Google Shape;1363;p41"/>
            <p:cNvSpPr/>
            <p:nvPr/>
          </p:nvSpPr>
          <p:spPr>
            <a:xfrm>
              <a:off x="3072500" y="3119325"/>
              <a:ext cx="51225" cy="43100"/>
            </a:xfrm>
            <a:custGeom>
              <a:avLst/>
              <a:gdLst/>
              <a:ahLst/>
              <a:cxnLst/>
              <a:rect l="l" t="t" r="r" b="b"/>
              <a:pathLst>
                <a:path w="2049" h="1724" extrusionOk="0">
                  <a:moveTo>
                    <a:pt x="207" y="0"/>
                  </a:moveTo>
                  <a:cubicBezTo>
                    <a:pt x="62" y="424"/>
                    <a:pt x="0" y="885"/>
                    <a:pt x="52" y="1332"/>
                  </a:cubicBezTo>
                  <a:cubicBezTo>
                    <a:pt x="675" y="1552"/>
                    <a:pt x="1373" y="1723"/>
                    <a:pt x="1926" y="1723"/>
                  </a:cubicBezTo>
                  <a:cubicBezTo>
                    <a:pt x="1939" y="1723"/>
                    <a:pt x="1952" y="1723"/>
                    <a:pt x="1965" y="1723"/>
                  </a:cubicBezTo>
                  <a:cubicBezTo>
                    <a:pt x="1975" y="1723"/>
                    <a:pt x="1985" y="1722"/>
                    <a:pt x="1995" y="1722"/>
                  </a:cubicBezTo>
                  <a:cubicBezTo>
                    <a:pt x="2048" y="1212"/>
                    <a:pt x="2010" y="692"/>
                    <a:pt x="1938" y="183"/>
                  </a:cubicBezTo>
                  <a:cubicBezTo>
                    <a:pt x="1917" y="184"/>
                    <a:pt x="1897" y="185"/>
                    <a:pt x="1878" y="186"/>
                  </a:cubicBezTo>
                  <a:cubicBezTo>
                    <a:pt x="1851" y="187"/>
                    <a:pt x="1825" y="187"/>
                    <a:pt x="1799" y="187"/>
                  </a:cubicBezTo>
                  <a:cubicBezTo>
                    <a:pt x="1250" y="187"/>
                    <a:pt x="698" y="107"/>
                    <a:pt x="2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4" name="Google Shape;1364;p41"/>
            <p:cNvSpPr/>
            <p:nvPr/>
          </p:nvSpPr>
          <p:spPr>
            <a:xfrm>
              <a:off x="3198725" y="3084875"/>
              <a:ext cx="12000" cy="48525"/>
            </a:xfrm>
            <a:custGeom>
              <a:avLst/>
              <a:gdLst/>
              <a:ahLst/>
              <a:cxnLst/>
              <a:rect l="l" t="t" r="r" b="b"/>
              <a:pathLst>
                <a:path w="480" h="1941" extrusionOk="0">
                  <a:moveTo>
                    <a:pt x="250" y="0"/>
                  </a:moveTo>
                  <a:cubicBezTo>
                    <a:pt x="250" y="0"/>
                    <a:pt x="159" y="78"/>
                    <a:pt x="1" y="199"/>
                  </a:cubicBezTo>
                  <a:cubicBezTo>
                    <a:pt x="236" y="743"/>
                    <a:pt x="329" y="1339"/>
                    <a:pt x="318" y="1940"/>
                  </a:cubicBezTo>
                  <a:cubicBezTo>
                    <a:pt x="401" y="1827"/>
                    <a:pt x="456" y="1714"/>
                    <a:pt x="462" y="1611"/>
                  </a:cubicBezTo>
                  <a:cubicBezTo>
                    <a:pt x="480" y="1249"/>
                    <a:pt x="250" y="0"/>
                    <a:pt x="25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5" name="Google Shape;1365;p41"/>
            <p:cNvSpPr/>
            <p:nvPr/>
          </p:nvSpPr>
          <p:spPr>
            <a:xfrm>
              <a:off x="3164750" y="3089825"/>
              <a:ext cx="42225" cy="66300"/>
            </a:xfrm>
            <a:custGeom>
              <a:avLst/>
              <a:gdLst/>
              <a:ahLst/>
              <a:cxnLst/>
              <a:rect l="l" t="t" r="r" b="b"/>
              <a:pathLst>
                <a:path w="1689" h="2652" extrusionOk="0">
                  <a:moveTo>
                    <a:pt x="1360" y="1"/>
                  </a:moveTo>
                  <a:cubicBezTo>
                    <a:pt x="1080" y="214"/>
                    <a:pt x="587" y="562"/>
                    <a:pt x="0" y="854"/>
                  </a:cubicBezTo>
                  <a:cubicBezTo>
                    <a:pt x="194" y="1421"/>
                    <a:pt x="323" y="2045"/>
                    <a:pt x="292" y="2651"/>
                  </a:cubicBezTo>
                  <a:cubicBezTo>
                    <a:pt x="550" y="2585"/>
                    <a:pt x="748" y="2514"/>
                    <a:pt x="857" y="2449"/>
                  </a:cubicBezTo>
                  <a:cubicBezTo>
                    <a:pt x="1087" y="2314"/>
                    <a:pt x="1470" y="2028"/>
                    <a:pt x="1677" y="1742"/>
                  </a:cubicBezTo>
                  <a:cubicBezTo>
                    <a:pt x="1688" y="1141"/>
                    <a:pt x="1595" y="545"/>
                    <a:pt x="13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6" name="Google Shape;1366;p41"/>
            <p:cNvSpPr/>
            <p:nvPr/>
          </p:nvSpPr>
          <p:spPr>
            <a:xfrm>
              <a:off x="3120925" y="3111150"/>
              <a:ext cx="51900" cy="51225"/>
            </a:xfrm>
            <a:custGeom>
              <a:avLst/>
              <a:gdLst/>
              <a:ahLst/>
              <a:cxnLst/>
              <a:rect l="l" t="t" r="r" b="b"/>
              <a:pathLst>
                <a:path w="2076" h="2049" extrusionOk="0">
                  <a:moveTo>
                    <a:pt x="1753" y="1"/>
                  </a:moveTo>
                  <a:cubicBezTo>
                    <a:pt x="1216" y="268"/>
                    <a:pt x="600" y="488"/>
                    <a:pt x="1" y="510"/>
                  </a:cubicBezTo>
                  <a:cubicBezTo>
                    <a:pt x="73" y="1019"/>
                    <a:pt x="111" y="1539"/>
                    <a:pt x="58" y="2049"/>
                  </a:cubicBezTo>
                  <a:cubicBezTo>
                    <a:pt x="839" y="2034"/>
                    <a:pt x="1555" y="1924"/>
                    <a:pt x="2045" y="1798"/>
                  </a:cubicBezTo>
                  <a:cubicBezTo>
                    <a:pt x="2076" y="1192"/>
                    <a:pt x="1947" y="568"/>
                    <a:pt x="175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7" name="Google Shape;1367;p41"/>
            <p:cNvSpPr/>
            <p:nvPr/>
          </p:nvSpPr>
          <p:spPr>
            <a:xfrm>
              <a:off x="3157225" y="3146350"/>
              <a:ext cx="36700" cy="34750"/>
            </a:xfrm>
            <a:custGeom>
              <a:avLst/>
              <a:gdLst/>
              <a:ahLst/>
              <a:cxnLst/>
              <a:rect l="l" t="t" r="r" b="b"/>
              <a:pathLst>
                <a:path w="1468" h="1390" extrusionOk="0">
                  <a:moveTo>
                    <a:pt x="1438" y="0"/>
                  </a:moveTo>
                  <a:lnTo>
                    <a:pt x="119" y="320"/>
                  </a:lnTo>
                  <a:cubicBezTo>
                    <a:pt x="119" y="320"/>
                    <a:pt x="65" y="778"/>
                    <a:pt x="0" y="1389"/>
                  </a:cubicBezTo>
                  <a:cubicBezTo>
                    <a:pt x="496" y="1362"/>
                    <a:pt x="989" y="1304"/>
                    <a:pt x="1467" y="1184"/>
                  </a:cubicBezTo>
                  <a:cubicBezTo>
                    <a:pt x="1453" y="567"/>
                    <a:pt x="1438" y="0"/>
                    <a:pt x="143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8" name="Google Shape;1368;p41"/>
            <p:cNvSpPr/>
            <p:nvPr/>
          </p:nvSpPr>
          <p:spPr>
            <a:xfrm>
              <a:off x="3153575" y="3175950"/>
              <a:ext cx="41125" cy="44350"/>
            </a:xfrm>
            <a:custGeom>
              <a:avLst/>
              <a:gdLst/>
              <a:ahLst/>
              <a:cxnLst/>
              <a:rect l="l" t="t" r="r" b="b"/>
              <a:pathLst>
                <a:path w="1645" h="1774" extrusionOk="0">
                  <a:moveTo>
                    <a:pt x="1613" y="0"/>
                  </a:moveTo>
                  <a:cubicBezTo>
                    <a:pt x="1135" y="119"/>
                    <a:pt x="642" y="178"/>
                    <a:pt x="146" y="205"/>
                  </a:cubicBezTo>
                  <a:cubicBezTo>
                    <a:pt x="96" y="673"/>
                    <a:pt x="42" y="1232"/>
                    <a:pt x="0" y="1747"/>
                  </a:cubicBezTo>
                  <a:cubicBezTo>
                    <a:pt x="173" y="1764"/>
                    <a:pt x="347" y="1773"/>
                    <a:pt x="521" y="1773"/>
                  </a:cubicBezTo>
                  <a:cubicBezTo>
                    <a:pt x="900" y="1773"/>
                    <a:pt x="1277" y="1731"/>
                    <a:pt x="1642" y="1639"/>
                  </a:cubicBezTo>
                  <a:cubicBezTo>
                    <a:pt x="1643" y="1584"/>
                    <a:pt x="1644" y="1536"/>
                    <a:pt x="1644" y="1498"/>
                  </a:cubicBezTo>
                  <a:cubicBezTo>
                    <a:pt x="1644" y="1308"/>
                    <a:pt x="1629" y="628"/>
                    <a:pt x="16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9" name="Google Shape;1369;p41"/>
            <p:cNvSpPr/>
            <p:nvPr/>
          </p:nvSpPr>
          <p:spPr>
            <a:xfrm>
              <a:off x="3151775" y="3233800"/>
              <a:ext cx="42000" cy="26975"/>
            </a:xfrm>
            <a:custGeom>
              <a:avLst/>
              <a:gdLst/>
              <a:ahLst/>
              <a:cxnLst/>
              <a:rect l="l" t="t" r="r" b="b"/>
              <a:pathLst>
                <a:path w="1680" h="1079" extrusionOk="0">
                  <a:moveTo>
                    <a:pt x="1679" y="1"/>
                  </a:moveTo>
                  <a:lnTo>
                    <a:pt x="1679" y="1"/>
                  </a:lnTo>
                  <a:cubicBezTo>
                    <a:pt x="1145" y="121"/>
                    <a:pt x="592" y="177"/>
                    <a:pt x="22" y="192"/>
                  </a:cubicBezTo>
                  <a:cubicBezTo>
                    <a:pt x="0" y="626"/>
                    <a:pt x="4" y="943"/>
                    <a:pt x="54" y="997"/>
                  </a:cubicBezTo>
                  <a:cubicBezTo>
                    <a:pt x="108" y="1056"/>
                    <a:pt x="234" y="1079"/>
                    <a:pt x="390" y="1079"/>
                  </a:cubicBezTo>
                  <a:cubicBezTo>
                    <a:pt x="783" y="1079"/>
                    <a:pt x="1368" y="938"/>
                    <a:pt x="1490" y="884"/>
                  </a:cubicBezTo>
                  <a:cubicBezTo>
                    <a:pt x="1586" y="841"/>
                    <a:pt x="1645" y="424"/>
                    <a:pt x="16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0" name="Google Shape;1370;p41"/>
            <p:cNvSpPr/>
            <p:nvPr/>
          </p:nvSpPr>
          <p:spPr>
            <a:xfrm>
              <a:off x="3152300" y="3216925"/>
              <a:ext cx="42350" cy="21700"/>
            </a:xfrm>
            <a:custGeom>
              <a:avLst/>
              <a:gdLst/>
              <a:ahLst/>
              <a:cxnLst/>
              <a:rect l="l" t="t" r="r" b="b"/>
              <a:pathLst>
                <a:path w="1694" h="868" extrusionOk="0">
                  <a:moveTo>
                    <a:pt x="1693" y="0"/>
                  </a:moveTo>
                  <a:lnTo>
                    <a:pt x="1693" y="0"/>
                  </a:lnTo>
                  <a:cubicBezTo>
                    <a:pt x="1328" y="92"/>
                    <a:pt x="951" y="134"/>
                    <a:pt x="572" y="134"/>
                  </a:cubicBezTo>
                  <a:cubicBezTo>
                    <a:pt x="398" y="134"/>
                    <a:pt x="224" y="125"/>
                    <a:pt x="51" y="108"/>
                  </a:cubicBezTo>
                  <a:cubicBezTo>
                    <a:pt x="30" y="380"/>
                    <a:pt x="11" y="639"/>
                    <a:pt x="1" y="867"/>
                  </a:cubicBezTo>
                  <a:cubicBezTo>
                    <a:pt x="571" y="852"/>
                    <a:pt x="1124" y="796"/>
                    <a:pt x="1658" y="676"/>
                  </a:cubicBezTo>
                  <a:cubicBezTo>
                    <a:pt x="1678" y="427"/>
                    <a:pt x="1689" y="177"/>
                    <a:pt x="16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1" name="Google Shape;1371;p41"/>
            <p:cNvSpPr/>
            <p:nvPr/>
          </p:nvSpPr>
          <p:spPr>
            <a:xfrm>
              <a:off x="3018325" y="3187550"/>
              <a:ext cx="89950" cy="89950"/>
            </a:xfrm>
            <a:custGeom>
              <a:avLst/>
              <a:gdLst/>
              <a:ahLst/>
              <a:cxnLst/>
              <a:rect l="l" t="t" r="r" b="b"/>
              <a:pathLst>
                <a:path w="3598" h="3598" extrusionOk="0">
                  <a:moveTo>
                    <a:pt x="210" y="0"/>
                  </a:moveTo>
                  <a:lnTo>
                    <a:pt x="0" y="192"/>
                  </a:lnTo>
                  <a:lnTo>
                    <a:pt x="987" y="2270"/>
                  </a:lnTo>
                  <a:cubicBezTo>
                    <a:pt x="987" y="2270"/>
                    <a:pt x="1450" y="2759"/>
                    <a:pt x="1554" y="2846"/>
                  </a:cubicBezTo>
                  <a:cubicBezTo>
                    <a:pt x="1659" y="2934"/>
                    <a:pt x="2916" y="3597"/>
                    <a:pt x="2916" y="3597"/>
                  </a:cubicBezTo>
                  <a:lnTo>
                    <a:pt x="3194" y="3405"/>
                  </a:lnTo>
                  <a:lnTo>
                    <a:pt x="2602" y="3160"/>
                  </a:lnTo>
                  <a:lnTo>
                    <a:pt x="1363" y="2252"/>
                  </a:lnTo>
                  <a:cubicBezTo>
                    <a:pt x="1363" y="2252"/>
                    <a:pt x="2236" y="2130"/>
                    <a:pt x="2497" y="2113"/>
                  </a:cubicBezTo>
                  <a:cubicBezTo>
                    <a:pt x="2511" y="2112"/>
                    <a:pt x="2526" y="2112"/>
                    <a:pt x="2542" y="2112"/>
                  </a:cubicBezTo>
                  <a:cubicBezTo>
                    <a:pt x="2834" y="2112"/>
                    <a:pt x="3493" y="2252"/>
                    <a:pt x="3493" y="2252"/>
                  </a:cubicBezTo>
                  <a:lnTo>
                    <a:pt x="3597" y="2065"/>
                  </a:lnTo>
                  <a:lnTo>
                    <a:pt x="3194" y="1955"/>
                  </a:lnTo>
                  <a:lnTo>
                    <a:pt x="2265" y="1938"/>
                  </a:lnTo>
                  <a:cubicBezTo>
                    <a:pt x="2265" y="1938"/>
                    <a:pt x="1656" y="2065"/>
                    <a:pt x="1382" y="2065"/>
                  </a:cubicBezTo>
                  <a:cubicBezTo>
                    <a:pt x="1319" y="2065"/>
                    <a:pt x="1274" y="2059"/>
                    <a:pt x="1258" y="2042"/>
                  </a:cubicBezTo>
                  <a:cubicBezTo>
                    <a:pt x="1172" y="1954"/>
                    <a:pt x="210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2" name="Google Shape;1372;p41"/>
            <p:cNvSpPr/>
            <p:nvPr/>
          </p:nvSpPr>
          <p:spPr>
            <a:xfrm>
              <a:off x="3201875" y="3175950"/>
              <a:ext cx="60950" cy="90450"/>
            </a:xfrm>
            <a:custGeom>
              <a:avLst/>
              <a:gdLst/>
              <a:ahLst/>
              <a:cxnLst/>
              <a:rect l="l" t="t" r="r" b="b"/>
              <a:pathLst>
                <a:path w="2438" h="3618" extrusionOk="0">
                  <a:moveTo>
                    <a:pt x="2067" y="0"/>
                  </a:moveTo>
                  <a:lnTo>
                    <a:pt x="1776" y="1858"/>
                  </a:lnTo>
                  <a:lnTo>
                    <a:pt x="1292" y="1773"/>
                  </a:lnTo>
                  <a:lnTo>
                    <a:pt x="1219" y="2072"/>
                  </a:lnTo>
                  <a:lnTo>
                    <a:pt x="1792" y="2072"/>
                  </a:lnTo>
                  <a:lnTo>
                    <a:pt x="1792" y="2181"/>
                  </a:lnTo>
                  <a:lnTo>
                    <a:pt x="614" y="3149"/>
                  </a:lnTo>
                  <a:lnTo>
                    <a:pt x="1" y="3393"/>
                  </a:lnTo>
                  <a:lnTo>
                    <a:pt x="1" y="3617"/>
                  </a:lnTo>
                  <a:lnTo>
                    <a:pt x="630" y="3488"/>
                  </a:lnTo>
                  <a:lnTo>
                    <a:pt x="1840" y="2391"/>
                  </a:lnTo>
                  <a:lnTo>
                    <a:pt x="1485" y="3488"/>
                  </a:lnTo>
                  <a:lnTo>
                    <a:pt x="1792" y="3488"/>
                  </a:lnTo>
                  <a:lnTo>
                    <a:pt x="2437" y="100"/>
                  </a:lnTo>
                  <a:lnTo>
                    <a:pt x="206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73" name="Google Shape;1373;p41"/>
          <p:cNvSpPr txBox="1">
            <a:spLocks noGrp="1"/>
          </p:cNvSpPr>
          <p:nvPr>
            <p:ph type="title"/>
          </p:nvPr>
        </p:nvSpPr>
        <p:spPr>
          <a:xfrm>
            <a:off x="1464681" y="492992"/>
            <a:ext cx="7704000" cy="82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2. Поставьте существительные в форму родительного падежа множественного числа. Все существительные даны в форме единственного числа.</a:t>
            </a:r>
            <a:br>
              <a:rPr lang="ru-RU" sz="2800" dirty="0">
                <a:latin typeface="Gabriola" panose="04040605051002020D02" pitchFamily="82" charset="0"/>
              </a:rPr>
            </a:b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43" name="Google Shape;815;p31">
            <a:extLst>
              <a:ext uri="{FF2B5EF4-FFF2-40B4-BE49-F238E27FC236}">
                <a16:creationId xmlns:a16="http://schemas.microsoft.com/office/drawing/2014/main" xmlns="" id="{671EBA7A-959B-40F9-9A68-7B4FB6EAF94A}"/>
              </a:ext>
            </a:extLst>
          </p:cNvPr>
          <p:cNvSpPr txBox="1">
            <a:spLocks/>
          </p:cNvSpPr>
          <p:nvPr/>
        </p:nvSpPr>
        <p:spPr>
          <a:xfrm>
            <a:off x="381800" y="395960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bg2"/>
                </a:solidFill>
                <a:latin typeface="Bigelow Rules" panose="020B0604020202020204" charset="0"/>
              </a:rPr>
              <a:t>02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1C7FEB52-FF04-4B30-B02C-CA99A60C175A}"/>
              </a:ext>
            </a:extLst>
          </p:cNvPr>
          <p:cNvSpPr/>
          <p:nvPr/>
        </p:nvSpPr>
        <p:spPr>
          <a:xfrm>
            <a:off x="2476152" y="2063121"/>
            <a:ext cx="6634635" cy="1039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800" dirty="0">
                <a:latin typeface="Gabriola" panose="04040605051002020D02" pitchFamily="82" charset="0"/>
                <a:ea typeface="Calibri" panose="020F0502020204030204" pitchFamily="34" charset="0"/>
              </a:rPr>
              <a:t>Грузин, турок, апельсинов, зеркалец, болотцев, солнц, туфель, партизан, яблок.</a:t>
            </a:r>
          </a:p>
        </p:txBody>
      </p:sp>
      <p:sp>
        <p:nvSpPr>
          <p:cNvPr id="47" name="Звезда: 4 точки 46">
            <a:hlinkClick r:id="rId3" action="ppaction://hlinksldjump"/>
            <a:extLst>
              <a:ext uri="{FF2B5EF4-FFF2-40B4-BE49-F238E27FC236}">
                <a16:creationId xmlns:a16="http://schemas.microsoft.com/office/drawing/2014/main" xmlns="" id="{79A9204D-02DB-4C2E-8E70-0182FEA5403F}"/>
              </a:ext>
            </a:extLst>
          </p:cNvPr>
          <p:cNvSpPr/>
          <p:nvPr/>
        </p:nvSpPr>
        <p:spPr>
          <a:xfrm>
            <a:off x="442248" y="19959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1036324" y="1416962"/>
            <a:ext cx="5497566" cy="88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3. Поставь существительные в форму именительного падежа множественного числа. Расставьте ударение.</a:t>
            </a:r>
            <a:br>
              <a:rPr lang="ru-RU" sz="2800" dirty="0">
                <a:latin typeface="Gabriola" panose="04040605051002020D02" pitchFamily="82" charset="0"/>
              </a:rPr>
            </a:b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496698" y="2346147"/>
            <a:ext cx="4394696" cy="17753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Доктор, месяц, договор, крем, госпиталь, фельдшер, тренер, инструктор.</a:t>
            </a: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5" name="Google Shape;1425;p44"/>
          <p:cNvGrpSpPr/>
          <p:nvPr/>
        </p:nvGrpSpPr>
        <p:grpSpPr>
          <a:xfrm>
            <a:off x="6724630" y="2719906"/>
            <a:ext cx="1741601" cy="1949275"/>
            <a:chOff x="2922400" y="3510225"/>
            <a:chExt cx="379475" cy="424725"/>
          </a:xfrm>
        </p:grpSpPr>
        <p:sp>
          <p:nvSpPr>
            <p:cNvPr id="1426" name="Google Shape;1426;p44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4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4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4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4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4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4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4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4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4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44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4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4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4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4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4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4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4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4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4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4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4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4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789776" y="14268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71" name="Google Shape;1471;p44"/>
          <p:cNvGrpSpPr/>
          <p:nvPr/>
        </p:nvGrpSpPr>
        <p:grpSpPr>
          <a:xfrm>
            <a:off x="317150" y="2333411"/>
            <a:ext cx="1741603" cy="2270580"/>
            <a:chOff x="295275" y="2098636"/>
            <a:chExt cx="1741603" cy="2270580"/>
          </a:xfrm>
        </p:grpSpPr>
        <p:sp>
          <p:nvSpPr>
            <p:cNvPr id="1472" name="Google Shape;1472;p44"/>
            <p:cNvSpPr/>
            <p:nvPr/>
          </p:nvSpPr>
          <p:spPr>
            <a:xfrm>
              <a:off x="295275" y="2490883"/>
              <a:ext cx="1741603" cy="1878333"/>
            </a:xfrm>
            <a:custGeom>
              <a:avLst/>
              <a:gdLst/>
              <a:ahLst/>
              <a:cxnLst/>
              <a:rect l="l" t="t" r="r" b="b"/>
              <a:pathLst>
                <a:path w="12037" h="12982" extrusionOk="0">
                  <a:moveTo>
                    <a:pt x="5358" y="0"/>
                  </a:moveTo>
                  <a:cubicBezTo>
                    <a:pt x="5299" y="0"/>
                    <a:pt x="5237" y="40"/>
                    <a:pt x="5166" y="118"/>
                  </a:cubicBezTo>
                  <a:cubicBezTo>
                    <a:pt x="5141" y="146"/>
                    <a:pt x="5115" y="174"/>
                    <a:pt x="5095" y="205"/>
                  </a:cubicBezTo>
                  <a:cubicBezTo>
                    <a:pt x="5038" y="291"/>
                    <a:pt x="4973" y="371"/>
                    <a:pt x="4933" y="465"/>
                  </a:cubicBezTo>
                  <a:cubicBezTo>
                    <a:pt x="4811" y="747"/>
                    <a:pt x="4650" y="1007"/>
                    <a:pt x="4488" y="1266"/>
                  </a:cubicBezTo>
                  <a:cubicBezTo>
                    <a:pt x="4350" y="1485"/>
                    <a:pt x="4252" y="1725"/>
                    <a:pt x="4144" y="1959"/>
                  </a:cubicBezTo>
                  <a:cubicBezTo>
                    <a:pt x="3813" y="2678"/>
                    <a:pt x="3497" y="3401"/>
                    <a:pt x="3190" y="4129"/>
                  </a:cubicBezTo>
                  <a:cubicBezTo>
                    <a:pt x="3124" y="4283"/>
                    <a:pt x="3057" y="4435"/>
                    <a:pt x="2996" y="4591"/>
                  </a:cubicBezTo>
                  <a:cubicBezTo>
                    <a:pt x="2753" y="5211"/>
                    <a:pt x="2508" y="5832"/>
                    <a:pt x="2272" y="6455"/>
                  </a:cubicBezTo>
                  <a:cubicBezTo>
                    <a:pt x="1943" y="7330"/>
                    <a:pt x="1620" y="8209"/>
                    <a:pt x="1297" y="9087"/>
                  </a:cubicBezTo>
                  <a:cubicBezTo>
                    <a:pt x="1131" y="9535"/>
                    <a:pt x="942" y="9975"/>
                    <a:pt x="768" y="10421"/>
                  </a:cubicBezTo>
                  <a:cubicBezTo>
                    <a:pt x="626" y="10781"/>
                    <a:pt x="480" y="11139"/>
                    <a:pt x="300" y="11482"/>
                  </a:cubicBezTo>
                  <a:cubicBezTo>
                    <a:pt x="196" y="11678"/>
                    <a:pt x="117" y="11883"/>
                    <a:pt x="57" y="12096"/>
                  </a:cubicBezTo>
                  <a:cubicBezTo>
                    <a:pt x="1" y="12294"/>
                    <a:pt x="75" y="12548"/>
                    <a:pt x="294" y="12681"/>
                  </a:cubicBezTo>
                  <a:cubicBezTo>
                    <a:pt x="357" y="12720"/>
                    <a:pt x="428" y="12750"/>
                    <a:pt x="497" y="12777"/>
                  </a:cubicBezTo>
                  <a:cubicBezTo>
                    <a:pt x="658" y="12841"/>
                    <a:pt x="827" y="12878"/>
                    <a:pt x="997" y="12902"/>
                  </a:cubicBezTo>
                  <a:cubicBezTo>
                    <a:pt x="1392" y="12960"/>
                    <a:pt x="1789" y="12982"/>
                    <a:pt x="2186" y="12982"/>
                  </a:cubicBezTo>
                  <a:cubicBezTo>
                    <a:pt x="2256" y="12982"/>
                    <a:pt x="2326" y="12981"/>
                    <a:pt x="2395" y="12980"/>
                  </a:cubicBezTo>
                  <a:cubicBezTo>
                    <a:pt x="2659" y="12975"/>
                    <a:pt x="2922" y="12962"/>
                    <a:pt x="3186" y="12953"/>
                  </a:cubicBezTo>
                  <a:cubicBezTo>
                    <a:pt x="3186" y="12953"/>
                    <a:pt x="3186" y="12954"/>
                    <a:pt x="3186" y="12954"/>
                  </a:cubicBezTo>
                  <a:cubicBezTo>
                    <a:pt x="3465" y="12945"/>
                    <a:pt x="3744" y="12936"/>
                    <a:pt x="4024" y="12926"/>
                  </a:cubicBezTo>
                  <a:cubicBezTo>
                    <a:pt x="4120" y="12922"/>
                    <a:pt x="4217" y="12916"/>
                    <a:pt x="4314" y="12907"/>
                  </a:cubicBezTo>
                  <a:cubicBezTo>
                    <a:pt x="4614" y="12881"/>
                    <a:pt x="4912" y="12850"/>
                    <a:pt x="5212" y="12825"/>
                  </a:cubicBezTo>
                  <a:cubicBezTo>
                    <a:pt x="5507" y="12802"/>
                    <a:pt x="5802" y="12792"/>
                    <a:pt x="6097" y="12768"/>
                  </a:cubicBezTo>
                  <a:cubicBezTo>
                    <a:pt x="6494" y="12737"/>
                    <a:pt x="6887" y="12677"/>
                    <a:pt x="7279" y="12614"/>
                  </a:cubicBezTo>
                  <a:cubicBezTo>
                    <a:pt x="7788" y="12532"/>
                    <a:pt x="8297" y="12444"/>
                    <a:pt x="8806" y="12369"/>
                  </a:cubicBezTo>
                  <a:cubicBezTo>
                    <a:pt x="9269" y="12300"/>
                    <a:pt x="9729" y="12215"/>
                    <a:pt x="10193" y="12159"/>
                  </a:cubicBezTo>
                  <a:cubicBezTo>
                    <a:pt x="10523" y="12119"/>
                    <a:pt x="10854" y="12080"/>
                    <a:pt x="11188" y="12069"/>
                  </a:cubicBezTo>
                  <a:cubicBezTo>
                    <a:pt x="11333" y="12065"/>
                    <a:pt x="11478" y="12058"/>
                    <a:pt x="11623" y="12051"/>
                  </a:cubicBezTo>
                  <a:cubicBezTo>
                    <a:pt x="11666" y="12049"/>
                    <a:pt x="11709" y="12046"/>
                    <a:pt x="11752" y="12039"/>
                  </a:cubicBezTo>
                  <a:cubicBezTo>
                    <a:pt x="11959" y="12002"/>
                    <a:pt x="12036" y="11891"/>
                    <a:pt x="11994" y="11684"/>
                  </a:cubicBezTo>
                  <a:cubicBezTo>
                    <a:pt x="11984" y="11632"/>
                    <a:pt x="11970" y="11579"/>
                    <a:pt x="11952" y="11528"/>
                  </a:cubicBezTo>
                  <a:cubicBezTo>
                    <a:pt x="11918" y="11432"/>
                    <a:pt x="11885" y="11336"/>
                    <a:pt x="11843" y="11243"/>
                  </a:cubicBezTo>
                  <a:cubicBezTo>
                    <a:pt x="11564" y="10624"/>
                    <a:pt x="11284" y="10008"/>
                    <a:pt x="11004" y="9391"/>
                  </a:cubicBezTo>
                  <a:cubicBezTo>
                    <a:pt x="10825" y="8994"/>
                    <a:pt x="10610" y="8615"/>
                    <a:pt x="10417" y="8225"/>
                  </a:cubicBezTo>
                  <a:cubicBezTo>
                    <a:pt x="10155" y="7695"/>
                    <a:pt x="9897" y="7162"/>
                    <a:pt x="9659" y="6621"/>
                  </a:cubicBezTo>
                  <a:cubicBezTo>
                    <a:pt x="9406" y="6045"/>
                    <a:pt x="9146" y="5472"/>
                    <a:pt x="8850" y="4916"/>
                  </a:cubicBezTo>
                  <a:cubicBezTo>
                    <a:pt x="8696" y="4627"/>
                    <a:pt x="8524" y="4347"/>
                    <a:pt x="8358" y="4065"/>
                  </a:cubicBezTo>
                  <a:cubicBezTo>
                    <a:pt x="7990" y="3438"/>
                    <a:pt x="7572" y="2846"/>
                    <a:pt x="7138" y="2263"/>
                  </a:cubicBezTo>
                  <a:cubicBezTo>
                    <a:pt x="6708" y="1685"/>
                    <a:pt x="6263" y="1119"/>
                    <a:pt x="5844" y="532"/>
                  </a:cubicBezTo>
                  <a:cubicBezTo>
                    <a:pt x="5747" y="396"/>
                    <a:pt x="5646" y="263"/>
                    <a:pt x="5546" y="130"/>
                  </a:cubicBezTo>
                  <a:cubicBezTo>
                    <a:pt x="5480" y="43"/>
                    <a:pt x="5420" y="0"/>
                    <a:pt x="53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44"/>
            <p:cNvSpPr/>
            <p:nvPr/>
          </p:nvSpPr>
          <p:spPr>
            <a:xfrm>
              <a:off x="879811" y="2098636"/>
              <a:ext cx="359693" cy="333215"/>
            </a:xfrm>
            <a:custGeom>
              <a:avLst/>
              <a:gdLst/>
              <a:ahLst/>
              <a:cxnLst/>
              <a:rect l="l" t="t" r="r" b="b"/>
              <a:pathLst>
                <a:path w="2486" h="2303" extrusionOk="0">
                  <a:moveTo>
                    <a:pt x="1186" y="0"/>
                  </a:moveTo>
                  <a:cubicBezTo>
                    <a:pt x="1151" y="0"/>
                    <a:pt x="1117" y="15"/>
                    <a:pt x="1086" y="45"/>
                  </a:cubicBezTo>
                  <a:cubicBezTo>
                    <a:pt x="1046" y="83"/>
                    <a:pt x="1024" y="131"/>
                    <a:pt x="1002" y="180"/>
                  </a:cubicBezTo>
                  <a:cubicBezTo>
                    <a:pt x="945" y="309"/>
                    <a:pt x="896" y="441"/>
                    <a:pt x="856" y="578"/>
                  </a:cubicBezTo>
                  <a:cubicBezTo>
                    <a:pt x="847" y="610"/>
                    <a:pt x="838" y="643"/>
                    <a:pt x="827" y="676"/>
                  </a:cubicBezTo>
                  <a:cubicBezTo>
                    <a:pt x="814" y="721"/>
                    <a:pt x="783" y="747"/>
                    <a:pt x="736" y="747"/>
                  </a:cubicBezTo>
                  <a:cubicBezTo>
                    <a:pt x="734" y="747"/>
                    <a:pt x="732" y="746"/>
                    <a:pt x="730" y="746"/>
                  </a:cubicBezTo>
                  <a:cubicBezTo>
                    <a:pt x="667" y="744"/>
                    <a:pt x="603" y="744"/>
                    <a:pt x="541" y="735"/>
                  </a:cubicBezTo>
                  <a:cubicBezTo>
                    <a:pt x="507" y="730"/>
                    <a:pt x="474" y="728"/>
                    <a:pt x="440" y="728"/>
                  </a:cubicBezTo>
                  <a:cubicBezTo>
                    <a:pt x="357" y="728"/>
                    <a:pt x="274" y="742"/>
                    <a:pt x="193" y="759"/>
                  </a:cubicBezTo>
                  <a:cubicBezTo>
                    <a:pt x="49" y="789"/>
                    <a:pt x="0" y="908"/>
                    <a:pt x="67" y="1037"/>
                  </a:cubicBezTo>
                  <a:cubicBezTo>
                    <a:pt x="99" y="1099"/>
                    <a:pt x="145" y="1150"/>
                    <a:pt x="198" y="1193"/>
                  </a:cubicBezTo>
                  <a:cubicBezTo>
                    <a:pt x="273" y="1254"/>
                    <a:pt x="350" y="1314"/>
                    <a:pt x="427" y="1373"/>
                  </a:cubicBezTo>
                  <a:cubicBezTo>
                    <a:pt x="470" y="1405"/>
                    <a:pt x="513" y="1436"/>
                    <a:pt x="556" y="1468"/>
                  </a:cubicBezTo>
                  <a:cubicBezTo>
                    <a:pt x="593" y="1495"/>
                    <a:pt x="601" y="1530"/>
                    <a:pt x="587" y="1571"/>
                  </a:cubicBezTo>
                  <a:cubicBezTo>
                    <a:pt x="567" y="1631"/>
                    <a:pt x="548" y="1691"/>
                    <a:pt x="530" y="1752"/>
                  </a:cubicBezTo>
                  <a:cubicBezTo>
                    <a:pt x="497" y="1864"/>
                    <a:pt x="471" y="1978"/>
                    <a:pt x="464" y="2096"/>
                  </a:cubicBezTo>
                  <a:cubicBezTo>
                    <a:pt x="466" y="2125"/>
                    <a:pt x="465" y="2154"/>
                    <a:pt x="470" y="2183"/>
                  </a:cubicBezTo>
                  <a:cubicBezTo>
                    <a:pt x="483" y="2260"/>
                    <a:pt x="529" y="2303"/>
                    <a:pt x="596" y="2303"/>
                  </a:cubicBezTo>
                  <a:cubicBezTo>
                    <a:pt x="613" y="2303"/>
                    <a:pt x="632" y="2300"/>
                    <a:pt x="651" y="2294"/>
                  </a:cubicBezTo>
                  <a:cubicBezTo>
                    <a:pt x="693" y="2282"/>
                    <a:pt x="733" y="2263"/>
                    <a:pt x="772" y="2244"/>
                  </a:cubicBezTo>
                  <a:cubicBezTo>
                    <a:pt x="904" y="2180"/>
                    <a:pt x="1023" y="2095"/>
                    <a:pt x="1142" y="2010"/>
                  </a:cubicBezTo>
                  <a:cubicBezTo>
                    <a:pt x="1236" y="1942"/>
                    <a:pt x="1276" y="1911"/>
                    <a:pt x="1313" y="1911"/>
                  </a:cubicBezTo>
                  <a:cubicBezTo>
                    <a:pt x="1352" y="1911"/>
                    <a:pt x="1388" y="1945"/>
                    <a:pt x="1479" y="2008"/>
                  </a:cubicBezTo>
                  <a:cubicBezTo>
                    <a:pt x="1588" y="2082"/>
                    <a:pt x="1691" y="2163"/>
                    <a:pt x="1812" y="2218"/>
                  </a:cubicBezTo>
                  <a:cubicBezTo>
                    <a:pt x="1856" y="2238"/>
                    <a:pt x="1901" y="2258"/>
                    <a:pt x="1948" y="2270"/>
                  </a:cubicBezTo>
                  <a:cubicBezTo>
                    <a:pt x="1960" y="2272"/>
                    <a:pt x="1971" y="2274"/>
                    <a:pt x="1982" y="2274"/>
                  </a:cubicBezTo>
                  <a:cubicBezTo>
                    <a:pt x="2046" y="2274"/>
                    <a:pt x="2095" y="2229"/>
                    <a:pt x="2105" y="2159"/>
                  </a:cubicBezTo>
                  <a:cubicBezTo>
                    <a:pt x="2111" y="2116"/>
                    <a:pt x="2109" y="2071"/>
                    <a:pt x="2103" y="2028"/>
                  </a:cubicBezTo>
                  <a:cubicBezTo>
                    <a:pt x="2089" y="1937"/>
                    <a:pt x="2071" y="1847"/>
                    <a:pt x="2039" y="1759"/>
                  </a:cubicBezTo>
                  <a:cubicBezTo>
                    <a:pt x="2002" y="1653"/>
                    <a:pt x="1968" y="1547"/>
                    <a:pt x="1930" y="1441"/>
                  </a:cubicBezTo>
                  <a:cubicBezTo>
                    <a:pt x="1915" y="1398"/>
                    <a:pt x="1924" y="1365"/>
                    <a:pt x="1957" y="1337"/>
                  </a:cubicBezTo>
                  <a:cubicBezTo>
                    <a:pt x="1978" y="1318"/>
                    <a:pt x="2002" y="1299"/>
                    <a:pt x="2024" y="1281"/>
                  </a:cubicBezTo>
                  <a:cubicBezTo>
                    <a:pt x="2153" y="1176"/>
                    <a:pt x="2270" y="1059"/>
                    <a:pt x="2383" y="940"/>
                  </a:cubicBezTo>
                  <a:cubicBezTo>
                    <a:pt x="2410" y="912"/>
                    <a:pt x="2434" y="879"/>
                    <a:pt x="2449" y="844"/>
                  </a:cubicBezTo>
                  <a:cubicBezTo>
                    <a:pt x="2486" y="761"/>
                    <a:pt x="2450" y="688"/>
                    <a:pt x="2363" y="662"/>
                  </a:cubicBezTo>
                  <a:cubicBezTo>
                    <a:pt x="2301" y="645"/>
                    <a:pt x="2239" y="639"/>
                    <a:pt x="2176" y="637"/>
                  </a:cubicBezTo>
                  <a:cubicBezTo>
                    <a:pt x="2165" y="637"/>
                    <a:pt x="2154" y="636"/>
                    <a:pt x="2143" y="636"/>
                  </a:cubicBezTo>
                  <a:cubicBezTo>
                    <a:pt x="2012" y="636"/>
                    <a:pt x="1884" y="658"/>
                    <a:pt x="1754" y="671"/>
                  </a:cubicBezTo>
                  <a:cubicBezTo>
                    <a:pt x="1710" y="675"/>
                    <a:pt x="1678" y="678"/>
                    <a:pt x="1653" y="678"/>
                  </a:cubicBezTo>
                  <a:cubicBezTo>
                    <a:pt x="1582" y="678"/>
                    <a:pt x="1571" y="650"/>
                    <a:pt x="1529" y="531"/>
                  </a:cubicBezTo>
                  <a:cubicBezTo>
                    <a:pt x="1483" y="403"/>
                    <a:pt x="1439" y="275"/>
                    <a:pt x="1371" y="155"/>
                  </a:cubicBezTo>
                  <a:cubicBezTo>
                    <a:pt x="1345" y="108"/>
                    <a:pt x="1317" y="62"/>
                    <a:pt x="1272" y="31"/>
                  </a:cubicBezTo>
                  <a:cubicBezTo>
                    <a:pt x="1243" y="11"/>
                    <a:pt x="1214" y="0"/>
                    <a:pt x="11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3658889" y="54025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3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7" name="Google Shape;815;p31">
            <a:hlinkClick r:id="rId3" action="ppaction://hlinksldjump"/>
            <a:extLst>
              <a:ext uri="{FF2B5EF4-FFF2-40B4-BE49-F238E27FC236}">
                <a16:creationId xmlns:a16="http://schemas.microsoft.com/office/drawing/2014/main" xmlns="" id="{CE32C561-AC1D-490B-9248-2752E095499C}"/>
              </a:ext>
            </a:extLst>
          </p:cNvPr>
          <p:cNvSpPr txBox="1">
            <a:spLocks/>
          </p:cNvSpPr>
          <p:nvPr/>
        </p:nvSpPr>
        <p:spPr>
          <a:xfrm>
            <a:off x="2061369" y="4412406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" name="Звезда: 4 точки 57">
            <a:hlinkClick r:id="rId4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1036324" y="1416962"/>
            <a:ext cx="5497566" cy="88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3. Поставь существительные в форму именительного падежа множественного числа. Расставьте ударение.</a:t>
            </a:r>
            <a:br>
              <a:rPr lang="ru-RU" sz="2800" dirty="0">
                <a:latin typeface="Gabriola" panose="04040605051002020D02" pitchFamily="82" charset="0"/>
              </a:rPr>
            </a:b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496698" y="2346147"/>
            <a:ext cx="4394696" cy="17753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 err="1">
                <a:latin typeface="Gabriola" panose="04040605051002020D02" pitchFamily="82" charset="0"/>
              </a:rPr>
              <a:t>ДокторА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мЕсяцы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договОры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крЕмы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гОспитали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фельдшерА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трЕнеры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инстрУкторы</a:t>
            </a:r>
            <a:r>
              <a:rPr lang="ru-RU" sz="2800" dirty="0">
                <a:latin typeface="Gabriola" panose="04040605051002020D02" pitchFamily="82" charset="0"/>
              </a:rPr>
              <a:t>.</a:t>
            </a: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5" name="Google Shape;1425;p44"/>
          <p:cNvGrpSpPr/>
          <p:nvPr/>
        </p:nvGrpSpPr>
        <p:grpSpPr>
          <a:xfrm>
            <a:off x="6724630" y="2719906"/>
            <a:ext cx="1741601" cy="1949275"/>
            <a:chOff x="2922400" y="3510225"/>
            <a:chExt cx="379475" cy="424725"/>
          </a:xfrm>
        </p:grpSpPr>
        <p:sp>
          <p:nvSpPr>
            <p:cNvPr id="1426" name="Google Shape;1426;p44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4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4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4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4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4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4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4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4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4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44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4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4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4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4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4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4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4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4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4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4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4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4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789776" y="14268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71" name="Google Shape;1471;p44"/>
          <p:cNvGrpSpPr/>
          <p:nvPr/>
        </p:nvGrpSpPr>
        <p:grpSpPr>
          <a:xfrm>
            <a:off x="317150" y="2333411"/>
            <a:ext cx="1741603" cy="2270580"/>
            <a:chOff x="295275" y="2098636"/>
            <a:chExt cx="1741603" cy="2270580"/>
          </a:xfrm>
        </p:grpSpPr>
        <p:sp>
          <p:nvSpPr>
            <p:cNvPr id="1472" name="Google Shape;1472;p44"/>
            <p:cNvSpPr/>
            <p:nvPr/>
          </p:nvSpPr>
          <p:spPr>
            <a:xfrm>
              <a:off x="295275" y="2490883"/>
              <a:ext cx="1741603" cy="1878333"/>
            </a:xfrm>
            <a:custGeom>
              <a:avLst/>
              <a:gdLst/>
              <a:ahLst/>
              <a:cxnLst/>
              <a:rect l="l" t="t" r="r" b="b"/>
              <a:pathLst>
                <a:path w="12037" h="12982" extrusionOk="0">
                  <a:moveTo>
                    <a:pt x="5358" y="0"/>
                  </a:moveTo>
                  <a:cubicBezTo>
                    <a:pt x="5299" y="0"/>
                    <a:pt x="5237" y="40"/>
                    <a:pt x="5166" y="118"/>
                  </a:cubicBezTo>
                  <a:cubicBezTo>
                    <a:pt x="5141" y="146"/>
                    <a:pt x="5115" y="174"/>
                    <a:pt x="5095" y="205"/>
                  </a:cubicBezTo>
                  <a:cubicBezTo>
                    <a:pt x="5038" y="291"/>
                    <a:pt x="4973" y="371"/>
                    <a:pt x="4933" y="465"/>
                  </a:cubicBezTo>
                  <a:cubicBezTo>
                    <a:pt x="4811" y="747"/>
                    <a:pt x="4650" y="1007"/>
                    <a:pt x="4488" y="1266"/>
                  </a:cubicBezTo>
                  <a:cubicBezTo>
                    <a:pt x="4350" y="1485"/>
                    <a:pt x="4252" y="1725"/>
                    <a:pt x="4144" y="1959"/>
                  </a:cubicBezTo>
                  <a:cubicBezTo>
                    <a:pt x="3813" y="2678"/>
                    <a:pt x="3497" y="3401"/>
                    <a:pt x="3190" y="4129"/>
                  </a:cubicBezTo>
                  <a:cubicBezTo>
                    <a:pt x="3124" y="4283"/>
                    <a:pt x="3057" y="4435"/>
                    <a:pt x="2996" y="4591"/>
                  </a:cubicBezTo>
                  <a:cubicBezTo>
                    <a:pt x="2753" y="5211"/>
                    <a:pt x="2508" y="5832"/>
                    <a:pt x="2272" y="6455"/>
                  </a:cubicBezTo>
                  <a:cubicBezTo>
                    <a:pt x="1943" y="7330"/>
                    <a:pt x="1620" y="8209"/>
                    <a:pt x="1297" y="9087"/>
                  </a:cubicBezTo>
                  <a:cubicBezTo>
                    <a:pt x="1131" y="9535"/>
                    <a:pt x="942" y="9975"/>
                    <a:pt x="768" y="10421"/>
                  </a:cubicBezTo>
                  <a:cubicBezTo>
                    <a:pt x="626" y="10781"/>
                    <a:pt x="480" y="11139"/>
                    <a:pt x="300" y="11482"/>
                  </a:cubicBezTo>
                  <a:cubicBezTo>
                    <a:pt x="196" y="11678"/>
                    <a:pt x="117" y="11883"/>
                    <a:pt x="57" y="12096"/>
                  </a:cubicBezTo>
                  <a:cubicBezTo>
                    <a:pt x="1" y="12294"/>
                    <a:pt x="75" y="12548"/>
                    <a:pt x="294" y="12681"/>
                  </a:cubicBezTo>
                  <a:cubicBezTo>
                    <a:pt x="357" y="12720"/>
                    <a:pt x="428" y="12750"/>
                    <a:pt x="497" y="12777"/>
                  </a:cubicBezTo>
                  <a:cubicBezTo>
                    <a:pt x="658" y="12841"/>
                    <a:pt x="827" y="12878"/>
                    <a:pt x="997" y="12902"/>
                  </a:cubicBezTo>
                  <a:cubicBezTo>
                    <a:pt x="1392" y="12960"/>
                    <a:pt x="1789" y="12982"/>
                    <a:pt x="2186" y="12982"/>
                  </a:cubicBezTo>
                  <a:cubicBezTo>
                    <a:pt x="2256" y="12982"/>
                    <a:pt x="2326" y="12981"/>
                    <a:pt x="2395" y="12980"/>
                  </a:cubicBezTo>
                  <a:cubicBezTo>
                    <a:pt x="2659" y="12975"/>
                    <a:pt x="2922" y="12962"/>
                    <a:pt x="3186" y="12953"/>
                  </a:cubicBezTo>
                  <a:cubicBezTo>
                    <a:pt x="3186" y="12953"/>
                    <a:pt x="3186" y="12954"/>
                    <a:pt x="3186" y="12954"/>
                  </a:cubicBezTo>
                  <a:cubicBezTo>
                    <a:pt x="3465" y="12945"/>
                    <a:pt x="3744" y="12936"/>
                    <a:pt x="4024" y="12926"/>
                  </a:cubicBezTo>
                  <a:cubicBezTo>
                    <a:pt x="4120" y="12922"/>
                    <a:pt x="4217" y="12916"/>
                    <a:pt x="4314" y="12907"/>
                  </a:cubicBezTo>
                  <a:cubicBezTo>
                    <a:pt x="4614" y="12881"/>
                    <a:pt x="4912" y="12850"/>
                    <a:pt x="5212" y="12825"/>
                  </a:cubicBezTo>
                  <a:cubicBezTo>
                    <a:pt x="5507" y="12802"/>
                    <a:pt x="5802" y="12792"/>
                    <a:pt x="6097" y="12768"/>
                  </a:cubicBezTo>
                  <a:cubicBezTo>
                    <a:pt x="6494" y="12737"/>
                    <a:pt x="6887" y="12677"/>
                    <a:pt x="7279" y="12614"/>
                  </a:cubicBezTo>
                  <a:cubicBezTo>
                    <a:pt x="7788" y="12532"/>
                    <a:pt x="8297" y="12444"/>
                    <a:pt x="8806" y="12369"/>
                  </a:cubicBezTo>
                  <a:cubicBezTo>
                    <a:pt x="9269" y="12300"/>
                    <a:pt x="9729" y="12215"/>
                    <a:pt x="10193" y="12159"/>
                  </a:cubicBezTo>
                  <a:cubicBezTo>
                    <a:pt x="10523" y="12119"/>
                    <a:pt x="10854" y="12080"/>
                    <a:pt x="11188" y="12069"/>
                  </a:cubicBezTo>
                  <a:cubicBezTo>
                    <a:pt x="11333" y="12065"/>
                    <a:pt x="11478" y="12058"/>
                    <a:pt x="11623" y="12051"/>
                  </a:cubicBezTo>
                  <a:cubicBezTo>
                    <a:pt x="11666" y="12049"/>
                    <a:pt x="11709" y="12046"/>
                    <a:pt x="11752" y="12039"/>
                  </a:cubicBezTo>
                  <a:cubicBezTo>
                    <a:pt x="11959" y="12002"/>
                    <a:pt x="12036" y="11891"/>
                    <a:pt x="11994" y="11684"/>
                  </a:cubicBezTo>
                  <a:cubicBezTo>
                    <a:pt x="11984" y="11632"/>
                    <a:pt x="11970" y="11579"/>
                    <a:pt x="11952" y="11528"/>
                  </a:cubicBezTo>
                  <a:cubicBezTo>
                    <a:pt x="11918" y="11432"/>
                    <a:pt x="11885" y="11336"/>
                    <a:pt x="11843" y="11243"/>
                  </a:cubicBezTo>
                  <a:cubicBezTo>
                    <a:pt x="11564" y="10624"/>
                    <a:pt x="11284" y="10008"/>
                    <a:pt x="11004" y="9391"/>
                  </a:cubicBezTo>
                  <a:cubicBezTo>
                    <a:pt x="10825" y="8994"/>
                    <a:pt x="10610" y="8615"/>
                    <a:pt x="10417" y="8225"/>
                  </a:cubicBezTo>
                  <a:cubicBezTo>
                    <a:pt x="10155" y="7695"/>
                    <a:pt x="9897" y="7162"/>
                    <a:pt x="9659" y="6621"/>
                  </a:cubicBezTo>
                  <a:cubicBezTo>
                    <a:pt x="9406" y="6045"/>
                    <a:pt x="9146" y="5472"/>
                    <a:pt x="8850" y="4916"/>
                  </a:cubicBezTo>
                  <a:cubicBezTo>
                    <a:pt x="8696" y="4627"/>
                    <a:pt x="8524" y="4347"/>
                    <a:pt x="8358" y="4065"/>
                  </a:cubicBezTo>
                  <a:cubicBezTo>
                    <a:pt x="7990" y="3438"/>
                    <a:pt x="7572" y="2846"/>
                    <a:pt x="7138" y="2263"/>
                  </a:cubicBezTo>
                  <a:cubicBezTo>
                    <a:pt x="6708" y="1685"/>
                    <a:pt x="6263" y="1119"/>
                    <a:pt x="5844" y="532"/>
                  </a:cubicBezTo>
                  <a:cubicBezTo>
                    <a:pt x="5747" y="396"/>
                    <a:pt x="5646" y="263"/>
                    <a:pt x="5546" y="130"/>
                  </a:cubicBezTo>
                  <a:cubicBezTo>
                    <a:pt x="5480" y="43"/>
                    <a:pt x="5420" y="0"/>
                    <a:pt x="53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44"/>
            <p:cNvSpPr/>
            <p:nvPr/>
          </p:nvSpPr>
          <p:spPr>
            <a:xfrm>
              <a:off x="879811" y="2098636"/>
              <a:ext cx="359693" cy="333215"/>
            </a:xfrm>
            <a:custGeom>
              <a:avLst/>
              <a:gdLst/>
              <a:ahLst/>
              <a:cxnLst/>
              <a:rect l="l" t="t" r="r" b="b"/>
              <a:pathLst>
                <a:path w="2486" h="2303" extrusionOk="0">
                  <a:moveTo>
                    <a:pt x="1186" y="0"/>
                  </a:moveTo>
                  <a:cubicBezTo>
                    <a:pt x="1151" y="0"/>
                    <a:pt x="1117" y="15"/>
                    <a:pt x="1086" y="45"/>
                  </a:cubicBezTo>
                  <a:cubicBezTo>
                    <a:pt x="1046" y="83"/>
                    <a:pt x="1024" y="131"/>
                    <a:pt x="1002" y="180"/>
                  </a:cubicBezTo>
                  <a:cubicBezTo>
                    <a:pt x="945" y="309"/>
                    <a:pt x="896" y="441"/>
                    <a:pt x="856" y="578"/>
                  </a:cubicBezTo>
                  <a:cubicBezTo>
                    <a:pt x="847" y="610"/>
                    <a:pt x="838" y="643"/>
                    <a:pt x="827" y="676"/>
                  </a:cubicBezTo>
                  <a:cubicBezTo>
                    <a:pt x="814" y="721"/>
                    <a:pt x="783" y="747"/>
                    <a:pt x="736" y="747"/>
                  </a:cubicBezTo>
                  <a:cubicBezTo>
                    <a:pt x="734" y="747"/>
                    <a:pt x="732" y="746"/>
                    <a:pt x="730" y="746"/>
                  </a:cubicBezTo>
                  <a:cubicBezTo>
                    <a:pt x="667" y="744"/>
                    <a:pt x="603" y="744"/>
                    <a:pt x="541" y="735"/>
                  </a:cubicBezTo>
                  <a:cubicBezTo>
                    <a:pt x="507" y="730"/>
                    <a:pt x="474" y="728"/>
                    <a:pt x="440" y="728"/>
                  </a:cubicBezTo>
                  <a:cubicBezTo>
                    <a:pt x="357" y="728"/>
                    <a:pt x="274" y="742"/>
                    <a:pt x="193" y="759"/>
                  </a:cubicBezTo>
                  <a:cubicBezTo>
                    <a:pt x="49" y="789"/>
                    <a:pt x="0" y="908"/>
                    <a:pt x="67" y="1037"/>
                  </a:cubicBezTo>
                  <a:cubicBezTo>
                    <a:pt x="99" y="1099"/>
                    <a:pt x="145" y="1150"/>
                    <a:pt x="198" y="1193"/>
                  </a:cubicBezTo>
                  <a:cubicBezTo>
                    <a:pt x="273" y="1254"/>
                    <a:pt x="350" y="1314"/>
                    <a:pt x="427" y="1373"/>
                  </a:cubicBezTo>
                  <a:cubicBezTo>
                    <a:pt x="470" y="1405"/>
                    <a:pt x="513" y="1436"/>
                    <a:pt x="556" y="1468"/>
                  </a:cubicBezTo>
                  <a:cubicBezTo>
                    <a:pt x="593" y="1495"/>
                    <a:pt x="601" y="1530"/>
                    <a:pt x="587" y="1571"/>
                  </a:cubicBezTo>
                  <a:cubicBezTo>
                    <a:pt x="567" y="1631"/>
                    <a:pt x="548" y="1691"/>
                    <a:pt x="530" y="1752"/>
                  </a:cubicBezTo>
                  <a:cubicBezTo>
                    <a:pt x="497" y="1864"/>
                    <a:pt x="471" y="1978"/>
                    <a:pt x="464" y="2096"/>
                  </a:cubicBezTo>
                  <a:cubicBezTo>
                    <a:pt x="466" y="2125"/>
                    <a:pt x="465" y="2154"/>
                    <a:pt x="470" y="2183"/>
                  </a:cubicBezTo>
                  <a:cubicBezTo>
                    <a:pt x="483" y="2260"/>
                    <a:pt x="529" y="2303"/>
                    <a:pt x="596" y="2303"/>
                  </a:cubicBezTo>
                  <a:cubicBezTo>
                    <a:pt x="613" y="2303"/>
                    <a:pt x="632" y="2300"/>
                    <a:pt x="651" y="2294"/>
                  </a:cubicBezTo>
                  <a:cubicBezTo>
                    <a:pt x="693" y="2282"/>
                    <a:pt x="733" y="2263"/>
                    <a:pt x="772" y="2244"/>
                  </a:cubicBezTo>
                  <a:cubicBezTo>
                    <a:pt x="904" y="2180"/>
                    <a:pt x="1023" y="2095"/>
                    <a:pt x="1142" y="2010"/>
                  </a:cubicBezTo>
                  <a:cubicBezTo>
                    <a:pt x="1236" y="1942"/>
                    <a:pt x="1276" y="1911"/>
                    <a:pt x="1313" y="1911"/>
                  </a:cubicBezTo>
                  <a:cubicBezTo>
                    <a:pt x="1352" y="1911"/>
                    <a:pt x="1388" y="1945"/>
                    <a:pt x="1479" y="2008"/>
                  </a:cubicBezTo>
                  <a:cubicBezTo>
                    <a:pt x="1588" y="2082"/>
                    <a:pt x="1691" y="2163"/>
                    <a:pt x="1812" y="2218"/>
                  </a:cubicBezTo>
                  <a:cubicBezTo>
                    <a:pt x="1856" y="2238"/>
                    <a:pt x="1901" y="2258"/>
                    <a:pt x="1948" y="2270"/>
                  </a:cubicBezTo>
                  <a:cubicBezTo>
                    <a:pt x="1960" y="2272"/>
                    <a:pt x="1971" y="2274"/>
                    <a:pt x="1982" y="2274"/>
                  </a:cubicBezTo>
                  <a:cubicBezTo>
                    <a:pt x="2046" y="2274"/>
                    <a:pt x="2095" y="2229"/>
                    <a:pt x="2105" y="2159"/>
                  </a:cubicBezTo>
                  <a:cubicBezTo>
                    <a:pt x="2111" y="2116"/>
                    <a:pt x="2109" y="2071"/>
                    <a:pt x="2103" y="2028"/>
                  </a:cubicBezTo>
                  <a:cubicBezTo>
                    <a:pt x="2089" y="1937"/>
                    <a:pt x="2071" y="1847"/>
                    <a:pt x="2039" y="1759"/>
                  </a:cubicBezTo>
                  <a:cubicBezTo>
                    <a:pt x="2002" y="1653"/>
                    <a:pt x="1968" y="1547"/>
                    <a:pt x="1930" y="1441"/>
                  </a:cubicBezTo>
                  <a:cubicBezTo>
                    <a:pt x="1915" y="1398"/>
                    <a:pt x="1924" y="1365"/>
                    <a:pt x="1957" y="1337"/>
                  </a:cubicBezTo>
                  <a:cubicBezTo>
                    <a:pt x="1978" y="1318"/>
                    <a:pt x="2002" y="1299"/>
                    <a:pt x="2024" y="1281"/>
                  </a:cubicBezTo>
                  <a:cubicBezTo>
                    <a:pt x="2153" y="1176"/>
                    <a:pt x="2270" y="1059"/>
                    <a:pt x="2383" y="940"/>
                  </a:cubicBezTo>
                  <a:cubicBezTo>
                    <a:pt x="2410" y="912"/>
                    <a:pt x="2434" y="879"/>
                    <a:pt x="2449" y="844"/>
                  </a:cubicBezTo>
                  <a:cubicBezTo>
                    <a:pt x="2486" y="761"/>
                    <a:pt x="2450" y="688"/>
                    <a:pt x="2363" y="662"/>
                  </a:cubicBezTo>
                  <a:cubicBezTo>
                    <a:pt x="2301" y="645"/>
                    <a:pt x="2239" y="639"/>
                    <a:pt x="2176" y="637"/>
                  </a:cubicBezTo>
                  <a:cubicBezTo>
                    <a:pt x="2165" y="637"/>
                    <a:pt x="2154" y="636"/>
                    <a:pt x="2143" y="636"/>
                  </a:cubicBezTo>
                  <a:cubicBezTo>
                    <a:pt x="2012" y="636"/>
                    <a:pt x="1884" y="658"/>
                    <a:pt x="1754" y="671"/>
                  </a:cubicBezTo>
                  <a:cubicBezTo>
                    <a:pt x="1710" y="675"/>
                    <a:pt x="1678" y="678"/>
                    <a:pt x="1653" y="678"/>
                  </a:cubicBezTo>
                  <a:cubicBezTo>
                    <a:pt x="1582" y="678"/>
                    <a:pt x="1571" y="650"/>
                    <a:pt x="1529" y="531"/>
                  </a:cubicBezTo>
                  <a:cubicBezTo>
                    <a:pt x="1483" y="403"/>
                    <a:pt x="1439" y="275"/>
                    <a:pt x="1371" y="155"/>
                  </a:cubicBezTo>
                  <a:cubicBezTo>
                    <a:pt x="1345" y="108"/>
                    <a:pt x="1317" y="62"/>
                    <a:pt x="1272" y="31"/>
                  </a:cubicBezTo>
                  <a:cubicBezTo>
                    <a:pt x="1243" y="11"/>
                    <a:pt x="1214" y="0"/>
                    <a:pt x="11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3658889" y="54025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3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8" name="Звезда: 4 точки 57">
            <a:hlinkClick r:id="rId3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03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oogle Shape;1594;p46">
            <a:extLst>
              <a:ext uri="{FF2B5EF4-FFF2-40B4-BE49-F238E27FC236}">
                <a16:creationId xmlns:a16="http://schemas.microsoft.com/office/drawing/2014/main" xmlns="" id="{A97EF110-E594-4CD5-A689-F3C23260D0F4}"/>
              </a:ext>
            </a:extLst>
          </p:cNvPr>
          <p:cNvGrpSpPr/>
          <p:nvPr/>
        </p:nvGrpSpPr>
        <p:grpSpPr>
          <a:xfrm>
            <a:off x="37583" y="1259795"/>
            <a:ext cx="1974673" cy="3679243"/>
            <a:chOff x="4612325" y="2891213"/>
            <a:chExt cx="1550709" cy="2889307"/>
          </a:xfrm>
        </p:grpSpPr>
        <p:sp>
          <p:nvSpPr>
            <p:cNvPr id="60" name="Google Shape;1595;p46">
              <a:extLst>
                <a:ext uri="{FF2B5EF4-FFF2-40B4-BE49-F238E27FC236}">
                  <a16:creationId xmlns:a16="http://schemas.microsoft.com/office/drawing/2014/main" xmlns="" id="{610CCEA7-A7D6-4C0C-B3FE-D573E7F78F0E}"/>
                </a:ext>
              </a:extLst>
            </p:cNvPr>
            <p:cNvSpPr/>
            <p:nvPr/>
          </p:nvSpPr>
          <p:spPr>
            <a:xfrm>
              <a:off x="4612325" y="3444739"/>
              <a:ext cx="1550709" cy="2335780"/>
            </a:xfrm>
            <a:custGeom>
              <a:avLst/>
              <a:gdLst/>
              <a:ahLst/>
              <a:cxnLst/>
              <a:rect l="l" t="t" r="r" b="b"/>
              <a:pathLst>
                <a:path w="10933" h="16468" extrusionOk="0">
                  <a:moveTo>
                    <a:pt x="5360" y="1"/>
                  </a:moveTo>
                  <a:cubicBezTo>
                    <a:pt x="5280" y="1"/>
                    <a:pt x="5198" y="36"/>
                    <a:pt x="5136" y="107"/>
                  </a:cubicBezTo>
                  <a:cubicBezTo>
                    <a:pt x="5120" y="124"/>
                    <a:pt x="5103" y="141"/>
                    <a:pt x="5090" y="158"/>
                  </a:cubicBezTo>
                  <a:cubicBezTo>
                    <a:pt x="5038" y="236"/>
                    <a:pt x="4981" y="312"/>
                    <a:pt x="4937" y="393"/>
                  </a:cubicBezTo>
                  <a:cubicBezTo>
                    <a:pt x="4720" y="788"/>
                    <a:pt x="4538" y="1194"/>
                    <a:pt x="4396" y="1613"/>
                  </a:cubicBezTo>
                  <a:cubicBezTo>
                    <a:pt x="4207" y="2170"/>
                    <a:pt x="3997" y="2722"/>
                    <a:pt x="3809" y="3278"/>
                  </a:cubicBezTo>
                  <a:cubicBezTo>
                    <a:pt x="3603" y="3885"/>
                    <a:pt x="3424" y="4497"/>
                    <a:pt x="3278" y="5116"/>
                  </a:cubicBezTo>
                  <a:cubicBezTo>
                    <a:pt x="3131" y="5734"/>
                    <a:pt x="2998" y="6355"/>
                    <a:pt x="2843" y="6972"/>
                  </a:cubicBezTo>
                  <a:cubicBezTo>
                    <a:pt x="2687" y="7589"/>
                    <a:pt x="2510" y="8201"/>
                    <a:pt x="2311" y="8809"/>
                  </a:cubicBezTo>
                  <a:cubicBezTo>
                    <a:pt x="2051" y="9603"/>
                    <a:pt x="1764" y="10388"/>
                    <a:pt x="1475" y="11173"/>
                  </a:cubicBezTo>
                  <a:cubicBezTo>
                    <a:pt x="1308" y="11624"/>
                    <a:pt x="1148" y="12078"/>
                    <a:pt x="1007" y="12535"/>
                  </a:cubicBezTo>
                  <a:cubicBezTo>
                    <a:pt x="772" y="13294"/>
                    <a:pt x="523" y="14049"/>
                    <a:pt x="274" y="14805"/>
                  </a:cubicBezTo>
                  <a:cubicBezTo>
                    <a:pt x="172" y="15117"/>
                    <a:pt x="84" y="15432"/>
                    <a:pt x="21" y="15753"/>
                  </a:cubicBezTo>
                  <a:cubicBezTo>
                    <a:pt x="7" y="15829"/>
                    <a:pt x="1" y="15905"/>
                    <a:pt x="6" y="15982"/>
                  </a:cubicBezTo>
                  <a:cubicBezTo>
                    <a:pt x="11" y="16079"/>
                    <a:pt x="63" y="16153"/>
                    <a:pt x="167" y="16197"/>
                  </a:cubicBezTo>
                  <a:cubicBezTo>
                    <a:pt x="216" y="16219"/>
                    <a:pt x="266" y="16239"/>
                    <a:pt x="319" y="16250"/>
                  </a:cubicBezTo>
                  <a:cubicBezTo>
                    <a:pt x="597" y="16312"/>
                    <a:pt x="877" y="16354"/>
                    <a:pt x="1165" y="16362"/>
                  </a:cubicBezTo>
                  <a:cubicBezTo>
                    <a:pt x="1390" y="16368"/>
                    <a:pt x="1616" y="16367"/>
                    <a:pt x="1841" y="16378"/>
                  </a:cubicBezTo>
                  <a:cubicBezTo>
                    <a:pt x="2152" y="16395"/>
                    <a:pt x="2463" y="16399"/>
                    <a:pt x="2773" y="16406"/>
                  </a:cubicBezTo>
                  <a:cubicBezTo>
                    <a:pt x="3077" y="16412"/>
                    <a:pt x="3381" y="16419"/>
                    <a:pt x="3685" y="16419"/>
                  </a:cubicBezTo>
                  <a:cubicBezTo>
                    <a:pt x="3978" y="16419"/>
                    <a:pt x="4270" y="16413"/>
                    <a:pt x="4562" y="16393"/>
                  </a:cubicBezTo>
                  <a:cubicBezTo>
                    <a:pt x="4687" y="16384"/>
                    <a:pt x="4812" y="16380"/>
                    <a:pt x="4937" y="16380"/>
                  </a:cubicBezTo>
                  <a:cubicBezTo>
                    <a:pt x="5208" y="16380"/>
                    <a:pt x="5478" y="16399"/>
                    <a:pt x="5749" y="16429"/>
                  </a:cubicBezTo>
                  <a:cubicBezTo>
                    <a:pt x="5922" y="16448"/>
                    <a:pt x="6096" y="16464"/>
                    <a:pt x="6272" y="16464"/>
                  </a:cubicBezTo>
                  <a:cubicBezTo>
                    <a:pt x="6277" y="16464"/>
                    <a:pt x="6283" y="16464"/>
                    <a:pt x="6288" y="16464"/>
                  </a:cubicBezTo>
                  <a:cubicBezTo>
                    <a:pt x="6337" y="16464"/>
                    <a:pt x="6385" y="16464"/>
                    <a:pt x="6433" y="16464"/>
                  </a:cubicBezTo>
                  <a:cubicBezTo>
                    <a:pt x="6530" y="16464"/>
                    <a:pt x="6626" y="16464"/>
                    <a:pt x="6721" y="16464"/>
                  </a:cubicBezTo>
                  <a:cubicBezTo>
                    <a:pt x="6779" y="16466"/>
                    <a:pt x="6837" y="16467"/>
                    <a:pt x="6895" y="16467"/>
                  </a:cubicBezTo>
                  <a:cubicBezTo>
                    <a:pt x="7251" y="16467"/>
                    <a:pt x="7604" y="16434"/>
                    <a:pt x="7957" y="16433"/>
                  </a:cubicBezTo>
                  <a:cubicBezTo>
                    <a:pt x="7977" y="16433"/>
                    <a:pt x="7998" y="16431"/>
                    <a:pt x="8017" y="16430"/>
                  </a:cubicBezTo>
                  <a:cubicBezTo>
                    <a:pt x="8281" y="16409"/>
                    <a:pt x="8545" y="16385"/>
                    <a:pt x="8810" y="16367"/>
                  </a:cubicBezTo>
                  <a:cubicBezTo>
                    <a:pt x="9095" y="16346"/>
                    <a:pt x="9380" y="16328"/>
                    <a:pt x="9665" y="16315"/>
                  </a:cubicBezTo>
                  <a:cubicBezTo>
                    <a:pt x="9991" y="16301"/>
                    <a:pt x="10316" y="16294"/>
                    <a:pt x="10642" y="16285"/>
                  </a:cubicBezTo>
                  <a:cubicBezTo>
                    <a:pt x="10688" y="16283"/>
                    <a:pt x="10733" y="16285"/>
                    <a:pt x="10778" y="16280"/>
                  </a:cubicBezTo>
                  <a:cubicBezTo>
                    <a:pt x="10875" y="16269"/>
                    <a:pt x="10928" y="16217"/>
                    <a:pt x="10931" y="16134"/>
                  </a:cubicBezTo>
                  <a:cubicBezTo>
                    <a:pt x="10933" y="16108"/>
                    <a:pt x="10926" y="16082"/>
                    <a:pt x="10922" y="16057"/>
                  </a:cubicBezTo>
                  <a:cubicBezTo>
                    <a:pt x="10902" y="15938"/>
                    <a:pt x="10859" y="15824"/>
                    <a:pt x="10814" y="15712"/>
                  </a:cubicBezTo>
                  <a:cubicBezTo>
                    <a:pt x="10604" y="15182"/>
                    <a:pt x="10439" y="14641"/>
                    <a:pt x="10304" y="14094"/>
                  </a:cubicBezTo>
                  <a:cubicBezTo>
                    <a:pt x="10214" y="13727"/>
                    <a:pt x="10127" y="13358"/>
                    <a:pt x="10026" y="12994"/>
                  </a:cubicBezTo>
                  <a:cubicBezTo>
                    <a:pt x="9804" y="12202"/>
                    <a:pt x="9564" y="11413"/>
                    <a:pt x="9314" y="10627"/>
                  </a:cubicBezTo>
                  <a:cubicBezTo>
                    <a:pt x="9167" y="10163"/>
                    <a:pt x="9011" y="9699"/>
                    <a:pt x="8838" y="9240"/>
                  </a:cubicBezTo>
                  <a:cubicBezTo>
                    <a:pt x="8588" y="8578"/>
                    <a:pt x="8300" y="7928"/>
                    <a:pt x="8022" y="7274"/>
                  </a:cubicBezTo>
                  <a:cubicBezTo>
                    <a:pt x="7862" y="6893"/>
                    <a:pt x="7707" y="6510"/>
                    <a:pt x="7572" y="6121"/>
                  </a:cubicBezTo>
                  <a:cubicBezTo>
                    <a:pt x="7370" y="5541"/>
                    <a:pt x="7187" y="4956"/>
                    <a:pt x="7021" y="4367"/>
                  </a:cubicBezTo>
                  <a:cubicBezTo>
                    <a:pt x="6878" y="3857"/>
                    <a:pt x="6719" y="3350"/>
                    <a:pt x="6569" y="2841"/>
                  </a:cubicBezTo>
                  <a:cubicBezTo>
                    <a:pt x="6398" y="2262"/>
                    <a:pt x="6202" y="1690"/>
                    <a:pt x="5986" y="1121"/>
                  </a:cubicBezTo>
                  <a:cubicBezTo>
                    <a:pt x="5888" y="862"/>
                    <a:pt x="5795" y="600"/>
                    <a:pt x="5700" y="339"/>
                  </a:cubicBezTo>
                  <a:cubicBezTo>
                    <a:pt x="5672" y="267"/>
                    <a:pt x="5636" y="196"/>
                    <a:pt x="5591" y="130"/>
                  </a:cubicBezTo>
                  <a:cubicBezTo>
                    <a:pt x="5534" y="44"/>
                    <a:pt x="5448" y="1"/>
                    <a:pt x="53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596;p46">
              <a:extLst>
                <a:ext uri="{FF2B5EF4-FFF2-40B4-BE49-F238E27FC236}">
                  <a16:creationId xmlns:a16="http://schemas.microsoft.com/office/drawing/2014/main" xmlns="" id="{0FD027EB-A1EA-4DEE-A1F0-F6FC4590493F}"/>
                </a:ext>
              </a:extLst>
            </p:cNvPr>
            <p:cNvSpPr/>
            <p:nvPr/>
          </p:nvSpPr>
          <p:spPr>
            <a:xfrm>
              <a:off x="4645231" y="4972462"/>
              <a:ext cx="1481918" cy="650041"/>
            </a:xfrm>
            <a:custGeom>
              <a:avLst/>
              <a:gdLst/>
              <a:ahLst/>
              <a:cxnLst/>
              <a:rect l="l" t="t" r="r" b="b"/>
              <a:pathLst>
                <a:path w="10448" h="4583" extrusionOk="0">
                  <a:moveTo>
                    <a:pt x="4860" y="100"/>
                  </a:moveTo>
                  <a:cubicBezTo>
                    <a:pt x="4926" y="100"/>
                    <a:pt x="4994" y="129"/>
                    <a:pt x="5055" y="188"/>
                  </a:cubicBezTo>
                  <a:cubicBezTo>
                    <a:pt x="5117" y="249"/>
                    <a:pt x="5168" y="319"/>
                    <a:pt x="5200" y="396"/>
                  </a:cubicBezTo>
                  <a:cubicBezTo>
                    <a:pt x="5269" y="556"/>
                    <a:pt x="5312" y="721"/>
                    <a:pt x="5336" y="891"/>
                  </a:cubicBezTo>
                  <a:cubicBezTo>
                    <a:pt x="5354" y="1023"/>
                    <a:pt x="5360" y="1154"/>
                    <a:pt x="5362" y="1286"/>
                  </a:cubicBezTo>
                  <a:cubicBezTo>
                    <a:pt x="5359" y="1790"/>
                    <a:pt x="5242" y="2273"/>
                    <a:pt x="5012" y="2738"/>
                  </a:cubicBezTo>
                  <a:cubicBezTo>
                    <a:pt x="5001" y="2761"/>
                    <a:pt x="4986" y="2784"/>
                    <a:pt x="4972" y="2806"/>
                  </a:cubicBezTo>
                  <a:cubicBezTo>
                    <a:pt x="4965" y="2818"/>
                    <a:pt x="4957" y="2828"/>
                    <a:pt x="4939" y="2828"/>
                  </a:cubicBezTo>
                  <a:cubicBezTo>
                    <a:pt x="4922" y="2828"/>
                    <a:pt x="4913" y="2817"/>
                    <a:pt x="4907" y="2805"/>
                  </a:cubicBezTo>
                  <a:cubicBezTo>
                    <a:pt x="4861" y="2720"/>
                    <a:pt x="4810" y="2638"/>
                    <a:pt x="4769" y="2551"/>
                  </a:cubicBezTo>
                  <a:cubicBezTo>
                    <a:pt x="4665" y="2324"/>
                    <a:pt x="4568" y="2097"/>
                    <a:pt x="4507" y="1859"/>
                  </a:cubicBezTo>
                  <a:cubicBezTo>
                    <a:pt x="4466" y="1701"/>
                    <a:pt x="4435" y="1542"/>
                    <a:pt x="4419" y="1382"/>
                  </a:cubicBezTo>
                  <a:cubicBezTo>
                    <a:pt x="4407" y="1267"/>
                    <a:pt x="4392" y="1152"/>
                    <a:pt x="4399" y="1038"/>
                  </a:cubicBezTo>
                  <a:cubicBezTo>
                    <a:pt x="4412" y="847"/>
                    <a:pt x="4440" y="657"/>
                    <a:pt x="4505" y="473"/>
                  </a:cubicBezTo>
                  <a:cubicBezTo>
                    <a:pt x="4536" y="387"/>
                    <a:pt x="4585" y="308"/>
                    <a:pt x="4635" y="229"/>
                  </a:cubicBezTo>
                  <a:cubicBezTo>
                    <a:pt x="4642" y="218"/>
                    <a:pt x="4651" y="207"/>
                    <a:pt x="4660" y="197"/>
                  </a:cubicBezTo>
                  <a:cubicBezTo>
                    <a:pt x="4719" y="132"/>
                    <a:pt x="4789" y="100"/>
                    <a:pt x="4860" y="100"/>
                  </a:cubicBezTo>
                  <a:close/>
                  <a:moveTo>
                    <a:pt x="2096" y="351"/>
                  </a:moveTo>
                  <a:cubicBezTo>
                    <a:pt x="2129" y="351"/>
                    <a:pt x="2162" y="362"/>
                    <a:pt x="2193" y="386"/>
                  </a:cubicBezTo>
                  <a:cubicBezTo>
                    <a:pt x="2234" y="416"/>
                    <a:pt x="2270" y="451"/>
                    <a:pt x="2297" y="493"/>
                  </a:cubicBezTo>
                  <a:cubicBezTo>
                    <a:pt x="2370" y="601"/>
                    <a:pt x="2414" y="718"/>
                    <a:pt x="2441" y="840"/>
                  </a:cubicBezTo>
                  <a:cubicBezTo>
                    <a:pt x="2479" y="1017"/>
                    <a:pt x="2484" y="1196"/>
                    <a:pt x="2465" y="1373"/>
                  </a:cubicBezTo>
                  <a:cubicBezTo>
                    <a:pt x="2440" y="1631"/>
                    <a:pt x="2392" y="1887"/>
                    <a:pt x="2313" y="2137"/>
                  </a:cubicBezTo>
                  <a:cubicBezTo>
                    <a:pt x="2231" y="2393"/>
                    <a:pt x="2106" y="2633"/>
                    <a:pt x="1959" y="2867"/>
                  </a:cubicBezTo>
                  <a:cubicBezTo>
                    <a:pt x="1950" y="2881"/>
                    <a:pt x="1941" y="2898"/>
                    <a:pt x="1917" y="2900"/>
                  </a:cubicBezTo>
                  <a:cubicBezTo>
                    <a:pt x="1892" y="2890"/>
                    <a:pt x="1885" y="2869"/>
                    <a:pt x="1878" y="2850"/>
                  </a:cubicBezTo>
                  <a:cubicBezTo>
                    <a:pt x="1777" y="2606"/>
                    <a:pt x="1693" y="2358"/>
                    <a:pt x="1651" y="2099"/>
                  </a:cubicBezTo>
                  <a:cubicBezTo>
                    <a:pt x="1611" y="1848"/>
                    <a:pt x="1613" y="1598"/>
                    <a:pt x="1634" y="1349"/>
                  </a:cubicBezTo>
                  <a:cubicBezTo>
                    <a:pt x="1659" y="1056"/>
                    <a:pt x="1733" y="769"/>
                    <a:pt x="1898" y="505"/>
                  </a:cubicBezTo>
                  <a:cubicBezTo>
                    <a:pt x="1924" y="463"/>
                    <a:pt x="1950" y="422"/>
                    <a:pt x="1991" y="391"/>
                  </a:cubicBezTo>
                  <a:cubicBezTo>
                    <a:pt x="2024" y="364"/>
                    <a:pt x="2060" y="351"/>
                    <a:pt x="2096" y="351"/>
                  </a:cubicBezTo>
                  <a:close/>
                  <a:moveTo>
                    <a:pt x="7686" y="199"/>
                  </a:moveTo>
                  <a:cubicBezTo>
                    <a:pt x="7718" y="199"/>
                    <a:pt x="7751" y="209"/>
                    <a:pt x="7781" y="230"/>
                  </a:cubicBezTo>
                  <a:cubicBezTo>
                    <a:pt x="7855" y="280"/>
                    <a:pt x="7921" y="338"/>
                    <a:pt x="7977" y="405"/>
                  </a:cubicBezTo>
                  <a:cubicBezTo>
                    <a:pt x="8072" y="521"/>
                    <a:pt x="8134" y="651"/>
                    <a:pt x="8190" y="783"/>
                  </a:cubicBezTo>
                  <a:cubicBezTo>
                    <a:pt x="8315" y="1070"/>
                    <a:pt x="8395" y="1368"/>
                    <a:pt x="8454" y="1670"/>
                  </a:cubicBezTo>
                  <a:cubicBezTo>
                    <a:pt x="8471" y="1762"/>
                    <a:pt x="8480" y="1855"/>
                    <a:pt x="8486" y="1949"/>
                  </a:cubicBezTo>
                  <a:cubicBezTo>
                    <a:pt x="8491" y="2038"/>
                    <a:pt x="8487" y="2128"/>
                    <a:pt x="8487" y="2217"/>
                  </a:cubicBezTo>
                  <a:cubicBezTo>
                    <a:pt x="8496" y="2524"/>
                    <a:pt x="8451" y="2826"/>
                    <a:pt x="8370" y="3125"/>
                  </a:cubicBezTo>
                  <a:cubicBezTo>
                    <a:pt x="8367" y="3136"/>
                    <a:pt x="8366" y="3152"/>
                    <a:pt x="8350" y="3152"/>
                  </a:cubicBezTo>
                  <a:cubicBezTo>
                    <a:pt x="8349" y="3152"/>
                    <a:pt x="8348" y="3152"/>
                    <a:pt x="8347" y="3151"/>
                  </a:cubicBezTo>
                  <a:cubicBezTo>
                    <a:pt x="8334" y="3150"/>
                    <a:pt x="8317" y="3143"/>
                    <a:pt x="8310" y="3134"/>
                  </a:cubicBezTo>
                  <a:cubicBezTo>
                    <a:pt x="8258" y="3066"/>
                    <a:pt x="8206" y="2999"/>
                    <a:pt x="8158" y="2929"/>
                  </a:cubicBezTo>
                  <a:cubicBezTo>
                    <a:pt x="7922" y="2591"/>
                    <a:pt x="7737" y="2235"/>
                    <a:pt x="7610" y="1857"/>
                  </a:cubicBezTo>
                  <a:cubicBezTo>
                    <a:pt x="7541" y="1653"/>
                    <a:pt x="7483" y="1446"/>
                    <a:pt x="7447" y="1236"/>
                  </a:cubicBezTo>
                  <a:cubicBezTo>
                    <a:pt x="7417" y="1049"/>
                    <a:pt x="7383" y="859"/>
                    <a:pt x="7427" y="666"/>
                  </a:cubicBezTo>
                  <a:cubicBezTo>
                    <a:pt x="7447" y="575"/>
                    <a:pt x="7458" y="482"/>
                    <a:pt x="7494" y="394"/>
                  </a:cubicBezTo>
                  <a:cubicBezTo>
                    <a:pt x="7514" y="346"/>
                    <a:pt x="7539" y="298"/>
                    <a:pt x="7572" y="255"/>
                  </a:cubicBezTo>
                  <a:cubicBezTo>
                    <a:pt x="7601" y="219"/>
                    <a:pt x="7642" y="199"/>
                    <a:pt x="7686" y="199"/>
                  </a:cubicBezTo>
                  <a:close/>
                  <a:moveTo>
                    <a:pt x="4864" y="1"/>
                  </a:moveTo>
                  <a:cubicBezTo>
                    <a:pt x="4850" y="1"/>
                    <a:pt x="4837" y="1"/>
                    <a:pt x="4823" y="3"/>
                  </a:cubicBezTo>
                  <a:cubicBezTo>
                    <a:pt x="4714" y="14"/>
                    <a:pt x="4625" y="64"/>
                    <a:pt x="4563" y="141"/>
                  </a:cubicBezTo>
                  <a:cubicBezTo>
                    <a:pt x="4505" y="210"/>
                    <a:pt x="4457" y="284"/>
                    <a:pt x="4423" y="366"/>
                  </a:cubicBezTo>
                  <a:cubicBezTo>
                    <a:pt x="4331" y="589"/>
                    <a:pt x="4293" y="820"/>
                    <a:pt x="4283" y="1054"/>
                  </a:cubicBezTo>
                  <a:cubicBezTo>
                    <a:pt x="4277" y="1177"/>
                    <a:pt x="4291" y="1300"/>
                    <a:pt x="4305" y="1422"/>
                  </a:cubicBezTo>
                  <a:cubicBezTo>
                    <a:pt x="4331" y="1665"/>
                    <a:pt x="4388" y="1902"/>
                    <a:pt x="4472" y="2134"/>
                  </a:cubicBezTo>
                  <a:cubicBezTo>
                    <a:pt x="4564" y="2391"/>
                    <a:pt x="4670" y="2644"/>
                    <a:pt x="4821" y="2880"/>
                  </a:cubicBezTo>
                  <a:cubicBezTo>
                    <a:pt x="4867" y="2953"/>
                    <a:pt x="4861" y="3017"/>
                    <a:pt x="4811" y="3084"/>
                  </a:cubicBezTo>
                  <a:cubicBezTo>
                    <a:pt x="4760" y="3152"/>
                    <a:pt x="4712" y="3222"/>
                    <a:pt x="4663" y="3292"/>
                  </a:cubicBezTo>
                  <a:cubicBezTo>
                    <a:pt x="4516" y="3495"/>
                    <a:pt x="4343" y="3683"/>
                    <a:pt x="4133" y="3843"/>
                  </a:cubicBezTo>
                  <a:cubicBezTo>
                    <a:pt x="3978" y="3960"/>
                    <a:pt x="3805" y="4051"/>
                    <a:pt x="3604" y="4103"/>
                  </a:cubicBezTo>
                  <a:cubicBezTo>
                    <a:pt x="3516" y="4126"/>
                    <a:pt x="3429" y="4137"/>
                    <a:pt x="3344" y="4137"/>
                  </a:cubicBezTo>
                  <a:cubicBezTo>
                    <a:pt x="3209" y="4137"/>
                    <a:pt x="3078" y="4110"/>
                    <a:pt x="2948" y="4056"/>
                  </a:cubicBezTo>
                  <a:cubicBezTo>
                    <a:pt x="2835" y="4010"/>
                    <a:pt x="2735" y="3945"/>
                    <a:pt x="2644" y="3872"/>
                  </a:cubicBezTo>
                  <a:cubicBezTo>
                    <a:pt x="2450" y="3715"/>
                    <a:pt x="2297" y="3531"/>
                    <a:pt x="2160" y="3338"/>
                  </a:cubicBezTo>
                  <a:cubicBezTo>
                    <a:pt x="2116" y="3276"/>
                    <a:pt x="2078" y="3211"/>
                    <a:pt x="2036" y="3148"/>
                  </a:cubicBezTo>
                  <a:cubicBezTo>
                    <a:pt x="1995" y="3085"/>
                    <a:pt x="1982" y="3027"/>
                    <a:pt x="2032" y="2958"/>
                  </a:cubicBezTo>
                  <a:cubicBezTo>
                    <a:pt x="2095" y="2871"/>
                    <a:pt x="2148" y="2779"/>
                    <a:pt x="2198" y="2687"/>
                  </a:cubicBezTo>
                  <a:cubicBezTo>
                    <a:pt x="2327" y="2454"/>
                    <a:pt x="2420" y="2213"/>
                    <a:pt x="2485" y="1962"/>
                  </a:cubicBezTo>
                  <a:cubicBezTo>
                    <a:pt x="2534" y="1772"/>
                    <a:pt x="2564" y="1577"/>
                    <a:pt x="2581" y="1383"/>
                  </a:cubicBezTo>
                  <a:cubicBezTo>
                    <a:pt x="2596" y="1205"/>
                    <a:pt x="2596" y="1026"/>
                    <a:pt x="2560" y="848"/>
                  </a:cubicBezTo>
                  <a:cubicBezTo>
                    <a:pt x="2530" y="690"/>
                    <a:pt x="2467" y="544"/>
                    <a:pt x="2373" y="407"/>
                  </a:cubicBezTo>
                  <a:cubicBezTo>
                    <a:pt x="2340" y="358"/>
                    <a:pt x="2292" y="319"/>
                    <a:pt x="2241" y="285"/>
                  </a:cubicBezTo>
                  <a:cubicBezTo>
                    <a:pt x="2197" y="257"/>
                    <a:pt x="2151" y="241"/>
                    <a:pt x="2102" y="241"/>
                  </a:cubicBezTo>
                  <a:cubicBezTo>
                    <a:pt x="2070" y="241"/>
                    <a:pt x="2037" y="248"/>
                    <a:pt x="2002" y="263"/>
                  </a:cubicBezTo>
                  <a:cubicBezTo>
                    <a:pt x="1882" y="314"/>
                    <a:pt x="1815" y="404"/>
                    <a:pt x="1764" y="501"/>
                  </a:cubicBezTo>
                  <a:cubicBezTo>
                    <a:pt x="1599" y="821"/>
                    <a:pt x="1512" y="1155"/>
                    <a:pt x="1510" y="1504"/>
                  </a:cubicBezTo>
                  <a:cubicBezTo>
                    <a:pt x="1509" y="1619"/>
                    <a:pt x="1513" y="1735"/>
                    <a:pt x="1509" y="1849"/>
                  </a:cubicBezTo>
                  <a:cubicBezTo>
                    <a:pt x="1504" y="1973"/>
                    <a:pt x="1527" y="2096"/>
                    <a:pt x="1551" y="2217"/>
                  </a:cubicBezTo>
                  <a:cubicBezTo>
                    <a:pt x="1598" y="2456"/>
                    <a:pt x="1675" y="2691"/>
                    <a:pt x="1785" y="2915"/>
                  </a:cubicBezTo>
                  <a:cubicBezTo>
                    <a:pt x="1828" y="3002"/>
                    <a:pt x="1824" y="3078"/>
                    <a:pt x="1757" y="3153"/>
                  </a:cubicBezTo>
                  <a:cubicBezTo>
                    <a:pt x="1673" y="3249"/>
                    <a:pt x="1598" y="3351"/>
                    <a:pt x="1506" y="3440"/>
                  </a:cubicBezTo>
                  <a:cubicBezTo>
                    <a:pt x="1394" y="3549"/>
                    <a:pt x="1276" y="3653"/>
                    <a:pt x="1140" y="3741"/>
                  </a:cubicBezTo>
                  <a:cubicBezTo>
                    <a:pt x="927" y="3878"/>
                    <a:pt x="685" y="3958"/>
                    <a:pt x="431" y="4009"/>
                  </a:cubicBezTo>
                  <a:cubicBezTo>
                    <a:pt x="299" y="4036"/>
                    <a:pt x="167" y="4058"/>
                    <a:pt x="32" y="4067"/>
                  </a:cubicBezTo>
                  <a:cubicBezTo>
                    <a:pt x="22" y="4099"/>
                    <a:pt x="10" y="4133"/>
                    <a:pt x="0" y="4166"/>
                  </a:cubicBezTo>
                  <a:cubicBezTo>
                    <a:pt x="202" y="4158"/>
                    <a:pt x="400" y="4125"/>
                    <a:pt x="596" y="4076"/>
                  </a:cubicBezTo>
                  <a:cubicBezTo>
                    <a:pt x="823" y="4020"/>
                    <a:pt x="1037" y="3939"/>
                    <a:pt x="1224" y="3813"/>
                  </a:cubicBezTo>
                  <a:cubicBezTo>
                    <a:pt x="1383" y="3706"/>
                    <a:pt x="1522" y="3584"/>
                    <a:pt x="1650" y="3453"/>
                  </a:cubicBezTo>
                  <a:cubicBezTo>
                    <a:pt x="1723" y="3378"/>
                    <a:pt x="1784" y="3295"/>
                    <a:pt x="1852" y="3215"/>
                  </a:cubicBezTo>
                  <a:cubicBezTo>
                    <a:pt x="1873" y="3189"/>
                    <a:pt x="1888" y="3177"/>
                    <a:pt x="1902" y="3177"/>
                  </a:cubicBezTo>
                  <a:cubicBezTo>
                    <a:pt x="1916" y="3177"/>
                    <a:pt x="1928" y="3190"/>
                    <a:pt x="1944" y="3216"/>
                  </a:cubicBezTo>
                  <a:cubicBezTo>
                    <a:pt x="2037" y="3373"/>
                    <a:pt x="2144" y="3521"/>
                    <a:pt x="2268" y="3660"/>
                  </a:cubicBezTo>
                  <a:cubicBezTo>
                    <a:pt x="2420" y="3831"/>
                    <a:pt x="2585" y="3989"/>
                    <a:pt x="2802" y="4103"/>
                  </a:cubicBezTo>
                  <a:cubicBezTo>
                    <a:pt x="2976" y="4196"/>
                    <a:pt x="3154" y="4241"/>
                    <a:pt x="3337" y="4241"/>
                  </a:cubicBezTo>
                  <a:cubicBezTo>
                    <a:pt x="3472" y="4241"/>
                    <a:pt x="3610" y="4216"/>
                    <a:pt x="3750" y="4168"/>
                  </a:cubicBezTo>
                  <a:cubicBezTo>
                    <a:pt x="3952" y="4098"/>
                    <a:pt x="4127" y="3993"/>
                    <a:pt x="4281" y="3863"/>
                  </a:cubicBezTo>
                  <a:cubicBezTo>
                    <a:pt x="4476" y="3701"/>
                    <a:pt x="4638" y="3519"/>
                    <a:pt x="4783" y="3323"/>
                  </a:cubicBezTo>
                  <a:cubicBezTo>
                    <a:pt x="4835" y="3252"/>
                    <a:pt x="4885" y="3178"/>
                    <a:pt x="4942" y="3096"/>
                  </a:cubicBezTo>
                  <a:cubicBezTo>
                    <a:pt x="5010" y="3151"/>
                    <a:pt x="5038" y="3213"/>
                    <a:pt x="5080" y="3265"/>
                  </a:cubicBezTo>
                  <a:cubicBezTo>
                    <a:pt x="5255" y="3483"/>
                    <a:pt x="5456" y="3683"/>
                    <a:pt x="5683" y="3866"/>
                  </a:cubicBezTo>
                  <a:cubicBezTo>
                    <a:pt x="5957" y="4087"/>
                    <a:pt x="6278" y="4240"/>
                    <a:pt x="6638" y="4331"/>
                  </a:cubicBezTo>
                  <a:cubicBezTo>
                    <a:pt x="6772" y="4364"/>
                    <a:pt x="6908" y="4387"/>
                    <a:pt x="7048" y="4387"/>
                  </a:cubicBezTo>
                  <a:cubicBezTo>
                    <a:pt x="7108" y="4387"/>
                    <a:pt x="7168" y="4383"/>
                    <a:pt x="7229" y="4374"/>
                  </a:cubicBezTo>
                  <a:cubicBezTo>
                    <a:pt x="7398" y="4350"/>
                    <a:pt x="7547" y="4294"/>
                    <a:pt x="7684" y="4215"/>
                  </a:cubicBezTo>
                  <a:cubicBezTo>
                    <a:pt x="7875" y="4104"/>
                    <a:pt x="8031" y="3960"/>
                    <a:pt x="8161" y="3795"/>
                  </a:cubicBezTo>
                  <a:cubicBezTo>
                    <a:pt x="8245" y="3689"/>
                    <a:pt x="8308" y="3573"/>
                    <a:pt x="8369" y="3456"/>
                  </a:cubicBezTo>
                  <a:cubicBezTo>
                    <a:pt x="8376" y="3442"/>
                    <a:pt x="8387" y="3434"/>
                    <a:pt x="8399" y="3434"/>
                  </a:cubicBezTo>
                  <a:cubicBezTo>
                    <a:pt x="8408" y="3434"/>
                    <a:pt x="8417" y="3439"/>
                    <a:pt x="8426" y="3447"/>
                  </a:cubicBezTo>
                  <a:cubicBezTo>
                    <a:pt x="8493" y="3515"/>
                    <a:pt x="8556" y="3588"/>
                    <a:pt x="8629" y="3652"/>
                  </a:cubicBezTo>
                  <a:cubicBezTo>
                    <a:pt x="8767" y="3775"/>
                    <a:pt x="8905" y="3898"/>
                    <a:pt x="9064" y="4003"/>
                  </a:cubicBezTo>
                  <a:cubicBezTo>
                    <a:pt x="9234" y="4116"/>
                    <a:pt x="9408" y="4222"/>
                    <a:pt x="9601" y="4305"/>
                  </a:cubicBezTo>
                  <a:cubicBezTo>
                    <a:pt x="9763" y="4375"/>
                    <a:pt x="9930" y="4431"/>
                    <a:pt x="10099" y="4486"/>
                  </a:cubicBezTo>
                  <a:cubicBezTo>
                    <a:pt x="10213" y="4524"/>
                    <a:pt x="10329" y="4556"/>
                    <a:pt x="10448" y="4583"/>
                  </a:cubicBezTo>
                  <a:cubicBezTo>
                    <a:pt x="10433" y="4544"/>
                    <a:pt x="10420" y="4504"/>
                    <a:pt x="10407" y="4465"/>
                  </a:cubicBezTo>
                  <a:cubicBezTo>
                    <a:pt x="10286" y="4434"/>
                    <a:pt x="10168" y="4396"/>
                    <a:pt x="10049" y="4360"/>
                  </a:cubicBezTo>
                  <a:cubicBezTo>
                    <a:pt x="9913" y="4318"/>
                    <a:pt x="9777" y="4272"/>
                    <a:pt x="9650" y="4214"/>
                  </a:cubicBezTo>
                  <a:cubicBezTo>
                    <a:pt x="9200" y="4005"/>
                    <a:pt x="8823" y="3724"/>
                    <a:pt x="8516" y="3374"/>
                  </a:cubicBezTo>
                  <a:cubicBezTo>
                    <a:pt x="8461" y="3311"/>
                    <a:pt x="8447" y="3258"/>
                    <a:pt x="8472" y="3186"/>
                  </a:cubicBezTo>
                  <a:cubicBezTo>
                    <a:pt x="8547" y="2965"/>
                    <a:pt x="8585" y="2736"/>
                    <a:pt x="8598" y="2508"/>
                  </a:cubicBezTo>
                  <a:cubicBezTo>
                    <a:pt x="8613" y="2262"/>
                    <a:pt x="8617" y="2015"/>
                    <a:pt x="8582" y="1768"/>
                  </a:cubicBezTo>
                  <a:cubicBezTo>
                    <a:pt x="8552" y="1561"/>
                    <a:pt x="8510" y="1356"/>
                    <a:pt x="8448" y="1155"/>
                  </a:cubicBezTo>
                  <a:cubicBezTo>
                    <a:pt x="8374" y="912"/>
                    <a:pt x="8289" y="671"/>
                    <a:pt x="8146" y="449"/>
                  </a:cubicBezTo>
                  <a:cubicBezTo>
                    <a:pt x="8076" y="338"/>
                    <a:pt x="7984" y="245"/>
                    <a:pt x="7874" y="162"/>
                  </a:cubicBezTo>
                  <a:cubicBezTo>
                    <a:pt x="7822" y="122"/>
                    <a:pt x="7755" y="102"/>
                    <a:pt x="7688" y="102"/>
                  </a:cubicBezTo>
                  <a:cubicBezTo>
                    <a:pt x="7598" y="102"/>
                    <a:pt x="7509" y="139"/>
                    <a:pt x="7461" y="216"/>
                  </a:cubicBezTo>
                  <a:cubicBezTo>
                    <a:pt x="7440" y="248"/>
                    <a:pt x="7416" y="280"/>
                    <a:pt x="7400" y="317"/>
                  </a:cubicBezTo>
                  <a:cubicBezTo>
                    <a:pt x="7354" y="425"/>
                    <a:pt x="7334" y="538"/>
                    <a:pt x="7310" y="652"/>
                  </a:cubicBezTo>
                  <a:cubicBezTo>
                    <a:pt x="7267" y="857"/>
                    <a:pt x="7300" y="1060"/>
                    <a:pt x="7334" y="1261"/>
                  </a:cubicBezTo>
                  <a:cubicBezTo>
                    <a:pt x="7368" y="1471"/>
                    <a:pt x="7425" y="1677"/>
                    <a:pt x="7496" y="1882"/>
                  </a:cubicBezTo>
                  <a:cubicBezTo>
                    <a:pt x="7578" y="2120"/>
                    <a:pt x="7678" y="2351"/>
                    <a:pt x="7799" y="2575"/>
                  </a:cubicBezTo>
                  <a:cubicBezTo>
                    <a:pt x="7922" y="2799"/>
                    <a:pt x="8073" y="3011"/>
                    <a:pt x="8233" y="3216"/>
                  </a:cubicBezTo>
                  <a:cubicBezTo>
                    <a:pt x="8290" y="3289"/>
                    <a:pt x="8297" y="3356"/>
                    <a:pt x="8250" y="3431"/>
                  </a:cubicBezTo>
                  <a:cubicBezTo>
                    <a:pt x="8217" y="3484"/>
                    <a:pt x="8188" y="3538"/>
                    <a:pt x="8158" y="3592"/>
                  </a:cubicBezTo>
                  <a:cubicBezTo>
                    <a:pt x="8053" y="3770"/>
                    <a:pt x="7911" y="3923"/>
                    <a:pt x="7736" y="4053"/>
                  </a:cubicBezTo>
                  <a:cubicBezTo>
                    <a:pt x="7646" y="4120"/>
                    <a:pt x="7547" y="4178"/>
                    <a:pt x="7435" y="4219"/>
                  </a:cubicBezTo>
                  <a:cubicBezTo>
                    <a:pt x="7313" y="4264"/>
                    <a:pt x="7187" y="4282"/>
                    <a:pt x="7061" y="4282"/>
                  </a:cubicBezTo>
                  <a:cubicBezTo>
                    <a:pt x="6979" y="4282"/>
                    <a:pt x="6896" y="4274"/>
                    <a:pt x="6815" y="4261"/>
                  </a:cubicBezTo>
                  <a:cubicBezTo>
                    <a:pt x="6442" y="4203"/>
                    <a:pt x="6116" y="4055"/>
                    <a:pt x="5832" y="3843"/>
                  </a:cubicBezTo>
                  <a:cubicBezTo>
                    <a:pt x="5521" y="3611"/>
                    <a:pt x="5262" y="3342"/>
                    <a:pt x="5057" y="3036"/>
                  </a:cubicBezTo>
                  <a:cubicBezTo>
                    <a:pt x="5032" y="2999"/>
                    <a:pt x="5020" y="2967"/>
                    <a:pt x="5042" y="2928"/>
                  </a:cubicBezTo>
                  <a:cubicBezTo>
                    <a:pt x="5059" y="2898"/>
                    <a:pt x="5071" y="2865"/>
                    <a:pt x="5088" y="2834"/>
                  </a:cubicBezTo>
                  <a:cubicBezTo>
                    <a:pt x="5199" y="2628"/>
                    <a:pt x="5284" y="2414"/>
                    <a:pt x="5350" y="2196"/>
                  </a:cubicBezTo>
                  <a:cubicBezTo>
                    <a:pt x="5415" y="1977"/>
                    <a:pt x="5458" y="1754"/>
                    <a:pt x="5471" y="1530"/>
                  </a:cubicBezTo>
                  <a:cubicBezTo>
                    <a:pt x="5483" y="1305"/>
                    <a:pt x="5490" y="1080"/>
                    <a:pt x="5450" y="854"/>
                  </a:cubicBezTo>
                  <a:cubicBezTo>
                    <a:pt x="5421" y="694"/>
                    <a:pt x="5385" y="536"/>
                    <a:pt x="5320" y="383"/>
                  </a:cubicBezTo>
                  <a:cubicBezTo>
                    <a:pt x="5282" y="295"/>
                    <a:pt x="5229" y="213"/>
                    <a:pt x="5160" y="138"/>
                  </a:cubicBezTo>
                  <a:cubicBezTo>
                    <a:pt x="5084" y="55"/>
                    <a:pt x="4986" y="1"/>
                    <a:pt x="486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597;p46">
              <a:extLst>
                <a:ext uri="{FF2B5EF4-FFF2-40B4-BE49-F238E27FC236}">
                  <a16:creationId xmlns:a16="http://schemas.microsoft.com/office/drawing/2014/main" xmlns="" id="{014D2B3E-3073-494B-90C7-9C0682A21693}"/>
                </a:ext>
              </a:extLst>
            </p:cNvPr>
            <p:cNvSpPr/>
            <p:nvPr/>
          </p:nvSpPr>
          <p:spPr>
            <a:xfrm>
              <a:off x="4889616" y="4258172"/>
              <a:ext cx="994990" cy="583519"/>
            </a:xfrm>
            <a:custGeom>
              <a:avLst/>
              <a:gdLst/>
              <a:ahLst/>
              <a:cxnLst/>
              <a:rect l="l" t="t" r="r" b="b"/>
              <a:pathLst>
                <a:path w="7015" h="4114" extrusionOk="0">
                  <a:moveTo>
                    <a:pt x="4556" y="102"/>
                  </a:moveTo>
                  <a:cubicBezTo>
                    <a:pt x="4575" y="102"/>
                    <a:pt x="4594" y="109"/>
                    <a:pt x="4615" y="123"/>
                  </a:cubicBezTo>
                  <a:cubicBezTo>
                    <a:pt x="4672" y="164"/>
                    <a:pt x="4724" y="209"/>
                    <a:pt x="4760" y="267"/>
                  </a:cubicBezTo>
                  <a:cubicBezTo>
                    <a:pt x="4859" y="431"/>
                    <a:pt x="4933" y="600"/>
                    <a:pt x="4966" y="783"/>
                  </a:cubicBezTo>
                  <a:cubicBezTo>
                    <a:pt x="4999" y="969"/>
                    <a:pt x="5031" y="1154"/>
                    <a:pt x="5018" y="1341"/>
                  </a:cubicBezTo>
                  <a:cubicBezTo>
                    <a:pt x="5007" y="1494"/>
                    <a:pt x="4993" y="1645"/>
                    <a:pt x="4970" y="1797"/>
                  </a:cubicBezTo>
                  <a:cubicBezTo>
                    <a:pt x="4944" y="1957"/>
                    <a:pt x="4917" y="2117"/>
                    <a:pt x="4870" y="2273"/>
                  </a:cubicBezTo>
                  <a:cubicBezTo>
                    <a:pt x="4835" y="2387"/>
                    <a:pt x="4804" y="2503"/>
                    <a:pt x="4740" y="2622"/>
                  </a:cubicBezTo>
                  <a:cubicBezTo>
                    <a:pt x="4681" y="2561"/>
                    <a:pt x="4666" y="2502"/>
                    <a:pt x="4638" y="2448"/>
                  </a:cubicBezTo>
                  <a:cubicBezTo>
                    <a:pt x="4507" y="2185"/>
                    <a:pt x="4417" y="1911"/>
                    <a:pt x="4355" y="1631"/>
                  </a:cubicBezTo>
                  <a:cubicBezTo>
                    <a:pt x="4288" y="1333"/>
                    <a:pt x="4253" y="1034"/>
                    <a:pt x="4269" y="731"/>
                  </a:cubicBezTo>
                  <a:cubicBezTo>
                    <a:pt x="4277" y="587"/>
                    <a:pt x="4304" y="444"/>
                    <a:pt x="4359" y="306"/>
                  </a:cubicBezTo>
                  <a:cubicBezTo>
                    <a:pt x="4386" y="238"/>
                    <a:pt x="4423" y="172"/>
                    <a:pt x="4493" y="125"/>
                  </a:cubicBezTo>
                  <a:cubicBezTo>
                    <a:pt x="4515" y="110"/>
                    <a:pt x="4536" y="102"/>
                    <a:pt x="4556" y="102"/>
                  </a:cubicBezTo>
                  <a:close/>
                  <a:moveTo>
                    <a:pt x="1633" y="485"/>
                  </a:moveTo>
                  <a:cubicBezTo>
                    <a:pt x="1653" y="485"/>
                    <a:pt x="1672" y="492"/>
                    <a:pt x="1691" y="507"/>
                  </a:cubicBezTo>
                  <a:cubicBezTo>
                    <a:pt x="1726" y="532"/>
                    <a:pt x="1748" y="566"/>
                    <a:pt x="1764" y="602"/>
                  </a:cubicBezTo>
                  <a:cubicBezTo>
                    <a:pt x="1820" y="730"/>
                    <a:pt x="1860" y="861"/>
                    <a:pt x="1863" y="998"/>
                  </a:cubicBezTo>
                  <a:cubicBezTo>
                    <a:pt x="1865" y="1071"/>
                    <a:pt x="1863" y="1144"/>
                    <a:pt x="1866" y="1215"/>
                  </a:cubicBezTo>
                  <a:cubicBezTo>
                    <a:pt x="1876" y="1412"/>
                    <a:pt x="1838" y="1604"/>
                    <a:pt x="1793" y="1796"/>
                  </a:cubicBezTo>
                  <a:cubicBezTo>
                    <a:pt x="1732" y="2059"/>
                    <a:pt x="1637" y="2314"/>
                    <a:pt x="1522" y="2562"/>
                  </a:cubicBezTo>
                  <a:cubicBezTo>
                    <a:pt x="1506" y="2597"/>
                    <a:pt x="1493" y="2635"/>
                    <a:pt x="1454" y="2667"/>
                  </a:cubicBezTo>
                  <a:cubicBezTo>
                    <a:pt x="1410" y="2626"/>
                    <a:pt x="1413" y="2581"/>
                    <a:pt x="1398" y="2541"/>
                  </a:cubicBezTo>
                  <a:cubicBezTo>
                    <a:pt x="1327" y="2345"/>
                    <a:pt x="1289" y="2144"/>
                    <a:pt x="1266" y="1942"/>
                  </a:cubicBezTo>
                  <a:cubicBezTo>
                    <a:pt x="1246" y="1757"/>
                    <a:pt x="1258" y="1568"/>
                    <a:pt x="1257" y="1381"/>
                  </a:cubicBezTo>
                  <a:cubicBezTo>
                    <a:pt x="1256" y="1240"/>
                    <a:pt x="1284" y="1102"/>
                    <a:pt x="1320" y="965"/>
                  </a:cubicBezTo>
                  <a:cubicBezTo>
                    <a:pt x="1354" y="837"/>
                    <a:pt x="1414" y="715"/>
                    <a:pt x="1489" y="599"/>
                  </a:cubicBezTo>
                  <a:cubicBezTo>
                    <a:pt x="1514" y="561"/>
                    <a:pt x="1545" y="528"/>
                    <a:pt x="1584" y="501"/>
                  </a:cubicBezTo>
                  <a:cubicBezTo>
                    <a:pt x="1600" y="490"/>
                    <a:pt x="1617" y="485"/>
                    <a:pt x="1633" y="485"/>
                  </a:cubicBezTo>
                  <a:close/>
                  <a:moveTo>
                    <a:pt x="4556" y="1"/>
                  </a:moveTo>
                  <a:cubicBezTo>
                    <a:pt x="4511" y="1"/>
                    <a:pt x="4467" y="15"/>
                    <a:pt x="4422" y="43"/>
                  </a:cubicBezTo>
                  <a:cubicBezTo>
                    <a:pt x="4377" y="72"/>
                    <a:pt x="4345" y="109"/>
                    <a:pt x="4317" y="150"/>
                  </a:cubicBezTo>
                  <a:cubicBezTo>
                    <a:pt x="4207" y="309"/>
                    <a:pt x="4172" y="486"/>
                    <a:pt x="4157" y="664"/>
                  </a:cubicBezTo>
                  <a:cubicBezTo>
                    <a:pt x="4128" y="971"/>
                    <a:pt x="4156" y="1277"/>
                    <a:pt x="4222" y="1579"/>
                  </a:cubicBezTo>
                  <a:cubicBezTo>
                    <a:pt x="4281" y="1855"/>
                    <a:pt x="4355" y="2128"/>
                    <a:pt x="4484" y="2389"/>
                  </a:cubicBezTo>
                  <a:cubicBezTo>
                    <a:pt x="4534" y="2491"/>
                    <a:pt x="4585" y="2593"/>
                    <a:pt x="4640" y="2693"/>
                  </a:cubicBezTo>
                  <a:cubicBezTo>
                    <a:pt x="4666" y="2740"/>
                    <a:pt x="4668" y="2781"/>
                    <a:pt x="4640" y="2827"/>
                  </a:cubicBezTo>
                  <a:cubicBezTo>
                    <a:pt x="4581" y="2926"/>
                    <a:pt x="4526" y="3026"/>
                    <a:pt x="4465" y="3124"/>
                  </a:cubicBezTo>
                  <a:cubicBezTo>
                    <a:pt x="4349" y="3314"/>
                    <a:pt x="4203" y="3488"/>
                    <a:pt x="4027" y="3640"/>
                  </a:cubicBezTo>
                  <a:cubicBezTo>
                    <a:pt x="3802" y="3836"/>
                    <a:pt x="3535" y="3967"/>
                    <a:pt x="3203" y="3998"/>
                  </a:cubicBezTo>
                  <a:cubicBezTo>
                    <a:pt x="3155" y="4002"/>
                    <a:pt x="3108" y="4005"/>
                    <a:pt x="3061" y="4005"/>
                  </a:cubicBezTo>
                  <a:cubicBezTo>
                    <a:pt x="2948" y="4005"/>
                    <a:pt x="2838" y="3991"/>
                    <a:pt x="2729" y="3965"/>
                  </a:cubicBezTo>
                  <a:cubicBezTo>
                    <a:pt x="2402" y="3887"/>
                    <a:pt x="2135" y="3726"/>
                    <a:pt x="1923" y="3499"/>
                  </a:cubicBezTo>
                  <a:cubicBezTo>
                    <a:pt x="1759" y="3324"/>
                    <a:pt x="1640" y="3130"/>
                    <a:pt x="1545" y="2922"/>
                  </a:cubicBezTo>
                  <a:cubicBezTo>
                    <a:pt x="1515" y="2858"/>
                    <a:pt x="1519" y="2799"/>
                    <a:pt x="1554" y="2737"/>
                  </a:cubicBezTo>
                  <a:cubicBezTo>
                    <a:pt x="1683" y="2510"/>
                    <a:pt x="1775" y="2273"/>
                    <a:pt x="1849" y="2028"/>
                  </a:cubicBezTo>
                  <a:cubicBezTo>
                    <a:pt x="1941" y="1726"/>
                    <a:pt x="2001" y="1421"/>
                    <a:pt x="1982" y="1108"/>
                  </a:cubicBezTo>
                  <a:cubicBezTo>
                    <a:pt x="1982" y="1094"/>
                    <a:pt x="1982" y="1082"/>
                    <a:pt x="1982" y="1069"/>
                  </a:cubicBezTo>
                  <a:cubicBezTo>
                    <a:pt x="1984" y="967"/>
                    <a:pt x="1975" y="865"/>
                    <a:pt x="1946" y="765"/>
                  </a:cubicBezTo>
                  <a:cubicBezTo>
                    <a:pt x="1914" y="657"/>
                    <a:pt x="1880" y="551"/>
                    <a:pt x="1799" y="461"/>
                  </a:cubicBezTo>
                  <a:cubicBezTo>
                    <a:pt x="1752" y="410"/>
                    <a:pt x="1695" y="383"/>
                    <a:pt x="1636" y="383"/>
                  </a:cubicBezTo>
                  <a:cubicBezTo>
                    <a:pt x="1594" y="383"/>
                    <a:pt x="1552" y="396"/>
                    <a:pt x="1510" y="423"/>
                  </a:cubicBezTo>
                  <a:cubicBezTo>
                    <a:pt x="1475" y="445"/>
                    <a:pt x="1441" y="474"/>
                    <a:pt x="1420" y="507"/>
                  </a:cubicBezTo>
                  <a:cubicBezTo>
                    <a:pt x="1358" y="595"/>
                    <a:pt x="1301" y="685"/>
                    <a:pt x="1262" y="782"/>
                  </a:cubicBezTo>
                  <a:cubicBezTo>
                    <a:pt x="1188" y="969"/>
                    <a:pt x="1145" y="1160"/>
                    <a:pt x="1141" y="1358"/>
                  </a:cubicBezTo>
                  <a:cubicBezTo>
                    <a:pt x="1139" y="1515"/>
                    <a:pt x="1136" y="1673"/>
                    <a:pt x="1143" y="1830"/>
                  </a:cubicBezTo>
                  <a:cubicBezTo>
                    <a:pt x="1149" y="1945"/>
                    <a:pt x="1160" y="2060"/>
                    <a:pt x="1183" y="2172"/>
                  </a:cubicBezTo>
                  <a:cubicBezTo>
                    <a:pt x="1223" y="2361"/>
                    <a:pt x="1265" y="2549"/>
                    <a:pt x="1339" y="2730"/>
                  </a:cubicBezTo>
                  <a:cubicBezTo>
                    <a:pt x="1367" y="2800"/>
                    <a:pt x="1360" y="2863"/>
                    <a:pt x="1316" y="2927"/>
                  </a:cubicBezTo>
                  <a:cubicBezTo>
                    <a:pt x="1271" y="2992"/>
                    <a:pt x="1229" y="3061"/>
                    <a:pt x="1184" y="3126"/>
                  </a:cubicBezTo>
                  <a:cubicBezTo>
                    <a:pt x="1016" y="3375"/>
                    <a:pt x="827" y="3609"/>
                    <a:pt x="556" y="3787"/>
                  </a:cubicBezTo>
                  <a:cubicBezTo>
                    <a:pt x="402" y="3888"/>
                    <a:pt x="235" y="3962"/>
                    <a:pt x="50" y="4005"/>
                  </a:cubicBezTo>
                  <a:cubicBezTo>
                    <a:pt x="46" y="4005"/>
                    <a:pt x="42" y="4006"/>
                    <a:pt x="38" y="4007"/>
                  </a:cubicBezTo>
                  <a:cubicBezTo>
                    <a:pt x="26" y="4043"/>
                    <a:pt x="12" y="4077"/>
                    <a:pt x="0" y="4113"/>
                  </a:cubicBezTo>
                  <a:cubicBezTo>
                    <a:pt x="38" y="4108"/>
                    <a:pt x="75" y="4102"/>
                    <a:pt x="113" y="4095"/>
                  </a:cubicBezTo>
                  <a:cubicBezTo>
                    <a:pt x="375" y="4045"/>
                    <a:pt x="585" y="3912"/>
                    <a:pt x="777" y="3760"/>
                  </a:cubicBezTo>
                  <a:cubicBezTo>
                    <a:pt x="953" y="3621"/>
                    <a:pt x="1095" y="3456"/>
                    <a:pt x="1219" y="3280"/>
                  </a:cubicBezTo>
                  <a:cubicBezTo>
                    <a:pt x="1287" y="3186"/>
                    <a:pt x="1353" y="3092"/>
                    <a:pt x="1420" y="2998"/>
                  </a:cubicBezTo>
                  <a:cubicBezTo>
                    <a:pt x="1431" y="3002"/>
                    <a:pt x="1437" y="3002"/>
                    <a:pt x="1440" y="3005"/>
                  </a:cubicBezTo>
                  <a:cubicBezTo>
                    <a:pt x="1452" y="3018"/>
                    <a:pt x="1464" y="3031"/>
                    <a:pt x="1471" y="3046"/>
                  </a:cubicBezTo>
                  <a:cubicBezTo>
                    <a:pt x="1543" y="3192"/>
                    <a:pt x="1630" y="3330"/>
                    <a:pt x="1735" y="3461"/>
                  </a:cubicBezTo>
                  <a:cubicBezTo>
                    <a:pt x="1954" y="3732"/>
                    <a:pt x="2245" y="3927"/>
                    <a:pt x="2607" y="4042"/>
                  </a:cubicBezTo>
                  <a:cubicBezTo>
                    <a:pt x="2754" y="4088"/>
                    <a:pt x="2906" y="4113"/>
                    <a:pt x="3061" y="4113"/>
                  </a:cubicBezTo>
                  <a:cubicBezTo>
                    <a:pt x="3107" y="4113"/>
                    <a:pt x="3152" y="4110"/>
                    <a:pt x="3198" y="4106"/>
                  </a:cubicBezTo>
                  <a:cubicBezTo>
                    <a:pt x="3549" y="4071"/>
                    <a:pt x="3845" y="3938"/>
                    <a:pt x="4096" y="3729"/>
                  </a:cubicBezTo>
                  <a:cubicBezTo>
                    <a:pt x="4250" y="3600"/>
                    <a:pt x="4373" y="3450"/>
                    <a:pt x="4489" y="3295"/>
                  </a:cubicBezTo>
                  <a:cubicBezTo>
                    <a:pt x="4573" y="3184"/>
                    <a:pt x="4638" y="3064"/>
                    <a:pt x="4711" y="2947"/>
                  </a:cubicBezTo>
                  <a:cubicBezTo>
                    <a:pt x="4724" y="2927"/>
                    <a:pt x="4736" y="2917"/>
                    <a:pt x="4749" y="2917"/>
                  </a:cubicBezTo>
                  <a:cubicBezTo>
                    <a:pt x="4761" y="2917"/>
                    <a:pt x="4774" y="2926"/>
                    <a:pt x="4787" y="2943"/>
                  </a:cubicBezTo>
                  <a:cubicBezTo>
                    <a:pt x="4883" y="3078"/>
                    <a:pt x="4984" y="3209"/>
                    <a:pt x="5102" y="3331"/>
                  </a:cubicBezTo>
                  <a:cubicBezTo>
                    <a:pt x="5249" y="3484"/>
                    <a:pt x="5412" y="3620"/>
                    <a:pt x="5605" y="3731"/>
                  </a:cubicBezTo>
                  <a:cubicBezTo>
                    <a:pt x="5836" y="3866"/>
                    <a:pt x="6093" y="3947"/>
                    <a:pt x="6369" y="3979"/>
                  </a:cubicBezTo>
                  <a:cubicBezTo>
                    <a:pt x="6422" y="3985"/>
                    <a:pt x="6474" y="3988"/>
                    <a:pt x="6526" y="3988"/>
                  </a:cubicBezTo>
                  <a:cubicBezTo>
                    <a:pt x="6699" y="3988"/>
                    <a:pt x="6864" y="3952"/>
                    <a:pt x="7014" y="3861"/>
                  </a:cubicBezTo>
                  <a:cubicBezTo>
                    <a:pt x="7002" y="3828"/>
                    <a:pt x="6990" y="3795"/>
                    <a:pt x="6977" y="3761"/>
                  </a:cubicBezTo>
                  <a:cubicBezTo>
                    <a:pt x="6853" y="3842"/>
                    <a:pt x="6707" y="3886"/>
                    <a:pt x="6538" y="3886"/>
                  </a:cubicBezTo>
                  <a:cubicBezTo>
                    <a:pt x="6536" y="3886"/>
                    <a:pt x="6534" y="3886"/>
                    <a:pt x="6532" y="3886"/>
                  </a:cubicBezTo>
                  <a:cubicBezTo>
                    <a:pt x="6355" y="3885"/>
                    <a:pt x="6183" y="3852"/>
                    <a:pt x="6020" y="3798"/>
                  </a:cubicBezTo>
                  <a:cubicBezTo>
                    <a:pt x="5686" y="3687"/>
                    <a:pt x="5415" y="3503"/>
                    <a:pt x="5191" y="3265"/>
                  </a:cubicBezTo>
                  <a:cubicBezTo>
                    <a:pt x="5057" y="3121"/>
                    <a:pt x="4943" y="2967"/>
                    <a:pt x="4840" y="2806"/>
                  </a:cubicBezTo>
                  <a:cubicBezTo>
                    <a:pt x="4818" y="2772"/>
                    <a:pt x="4815" y="2747"/>
                    <a:pt x="4830" y="2711"/>
                  </a:cubicBezTo>
                  <a:cubicBezTo>
                    <a:pt x="4862" y="2630"/>
                    <a:pt x="4901" y="2552"/>
                    <a:pt x="4929" y="2470"/>
                  </a:cubicBezTo>
                  <a:cubicBezTo>
                    <a:pt x="4988" y="2298"/>
                    <a:pt x="5032" y="2124"/>
                    <a:pt x="5067" y="1948"/>
                  </a:cubicBezTo>
                  <a:cubicBezTo>
                    <a:pt x="5104" y="1764"/>
                    <a:pt x="5121" y="1577"/>
                    <a:pt x="5134" y="1390"/>
                  </a:cubicBezTo>
                  <a:cubicBezTo>
                    <a:pt x="5147" y="1181"/>
                    <a:pt x="5120" y="975"/>
                    <a:pt x="5082" y="768"/>
                  </a:cubicBezTo>
                  <a:cubicBezTo>
                    <a:pt x="5044" y="558"/>
                    <a:pt x="4957" y="367"/>
                    <a:pt x="4837" y="182"/>
                  </a:cubicBezTo>
                  <a:cubicBezTo>
                    <a:pt x="4800" y="126"/>
                    <a:pt x="4746" y="81"/>
                    <a:pt x="4685" y="42"/>
                  </a:cubicBezTo>
                  <a:cubicBezTo>
                    <a:pt x="4642" y="14"/>
                    <a:pt x="4599" y="1"/>
                    <a:pt x="45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598;p46">
              <a:extLst>
                <a:ext uri="{FF2B5EF4-FFF2-40B4-BE49-F238E27FC236}">
                  <a16:creationId xmlns:a16="http://schemas.microsoft.com/office/drawing/2014/main" xmlns="" id="{25ECD5C1-466F-4164-AEC6-EDB4A38642A1}"/>
                </a:ext>
              </a:extLst>
            </p:cNvPr>
            <p:cNvSpPr/>
            <p:nvPr/>
          </p:nvSpPr>
          <p:spPr>
            <a:xfrm>
              <a:off x="5077833" y="3694939"/>
              <a:ext cx="553592" cy="555861"/>
            </a:xfrm>
            <a:custGeom>
              <a:avLst/>
              <a:gdLst/>
              <a:ahLst/>
              <a:cxnLst/>
              <a:rect l="l" t="t" r="r" b="b"/>
              <a:pathLst>
                <a:path w="3903" h="3919" extrusionOk="0">
                  <a:moveTo>
                    <a:pt x="1923" y="103"/>
                  </a:moveTo>
                  <a:cubicBezTo>
                    <a:pt x="1954" y="103"/>
                    <a:pt x="1986" y="125"/>
                    <a:pt x="2016" y="168"/>
                  </a:cubicBezTo>
                  <a:cubicBezTo>
                    <a:pt x="2110" y="301"/>
                    <a:pt x="2155" y="450"/>
                    <a:pt x="2189" y="600"/>
                  </a:cubicBezTo>
                  <a:cubicBezTo>
                    <a:pt x="2220" y="737"/>
                    <a:pt x="2235" y="877"/>
                    <a:pt x="2257" y="1015"/>
                  </a:cubicBezTo>
                  <a:cubicBezTo>
                    <a:pt x="2293" y="1253"/>
                    <a:pt x="2284" y="1491"/>
                    <a:pt x="2275" y="1728"/>
                  </a:cubicBezTo>
                  <a:cubicBezTo>
                    <a:pt x="2269" y="1892"/>
                    <a:pt x="2233" y="2056"/>
                    <a:pt x="2210" y="2220"/>
                  </a:cubicBezTo>
                  <a:cubicBezTo>
                    <a:pt x="2204" y="2258"/>
                    <a:pt x="2194" y="2295"/>
                    <a:pt x="2189" y="2333"/>
                  </a:cubicBezTo>
                  <a:cubicBezTo>
                    <a:pt x="2184" y="2363"/>
                    <a:pt x="2173" y="2391"/>
                    <a:pt x="2140" y="2435"/>
                  </a:cubicBezTo>
                  <a:cubicBezTo>
                    <a:pt x="2081" y="2328"/>
                    <a:pt x="2023" y="2243"/>
                    <a:pt x="1984" y="2152"/>
                  </a:cubicBezTo>
                  <a:cubicBezTo>
                    <a:pt x="1857" y="1866"/>
                    <a:pt x="1779" y="1569"/>
                    <a:pt x="1732" y="1264"/>
                  </a:cubicBezTo>
                  <a:cubicBezTo>
                    <a:pt x="1697" y="1042"/>
                    <a:pt x="1701" y="822"/>
                    <a:pt x="1712" y="602"/>
                  </a:cubicBezTo>
                  <a:cubicBezTo>
                    <a:pt x="1719" y="455"/>
                    <a:pt x="1744" y="305"/>
                    <a:pt x="1830" y="171"/>
                  </a:cubicBezTo>
                  <a:cubicBezTo>
                    <a:pt x="1860" y="126"/>
                    <a:pt x="1891" y="103"/>
                    <a:pt x="1923" y="103"/>
                  </a:cubicBezTo>
                  <a:close/>
                  <a:moveTo>
                    <a:pt x="1918" y="1"/>
                  </a:moveTo>
                  <a:cubicBezTo>
                    <a:pt x="1871" y="1"/>
                    <a:pt x="1824" y="21"/>
                    <a:pt x="1778" y="62"/>
                  </a:cubicBezTo>
                  <a:cubicBezTo>
                    <a:pt x="1708" y="122"/>
                    <a:pt x="1678" y="201"/>
                    <a:pt x="1656" y="278"/>
                  </a:cubicBezTo>
                  <a:cubicBezTo>
                    <a:pt x="1618" y="402"/>
                    <a:pt x="1592" y="528"/>
                    <a:pt x="1592" y="656"/>
                  </a:cubicBezTo>
                  <a:cubicBezTo>
                    <a:pt x="1591" y="859"/>
                    <a:pt x="1583" y="1063"/>
                    <a:pt x="1615" y="1268"/>
                  </a:cubicBezTo>
                  <a:cubicBezTo>
                    <a:pt x="1653" y="1508"/>
                    <a:pt x="1707" y="1745"/>
                    <a:pt x="1789" y="1978"/>
                  </a:cubicBezTo>
                  <a:cubicBezTo>
                    <a:pt x="1856" y="2166"/>
                    <a:pt x="1952" y="2344"/>
                    <a:pt x="2063" y="2516"/>
                  </a:cubicBezTo>
                  <a:cubicBezTo>
                    <a:pt x="2102" y="2576"/>
                    <a:pt x="2109" y="2632"/>
                    <a:pt x="2087" y="2699"/>
                  </a:cubicBezTo>
                  <a:cubicBezTo>
                    <a:pt x="2041" y="2839"/>
                    <a:pt x="1992" y="2976"/>
                    <a:pt x="1933" y="3112"/>
                  </a:cubicBezTo>
                  <a:cubicBezTo>
                    <a:pt x="1842" y="3320"/>
                    <a:pt x="1706" y="3502"/>
                    <a:pt x="1505" y="3645"/>
                  </a:cubicBezTo>
                  <a:cubicBezTo>
                    <a:pt x="1349" y="3756"/>
                    <a:pt x="1179" y="3819"/>
                    <a:pt x="996" y="3819"/>
                  </a:cubicBezTo>
                  <a:cubicBezTo>
                    <a:pt x="904" y="3819"/>
                    <a:pt x="808" y="3803"/>
                    <a:pt x="709" y="3768"/>
                  </a:cubicBezTo>
                  <a:cubicBezTo>
                    <a:pt x="612" y="3735"/>
                    <a:pt x="522" y="3689"/>
                    <a:pt x="443" y="3627"/>
                  </a:cubicBezTo>
                  <a:cubicBezTo>
                    <a:pt x="273" y="3495"/>
                    <a:pt x="140" y="3343"/>
                    <a:pt x="39" y="3174"/>
                  </a:cubicBezTo>
                  <a:cubicBezTo>
                    <a:pt x="26" y="3225"/>
                    <a:pt x="13" y="3276"/>
                    <a:pt x="1" y="3327"/>
                  </a:cubicBezTo>
                  <a:cubicBezTo>
                    <a:pt x="47" y="3391"/>
                    <a:pt x="96" y="3452"/>
                    <a:pt x="151" y="3512"/>
                  </a:cubicBezTo>
                  <a:cubicBezTo>
                    <a:pt x="280" y="3649"/>
                    <a:pt x="429" y="3768"/>
                    <a:pt x="618" y="3847"/>
                  </a:cubicBezTo>
                  <a:cubicBezTo>
                    <a:pt x="737" y="3896"/>
                    <a:pt x="855" y="3919"/>
                    <a:pt x="974" y="3919"/>
                  </a:cubicBezTo>
                  <a:cubicBezTo>
                    <a:pt x="1092" y="3919"/>
                    <a:pt x="1211" y="3896"/>
                    <a:pt x="1330" y="3856"/>
                  </a:cubicBezTo>
                  <a:cubicBezTo>
                    <a:pt x="1542" y="3783"/>
                    <a:pt x="1694" y="3649"/>
                    <a:pt x="1829" y="3497"/>
                  </a:cubicBezTo>
                  <a:cubicBezTo>
                    <a:pt x="1976" y="3332"/>
                    <a:pt x="2059" y="3141"/>
                    <a:pt x="2131" y="2945"/>
                  </a:cubicBezTo>
                  <a:cubicBezTo>
                    <a:pt x="2148" y="2896"/>
                    <a:pt x="2167" y="2848"/>
                    <a:pt x="2186" y="2800"/>
                  </a:cubicBezTo>
                  <a:cubicBezTo>
                    <a:pt x="2195" y="2779"/>
                    <a:pt x="2208" y="2768"/>
                    <a:pt x="2224" y="2768"/>
                  </a:cubicBezTo>
                  <a:cubicBezTo>
                    <a:pt x="2236" y="2768"/>
                    <a:pt x="2250" y="2774"/>
                    <a:pt x="2265" y="2787"/>
                  </a:cubicBezTo>
                  <a:cubicBezTo>
                    <a:pt x="2287" y="2804"/>
                    <a:pt x="2309" y="2823"/>
                    <a:pt x="2324" y="2844"/>
                  </a:cubicBezTo>
                  <a:cubicBezTo>
                    <a:pt x="2382" y="2921"/>
                    <a:pt x="2460" y="2982"/>
                    <a:pt x="2537" y="3041"/>
                  </a:cubicBezTo>
                  <a:cubicBezTo>
                    <a:pt x="2747" y="3199"/>
                    <a:pt x="2977" y="3319"/>
                    <a:pt x="3270" y="3332"/>
                  </a:cubicBezTo>
                  <a:cubicBezTo>
                    <a:pt x="3290" y="3333"/>
                    <a:pt x="3310" y="3334"/>
                    <a:pt x="3330" y="3334"/>
                  </a:cubicBezTo>
                  <a:cubicBezTo>
                    <a:pt x="3488" y="3334"/>
                    <a:pt x="3636" y="3307"/>
                    <a:pt x="3773" y="3236"/>
                  </a:cubicBezTo>
                  <a:cubicBezTo>
                    <a:pt x="3817" y="3213"/>
                    <a:pt x="3861" y="3188"/>
                    <a:pt x="3903" y="3164"/>
                  </a:cubicBezTo>
                  <a:cubicBezTo>
                    <a:pt x="3893" y="3129"/>
                    <a:pt x="3881" y="3094"/>
                    <a:pt x="3871" y="3059"/>
                  </a:cubicBezTo>
                  <a:cubicBezTo>
                    <a:pt x="3814" y="3094"/>
                    <a:pt x="3754" y="3127"/>
                    <a:pt x="3691" y="3155"/>
                  </a:cubicBezTo>
                  <a:cubicBezTo>
                    <a:pt x="3570" y="3210"/>
                    <a:pt x="3450" y="3235"/>
                    <a:pt x="3329" y="3235"/>
                  </a:cubicBezTo>
                  <a:cubicBezTo>
                    <a:pt x="3208" y="3235"/>
                    <a:pt x="3088" y="3210"/>
                    <a:pt x="2968" y="3165"/>
                  </a:cubicBezTo>
                  <a:cubicBezTo>
                    <a:pt x="2670" y="3050"/>
                    <a:pt x="2459" y="2853"/>
                    <a:pt x="2282" y="2625"/>
                  </a:cubicBezTo>
                  <a:cubicBezTo>
                    <a:pt x="2257" y="2592"/>
                    <a:pt x="2252" y="2559"/>
                    <a:pt x="2263" y="2517"/>
                  </a:cubicBezTo>
                  <a:cubicBezTo>
                    <a:pt x="2289" y="2426"/>
                    <a:pt x="2306" y="2333"/>
                    <a:pt x="2323" y="2241"/>
                  </a:cubicBezTo>
                  <a:cubicBezTo>
                    <a:pt x="2360" y="2053"/>
                    <a:pt x="2385" y="1863"/>
                    <a:pt x="2395" y="1672"/>
                  </a:cubicBezTo>
                  <a:cubicBezTo>
                    <a:pt x="2398" y="1599"/>
                    <a:pt x="2395" y="1527"/>
                    <a:pt x="2395" y="1450"/>
                  </a:cubicBezTo>
                  <a:cubicBezTo>
                    <a:pt x="2407" y="1202"/>
                    <a:pt x="2377" y="953"/>
                    <a:pt x="2333" y="705"/>
                  </a:cubicBezTo>
                  <a:cubicBezTo>
                    <a:pt x="2304" y="545"/>
                    <a:pt x="2259" y="387"/>
                    <a:pt x="2190" y="237"/>
                  </a:cubicBezTo>
                  <a:cubicBezTo>
                    <a:pt x="2159" y="168"/>
                    <a:pt x="2114" y="107"/>
                    <a:pt x="2052" y="56"/>
                  </a:cubicBezTo>
                  <a:cubicBezTo>
                    <a:pt x="2007" y="19"/>
                    <a:pt x="1963" y="1"/>
                    <a:pt x="191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599;p46">
              <a:extLst>
                <a:ext uri="{FF2B5EF4-FFF2-40B4-BE49-F238E27FC236}">
                  <a16:creationId xmlns:a16="http://schemas.microsoft.com/office/drawing/2014/main" xmlns="" id="{FAC24F37-5BAA-4ED7-B973-C57F69DFB9AD}"/>
                </a:ext>
              </a:extLst>
            </p:cNvPr>
            <p:cNvSpPr/>
            <p:nvPr/>
          </p:nvSpPr>
          <p:spPr>
            <a:xfrm>
              <a:off x="5107760" y="2891213"/>
              <a:ext cx="493736" cy="505793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850436" y="1643751"/>
            <a:ext cx="5497566" cy="88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4. Спишите, вставляя пропущенные буквы. Расскажите правило, которое вы применили.</a:t>
            </a:r>
            <a:br>
              <a:rPr lang="ru-RU" sz="2800" dirty="0">
                <a:latin typeface="Gabriola" panose="04040605051002020D02" pitchFamily="82" charset="0"/>
              </a:rPr>
            </a:br>
            <a:r>
              <a:rPr lang="ru-RU" sz="2800" dirty="0">
                <a:latin typeface="Gabriola" panose="04040605051002020D02" pitchFamily="82" charset="0"/>
              </a:rPr>
              <a:t> </a:t>
            </a: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496698" y="2346147"/>
            <a:ext cx="4394696" cy="17753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 err="1">
                <a:latin typeface="Gabriola" panose="04040605051002020D02" pitchFamily="82" charset="0"/>
              </a:rPr>
              <a:t>Солдат..к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ключ..к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замоч</a:t>
            </a:r>
            <a:r>
              <a:rPr lang="ru-RU" sz="2800" dirty="0">
                <a:latin typeface="Gabriola" panose="04040605051002020D02" pitchFamily="82" charset="0"/>
              </a:rPr>
              <a:t>..к, </a:t>
            </a:r>
            <a:r>
              <a:rPr lang="ru-RU" sz="2800" dirty="0" err="1">
                <a:latin typeface="Gabriola" panose="04040605051002020D02" pitchFamily="82" charset="0"/>
              </a:rPr>
              <a:t>фонар</a:t>
            </a:r>
            <a:r>
              <a:rPr lang="ru-RU" sz="2800" dirty="0">
                <a:latin typeface="Gabriola" panose="04040605051002020D02" pitchFamily="82" charset="0"/>
              </a:rPr>
              <a:t>..к, </a:t>
            </a:r>
            <a:r>
              <a:rPr lang="ru-RU" sz="2800" dirty="0" err="1">
                <a:latin typeface="Gabriola" panose="04040605051002020D02" pitchFamily="82" charset="0"/>
              </a:rPr>
              <a:t>ножич</a:t>
            </a:r>
            <a:r>
              <a:rPr lang="ru-RU" sz="2800" dirty="0">
                <a:latin typeface="Gabriola" panose="04040605051002020D02" pitchFamily="82" charset="0"/>
              </a:rPr>
              <a:t>..к, </a:t>
            </a:r>
            <a:r>
              <a:rPr lang="ru-RU" sz="2800" dirty="0" err="1">
                <a:latin typeface="Gabriola" panose="04040605051002020D02" pitchFamily="82" charset="0"/>
              </a:rPr>
              <a:t>клюв..к</a:t>
            </a:r>
            <a:r>
              <a:rPr lang="ru-RU" sz="2800" dirty="0">
                <a:latin typeface="Gabriola" panose="04040605051002020D02" pitchFamily="82" charset="0"/>
              </a:rPr>
              <a:t>, </a:t>
            </a:r>
            <a:r>
              <a:rPr lang="ru-RU" sz="2800" dirty="0" err="1">
                <a:latin typeface="Gabriola" panose="04040605051002020D02" pitchFamily="82" charset="0"/>
              </a:rPr>
              <a:t>флаж</a:t>
            </a:r>
            <a:r>
              <a:rPr lang="ru-RU" sz="2800" dirty="0">
                <a:latin typeface="Gabriola" panose="04040605051002020D02" pitchFamily="82" charset="0"/>
              </a:rPr>
              <a:t>..чек.</a:t>
            </a: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789776" y="14268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2875913" y="142400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4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8" name="Звезда: 4 точки 57">
            <a:hlinkClick r:id="rId3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5" name="Google Shape;1600;p46">
            <a:extLst>
              <a:ext uri="{FF2B5EF4-FFF2-40B4-BE49-F238E27FC236}">
                <a16:creationId xmlns:a16="http://schemas.microsoft.com/office/drawing/2014/main" xmlns="" id="{0E86EEC6-AF04-4356-A8CE-AC0C30969F71}"/>
              </a:ext>
            </a:extLst>
          </p:cNvPr>
          <p:cNvGrpSpPr/>
          <p:nvPr/>
        </p:nvGrpSpPr>
        <p:grpSpPr>
          <a:xfrm flipH="1">
            <a:off x="6619462" y="2635449"/>
            <a:ext cx="2176833" cy="2074119"/>
            <a:chOff x="1529350" y="3538525"/>
            <a:chExt cx="397225" cy="378475"/>
          </a:xfrm>
        </p:grpSpPr>
        <p:sp>
          <p:nvSpPr>
            <p:cNvPr id="66" name="Google Shape;1601;p46">
              <a:extLst>
                <a:ext uri="{FF2B5EF4-FFF2-40B4-BE49-F238E27FC236}">
                  <a16:creationId xmlns:a16="http://schemas.microsoft.com/office/drawing/2014/main" xmlns="" id="{5D75208D-CDD9-4772-82E2-D39495ADB602}"/>
                </a:ext>
              </a:extLst>
            </p:cNvPr>
            <p:cNvSpPr/>
            <p:nvPr/>
          </p:nvSpPr>
          <p:spPr>
            <a:xfrm>
              <a:off x="1639100" y="3546550"/>
              <a:ext cx="197125" cy="153275"/>
            </a:xfrm>
            <a:custGeom>
              <a:avLst/>
              <a:gdLst/>
              <a:ahLst/>
              <a:cxnLst/>
              <a:rect l="l" t="t" r="r" b="b"/>
              <a:pathLst>
                <a:path w="7885" h="6131" extrusionOk="0">
                  <a:moveTo>
                    <a:pt x="4299" y="1"/>
                  </a:moveTo>
                  <a:cubicBezTo>
                    <a:pt x="3877" y="1"/>
                    <a:pt x="3432" y="76"/>
                    <a:pt x="2976" y="246"/>
                  </a:cubicBezTo>
                  <a:cubicBezTo>
                    <a:pt x="1" y="1356"/>
                    <a:pt x="128" y="3939"/>
                    <a:pt x="266" y="3939"/>
                  </a:cubicBezTo>
                  <a:cubicBezTo>
                    <a:pt x="266" y="3939"/>
                    <a:pt x="878" y="5997"/>
                    <a:pt x="3085" y="6125"/>
                  </a:cubicBezTo>
                  <a:cubicBezTo>
                    <a:pt x="3155" y="6129"/>
                    <a:pt x="3225" y="6131"/>
                    <a:pt x="3294" y="6131"/>
                  </a:cubicBezTo>
                  <a:cubicBezTo>
                    <a:pt x="5410" y="6131"/>
                    <a:pt x="7190" y="4260"/>
                    <a:pt x="7564" y="2932"/>
                  </a:cubicBezTo>
                  <a:cubicBezTo>
                    <a:pt x="7884" y="1793"/>
                    <a:pt x="6364" y="1"/>
                    <a:pt x="42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602;p46">
              <a:extLst>
                <a:ext uri="{FF2B5EF4-FFF2-40B4-BE49-F238E27FC236}">
                  <a16:creationId xmlns:a16="http://schemas.microsoft.com/office/drawing/2014/main" xmlns="" id="{822EFC45-87B8-4366-9811-413CCF569B56}"/>
                </a:ext>
              </a:extLst>
            </p:cNvPr>
            <p:cNvSpPr/>
            <p:nvPr/>
          </p:nvSpPr>
          <p:spPr>
            <a:xfrm>
              <a:off x="1573025" y="3702050"/>
              <a:ext cx="340650" cy="214950"/>
            </a:xfrm>
            <a:custGeom>
              <a:avLst/>
              <a:gdLst/>
              <a:ahLst/>
              <a:cxnLst/>
              <a:rect l="l" t="t" r="r" b="b"/>
              <a:pathLst>
                <a:path w="13626" h="8598" extrusionOk="0">
                  <a:moveTo>
                    <a:pt x="7976" y="0"/>
                  </a:moveTo>
                  <a:cubicBezTo>
                    <a:pt x="6462" y="0"/>
                    <a:pt x="4813" y="486"/>
                    <a:pt x="3732" y="876"/>
                  </a:cubicBezTo>
                  <a:cubicBezTo>
                    <a:pt x="2744" y="1233"/>
                    <a:pt x="1861" y="1843"/>
                    <a:pt x="1207" y="2666"/>
                  </a:cubicBezTo>
                  <a:cubicBezTo>
                    <a:pt x="263" y="3852"/>
                    <a:pt x="1" y="5176"/>
                    <a:pt x="1185" y="6922"/>
                  </a:cubicBezTo>
                  <a:cubicBezTo>
                    <a:pt x="2106" y="8278"/>
                    <a:pt x="4198" y="8598"/>
                    <a:pt x="6106" y="8598"/>
                  </a:cubicBezTo>
                  <a:cubicBezTo>
                    <a:pt x="7586" y="8598"/>
                    <a:pt x="8955" y="8405"/>
                    <a:pt x="9578" y="8355"/>
                  </a:cubicBezTo>
                  <a:cubicBezTo>
                    <a:pt x="11004" y="8240"/>
                    <a:pt x="13285" y="7381"/>
                    <a:pt x="13456" y="5774"/>
                  </a:cubicBezTo>
                  <a:cubicBezTo>
                    <a:pt x="13626" y="4169"/>
                    <a:pt x="11364" y="356"/>
                    <a:pt x="8697" y="41"/>
                  </a:cubicBezTo>
                  <a:cubicBezTo>
                    <a:pt x="8462" y="13"/>
                    <a:pt x="8221" y="0"/>
                    <a:pt x="79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603;p46">
              <a:extLst>
                <a:ext uri="{FF2B5EF4-FFF2-40B4-BE49-F238E27FC236}">
                  <a16:creationId xmlns:a16="http://schemas.microsoft.com/office/drawing/2014/main" xmlns="" id="{AF13C974-3BEB-4D88-882C-EC68481A22A4}"/>
                </a:ext>
              </a:extLst>
            </p:cNvPr>
            <p:cNvSpPr/>
            <p:nvPr/>
          </p:nvSpPr>
          <p:spPr>
            <a:xfrm>
              <a:off x="1751525" y="3579425"/>
              <a:ext cx="123250" cy="66025"/>
            </a:xfrm>
            <a:custGeom>
              <a:avLst/>
              <a:gdLst/>
              <a:ahLst/>
              <a:cxnLst/>
              <a:rect l="l" t="t" r="r" b="b"/>
              <a:pathLst>
                <a:path w="4930" h="2641" extrusionOk="0">
                  <a:moveTo>
                    <a:pt x="4746" y="0"/>
                  </a:moveTo>
                  <a:cubicBezTo>
                    <a:pt x="4599" y="0"/>
                    <a:pt x="4369" y="30"/>
                    <a:pt x="4085" y="162"/>
                  </a:cubicBezTo>
                  <a:cubicBezTo>
                    <a:pt x="3573" y="401"/>
                    <a:pt x="2975" y="768"/>
                    <a:pt x="2449" y="938"/>
                  </a:cubicBezTo>
                  <a:cubicBezTo>
                    <a:pt x="1925" y="1109"/>
                    <a:pt x="964" y="1171"/>
                    <a:pt x="964" y="1171"/>
                  </a:cubicBezTo>
                  <a:cubicBezTo>
                    <a:pt x="961" y="1170"/>
                    <a:pt x="957" y="1170"/>
                    <a:pt x="952" y="1170"/>
                  </a:cubicBezTo>
                  <a:cubicBezTo>
                    <a:pt x="879" y="1170"/>
                    <a:pt x="580" y="1220"/>
                    <a:pt x="358" y="1430"/>
                  </a:cubicBezTo>
                  <a:cubicBezTo>
                    <a:pt x="129" y="1646"/>
                    <a:pt x="0" y="2641"/>
                    <a:pt x="799" y="2641"/>
                  </a:cubicBezTo>
                  <a:cubicBezTo>
                    <a:pt x="832" y="2641"/>
                    <a:pt x="866" y="2639"/>
                    <a:pt x="903" y="2635"/>
                  </a:cubicBezTo>
                  <a:cubicBezTo>
                    <a:pt x="1816" y="2547"/>
                    <a:pt x="3117" y="1948"/>
                    <a:pt x="3417" y="1532"/>
                  </a:cubicBezTo>
                  <a:cubicBezTo>
                    <a:pt x="3717" y="1116"/>
                    <a:pt x="3683" y="1061"/>
                    <a:pt x="3880" y="878"/>
                  </a:cubicBezTo>
                  <a:cubicBezTo>
                    <a:pt x="4078" y="694"/>
                    <a:pt x="3990" y="653"/>
                    <a:pt x="4188" y="427"/>
                  </a:cubicBezTo>
                  <a:cubicBezTo>
                    <a:pt x="4385" y="203"/>
                    <a:pt x="4930" y="19"/>
                    <a:pt x="4930" y="19"/>
                  </a:cubicBezTo>
                  <a:cubicBezTo>
                    <a:pt x="4930" y="19"/>
                    <a:pt x="4864" y="0"/>
                    <a:pt x="47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604;p46">
              <a:extLst>
                <a:ext uri="{FF2B5EF4-FFF2-40B4-BE49-F238E27FC236}">
                  <a16:creationId xmlns:a16="http://schemas.microsoft.com/office/drawing/2014/main" xmlns="" id="{5657D96E-AF4D-499C-A5F4-B50389675FC3}"/>
                </a:ext>
              </a:extLst>
            </p:cNvPr>
            <p:cNvSpPr/>
            <p:nvPr/>
          </p:nvSpPr>
          <p:spPr>
            <a:xfrm>
              <a:off x="1772400" y="3607400"/>
              <a:ext cx="20725" cy="34750"/>
            </a:xfrm>
            <a:custGeom>
              <a:avLst/>
              <a:gdLst/>
              <a:ahLst/>
              <a:cxnLst/>
              <a:rect l="l" t="t" r="r" b="b"/>
              <a:pathLst>
                <a:path w="829" h="1390" extrusionOk="0">
                  <a:moveTo>
                    <a:pt x="446" y="1"/>
                  </a:moveTo>
                  <a:cubicBezTo>
                    <a:pt x="436" y="1"/>
                    <a:pt x="427" y="6"/>
                    <a:pt x="423" y="16"/>
                  </a:cubicBezTo>
                  <a:cubicBezTo>
                    <a:pt x="419" y="25"/>
                    <a:pt x="0" y="1020"/>
                    <a:pt x="791" y="1387"/>
                  </a:cubicBezTo>
                  <a:cubicBezTo>
                    <a:pt x="794" y="1388"/>
                    <a:pt x="798" y="1390"/>
                    <a:pt x="801" y="1390"/>
                  </a:cubicBezTo>
                  <a:cubicBezTo>
                    <a:pt x="810" y="1390"/>
                    <a:pt x="819" y="1384"/>
                    <a:pt x="823" y="1376"/>
                  </a:cubicBezTo>
                  <a:cubicBezTo>
                    <a:pt x="828" y="1364"/>
                    <a:pt x="823" y="1350"/>
                    <a:pt x="811" y="1344"/>
                  </a:cubicBezTo>
                  <a:cubicBezTo>
                    <a:pt x="63" y="996"/>
                    <a:pt x="449" y="73"/>
                    <a:pt x="467" y="34"/>
                  </a:cubicBezTo>
                  <a:cubicBezTo>
                    <a:pt x="472" y="22"/>
                    <a:pt x="467" y="9"/>
                    <a:pt x="455" y="2"/>
                  </a:cubicBezTo>
                  <a:cubicBezTo>
                    <a:pt x="452" y="1"/>
                    <a:pt x="449" y="1"/>
                    <a:pt x="4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605;p46">
              <a:extLst>
                <a:ext uri="{FF2B5EF4-FFF2-40B4-BE49-F238E27FC236}">
                  <a16:creationId xmlns:a16="http://schemas.microsoft.com/office/drawing/2014/main" xmlns="" id="{60837F4E-AEC3-4FED-9469-85926D7467D4}"/>
                </a:ext>
              </a:extLst>
            </p:cNvPr>
            <p:cNvSpPr/>
            <p:nvPr/>
          </p:nvSpPr>
          <p:spPr>
            <a:xfrm>
              <a:off x="1810725" y="3601350"/>
              <a:ext cx="15600" cy="26300"/>
            </a:xfrm>
            <a:custGeom>
              <a:avLst/>
              <a:gdLst/>
              <a:ahLst/>
              <a:cxnLst/>
              <a:rect l="l" t="t" r="r" b="b"/>
              <a:pathLst>
                <a:path w="624" h="1052" extrusionOk="0">
                  <a:moveTo>
                    <a:pt x="189" y="1"/>
                  </a:moveTo>
                  <a:cubicBezTo>
                    <a:pt x="179" y="1"/>
                    <a:pt x="170" y="7"/>
                    <a:pt x="166" y="17"/>
                  </a:cubicBezTo>
                  <a:cubicBezTo>
                    <a:pt x="159" y="39"/>
                    <a:pt x="1" y="536"/>
                    <a:pt x="199" y="837"/>
                  </a:cubicBezTo>
                  <a:cubicBezTo>
                    <a:pt x="282" y="963"/>
                    <a:pt x="416" y="1035"/>
                    <a:pt x="597" y="1051"/>
                  </a:cubicBezTo>
                  <a:lnTo>
                    <a:pt x="599" y="1051"/>
                  </a:lnTo>
                  <a:cubicBezTo>
                    <a:pt x="612" y="1051"/>
                    <a:pt x="622" y="1042"/>
                    <a:pt x="623" y="1030"/>
                  </a:cubicBezTo>
                  <a:cubicBezTo>
                    <a:pt x="624" y="1016"/>
                    <a:pt x="614" y="1005"/>
                    <a:pt x="601" y="1004"/>
                  </a:cubicBezTo>
                  <a:cubicBezTo>
                    <a:pt x="436" y="989"/>
                    <a:pt x="314" y="924"/>
                    <a:pt x="239" y="811"/>
                  </a:cubicBezTo>
                  <a:cubicBezTo>
                    <a:pt x="53" y="529"/>
                    <a:pt x="209" y="37"/>
                    <a:pt x="211" y="32"/>
                  </a:cubicBezTo>
                  <a:cubicBezTo>
                    <a:pt x="216" y="19"/>
                    <a:pt x="208" y="6"/>
                    <a:pt x="196" y="2"/>
                  </a:cubicBezTo>
                  <a:cubicBezTo>
                    <a:pt x="194" y="1"/>
                    <a:pt x="191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606;p46">
              <a:extLst>
                <a:ext uri="{FF2B5EF4-FFF2-40B4-BE49-F238E27FC236}">
                  <a16:creationId xmlns:a16="http://schemas.microsoft.com/office/drawing/2014/main" xmlns="" id="{B6F34BCE-68A1-4315-8AD0-6FAFFB7E6535}"/>
                </a:ext>
              </a:extLst>
            </p:cNvPr>
            <p:cNvSpPr/>
            <p:nvPr/>
          </p:nvSpPr>
          <p:spPr>
            <a:xfrm>
              <a:off x="1839725" y="3588975"/>
              <a:ext cx="9500" cy="13000"/>
            </a:xfrm>
            <a:custGeom>
              <a:avLst/>
              <a:gdLst/>
              <a:ahLst/>
              <a:cxnLst/>
              <a:rect l="l" t="t" r="r" b="b"/>
              <a:pathLst>
                <a:path w="380" h="520" extrusionOk="0">
                  <a:moveTo>
                    <a:pt x="72" y="0"/>
                  </a:moveTo>
                  <a:cubicBezTo>
                    <a:pt x="61" y="0"/>
                    <a:pt x="51" y="9"/>
                    <a:pt x="49" y="20"/>
                  </a:cubicBezTo>
                  <a:cubicBezTo>
                    <a:pt x="48" y="24"/>
                    <a:pt x="0" y="399"/>
                    <a:pt x="345" y="518"/>
                  </a:cubicBezTo>
                  <a:cubicBezTo>
                    <a:pt x="347" y="519"/>
                    <a:pt x="350" y="519"/>
                    <a:pt x="352" y="519"/>
                  </a:cubicBezTo>
                  <a:cubicBezTo>
                    <a:pt x="363" y="519"/>
                    <a:pt x="372" y="513"/>
                    <a:pt x="375" y="503"/>
                  </a:cubicBezTo>
                  <a:cubicBezTo>
                    <a:pt x="379" y="491"/>
                    <a:pt x="373" y="477"/>
                    <a:pt x="361" y="473"/>
                  </a:cubicBezTo>
                  <a:cubicBezTo>
                    <a:pt x="53" y="367"/>
                    <a:pt x="95" y="40"/>
                    <a:pt x="97" y="27"/>
                  </a:cubicBezTo>
                  <a:cubicBezTo>
                    <a:pt x="98" y="14"/>
                    <a:pt x="89" y="1"/>
                    <a:pt x="76" y="0"/>
                  </a:cubicBezTo>
                  <a:cubicBezTo>
                    <a:pt x="75" y="0"/>
                    <a:pt x="74" y="0"/>
                    <a:pt x="7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607;p46">
              <a:extLst>
                <a:ext uri="{FF2B5EF4-FFF2-40B4-BE49-F238E27FC236}">
                  <a16:creationId xmlns:a16="http://schemas.microsoft.com/office/drawing/2014/main" xmlns="" id="{9E4B0950-9312-4487-8464-E909048A3F06}"/>
                </a:ext>
              </a:extLst>
            </p:cNvPr>
            <p:cNvSpPr/>
            <p:nvPr/>
          </p:nvSpPr>
          <p:spPr>
            <a:xfrm>
              <a:off x="1726100" y="3637900"/>
              <a:ext cx="43625" cy="27600"/>
            </a:xfrm>
            <a:custGeom>
              <a:avLst/>
              <a:gdLst/>
              <a:ahLst/>
              <a:cxnLst/>
              <a:rect l="l" t="t" r="r" b="b"/>
              <a:pathLst>
                <a:path w="1745" h="1104" extrusionOk="0">
                  <a:moveTo>
                    <a:pt x="19" y="1"/>
                  </a:moveTo>
                  <a:cubicBezTo>
                    <a:pt x="19" y="1"/>
                    <a:pt x="0" y="968"/>
                    <a:pt x="750" y="1087"/>
                  </a:cubicBezTo>
                  <a:cubicBezTo>
                    <a:pt x="823" y="1098"/>
                    <a:pt x="891" y="1104"/>
                    <a:pt x="955" y="1104"/>
                  </a:cubicBezTo>
                  <a:cubicBezTo>
                    <a:pt x="1544" y="1104"/>
                    <a:pt x="1745" y="658"/>
                    <a:pt x="1745" y="658"/>
                  </a:cubicBezTo>
                  <a:cubicBezTo>
                    <a:pt x="1745" y="658"/>
                    <a:pt x="1078" y="481"/>
                    <a:pt x="586" y="231"/>
                  </a:cubicBezTo>
                  <a:cubicBezTo>
                    <a:pt x="185" y="27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608;p46">
              <a:extLst>
                <a:ext uri="{FF2B5EF4-FFF2-40B4-BE49-F238E27FC236}">
                  <a16:creationId xmlns:a16="http://schemas.microsoft.com/office/drawing/2014/main" xmlns="" id="{D53E285B-D106-4DA9-8725-75D538647801}"/>
                </a:ext>
              </a:extLst>
            </p:cNvPr>
            <p:cNvSpPr/>
            <p:nvPr/>
          </p:nvSpPr>
          <p:spPr>
            <a:xfrm>
              <a:off x="1732125" y="3643650"/>
              <a:ext cx="30375" cy="16075"/>
            </a:xfrm>
            <a:custGeom>
              <a:avLst/>
              <a:gdLst/>
              <a:ahLst/>
              <a:cxnLst/>
              <a:rect l="l" t="t" r="r" b="b"/>
              <a:pathLst>
                <a:path w="1215" h="64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11" y="411"/>
                    <a:pt x="520" y="585"/>
                  </a:cubicBezTo>
                  <a:cubicBezTo>
                    <a:pt x="617" y="627"/>
                    <a:pt x="707" y="642"/>
                    <a:pt x="788" y="642"/>
                  </a:cubicBezTo>
                  <a:cubicBezTo>
                    <a:pt x="1048" y="642"/>
                    <a:pt x="1215" y="481"/>
                    <a:pt x="1215" y="481"/>
                  </a:cubicBezTo>
                  <a:cubicBezTo>
                    <a:pt x="1215" y="481"/>
                    <a:pt x="270" y="147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609;p46">
              <a:extLst>
                <a:ext uri="{FF2B5EF4-FFF2-40B4-BE49-F238E27FC236}">
                  <a16:creationId xmlns:a16="http://schemas.microsoft.com/office/drawing/2014/main" xmlns="" id="{9AB9243B-C804-4A5C-A4BD-4FCB5A20E5F3}"/>
                </a:ext>
              </a:extLst>
            </p:cNvPr>
            <p:cNvSpPr/>
            <p:nvPr/>
          </p:nvSpPr>
          <p:spPr>
            <a:xfrm>
              <a:off x="1737300" y="3599150"/>
              <a:ext cx="13000" cy="9725"/>
            </a:xfrm>
            <a:custGeom>
              <a:avLst/>
              <a:gdLst/>
              <a:ahLst/>
              <a:cxnLst/>
              <a:rect l="l" t="t" r="r" b="b"/>
              <a:pathLst>
                <a:path w="520" h="389" extrusionOk="0">
                  <a:moveTo>
                    <a:pt x="189" y="1"/>
                  </a:moveTo>
                  <a:cubicBezTo>
                    <a:pt x="1" y="1"/>
                    <a:pt x="2" y="271"/>
                    <a:pt x="115" y="355"/>
                  </a:cubicBezTo>
                  <a:cubicBezTo>
                    <a:pt x="149" y="379"/>
                    <a:pt x="180" y="388"/>
                    <a:pt x="208" y="388"/>
                  </a:cubicBezTo>
                  <a:cubicBezTo>
                    <a:pt x="288" y="388"/>
                    <a:pt x="342" y="318"/>
                    <a:pt x="342" y="318"/>
                  </a:cubicBezTo>
                  <a:cubicBezTo>
                    <a:pt x="342" y="318"/>
                    <a:pt x="520" y="88"/>
                    <a:pt x="261" y="12"/>
                  </a:cubicBezTo>
                  <a:cubicBezTo>
                    <a:pt x="234" y="4"/>
                    <a:pt x="210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610;p46">
              <a:extLst>
                <a:ext uri="{FF2B5EF4-FFF2-40B4-BE49-F238E27FC236}">
                  <a16:creationId xmlns:a16="http://schemas.microsoft.com/office/drawing/2014/main" xmlns="" id="{3D964687-F17C-4B0E-AF96-1DB384298B26}"/>
                </a:ext>
              </a:extLst>
            </p:cNvPr>
            <p:cNvSpPr/>
            <p:nvPr/>
          </p:nvSpPr>
          <p:spPr>
            <a:xfrm>
              <a:off x="1746350" y="3595075"/>
              <a:ext cx="12475" cy="8075"/>
            </a:xfrm>
            <a:custGeom>
              <a:avLst/>
              <a:gdLst/>
              <a:ahLst/>
              <a:cxnLst/>
              <a:rect l="l" t="t" r="r" b="b"/>
              <a:pathLst>
                <a:path w="499" h="323" extrusionOk="0">
                  <a:moveTo>
                    <a:pt x="200" y="1"/>
                  </a:moveTo>
                  <a:cubicBezTo>
                    <a:pt x="171" y="1"/>
                    <a:pt x="143" y="9"/>
                    <a:pt x="120" y="30"/>
                  </a:cubicBezTo>
                  <a:cubicBezTo>
                    <a:pt x="49" y="94"/>
                    <a:pt x="0" y="295"/>
                    <a:pt x="177" y="320"/>
                  </a:cubicBezTo>
                  <a:cubicBezTo>
                    <a:pt x="187" y="322"/>
                    <a:pt x="196" y="322"/>
                    <a:pt x="206" y="322"/>
                  </a:cubicBezTo>
                  <a:cubicBezTo>
                    <a:pt x="369" y="322"/>
                    <a:pt x="499" y="129"/>
                    <a:pt x="358" y="54"/>
                  </a:cubicBezTo>
                  <a:cubicBezTo>
                    <a:pt x="358" y="54"/>
                    <a:pt x="276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611;p46">
              <a:extLst>
                <a:ext uri="{FF2B5EF4-FFF2-40B4-BE49-F238E27FC236}">
                  <a16:creationId xmlns:a16="http://schemas.microsoft.com/office/drawing/2014/main" xmlns="" id="{D55C0960-109D-4B39-A619-72BDEADEFBE1}"/>
                </a:ext>
              </a:extLst>
            </p:cNvPr>
            <p:cNvSpPr/>
            <p:nvPr/>
          </p:nvSpPr>
          <p:spPr>
            <a:xfrm>
              <a:off x="1529350" y="3543650"/>
              <a:ext cx="203950" cy="116100"/>
            </a:xfrm>
            <a:custGeom>
              <a:avLst/>
              <a:gdLst/>
              <a:ahLst/>
              <a:cxnLst/>
              <a:rect l="l" t="t" r="r" b="b"/>
              <a:pathLst>
                <a:path w="8158" h="4644" extrusionOk="0">
                  <a:moveTo>
                    <a:pt x="7342" y="0"/>
                  </a:moveTo>
                  <a:cubicBezTo>
                    <a:pt x="7023" y="0"/>
                    <a:pt x="6591" y="14"/>
                    <a:pt x="6009" y="58"/>
                  </a:cubicBezTo>
                  <a:cubicBezTo>
                    <a:pt x="4264" y="189"/>
                    <a:pt x="3292" y="1524"/>
                    <a:pt x="2058" y="2834"/>
                  </a:cubicBezTo>
                  <a:cubicBezTo>
                    <a:pt x="1730" y="3182"/>
                    <a:pt x="1471" y="3310"/>
                    <a:pt x="1267" y="3310"/>
                  </a:cubicBezTo>
                  <a:cubicBezTo>
                    <a:pt x="702" y="3310"/>
                    <a:pt x="560" y="2332"/>
                    <a:pt x="560" y="2332"/>
                  </a:cubicBezTo>
                  <a:lnTo>
                    <a:pt x="560" y="2332"/>
                  </a:lnTo>
                  <a:cubicBezTo>
                    <a:pt x="560" y="2332"/>
                    <a:pt x="0" y="3467"/>
                    <a:pt x="1285" y="4378"/>
                  </a:cubicBezTo>
                  <a:cubicBezTo>
                    <a:pt x="1552" y="4567"/>
                    <a:pt x="1801" y="4643"/>
                    <a:pt x="2033" y="4643"/>
                  </a:cubicBezTo>
                  <a:cubicBezTo>
                    <a:pt x="2917" y="4643"/>
                    <a:pt x="3541" y="3530"/>
                    <a:pt x="3863" y="3336"/>
                  </a:cubicBezTo>
                  <a:cubicBezTo>
                    <a:pt x="4042" y="3227"/>
                    <a:pt x="4176" y="3197"/>
                    <a:pt x="4271" y="3197"/>
                  </a:cubicBezTo>
                  <a:cubicBezTo>
                    <a:pt x="4391" y="3197"/>
                    <a:pt x="4446" y="3245"/>
                    <a:pt x="4446" y="3245"/>
                  </a:cubicBezTo>
                  <a:cubicBezTo>
                    <a:pt x="4579" y="2761"/>
                    <a:pt x="5232" y="1653"/>
                    <a:pt x="5232" y="1653"/>
                  </a:cubicBezTo>
                  <a:cubicBezTo>
                    <a:pt x="6366" y="235"/>
                    <a:pt x="8158" y="58"/>
                    <a:pt x="8158" y="58"/>
                  </a:cubicBezTo>
                  <a:cubicBezTo>
                    <a:pt x="8158" y="58"/>
                    <a:pt x="7978" y="0"/>
                    <a:pt x="73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612;p46">
              <a:extLst>
                <a:ext uri="{FF2B5EF4-FFF2-40B4-BE49-F238E27FC236}">
                  <a16:creationId xmlns:a16="http://schemas.microsoft.com/office/drawing/2014/main" xmlns="" id="{780C42E3-E2C4-46FF-93E7-06159AE4C22A}"/>
                </a:ext>
              </a:extLst>
            </p:cNvPr>
            <p:cNvSpPr/>
            <p:nvPr/>
          </p:nvSpPr>
          <p:spPr>
            <a:xfrm>
              <a:off x="1530775" y="3567500"/>
              <a:ext cx="42650" cy="36175"/>
            </a:xfrm>
            <a:custGeom>
              <a:avLst/>
              <a:gdLst/>
              <a:ahLst/>
              <a:cxnLst/>
              <a:rect l="l" t="t" r="r" b="b"/>
              <a:pathLst>
                <a:path w="1706" h="1447" extrusionOk="0">
                  <a:moveTo>
                    <a:pt x="885" y="0"/>
                  </a:moveTo>
                  <a:cubicBezTo>
                    <a:pt x="506" y="0"/>
                    <a:pt x="173" y="262"/>
                    <a:pt x="97" y="570"/>
                  </a:cubicBezTo>
                  <a:cubicBezTo>
                    <a:pt x="1" y="963"/>
                    <a:pt x="290" y="1264"/>
                    <a:pt x="290" y="1264"/>
                  </a:cubicBezTo>
                  <a:cubicBezTo>
                    <a:pt x="290" y="1264"/>
                    <a:pt x="457" y="1446"/>
                    <a:pt x="752" y="1446"/>
                  </a:cubicBezTo>
                  <a:cubicBezTo>
                    <a:pt x="821" y="1446"/>
                    <a:pt x="897" y="1436"/>
                    <a:pt x="980" y="1411"/>
                  </a:cubicBezTo>
                  <a:cubicBezTo>
                    <a:pt x="1415" y="1280"/>
                    <a:pt x="1705" y="273"/>
                    <a:pt x="1209" y="66"/>
                  </a:cubicBezTo>
                  <a:cubicBezTo>
                    <a:pt x="1100" y="21"/>
                    <a:pt x="991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613;p46">
              <a:extLst>
                <a:ext uri="{FF2B5EF4-FFF2-40B4-BE49-F238E27FC236}">
                  <a16:creationId xmlns:a16="http://schemas.microsoft.com/office/drawing/2014/main" xmlns="" id="{A551E79F-2102-4FC5-AC7B-4FE735BE5422}"/>
                </a:ext>
              </a:extLst>
            </p:cNvPr>
            <p:cNvSpPr/>
            <p:nvPr/>
          </p:nvSpPr>
          <p:spPr>
            <a:xfrm>
              <a:off x="1718175" y="3690600"/>
              <a:ext cx="36500" cy="37525"/>
            </a:xfrm>
            <a:custGeom>
              <a:avLst/>
              <a:gdLst/>
              <a:ahLst/>
              <a:cxnLst/>
              <a:rect l="l" t="t" r="r" b="b"/>
              <a:pathLst>
                <a:path w="1460" h="1501" extrusionOk="0">
                  <a:moveTo>
                    <a:pt x="1460" y="0"/>
                  </a:moveTo>
                  <a:lnTo>
                    <a:pt x="1460" y="0"/>
                  </a:lnTo>
                  <a:cubicBezTo>
                    <a:pt x="1195" y="77"/>
                    <a:pt x="907" y="130"/>
                    <a:pt x="605" y="138"/>
                  </a:cubicBezTo>
                  <a:cubicBezTo>
                    <a:pt x="548" y="139"/>
                    <a:pt x="492" y="140"/>
                    <a:pt x="436" y="140"/>
                  </a:cubicBezTo>
                  <a:cubicBezTo>
                    <a:pt x="285" y="140"/>
                    <a:pt x="140" y="135"/>
                    <a:pt x="1" y="127"/>
                  </a:cubicBezTo>
                  <a:lnTo>
                    <a:pt x="1" y="127"/>
                  </a:lnTo>
                  <a:cubicBezTo>
                    <a:pt x="40" y="571"/>
                    <a:pt x="44" y="1022"/>
                    <a:pt x="111" y="1458"/>
                  </a:cubicBezTo>
                  <a:cubicBezTo>
                    <a:pt x="330" y="1484"/>
                    <a:pt x="559" y="1500"/>
                    <a:pt x="791" y="1500"/>
                  </a:cubicBezTo>
                  <a:cubicBezTo>
                    <a:pt x="1014" y="1500"/>
                    <a:pt x="1240" y="1485"/>
                    <a:pt x="1460" y="1449"/>
                  </a:cubicBezTo>
                  <a:cubicBezTo>
                    <a:pt x="1390" y="965"/>
                    <a:pt x="1417" y="473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614;p46">
              <a:extLst>
                <a:ext uri="{FF2B5EF4-FFF2-40B4-BE49-F238E27FC236}">
                  <a16:creationId xmlns:a16="http://schemas.microsoft.com/office/drawing/2014/main" xmlns="" id="{9066E661-E385-43B8-BC8F-22CC562EA23F}"/>
                </a:ext>
              </a:extLst>
            </p:cNvPr>
            <p:cNvSpPr/>
            <p:nvPr/>
          </p:nvSpPr>
          <p:spPr>
            <a:xfrm>
              <a:off x="1752925" y="3676000"/>
              <a:ext cx="40600" cy="50825"/>
            </a:xfrm>
            <a:custGeom>
              <a:avLst/>
              <a:gdLst/>
              <a:ahLst/>
              <a:cxnLst/>
              <a:rect l="l" t="t" r="r" b="b"/>
              <a:pathLst>
                <a:path w="1624" h="2033" extrusionOk="0">
                  <a:moveTo>
                    <a:pt x="1307" y="1"/>
                  </a:moveTo>
                  <a:cubicBezTo>
                    <a:pt x="1026" y="187"/>
                    <a:pt x="592" y="434"/>
                    <a:pt x="70" y="584"/>
                  </a:cubicBezTo>
                  <a:cubicBezTo>
                    <a:pt x="27" y="1057"/>
                    <a:pt x="0" y="1549"/>
                    <a:pt x="70" y="2033"/>
                  </a:cubicBezTo>
                  <a:cubicBezTo>
                    <a:pt x="115" y="2026"/>
                    <a:pt x="160" y="2018"/>
                    <a:pt x="204" y="2009"/>
                  </a:cubicBezTo>
                  <a:cubicBezTo>
                    <a:pt x="925" y="1859"/>
                    <a:pt x="1368" y="1628"/>
                    <a:pt x="1624" y="1446"/>
                  </a:cubicBezTo>
                  <a:cubicBezTo>
                    <a:pt x="1555" y="972"/>
                    <a:pt x="1608" y="448"/>
                    <a:pt x="13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615;p46">
              <a:extLst>
                <a:ext uri="{FF2B5EF4-FFF2-40B4-BE49-F238E27FC236}">
                  <a16:creationId xmlns:a16="http://schemas.microsoft.com/office/drawing/2014/main" xmlns="" id="{65A85B75-C83C-4C0E-806F-2AF842EC0FB8}"/>
                </a:ext>
              </a:extLst>
            </p:cNvPr>
            <p:cNvSpPr/>
            <p:nvPr/>
          </p:nvSpPr>
          <p:spPr>
            <a:xfrm>
              <a:off x="1785600" y="3669575"/>
              <a:ext cx="15525" cy="42600"/>
            </a:xfrm>
            <a:custGeom>
              <a:avLst/>
              <a:gdLst/>
              <a:ahLst/>
              <a:cxnLst/>
              <a:rect l="l" t="t" r="r" b="b"/>
              <a:pathLst>
                <a:path w="621" h="1704" extrusionOk="0">
                  <a:moveTo>
                    <a:pt x="346" y="1"/>
                  </a:moveTo>
                  <a:cubicBezTo>
                    <a:pt x="346" y="1"/>
                    <a:pt x="220" y="111"/>
                    <a:pt x="0" y="258"/>
                  </a:cubicBezTo>
                  <a:cubicBezTo>
                    <a:pt x="301" y="705"/>
                    <a:pt x="248" y="1229"/>
                    <a:pt x="317" y="1703"/>
                  </a:cubicBezTo>
                  <a:cubicBezTo>
                    <a:pt x="540" y="1544"/>
                    <a:pt x="621" y="1421"/>
                    <a:pt x="621" y="1421"/>
                  </a:cubicBezTo>
                  <a:lnTo>
                    <a:pt x="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616;p46">
              <a:extLst>
                <a:ext uri="{FF2B5EF4-FFF2-40B4-BE49-F238E27FC236}">
                  <a16:creationId xmlns:a16="http://schemas.microsoft.com/office/drawing/2014/main" xmlns="" id="{12510649-4580-4FDB-89D8-EAE056F500A7}"/>
                </a:ext>
              </a:extLst>
            </p:cNvPr>
            <p:cNvSpPr/>
            <p:nvPr/>
          </p:nvSpPr>
          <p:spPr>
            <a:xfrm>
              <a:off x="1675975" y="3685975"/>
              <a:ext cx="24550" cy="36575"/>
            </a:xfrm>
            <a:custGeom>
              <a:avLst/>
              <a:gdLst/>
              <a:ahLst/>
              <a:cxnLst/>
              <a:rect l="l" t="t" r="r" b="b"/>
              <a:pathLst>
                <a:path w="982" h="1463" extrusionOk="0">
                  <a:moveTo>
                    <a:pt x="1" y="0"/>
                  </a:moveTo>
                  <a:lnTo>
                    <a:pt x="263" y="1298"/>
                  </a:lnTo>
                  <a:cubicBezTo>
                    <a:pt x="263" y="1298"/>
                    <a:pt x="484" y="1376"/>
                    <a:pt x="829" y="1463"/>
                  </a:cubicBezTo>
                  <a:cubicBezTo>
                    <a:pt x="818" y="1056"/>
                    <a:pt x="887" y="639"/>
                    <a:pt x="982" y="237"/>
                  </a:cubicBezTo>
                  <a:cubicBezTo>
                    <a:pt x="371" y="14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1617;p46">
              <a:extLst>
                <a:ext uri="{FF2B5EF4-FFF2-40B4-BE49-F238E27FC236}">
                  <a16:creationId xmlns:a16="http://schemas.microsoft.com/office/drawing/2014/main" xmlns="" id="{23CFFDDC-DF03-4C87-BDE7-B64F63F27249}"/>
                </a:ext>
              </a:extLst>
            </p:cNvPr>
            <p:cNvSpPr/>
            <p:nvPr/>
          </p:nvSpPr>
          <p:spPr>
            <a:xfrm>
              <a:off x="1696400" y="3691875"/>
              <a:ext cx="24550" cy="35200"/>
            </a:xfrm>
            <a:custGeom>
              <a:avLst/>
              <a:gdLst/>
              <a:ahLst/>
              <a:cxnLst/>
              <a:rect l="l" t="t" r="r" b="b"/>
              <a:pathLst>
                <a:path w="982" h="1408" extrusionOk="0">
                  <a:moveTo>
                    <a:pt x="165" y="1"/>
                  </a:moveTo>
                  <a:cubicBezTo>
                    <a:pt x="70" y="403"/>
                    <a:pt x="1" y="820"/>
                    <a:pt x="12" y="1227"/>
                  </a:cubicBezTo>
                  <a:cubicBezTo>
                    <a:pt x="276" y="1292"/>
                    <a:pt x="614" y="1363"/>
                    <a:pt x="982" y="1407"/>
                  </a:cubicBezTo>
                  <a:cubicBezTo>
                    <a:pt x="915" y="971"/>
                    <a:pt x="911" y="518"/>
                    <a:pt x="872" y="76"/>
                  </a:cubicBezTo>
                  <a:cubicBezTo>
                    <a:pt x="611" y="61"/>
                    <a:pt x="374" y="33"/>
                    <a:pt x="1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618;p46">
              <a:extLst>
                <a:ext uri="{FF2B5EF4-FFF2-40B4-BE49-F238E27FC236}">
                  <a16:creationId xmlns:a16="http://schemas.microsoft.com/office/drawing/2014/main" xmlns="" id="{F76AD412-88B7-4444-B2F9-32BBC96794E1}"/>
                </a:ext>
              </a:extLst>
            </p:cNvPr>
            <p:cNvSpPr/>
            <p:nvPr/>
          </p:nvSpPr>
          <p:spPr>
            <a:xfrm>
              <a:off x="1777050" y="3712875"/>
              <a:ext cx="22775" cy="25550"/>
            </a:xfrm>
            <a:custGeom>
              <a:avLst/>
              <a:gdLst/>
              <a:ahLst/>
              <a:cxnLst/>
              <a:rect l="l" t="t" r="r" b="b"/>
              <a:pathLst>
                <a:path w="911" h="1022" extrusionOk="0">
                  <a:moveTo>
                    <a:pt x="615" y="1"/>
                  </a:moveTo>
                  <a:lnTo>
                    <a:pt x="0" y="314"/>
                  </a:lnTo>
                  <a:cubicBezTo>
                    <a:pt x="0" y="314"/>
                    <a:pt x="141" y="592"/>
                    <a:pt x="240" y="1022"/>
                  </a:cubicBezTo>
                  <a:cubicBezTo>
                    <a:pt x="470" y="1001"/>
                    <a:pt x="694" y="957"/>
                    <a:pt x="910" y="892"/>
                  </a:cubicBezTo>
                  <a:cubicBezTo>
                    <a:pt x="743" y="419"/>
                    <a:pt x="615" y="1"/>
                    <a:pt x="6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1619;p46">
              <a:extLst>
                <a:ext uri="{FF2B5EF4-FFF2-40B4-BE49-F238E27FC236}">
                  <a16:creationId xmlns:a16="http://schemas.microsoft.com/office/drawing/2014/main" xmlns="" id="{830461CB-45BA-4269-975A-9268EAA0C8B7}"/>
                </a:ext>
              </a:extLst>
            </p:cNvPr>
            <p:cNvSpPr/>
            <p:nvPr/>
          </p:nvSpPr>
          <p:spPr>
            <a:xfrm>
              <a:off x="1783025" y="3735150"/>
              <a:ext cx="22300" cy="17825"/>
            </a:xfrm>
            <a:custGeom>
              <a:avLst/>
              <a:gdLst/>
              <a:ahLst/>
              <a:cxnLst/>
              <a:rect l="l" t="t" r="r" b="b"/>
              <a:pathLst>
                <a:path w="892" h="713" extrusionOk="0">
                  <a:moveTo>
                    <a:pt x="671" y="1"/>
                  </a:moveTo>
                  <a:cubicBezTo>
                    <a:pt x="455" y="66"/>
                    <a:pt x="231" y="110"/>
                    <a:pt x="1" y="131"/>
                  </a:cubicBezTo>
                  <a:cubicBezTo>
                    <a:pt x="41" y="303"/>
                    <a:pt x="74" y="499"/>
                    <a:pt x="89" y="713"/>
                  </a:cubicBezTo>
                  <a:cubicBezTo>
                    <a:pt x="363" y="703"/>
                    <a:pt x="637" y="660"/>
                    <a:pt x="892" y="580"/>
                  </a:cubicBezTo>
                  <a:cubicBezTo>
                    <a:pt x="815" y="394"/>
                    <a:pt x="740" y="193"/>
                    <a:pt x="6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1620;p46">
              <a:extLst>
                <a:ext uri="{FF2B5EF4-FFF2-40B4-BE49-F238E27FC236}">
                  <a16:creationId xmlns:a16="http://schemas.microsoft.com/office/drawing/2014/main" xmlns="" id="{1397F82E-AB62-432D-A1E4-3A0448DCD2DD}"/>
                </a:ext>
              </a:extLst>
            </p:cNvPr>
            <p:cNvSpPr/>
            <p:nvPr/>
          </p:nvSpPr>
          <p:spPr>
            <a:xfrm>
              <a:off x="1785100" y="3749625"/>
              <a:ext cx="27625" cy="24175"/>
            </a:xfrm>
            <a:custGeom>
              <a:avLst/>
              <a:gdLst/>
              <a:ahLst/>
              <a:cxnLst/>
              <a:rect l="l" t="t" r="r" b="b"/>
              <a:pathLst>
                <a:path w="1105" h="967" extrusionOk="0">
                  <a:moveTo>
                    <a:pt x="809" y="1"/>
                  </a:moveTo>
                  <a:cubicBezTo>
                    <a:pt x="554" y="81"/>
                    <a:pt x="280" y="124"/>
                    <a:pt x="6" y="134"/>
                  </a:cubicBezTo>
                  <a:cubicBezTo>
                    <a:pt x="16" y="276"/>
                    <a:pt x="19" y="426"/>
                    <a:pt x="10" y="582"/>
                  </a:cubicBezTo>
                  <a:cubicBezTo>
                    <a:pt x="3" y="706"/>
                    <a:pt x="1" y="823"/>
                    <a:pt x="3" y="932"/>
                  </a:cubicBezTo>
                  <a:cubicBezTo>
                    <a:pt x="105" y="956"/>
                    <a:pt x="209" y="967"/>
                    <a:pt x="312" y="967"/>
                  </a:cubicBezTo>
                  <a:cubicBezTo>
                    <a:pt x="577" y="967"/>
                    <a:pt x="844" y="896"/>
                    <a:pt x="1104" y="796"/>
                  </a:cubicBezTo>
                  <a:cubicBezTo>
                    <a:pt x="1026" y="558"/>
                    <a:pt x="934" y="305"/>
                    <a:pt x="843" y="86"/>
                  </a:cubicBezTo>
                  <a:cubicBezTo>
                    <a:pt x="831" y="58"/>
                    <a:pt x="820" y="30"/>
                    <a:pt x="8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1621;p46">
              <a:extLst>
                <a:ext uri="{FF2B5EF4-FFF2-40B4-BE49-F238E27FC236}">
                  <a16:creationId xmlns:a16="http://schemas.microsoft.com/office/drawing/2014/main" xmlns="" id="{9A5259FE-2E05-4E79-A907-1217F3B93CD8}"/>
                </a:ext>
              </a:extLst>
            </p:cNvPr>
            <p:cNvSpPr/>
            <p:nvPr/>
          </p:nvSpPr>
          <p:spPr>
            <a:xfrm>
              <a:off x="1786175" y="3782775"/>
              <a:ext cx="32975" cy="19100"/>
            </a:xfrm>
            <a:custGeom>
              <a:avLst/>
              <a:gdLst/>
              <a:ahLst/>
              <a:cxnLst/>
              <a:rect l="l" t="t" r="r" b="b"/>
              <a:pathLst>
                <a:path w="1319" h="764" extrusionOk="0">
                  <a:moveTo>
                    <a:pt x="1224" y="1"/>
                  </a:moveTo>
                  <a:cubicBezTo>
                    <a:pt x="1004" y="131"/>
                    <a:pt x="757" y="196"/>
                    <a:pt x="498" y="196"/>
                  </a:cubicBezTo>
                  <a:cubicBezTo>
                    <a:pt x="335" y="196"/>
                    <a:pt x="168" y="170"/>
                    <a:pt x="1" y="119"/>
                  </a:cubicBezTo>
                  <a:lnTo>
                    <a:pt x="1" y="119"/>
                  </a:lnTo>
                  <a:cubicBezTo>
                    <a:pt x="62" y="539"/>
                    <a:pt x="171" y="763"/>
                    <a:pt x="171" y="763"/>
                  </a:cubicBezTo>
                  <a:cubicBezTo>
                    <a:pt x="171" y="763"/>
                    <a:pt x="1272" y="366"/>
                    <a:pt x="1305" y="366"/>
                  </a:cubicBezTo>
                  <a:cubicBezTo>
                    <a:pt x="1318" y="366"/>
                    <a:pt x="1286" y="219"/>
                    <a:pt x="12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1622;p46">
              <a:extLst>
                <a:ext uri="{FF2B5EF4-FFF2-40B4-BE49-F238E27FC236}">
                  <a16:creationId xmlns:a16="http://schemas.microsoft.com/office/drawing/2014/main" xmlns="" id="{3CC74413-A3E0-46A0-9FDC-36E0AEC79482}"/>
                </a:ext>
              </a:extLst>
            </p:cNvPr>
            <p:cNvSpPr/>
            <p:nvPr/>
          </p:nvSpPr>
          <p:spPr>
            <a:xfrm>
              <a:off x="1785150" y="3769525"/>
              <a:ext cx="31625" cy="18150"/>
            </a:xfrm>
            <a:custGeom>
              <a:avLst/>
              <a:gdLst/>
              <a:ahLst/>
              <a:cxnLst/>
              <a:rect l="l" t="t" r="r" b="b"/>
              <a:pathLst>
                <a:path w="1265" h="726" extrusionOk="0">
                  <a:moveTo>
                    <a:pt x="1102" y="0"/>
                  </a:moveTo>
                  <a:cubicBezTo>
                    <a:pt x="842" y="100"/>
                    <a:pt x="575" y="171"/>
                    <a:pt x="310" y="171"/>
                  </a:cubicBezTo>
                  <a:cubicBezTo>
                    <a:pt x="206" y="171"/>
                    <a:pt x="103" y="160"/>
                    <a:pt x="1" y="136"/>
                  </a:cubicBezTo>
                  <a:lnTo>
                    <a:pt x="1" y="136"/>
                  </a:lnTo>
                  <a:cubicBezTo>
                    <a:pt x="4" y="331"/>
                    <a:pt x="20" y="502"/>
                    <a:pt x="42" y="649"/>
                  </a:cubicBezTo>
                  <a:cubicBezTo>
                    <a:pt x="209" y="700"/>
                    <a:pt x="376" y="726"/>
                    <a:pt x="539" y="726"/>
                  </a:cubicBezTo>
                  <a:cubicBezTo>
                    <a:pt x="797" y="726"/>
                    <a:pt x="1045" y="661"/>
                    <a:pt x="1264" y="531"/>
                  </a:cubicBezTo>
                  <a:cubicBezTo>
                    <a:pt x="1222" y="379"/>
                    <a:pt x="1166" y="194"/>
                    <a:pt x="11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1623;p46">
              <a:extLst>
                <a:ext uri="{FF2B5EF4-FFF2-40B4-BE49-F238E27FC236}">
                  <a16:creationId xmlns:a16="http://schemas.microsoft.com/office/drawing/2014/main" xmlns="" id="{AE4AACFC-A0A4-49E8-877A-A095101F3724}"/>
                </a:ext>
              </a:extLst>
            </p:cNvPr>
            <p:cNvSpPr/>
            <p:nvPr/>
          </p:nvSpPr>
          <p:spPr>
            <a:xfrm>
              <a:off x="1802650" y="3796350"/>
              <a:ext cx="9550" cy="24000"/>
            </a:xfrm>
            <a:custGeom>
              <a:avLst/>
              <a:gdLst/>
              <a:ahLst/>
              <a:cxnLst/>
              <a:rect l="l" t="t" r="r" b="b"/>
              <a:pathLst>
                <a:path w="382" h="960" extrusionOk="0">
                  <a:moveTo>
                    <a:pt x="128" y="0"/>
                  </a:moveTo>
                  <a:lnTo>
                    <a:pt x="22" y="38"/>
                  </a:lnTo>
                  <a:cubicBezTo>
                    <a:pt x="22" y="38"/>
                    <a:pt x="0" y="250"/>
                    <a:pt x="124" y="503"/>
                  </a:cubicBezTo>
                  <a:cubicBezTo>
                    <a:pt x="248" y="757"/>
                    <a:pt x="259" y="959"/>
                    <a:pt x="259" y="959"/>
                  </a:cubicBezTo>
                  <a:lnTo>
                    <a:pt x="382" y="959"/>
                  </a:lnTo>
                  <a:cubicBezTo>
                    <a:pt x="382" y="959"/>
                    <a:pt x="279" y="675"/>
                    <a:pt x="201" y="527"/>
                  </a:cubicBezTo>
                  <a:cubicBezTo>
                    <a:pt x="124" y="379"/>
                    <a:pt x="128" y="0"/>
                    <a:pt x="1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1624;p46">
              <a:extLst>
                <a:ext uri="{FF2B5EF4-FFF2-40B4-BE49-F238E27FC236}">
                  <a16:creationId xmlns:a16="http://schemas.microsoft.com/office/drawing/2014/main" xmlns="" id="{4498653A-6505-492D-B193-0B855ADC51B7}"/>
                </a:ext>
              </a:extLst>
            </p:cNvPr>
            <p:cNvSpPr/>
            <p:nvPr/>
          </p:nvSpPr>
          <p:spPr>
            <a:xfrm>
              <a:off x="1816175" y="3791925"/>
              <a:ext cx="9150" cy="23200"/>
            </a:xfrm>
            <a:custGeom>
              <a:avLst/>
              <a:gdLst/>
              <a:ahLst/>
              <a:cxnLst/>
              <a:rect l="l" t="t" r="r" b="b"/>
              <a:pathLst>
                <a:path w="366" h="928" extrusionOk="0">
                  <a:moveTo>
                    <a:pt x="105" y="0"/>
                  </a:moveTo>
                  <a:lnTo>
                    <a:pt x="1" y="33"/>
                  </a:lnTo>
                  <a:cubicBezTo>
                    <a:pt x="1" y="33"/>
                    <a:pt x="3" y="175"/>
                    <a:pt x="108" y="397"/>
                  </a:cubicBezTo>
                  <a:cubicBezTo>
                    <a:pt x="212" y="618"/>
                    <a:pt x="230" y="927"/>
                    <a:pt x="230" y="927"/>
                  </a:cubicBezTo>
                  <a:lnTo>
                    <a:pt x="365" y="927"/>
                  </a:lnTo>
                  <a:cubicBezTo>
                    <a:pt x="365" y="927"/>
                    <a:pt x="258" y="439"/>
                    <a:pt x="151" y="339"/>
                  </a:cubicBezTo>
                  <a:cubicBezTo>
                    <a:pt x="45" y="239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1625;p46">
              <a:extLst>
                <a:ext uri="{FF2B5EF4-FFF2-40B4-BE49-F238E27FC236}">
                  <a16:creationId xmlns:a16="http://schemas.microsoft.com/office/drawing/2014/main" xmlns="" id="{13404B9F-3ABC-4D87-8441-2E25B531A188}"/>
                </a:ext>
              </a:extLst>
            </p:cNvPr>
            <p:cNvSpPr/>
            <p:nvPr/>
          </p:nvSpPr>
          <p:spPr>
            <a:xfrm>
              <a:off x="1790425" y="3800350"/>
              <a:ext cx="9300" cy="23375"/>
            </a:xfrm>
            <a:custGeom>
              <a:avLst/>
              <a:gdLst/>
              <a:ahLst/>
              <a:cxnLst/>
              <a:rect l="l" t="t" r="r" b="b"/>
              <a:pathLst>
                <a:path w="372" h="935" extrusionOk="0">
                  <a:moveTo>
                    <a:pt x="166" y="1"/>
                  </a:moveTo>
                  <a:lnTo>
                    <a:pt x="1" y="60"/>
                  </a:lnTo>
                  <a:cubicBezTo>
                    <a:pt x="1" y="60"/>
                    <a:pt x="110" y="101"/>
                    <a:pt x="211" y="319"/>
                  </a:cubicBezTo>
                  <a:cubicBezTo>
                    <a:pt x="311" y="537"/>
                    <a:pt x="158" y="907"/>
                    <a:pt x="158" y="907"/>
                  </a:cubicBezTo>
                  <a:lnTo>
                    <a:pt x="371" y="934"/>
                  </a:lnTo>
                  <a:cubicBezTo>
                    <a:pt x="371" y="934"/>
                    <a:pt x="361" y="526"/>
                    <a:pt x="302" y="319"/>
                  </a:cubicBezTo>
                  <a:cubicBezTo>
                    <a:pt x="243" y="112"/>
                    <a:pt x="166" y="1"/>
                    <a:pt x="1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1626;p46">
              <a:extLst>
                <a:ext uri="{FF2B5EF4-FFF2-40B4-BE49-F238E27FC236}">
                  <a16:creationId xmlns:a16="http://schemas.microsoft.com/office/drawing/2014/main" xmlns="" id="{FCC78937-37F1-4325-BAEF-6DD102954212}"/>
                </a:ext>
              </a:extLst>
            </p:cNvPr>
            <p:cNvSpPr/>
            <p:nvPr/>
          </p:nvSpPr>
          <p:spPr>
            <a:xfrm>
              <a:off x="1745000" y="3745350"/>
              <a:ext cx="15275" cy="9550"/>
            </a:xfrm>
            <a:custGeom>
              <a:avLst/>
              <a:gdLst/>
              <a:ahLst/>
              <a:cxnLst/>
              <a:rect l="l" t="t" r="r" b="b"/>
              <a:pathLst>
                <a:path w="611" h="382" extrusionOk="0">
                  <a:moveTo>
                    <a:pt x="335" y="1"/>
                  </a:moveTo>
                  <a:cubicBezTo>
                    <a:pt x="331" y="1"/>
                    <a:pt x="327" y="1"/>
                    <a:pt x="323" y="1"/>
                  </a:cubicBezTo>
                  <a:cubicBezTo>
                    <a:pt x="168" y="12"/>
                    <a:pt x="1" y="142"/>
                    <a:pt x="141" y="323"/>
                  </a:cubicBezTo>
                  <a:cubicBezTo>
                    <a:pt x="141" y="323"/>
                    <a:pt x="176" y="381"/>
                    <a:pt x="258" y="381"/>
                  </a:cubicBezTo>
                  <a:cubicBezTo>
                    <a:pt x="299" y="381"/>
                    <a:pt x="352" y="367"/>
                    <a:pt x="417" y="323"/>
                  </a:cubicBezTo>
                  <a:cubicBezTo>
                    <a:pt x="610" y="197"/>
                    <a:pt x="486" y="1"/>
                    <a:pt x="3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1627;p46">
              <a:extLst>
                <a:ext uri="{FF2B5EF4-FFF2-40B4-BE49-F238E27FC236}">
                  <a16:creationId xmlns:a16="http://schemas.microsoft.com/office/drawing/2014/main" xmlns="" id="{FC061B88-10AC-4FF1-AE51-6BCFA896E574}"/>
                </a:ext>
              </a:extLst>
            </p:cNvPr>
            <p:cNvSpPr/>
            <p:nvPr/>
          </p:nvSpPr>
          <p:spPr>
            <a:xfrm>
              <a:off x="1749025" y="3782325"/>
              <a:ext cx="12175" cy="8225"/>
            </a:xfrm>
            <a:custGeom>
              <a:avLst/>
              <a:gdLst/>
              <a:ahLst/>
              <a:cxnLst/>
              <a:rect l="l" t="t" r="r" b="b"/>
              <a:pathLst>
                <a:path w="487" h="329" extrusionOk="0">
                  <a:moveTo>
                    <a:pt x="344" y="0"/>
                  </a:moveTo>
                  <a:cubicBezTo>
                    <a:pt x="327" y="0"/>
                    <a:pt x="309" y="2"/>
                    <a:pt x="287" y="5"/>
                  </a:cubicBezTo>
                  <a:cubicBezTo>
                    <a:pt x="84" y="36"/>
                    <a:pt x="0" y="281"/>
                    <a:pt x="141" y="317"/>
                  </a:cubicBezTo>
                  <a:cubicBezTo>
                    <a:pt x="169" y="325"/>
                    <a:pt x="199" y="328"/>
                    <a:pt x="230" y="328"/>
                  </a:cubicBezTo>
                  <a:cubicBezTo>
                    <a:pt x="351" y="328"/>
                    <a:pt x="473" y="267"/>
                    <a:pt x="469" y="109"/>
                  </a:cubicBezTo>
                  <a:cubicBezTo>
                    <a:pt x="469" y="109"/>
                    <a:pt x="487" y="0"/>
                    <a:pt x="3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1628;p46">
              <a:extLst>
                <a:ext uri="{FF2B5EF4-FFF2-40B4-BE49-F238E27FC236}">
                  <a16:creationId xmlns:a16="http://schemas.microsoft.com/office/drawing/2014/main" xmlns="" id="{B67D9290-6764-4FBD-9F87-DDE19C6B4888}"/>
                </a:ext>
              </a:extLst>
            </p:cNvPr>
            <p:cNvSpPr/>
            <p:nvPr/>
          </p:nvSpPr>
          <p:spPr>
            <a:xfrm>
              <a:off x="1752050" y="3809125"/>
              <a:ext cx="13550" cy="8725"/>
            </a:xfrm>
            <a:custGeom>
              <a:avLst/>
              <a:gdLst/>
              <a:ahLst/>
              <a:cxnLst/>
              <a:rect l="l" t="t" r="r" b="b"/>
              <a:pathLst>
                <a:path w="542" h="349" extrusionOk="0">
                  <a:moveTo>
                    <a:pt x="392" y="0"/>
                  </a:moveTo>
                  <a:cubicBezTo>
                    <a:pt x="362" y="0"/>
                    <a:pt x="325" y="5"/>
                    <a:pt x="281" y="16"/>
                  </a:cubicBezTo>
                  <a:cubicBezTo>
                    <a:pt x="16" y="83"/>
                    <a:pt x="0" y="333"/>
                    <a:pt x="218" y="348"/>
                  </a:cubicBezTo>
                  <a:cubicBezTo>
                    <a:pt x="226" y="349"/>
                    <a:pt x="233" y="349"/>
                    <a:pt x="241" y="349"/>
                  </a:cubicBezTo>
                  <a:cubicBezTo>
                    <a:pt x="443" y="349"/>
                    <a:pt x="534" y="149"/>
                    <a:pt x="531" y="117"/>
                  </a:cubicBezTo>
                  <a:cubicBezTo>
                    <a:pt x="531" y="117"/>
                    <a:pt x="541" y="0"/>
                    <a:pt x="3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1629;p46">
              <a:extLst>
                <a:ext uri="{FF2B5EF4-FFF2-40B4-BE49-F238E27FC236}">
                  <a16:creationId xmlns:a16="http://schemas.microsoft.com/office/drawing/2014/main" xmlns="" id="{E5B80B12-FFFD-4AD6-9464-D17FF95C4C7F}"/>
                </a:ext>
              </a:extLst>
            </p:cNvPr>
            <p:cNvSpPr/>
            <p:nvPr/>
          </p:nvSpPr>
          <p:spPr>
            <a:xfrm>
              <a:off x="1538975" y="3700850"/>
              <a:ext cx="118475" cy="86800"/>
            </a:xfrm>
            <a:custGeom>
              <a:avLst/>
              <a:gdLst/>
              <a:ahLst/>
              <a:cxnLst/>
              <a:rect l="l" t="t" r="r" b="b"/>
              <a:pathLst>
                <a:path w="4739" h="3472" extrusionOk="0">
                  <a:moveTo>
                    <a:pt x="1141" y="1"/>
                  </a:moveTo>
                  <a:cubicBezTo>
                    <a:pt x="1129" y="1"/>
                    <a:pt x="1116" y="6"/>
                    <a:pt x="1107" y="15"/>
                  </a:cubicBezTo>
                  <a:cubicBezTo>
                    <a:pt x="1088" y="35"/>
                    <a:pt x="1089" y="64"/>
                    <a:pt x="1109" y="83"/>
                  </a:cubicBezTo>
                  <a:cubicBezTo>
                    <a:pt x="1117" y="91"/>
                    <a:pt x="2009" y="936"/>
                    <a:pt x="2107" y="1231"/>
                  </a:cubicBezTo>
                  <a:cubicBezTo>
                    <a:pt x="2168" y="1416"/>
                    <a:pt x="2222" y="1617"/>
                    <a:pt x="2254" y="1746"/>
                  </a:cubicBezTo>
                  <a:cubicBezTo>
                    <a:pt x="2100" y="1616"/>
                    <a:pt x="1951" y="1476"/>
                    <a:pt x="1826" y="1342"/>
                  </a:cubicBezTo>
                  <a:cubicBezTo>
                    <a:pt x="1825" y="1341"/>
                    <a:pt x="1824" y="1341"/>
                    <a:pt x="1824" y="1340"/>
                  </a:cubicBezTo>
                  <a:cubicBezTo>
                    <a:pt x="1769" y="1280"/>
                    <a:pt x="1718" y="1222"/>
                    <a:pt x="1674" y="1166"/>
                  </a:cubicBezTo>
                  <a:cubicBezTo>
                    <a:pt x="1363" y="772"/>
                    <a:pt x="778" y="453"/>
                    <a:pt x="753" y="440"/>
                  </a:cubicBezTo>
                  <a:cubicBezTo>
                    <a:pt x="746" y="436"/>
                    <a:pt x="738" y="435"/>
                    <a:pt x="731" y="435"/>
                  </a:cubicBezTo>
                  <a:cubicBezTo>
                    <a:pt x="714" y="435"/>
                    <a:pt x="698" y="444"/>
                    <a:pt x="689" y="459"/>
                  </a:cubicBezTo>
                  <a:cubicBezTo>
                    <a:pt x="676" y="483"/>
                    <a:pt x="685" y="512"/>
                    <a:pt x="708" y="524"/>
                  </a:cubicBezTo>
                  <a:cubicBezTo>
                    <a:pt x="714" y="527"/>
                    <a:pt x="1300" y="846"/>
                    <a:pt x="1599" y="1225"/>
                  </a:cubicBezTo>
                  <a:cubicBezTo>
                    <a:pt x="1627" y="1260"/>
                    <a:pt x="1657" y="1295"/>
                    <a:pt x="1687" y="1331"/>
                  </a:cubicBezTo>
                  <a:cubicBezTo>
                    <a:pt x="1555" y="1330"/>
                    <a:pt x="1293" y="1308"/>
                    <a:pt x="954" y="1172"/>
                  </a:cubicBezTo>
                  <a:cubicBezTo>
                    <a:pt x="446" y="968"/>
                    <a:pt x="75" y="825"/>
                    <a:pt x="71" y="823"/>
                  </a:cubicBezTo>
                  <a:cubicBezTo>
                    <a:pt x="65" y="821"/>
                    <a:pt x="60" y="820"/>
                    <a:pt x="54" y="820"/>
                  </a:cubicBezTo>
                  <a:cubicBezTo>
                    <a:pt x="35" y="820"/>
                    <a:pt x="17" y="831"/>
                    <a:pt x="9" y="850"/>
                  </a:cubicBezTo>
                  <a:cubicBezTo>
                    <a:pt x="0" y="875"/>
                    <a:pt x="13" y="903"/>
                    <a:pt x="37" y="912"/>
                  </a:cubicBezTo>
                  <a:cubicBezTo>
                    <a:pt x="40" y="913"/>
                    <a:pt x="411" y="1057"/>
                    <a:pt x="920" y="1260"/>
                  </a:cubicBezTo>
                  <a:cubicBezTo>
                    <a:pt x="1274" y="1402"/>
                    <a:pt x="1546" y="1426"/>
                    <a:pt x="1688" y="1426"/>
                  </a:cubicBezTo>
                  <a:cubicBezTo>
                    <a:pt x="1725" y="1426"/>
                    <a:pt x="1753" y="1425"/>
                    <a:pt x="1771" y="1423"/>
                  </a:cubicBezTo>
                  <a:cubicBezTo>
                    <a:pt x="2102" y="1776"/>
                    <a:pt x="2579" y="2152"/>
                    <a:pt x="2929" y="2326"/>
                  </a:cubicBezTo>
                  <a:cubicBezTo>
                    <a:pt x="3328" y="2524"/>
                    <a:pt x="4645" y="3453"/>
                    <a:pt x="4658" y="3462"/>
                  </a:cubicBezTo>
                  <a:cubicBezTo>
                    <a:pt x="4666" y="3468"/>
                    <a:pt x="4675" y="3471"/>
                    <a:pt x="4685" y="3471"/>
                  </a:cubicBezTo>
                  <a:cubicBezTo>
                    <a:pt x="4700" y="3471"/>
                    <a:pt x="4714" y="3464"/>
                    <a:pt x="4723" y="3451"/>
                  </a:cubicBezTo>
                  <a:cubicBezTo>
                    <a:pt x="4739" y="3429"/>
                    <a:pt x="4734" y="3399"/>
                    <a:pt x="4712" y="3385"/>
                  </a:cubicBezTo>
                  <a:cubicBezTo>
                    <a:pt x="4658" y="3346"/>
                    <a:pt x="3377" y="2442"/>
                    <a:pt x="2971" y="2241"/>
                  </a:cubicBezTo>
                  <a:cubicBezTo>
                    <a:pt x="2797" y="2154"/>
                    <a:pt x="2585" y="2011"/>
                    <a:pt x="2377" y="1846"/>
                  </a:cubicBezTo>
                  <a:cubicBezTo>
                    <a:pt x="2360" y="1773"/>
                    <a:pt x="2287" y="1471"/>
                    <a:pt x="2197" y="1201"/>
                  </a:cubicBezTo>
                  <a:cubicBezTo>
                    <a:pt x="2092" y="884"/>
                    <a:pt x="1211" y="49"/>
                    <a:pt x="1173" y="13"/>
                  </a:cubicBezTo>
                  <a:cubicBezTo>
                    <a:pt x="1165" y="5"/>
                    <a:pt x="1153" y="1"/>
                    <a:pt x="11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1630;p46">
              <a:extLst>
                <a:ext uri="{FF2B5EF4-FFF2-40B4-BE49-F238E27FC236}">
                  <a16:creationId xmlns:a16="http://schemas.microsoft.com/office/drawing/2014/main" xmlns="" id="{B0BA42DE-F994-4733-B2B8-CC44F58BBFF2}"/>
                </a:ext>
              </a:extLst>
            </p:cNvPr>
            <p:cNvSpPr/>
            <p:nvPr/>
          </p:nvSpPr>
          <p:spPr>
            <a:xfrm>
              <a:off x="1855050" y="3658525"/>
              <a:ext cx="71525" cy="86750"/>
            </a:xfrm>
            <a:custGeom>
              <a:avLst/>
              <a:gdLst/>
              <a:ahLst/>
              <a:cxnLst/>
              <a:rect l="l" t="t" r="r" b="b"/>
              <a:pathLst>
                <a:path w="2861" h="3470" extrusionOk="0">
                  <a:moveTo>
                    <a:pt x="2183" y="0"/>
                  </a:moveTo>
                  <a:cubicBezTo>
                    <a:pt x="2163" y="0"/>
                    <a:pt x="2144" y="13"/>
                    <a:pt x="2138" y="32"/>
                  </a:cubicBezTo>
                  <a:cubicBezTo>
                    <a:pt x="2137" y="37"/>
                    <a:pt x="2006" y="432"/>
                    <a:pt x="1549" y="932"/>
                  </a:cubicBezTo>
                  <a:cubicBezTo>
                    <a:pt x="1511" y="974"/>
                    <a:pt x="1469" y="1024"/>
                    <a:pt x="1425" y="1082"/>
                  </a:cubicBezTo>
                  <a:cubicBezTo>
                    <a:pt x="1416" y="928"/>
                    <a:pt x="1406" y="677"/>
                    <a:pt x="1434" y="567"/>
                  </a:cubicBezTo>
                  <a:cubicBezTo>
                    <a:pt x="1440" y="542"/>
                    <a:pt x="1424" y="516"/>
                    <a:pt x="1399" y="509"/>
                  </a:cubicBezTo>
                  <a:cubicBezTo>
                    <a:pt x="1395" y="509"/>
                    <a:pt x="1391" y="508"/>
                    <a:pt x="1387" y="508"/>
                  </a:cubicBezTo>
                  <a:cubicBezTo>
                    <a:pt x="1366" y="508"/>
                    <a:pt x="1347" y="522"/>
                    <a:pt x="1342" y="544"/>
                  </a:cubicBezTo>
                  <a:cubicBezTo>
                    <a:pt x="1302" y="705"/>
                    <a:pt x="1331" y="1107"/>
                    <a:pt x="1338" y="1198"/>
                  </a:cubicBezTo>
                  <a:cubicBezTo>
                    <a:pt x="828" y="1908"/>
                    <a:pt x="51" y="3330"/>
                    <a:pt x="13" y="3399"/>
                  </a:cubicBezTo>
                  <a:cubicBezTo>
                    <a:pt x="1" y="3422"/>
                    <a:pt x="9" y="3450"/>
                    <a:pt x="31" y="3464"/>
                  </a:cubicBezTo>
                  <a:cubicBezTo>
                    <a:pt x="38" y="3468"/>
                    <a:pt x="47" y="3470"/>
                    <a:pt x="54" y="3470"/>
                  </a:cubicBezTo>
                  <a:cubicBezTo>
                    <a:pt x="71" y="3470"/>
                    <a:pt x="88" y="3461"/>
                    <a:pt x="96" y="3444"/>
                  </a:cubicBezTo>
                  <a:cubicBezTo>
                    <a:pt x="103" y="3432"/>
                    <a:pt x="560" y="2596"/>
                    <a:pt x="1004" y="1881"/>
                  </a:cubicBezTo>
                  <a:cubicBezTo>
                    <a:pt x="1033" y="1884"/>
                    <a:pt x="1083" y="1889"/>
                    <a:pt x="1147" y="1889"/>
                  </a:cubicBezTo>
                  <a:cubicBezTo>
                    <a:pt x="1317" y="1889"/>
                    <a:pt x="1589" y="1857"/>
                    <a:pt x="1864" y="1693"/>
                  </a:cubicBezTo>
                  <a:cubicBezTo>
                    <a:pt x="2290" y="1437"/>
                    <a:pt x="2829" y="1050"/>
                    <a:pt x="2834" y="1046"/>
                  </a:cubicBezTo>
                  <a:cubicBezTo>
                    <a:pt x="2856" y="1030"/>
                    <a:pt x="2861" y="1001"/>
                    <a:pt x="2845" y="979"/>
                  </a:cubicBezTo>
                  <a:cubicBezTo>
                    <a:pt x="2836" y="967"/>
                    <a:pt x="2821" y="960"/>
                    <a:pt x="2807" y="960"/>
                  </a:cubicBezTo>
                  <a:cubicBezTo>
                    <a:pt x="2797" y="960"/>
                    <a:pt x="2787" y="963"/>
                    <a:pt x="2779" y="969"/>
                  </a:cubicBezTo>
                  <a:cubicBezTo>
                    <a:pt x="2774" y="973"/>
                    <a:pt x="2238" y="1358"/>
                    <a:pt x="1814" y="1611"/>
                  </a:cubicBezTo>
                  <a:cubicBezTo>
                    <a:pt x="1561" y="1763"/>
                    <a:pt x="1304" y="1793"/>
                    <a:pt x="1146" y="1793"/>
                  </a:cubicBezTo>
                  <a:cubicBezTo>
                    <a:pt x="1112" y="1793"/>
                    <a:pt x="1084" y="1792"/>
                    <a:pt x="1060" y="1790"/>
                  </a:cubicBezTo>
                  <a:cubicBezTo>
                    <a:pt x="1271" y="1454"/>
                    <a:pt x="1475" y="1155"/>
                    <a:pt x="1619" y="997"/>
                  </a:cubicBezTo>
                  <a:cubicBezTo>
                    <a:pt x="2091" y="479"/>
                    <a:pt x="2223" y="78"/>
                    <a:pt x="2229" y="62"/>
                  </a:cubicBezTo>
                  <a:cubicBezTo>
                    <a:pt x="2236" y="38"/>
                    <a:pt x="2223" y="10"/>
                    <a:pt x="2198" y="3"/>
                  </a:cubicBezTo>
                  <a:cubicBezTo>
                    <a:pt x="2193" y="1"/>
                    <a:pt x="2188" y="0"/>
                    <a:pt x="21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1631;p46">
              <a:extLst>
                <a:ext uri="{FF2B5EF4-FFF2-40B4-BE49-F238E27FC236}">
                  <a16:creationId xmlns:a16="http://schemas.microsoft.com/office/drawing/2014/main" xmlns="" id="{509324A1-3317-4BF1-8496-4808376DFA20}"/>
                </a:ext>
              </a:extLst>
            </p:cNvPr>
            <p:cNvSpPr/>
            <p:nvPr/>
          </p:nvSpPr>
          <p:spPr>
            <a:xfrm>
              <a:off x="1637975" y="3538525"/>
              <a:ext cx="124250" cy="111375"/>
            </a:xfrm>
            <a:custGeom>
              <a:avLst/>
              <a:gdLst/>
              <a:ahLst/>
              <a:cxnLst/>
              <a:rect l="l" t="t" r="r" b="b"/>
              <a:pathLst>
                <a:path w="4970" h="4455" extrusionOk="0">
                  <a:moveTo>
                    <a:pt x="2909" y="1"/>
                  </a:moveTo>
                  <a:lnTo>
                    <a:pt x="2317" y="128"/>
                  </a:lnTo>
                  <a:cubicBezTo>
                    <a:pt x="955" y="638"/>
                    <a:pt x="244" y="2410"/>
                    <a:pt x="123" y="3166"/>
                  </a:cubicBezTo>
                  <a:cubicBezTo>
                    <a:pt x="1" y="3920"/>
                    <a:pt x="369" y="4455"/>
                    <a:pt x="369" y="4455"/>
                  </a:cubicBezTo>
                  <a:cubicBezTo>
                    <a:pt x="1575" y="1453"/>
                    <a:pt x="4970" y="363"/>
                    <a:pt x="4970" y="363"/>
                  </a:cubicBezTo>
                  <a:cubicBezTo>
                    <a:pt x="4087" y="85"/>
                    <a:pt x="2909" y="1"/>
                    <a:pt x="2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7" name="Google Shape;815;p31">
            <a:hlinkClick r:id="rId4" action="ppaction://hlinksldjump"/>
            <a:extLst>
              <a:ext uri="{FF2B5EF4-FFF2-40B4-BE49-F238E27FC236}">
                <a16:creationId xmlns:a16="http://schemas.microsoft.com/office/drawing/2014/main" xmlns="" id="{4A2EE1F0-F818-4D33-A937-073C501AF7C6}"/>
              </a:ext>
            </a:extLst>
          </p:cNvPr>
          <p:cNvSpPr txBox="1">
            <a:spLocks/>
          </p:cNvSpPr>
          <p:nvPr/>
        </p:nvSpPr>
        <p:spPr>
          <a:xfrm>
            <a:off x="2045538" y="4425488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933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oogle Shape;1594;p46">
            <a:extLst>
              <a:ext uri="{FF2B5EF4-FFF2-40B4-BE49-F238E27FC236}">
                <a16:creationId xmlns:a16="http://schemas.microsoft.com/office/drawing/2014/main" xmlns="" id="{A97EF110-E594-4CD5-A689-F3C23260D0F4}"/>
              </a:ext>
            </a:extLst>
          </p:cNvPr>
          <p:cNvGrpSpPr/>
          <p:nvPr/>
        </p:nvGrpSpPr>
        <p:grpSpPr>
          <a:xfrm>
            <a:off x="37583" y="1259795"/>
            <a:ext cx="1974673" cy="3679243"/>
            <a:chOff x="4612325" y="2891213"/>
            <a:chExt cx="1550709" cy="2889307"/>
          </a:xfrm>
        </p:grpSpPr>
        <p:sp>
          <p:nvSpPr>
            <p:cNvPr id="60" name="Google Shape;1595;p46">
              <a:extLst>
                <a:ext uri="{FF2B5EF4-FFF2-40B4-BE49-F238E27FC236}">
                  <a16:creationId xmlns:a16="http://schemas.microsoft.com/office/drawing/2014/main" xmlns="" id="{610CCEA7-A7D6-4C0C-B3FE-D573E7F78F0E}"/>
                </a:ext>
              </a:extLst>
            </p:cNvPr>
            <p:cNvSpPr/>
            <p:nvPr/>
          </p:nvSpPr>
          <p:spPr>
            <a:xfrm>
              <a:off x="4612325" y="3444739"/>
              <a:ext cx="1550709" cy="2335780"/>
            </a:xfrm>
            <a:custGeom>
              <a:avLst/>
              <a:gdLst/>
              <a:ahLst/>
              <a:cxnLst/>
              <a:rect l="l" t="t" r="r" b="b"/>
              <a:pathLst>
                <a:path w="10933" h="16468" extrusionOk="0">
                  <a:moveTo>
                    <a:pt x="5360" y="1"/>
                  </a:moveTo>
                  <a:cubicBezTo>
                    <a:pt x="5280" y="1"/>
                    <a:pt x="5198" y="36"/>
                    <a:pt x="5136" y="107"/>
                  </a:cubicBezTo>
                  <a:cubicBezTo>
                    <a:pt x="5120" y="124"/>
                    <a:pt x="5103" y="141"/>
                    <a:pt x="5090" y="158"/>
                  </a:cubicBezTo>
                  <a:cubicBezTo>
                    <a:pt x="5038" y="236"/>
                    <a:pt x="4981" y="312"/>
                    <a:pt x="4937" y="393"/>
                  </a:cubicBezTo>
                  <a:cubicBezTo>
                    <a:pt x="4720" y="788"/>
                    <a:pt x="4538" y="1194"/>
                    <a:pt x="4396" y="1613"/>
                  </a:cubicBezTo>
                  <a:cubicBezTo>
                    <a:pt x="4207" y="2170"/>
                    <a:pt x="3997" y="2722"/>
                    <a:pt x="3809" y="3278"/>
                  </a:cubicBezTo>
                  <a:cubicBezTo>
                    <a:pt x="3603" y="3885"/>
                    <a:pt x="3424" y="4497"/>
                    <a:pt x="3278" y="5116"/>
                  </a:cubicBezTo>
                  <a:cubicBezTo>
                    <a:pt x="3131" y="5734"/>
                    <a:pt x="2998" y="6355"/>
                    <a:pt x="2843" y="6972"/>
                  </a:cubicBezTo>
                  <a:cubicBezTo>
                    <a:pt x="2687" y="7589"/>
                    <a:pt x="2510" y="8201"/>
                    <a:pt x="2311" y="8809"/>
                  </a:cubicBezTo>
                  <a:cubicBezTo>
                    <a:pt x="2051" y="9603"/>
                    <a:pt x="1764" y="10388"/>
                    <a:pt x="1475" y="11173"/>
                  </a:cubicBezTo>
                  <a:cubicBezTo>
                    <a:pt x="1308" y="11624"/>
                    <a:pt x="1148" y="12078"/>
                    <a:pt x="1007" y="12535"/>
                  </a:cubicBezTo>
                  <a:cubicBezTo>
                    <a:pt x="772" y="13294"/>
                    <a:pt x="523" y="14049"/>
                    <a:pt x="274" y="14805"/>
                  </a:cubicBezTo>
                  <a:cubicBezTo>
                    <a:pt x="172" y="15117"/>
                    <a:pt x="84" y="15432"/>
                    <a:pt x="21" y="15753"/>
                  </a:cubicBezTo>
                  <a:cubicBezTo>
                    <a:pt x="7" y="15829"/>
                    <a:pt x="1" y="15905"/>
                    <a:pt x="6" y="15982"/>
                  </a:cubicBezTo>
                  <a:cubicBezTo>
                    <a:pt x="11" y="16079"/>
                    <a:pt x="63" y="16153"/>
                    <a:pt x="167" y="16197"/>
                  </a:cubicBezTo>
                  <a:cubicBezTo>
                    <a:pt x="216" y="16219"/>
                    <a:pt x="266" y="16239"/>
                    <a:pt x="319" y="16250"/>
                  </a:cubicBezTo>
                  <a:cubicBezTo>
                    <a:pt x="597" y="16312"/>
                    <a:pt x="877" y="16354"/>
                    <a:pt x="1165" y="16362"/>
                  </a:cubicBezTo>
                  <a:cubicBezTo>
                    <a:pt x="1390" y="16368"/>
                    <a:pt x="1616" y="16367"/>
                    <a:pt x="1841" y="16378"/>
                  </a:cubicBezTo>
                  <a:cubicBezTo>
                    <a:pt x="2152" y="16395"/>
                    <a:pt x="2463" y="16399"/>
                    <a:pt x="2773" y="16406"/>
                  </a:cubicBezTo>
                  <a:cubicBezTo>
                    <a:pt x="3077" y="16412"/>
                    <a:pt x="3381" y="16419"/>
                    <a:pt x="3685" y="16419"/>
                  </a:cubicBezTo>
                  <a:cubicBezTo>
                    <a:pt x="3978" y="16419"/>
                    <a:pt x="4270" y="16413"/>
                    <a:pt x="4562" y="16393"/>
                  </a:cubicBezTo>
                  <a:cubicBezTo>
                    <a:pt x="4687" y="16384"/>
                    <a:pt x="4812" y="16380"/>
                    <a:pt x="4937" y="16380"/>
                  </a:cubicBezTo>
                  <a:cubicBezTo>
                    <a:pt x="5208" y="16380"/>
                    <a:pt x="5478" y="16399"/>
                    <a:pt x="5749" y="16429"/>
                  </a:cubicBezTo>
                  <a:cubicBezTo>
                    <a:pt x="5922" y="16448"/>
                    <a:pt x="6096" y="16464"/>
                    <a:pt x="6272" y="16464"/>
                  </a:cubicBezTo>
                  <a:cubicBezTo>
                    <a:pt x="6277" y="16464"/>
                    <a:pt x="6283" y="16464"/>
                    <a:pt x="6288" y="16464"/>
                  </a:cubicBezTo>
                  <a:cubicBezTo>
                    <a:pt x="6337" y="16464"/>
                    <a:pt x="6385" y="16464"/>
                    <a:pt x="6433" y="16464"/>
                  </a:cubicBezTo>
                  <a:cubicBezTo>
                    <a:pt x="6530" y="16464"/>
                    <a:pt x="6626" y="16464"/>
                    <a:pt x="6721" y="16464"/>
                  </a:cubicBezTo>
                  <a:cubicBezTo>
                    <a:pt x="6779" y="16466"/>
                    <a:pt x="6837" y="16467"/>
                    <a:pt x="6895" y="16467"/>
                  </a:cubicBezTo>
                  <a:cubicBezTo>
                    <a:pt x="7251" y="16467"/>
                    <a:pt x="7604" y="16434"/>
                    <a:pt x="7957" y="16433"/>
                  </a:cubicBezTo>
                  <a:cubicBezTo>
                    <a:pt x="7977" y="16433"/>
                    <a:pt x="7998" y="16431"/>
                    <a:pt x="8017" y="16430"/>
                  </a:cubicBezTo>
                  <a:cubicBezTo>
                    <a:pt x="8281" y="16409"/>
                    <a:pt x="8545" y="16385"/>
                    <a:pt x="8810" y="16367"/>
                  </a:cubicBezTo>
                  <a:cubicBezTo>
                    <a:pt x="9095" y="16346"/>
                    <a:pt x="9380" y="16328"/>
                    <a:pt x="9665" y="16315"/>
                  </a:cubicBezTo>
                  <a:cubicBezTo>
                    <a:pt x="9991" y="16301"/>
                    <a:pt x="10316" y="16294"/>
                    <a:pt x="10642" y="16285"/>
                  </a:cubicBezTo>
                  <a:cubicBezTo>
                    <a:pt x="10688" y="16283"/>
                    <a:pt x="10733" y="16285"/>
                    <a:pt x="10778" y="16280"/>
                  </a:cubicBezTo>
                  <a:cubicBezTo>
                    <a:pt x="10875" y="16269"/>
                    <a:pt x="10928" y="16217"/>
                    <a:pt x="10931" y="16134"/>
                  </a:cubicBezTo>
                  <a:cubicBezTo>
                    <a:pt x="10933" y="16108"/>
                    <a:pt x="10926" y="16082"/>
                    <a:pt x="10922" y="16057"/>
                  </a:cubicBezTo>
                  <a:cubicBezTo>
                    <a:pt x="10902" y="15938"/>
                    <a:pt x="10859" y="15824"/>
                    <a:pt x="10814" y="15712"/>
                  </a:cubicBezTo>
                  <a:cubicBezTo>
                    <a:pt x="10604" y="15182"/>
                    <a:pt x="10439" y="14641"/>
                    <a:pt x="10304" y="14094"/>
                  </a:cubicBezTo>
                  <a:cubicBezTo>
                    <a:pt x="10214" y="13727"/>
                    <a:pt x="10127" y="13358"/>
                    <a:pt x="10026" y="12994"/>
                  </a:cubicBezTo>
                  <a:cubicBezTo>
                    <a:pt x="9804" y="12202"/>
                    <a:pt x="9564" y="11413"/>
                    <a:pt x="9314" y="10627"/>
                  </a:cubicBezTo>
                  <a:cubicBezTo>
                    <a:pt x="9167" y="10163"/>
                    <a:pt x="9011" y="9699"/>
                    <a:pt x="8838" y="9240"/>
                  </a:cubicBezTo>
                  <a:cubicBezTo>
                    <a:pt x="8588" y="8578"/>
                    <a:pt x="8300" y="7928"/>
                    <a:pt x="8022" y="7274"/>
                  </a:cubicBezTo>
                  <a:cubicBezTo>
                    <a:pt x="7862" y="6893"/>
                    <a:pt x="7707" y="6510"/>
                    <a:pt x="7572" y="6121"/>
                  </a:cubicBezTo>
                  <a:cubicBezTo>
                    <a:pt x="7370" y="5541"/>
                    <a:pt x="7187" y="4956"/>
                    <a:pt x="7021" y="4367"/>
                  </a:cubicBezTo>
                  <a:cubicBezTo>
                    <a:pt x="6878" y="3857"/>
                    <a:pt x="6719" y="3350"/>
                    <a:pt x="6569" y="2841"/>
                  </a:cubicBezTo>
                  <a:cubicBezTo>
                    <a:pt x="6398" y="2262"/>
                    <a:pt x="6202" y="1690"/>
                    <a:pt x="5986" y="1121"/>
                  </a:cubicBezTo>
                  <a:cubicBezTo>
                    <a:pt x="5888" y="862"/>
                    <a:pt x="5795" y="600"/>
                    <a:pt x="5700" y="339"/>
                  </a:cubicBezTo>
                  <a:cubicBezTo>
                    <a:pt x="5672" y="267"/>
                    <a:pt x="5636" y="196"/>
                    <a:pt x="5591" y="130"/>
                  </a:cubicBezTo>
                  <a:cubicBezTo>
                    <a:pt x="5534" y="44"/>
                    <a:pt x="5448" y="1"/>
                    <a:pt x="53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596;p46">
              <a:extLst>
                <a:ext uri="{FF2B5EF4-FFF2-40B4-BE49-F238E27FC236}">
                  <a16:creationId xmlns:a16="http://schemas.microsoft.com/office/drawing/2014/main" xmlns="" id="{0FD027EB-A1EA-4DEE-A1F0-F6FC4590493F}"/>
                </a:ext>
              </a:extLst>
            </p:cNvPr>
            <p:cNvSpPr/>
            <p:nvPr/>
          </p:nvSpPr>
          <p:spPr>
            <a:xfrm>
              <a:off x="4645231" y="4972462"/>
              <a:ext cx="1481918" cy="650041"/>
            </a:xfrm>
            <a:custGeom>
              <a:avLst/>
              <a:gdLst/>
              <a:ahLst/>
              <a:cxnLst/>
              <a:rect l="l" t="t" r="r" b="b"/>
              <a:pathLst>
                <a:path w="10448" h="4583" extrusionOk="0">
                  <a:moveTo>
                    <a:pt x="4860" y="100"/>
                  </a:moveTo>
                  <a:cubicBezTo>
                    <a:pt x="4926" y="100"/>
                    <a:pt x="4994" y="129"/>
                    <a:pt x="5055" y="188"/>
                  </a:cubicBezTo>
                  <a:cubicBezTo>
                    <a:pt x="5117" y="249"/>
                    <a:pt x="5168" y="319"/>
                    <a:pt x="5200" y="396"/>
                  </a:cubicBezTo>
                  <a:cubicBezTo>
                    <a:pt x="5269" y="556"/>
                    <a:pt x="5312" y="721"/>
                    <a:pt x="5336" y="891"/>
                  </a:cubicBezTo>
                  <a:cubicBezTo>
                    <a:pt x="5354" y="1023"/>
                    <a:pt x="5360" y="1154"/>
                    <a:pt x="5362" y="1286"/>
                  </a:cubicBezTo>
                  <a:cubicBezTo>
                    <a:pt x="5359" y="1790"/>
                    <a:pt x="5242" y="2273"/>
                    <a:pt x="5012" y="2738"/>
                  </a:cubicBezTo>
                  <a:cubicBezTo>
                    <a:pt x="5001" y="2761"/>
                    <a:pt x="4986" y="2784"/>
                    <a:pt x="4972" y="2806"/>
                  </a:cubicBezTo>
                  <a:cubicBezTo>
                    <a:pt x="4965" y="2818"/>
                    <a:pt x="4957" y="2828"/>
                    <a:pt x="4939" y="2828"/>
                  </a:cubicBezTo>
                  <a:cubicBezTo>
                    <a:pt x="4922" y="2828"/>
                    <a:pt x="4913" y="2817"/>
                    <a:pt x="4907" y="2805"/>
                  </a:cubicBezTo>
                  <a:cubicBezTo>
                    <a:pt x="4861" y="2720"/>
                    <a:pt x="4810" y="2638"/>
                    <a:pt x="4769" y="2551"/>
                  </a:cubicBezTo>
                  <a:cubicBezTo>
                    <a:pt x="4665" y="2324"/>
                    <a:pt x="4568" y="2097"/>
                    <a:pt x="4507" y="1859"/>
                  </a:cubicBezTo>
                  <a:cubicBezTo>
                    <a:pt x="4466" y="1701"/>
                    <a:pt x="4435" y="1542"/>
                    <a:pt x="4419" y="1382"/>
                  </a:cubicBezTo>
                  <a:cubicBezTo>
                    <a:pt x="4407" y="1267"/>
                    <a:pt x="4392" y="1152"/>
                    <a:pt x="4399" y="1038"/>
                  </a:cubicBezTo>
                  <a:cubicBezTo>
                    <a:pt x="4412" y="847"/>
                    <a:pt x="4440" y="657"/>
                    <a:pt x="4505" y="473"/>
                  </a:cubicBezTo>
                  <a:cubicBezTo>
                    <a:pt x="4536" y="387"/>
                    <a:pt x="4585" y="308"/>
                    <a:pt x="4635" y="229"/>
                  </a:cubicBezTo>
                  <a:cubicBezTo>
                    <a:pt x="4642" y="218"/>
                    <a:pt x="4651" y="207"/>
                    <a:pt x="4660" y="197"/>
                  </a:cubicBezTo>
                  <a:cubicBezTo>
                    <a:pt x="4719" y="132"/>
                    <a:pt x="4789" y="100"/>
                    <a:pt x="4860" y="100"/>
                  </a:cubicBezTo>
                  <a:close/>
                  <a:moveTo>
                    <a:pt x="2096" y="351"/>
                  </a:moveTo>
                  <a:cubicBezTo>
                    <a:pt x="2129" y="351"/>
                    <a:pt x="2162" y="362"/>
                    <a:pt x="2193" y="386"/>
                  </a:cubicBezTo>
                  <a:cubicBezTo>
                    <a:pt x="2234" y="416"/>
                    <a:pt x="2270" y="451"/>
                    <a:pt x="2297" y="493"/>
                  </a:cubicBezTo>
                  <a:cubicBezTo>
                    <a:pt x="2370" y="601"/>
                    <a:pt x="2414" y="718"/>
                    <a:pt x="2441" y="840"/>
                  </a:cubicBezTo>
                  <a:cubicBezTo>
                    <a:pt x="2479" y="1017"/>
                    <a:pt x="2484" y="1196"/>
                    <a:pt x="2465" y="1373"/>
                  </a:cubicBezTo>
                  <a:cubicBezTo>
                    <a:pt x="2440" y="1631"/>
                    <a:pt x="2392" y="1887"/>
                    <a:pt x="2313" y="2137"/>
                  </a:cubicBezTo>
                  <a:cubicBezTo>
                    <a:pt x="2231" y="2393"/>
                    <a:pt x="2106" y="2633"/>
                    <a:pt x="1959" y="2867"/>
                  </a:cubicBezTo>
                  <a:cubicBezTo>
                    <a:pt x="1950" y="2881"/>
                    <a:pt x="1941" y="2898"/>
                    <a:pt x="1917" y="2900"/>
                  </a:cubicBezTo>
                  <a:cubicBezTo>
                    <a:pt x="1892" y="2890"/>
                    <a:pt x="1885" y="2869"/>
                    <a:pt x="1878" y="2850"/>
                  </a:cubicBezTo>
                  <a:cubicBezTo>
                    <a:pt x="1777" y="2606"/>
                    <a:pt x="1693" y="2358"/>
                    <a:pt x="1651" y="2099"/>
                  </a:cubicBezTo>
                  <a:cubicBezTo>
                    <a:pt x="1611" y="1848"/>
                    <a:pt x="1613" y="1598"/>
                    <a:pt x="1634" y="1349"/>
                  </a:cubicBezTo>
                  <a:cubicBezTo>
                    <a:pt x="1659" y="1056"/>
                    <a:pt x="1733" y="769"/>
                    <a:pt x="1898" y="505"/>
                  </a:cubicBezTo>
                  <a:cubicBezTo>
                    <a:pt x="1924" y="463"/>
                    <a:pt x="1950" y="422"/>
                    <a:pt x="1991" y="391"/>
                  </a:cubicBezTo>
                  <a:cubicBezTo>
                    <a:pt x="2024" y="364"/>
                    <a:pt x="2060" y="351"/>
                    <a:pt x="2096" y="351"/>
                  </a:cubicBezTo>
                  <a:close/>
                  <a:moveTo>
                    <a:pt x="7686" y="199"/>
                  </a:moveTo>
                  <a:cubicBezTo>
                    <a:pt x="7718" y="199"/>
                    <a:pt x="7751" y="209"/>
                    <a:pt x="7781" y="230"/>
                  </a:cubicBezTo>
                  <a:cubicBezTo>
                    <a:pt x="7855" y="280"/>
                    <a:pt x="7921" y="338"/>
                    <a:pt x="7977" y="405"/>
                  </a:cubicBezTo>
                  <a:cubicBezTo>
                    <a:pt x="8072" y="521"/>
                    <a:pt x="8134" y="651"/>
                    <a:pt x="8190" y="783"/>
                  </a:cubicBezTo>
                  <a:cubicBezTo>
                    <a:pt x="8315" y="1070"/>
                    <a:pt x="8395" y="1368"/>
                    <a:pt x="8454" y="1670"/>
                  </a:cubicBezTo>
                  <a:cubicBezTo>
                    <a:pt x="8471" y="1762"/>
                    <a:pt x="8480" y="1855"/>
                    <a:pt x="8486" y="1949"/>
                  </a:cubicBezTo>
                  <a:cubicBezTo>
                    <a:pt x="8491" y="2038"/>
                    <a:pt x="8487" y="2128"/>
                    <a:pt x="8487" y="2217"/>
                  </a:cubicBezTo>
                  <a:cubicBezTo>
                    <a:pt x="8496" y="2524"/>
                    <a:pt x="8451" y="2826"/>
                    <a:pt x="8370" y="3125"/>
                  </a:cubicBezTo>
                  <a:cubicBezTo>
                    <a:pt x="8367" y="3136"/>
                    <a:pt x="8366" y="3152"/>
                    <a:pt x="8350" y="3152"/>
                  </a:cubicBezTo>
                  <a:cubicBezTo>
                    <a:pt x="8349" y="3152"/>
                    <a:pt x="8348" y="3152"/>
                    <a:pt x="8347" y="3151"/>
                  </a:cubicBezTo>
                  <a:cubicBezTo>
                    <a:pt x="8334" y="3150"/>
                    <a:pt x="8317" y="3143"/>
                    <a:pt x="8310" y="3134"/>
                  </a:cubicBezTo>
                  <a:cubicBezTo>
                    <a:pt x="8258" y="3066"/>
                    <a:pt x="8206" y="2999"/>
                    <a:pt x="8158" y="2929"/>
                  </a:cubicBezTo>
                  <a:cubicBezTo>
                    <a:pt x="7922" y="2591"/>
                    <a:pt x="7737" y="2235"/>
                    <a:pt x="7610" y="1857"/>
                  </a:cubicBezTo>
                  <a:cubicBezTo>
                    <a:pt x="7541" y="1653"/>
                    <a:pt x="7483" y="1446"/>
                    <a:pt x="7447" y="1236"/>
                  </a:cubicBezTo>
                  <a:cubicBezTo>
                    <a:pt x="7417" y="1049"/>
                    <a:pt x="7383" y="859"/>
                    <a:pt x="7427" y="666"/>
                  </a:cubicBezTo>
                  <a:cubicBezTo>
                    <a:pt x="7447" y="575"/>
                    <a:pt x="7458" y="482"/>
                    <a:pt x="7494" y="394"/>
                  </a:cubicBezTo>
                  <a:cubicBezTo>
                    <a:pt x="7514" y="346"/>
                    <a:pt x="7539" y="298"/>
                    <a:pt x="7572" y="255"/>
                  </a:cubicBezTo>
                  <a:cubicBezTo>
                    <a:pt x="7601" y="219"/>
                    <a:pt x="7642" y="199"/>
                    <a:pt x="7686" y="199"/>
                  </a:cubicBezTo>
                  <a:close/>
                  <a:moveTo>
                    <a:pt x="4864" y="1"/>
                  </a:moveTo>
                  <a:cubicBezTo>
                    <a:pt x="4850" y="1"/>
                    <a:pt x="4837" y="1"/>
                    <a:pt x="4823" y="3"/>
                  </a:cubicBezTo>
                  <a:cubicBezTo>
                    <a:pt x="4714" y="14"/>
                    <a:pt x="4625" y="64"/>
                    <a:pt x="4563" y="141"/>
                  </a:cubicBezTo>
                  <a:cubicBezTo>
                    <a:pt x="4505" y="210"/>
                    <a:pt x="4457" y="284"/>
                    <a:pt x="4423" y="366"/>
                  </a:cubicBezTo>
                  <a:cubicBezTo>
                    <a:pt x="4331" y="589"/>
                    <a:pt x="4293" y="820"/>
                    <a:pt x="4283" y="1054"/>
                  </a:cubicBezTo>
                  <a:cubicBezTo>
                    <a:pt x="4277" y="1177"/>
                    <a:pt x="4291" y="1300"/>
                    <a:pt x="4305" y="1422"/>
                  </a:cubicBezTo>
                  <a:cubicBezTo>
                    <a:pt x="4331" y="1665"/>
                    <a:pt x="4388" y="1902"/>
                    <a:pt x="4472" y="2134"/>
                  </a:cubicBezTo>
                  <a:cubicBezTo>
                    <a:pt x="4564" y="2391"/>
                    <a:pt x="4670" y="2644"/>
                    <a:pt x="4821" y="2880"/>
                  </a:cubicBezTo>
                  <a:cubicBezTo>
                    <a:pt x="4867" y="2953"/>
                    <a:pt x="4861" y="3017"/>
                    <a:pt x="4811" y="3084"/>
                  </a:cubicBezTo>
                  <a:cubicBezTo>
                    <a:pt x="4760" y="3152"/>
                    <a:pt x="4712" y="3222"/>
                    <a:pt x="4663" y="3292"/>
                  </a:cubicBezTo>
                  <a:cubicBezTo>
                    <a:pt x="4516" y="3495"/>
                    <a:pt x="4343" y="3683"/>
                    <a:pt x="4133" y="3843"/>
                  </a:cubicBezTo>
                  <a:cubicBezTo>
                    <a:pt x="3978" y="3960"/>
                    <a:pt x="3805" y="4051"/>
                    <a:pt x="3604" y="4103"/>
                  </a:cubicBezTo>
                  <a:cubicBezTo>
                    <a:pt x="3516" y="4126"/>
                    <a:pt x="3429" y="4137"/>
                    <a:pt x="3344" y="4137"/>
                  </a:cubicBezTo>
                  <a:cubicBezTo>
                    <a:pt x="3209" y="4137"/>
                    <a:pt x="3078" y="4110"/>
                    <a:pt x="2948" y="4056"/>
                  </a:cubicBezTo>
                  <a:cubicBezTo>
                    <a:pt x="2835" y="4010"/>
                    <a:pt x="2735" y="3945"/>
                    <a:pt x="2644" y="3872"/>
                  </a:cubicBezTo>
                  <a:cubicBezTo>
                    <a:pt x="2450" y="3715"/>
                    <a:pt x="2297" y="3531"/>
                    <a:pt x="2160" y="3338"/>
                  </a:cubicBezTo>
                  <a:cubicBezTo>
                    <a:pt x="2116" y="3276"/>
                    <a:pt x="2078" y="3211"/>
                    <a:pt x="2036" y="3148"/>
                  </a:cubicBezTo>
                  <a:cubicBezTo>
                    <a:pt x="1995" y="3085"/>
                    <a:pt x="1982" y="3027"/>
                    <a:pt x="2032" y="2958"/>
                  </a:cubicBezTo>
                  <a:cubicBezTo>
                    <a:pt x="2095" y="2871"/>
                    <a:pt x="2148" y="2779"/>
                    <a:pt x="2198" y="2687"/>
                  </a:cubicBezTo>
                  <a:cubicBezTo>
                    <a:pt x="2327" y="2454"/>
                    <a:pt x="2420" y="2213"/>
                    <a:pt x="2485" y="1962"/>
                  </a:cubicBezTo>
                  <a:cubicBezTo>
                    <a:pt x="2534" y="1772"/>
                    <a:pt x="2564" y="1577"/>
                    <a:pt x="2581" y="1383"/>
                  </a:cubicBezTo>
                  <a:cubicBezTo>
                    <a:pt x="2596" y="1205"/>
                    <a:pt x="2596" y="1026"/>
                    <a:pt x="2560" y="848"/>
                  </a:cubicBezTo>
                  <a:cubicBezTo>
                    <a:pt x="2530" y="690"/>
                    <a:pt x="2467" y="544"/>
                    <a:pt x="2373" y="407"/>
                  </a:cubicBezTo>
                  <a:cubicBezTo>
                    <a:pt x="2340" y="358"/>
                    <a:pt x="2292" y="319"/>
                    <a:pt x="2241" y="285"/>
                  </a:cubicBezTo>
                  <a:cubicBezTo>
                    <a:pt x="2197" y="257"/>
                    <a:pt x="2151" y="241"/>
                    <a:pt x="2102" y="241"/>
                  </a:cubicBezTo>
                  <a:cubicBezTo>
                    <a:pt x="2070" y="241"/>
                    <a:pt x="2037" y="248"/>
                    <a:pt x="2002" y="263"/>
                  </a:cubicBezTo>
                  <a:cubicBezTo>
                    <a:pt x="1882" y="314"/>
                    <a:pt x="1815" y="404"/>
                    <a:pt x="1764" y="501"/>
                  </a:cubicBezTo>
                  <a:cubicBezTo>
                    <a:pt x="1599" y="821"/>
                    <a:pt x="1512" y="1155"/>
                    <a:pt x="1510" y="1504"/>
                  </a:cubicBezTo>
                  <a:cubicBezTo>
                    <a:pt x="1509" y="1619"/>
                    <a:pt x="1513" y="1735"/>
                    <a:pt x="1509" y="1849"/>
                  </a:cubicBezTo>
                  <a:cubicBezTo>
                    <a:pt x="1504" y="1973"/>
                    <a:pt x="1527" y="2096"/>
                    <a:pt x="1551" y="2217"/>
                  </a:cubicBezTo>
                  <a:cubicBezTo>
                    <a:pt x="1598" y="2456"/>
                    <a:pt x="1675" y="2691"/>
                    <a:pt x="1785" y="2915"/>
                  </a:cubicBezTo>
                  <a:cubicBezTo>
                    <a:pt x="1828" y="3002"/>
                    <a:pt x="1824" y="3078"/>
                    <a:pt x="1757" y="3153"/>
                  </a:cubicBezTo>
                  <a:cubicBezTo>
                    <a:pt x="1673" y="3249"/>
                    <a:pt x="1598" y="3351"/>
                    <a:pt x="1506" y="3440"/>
                  </a:cubicBezTo>
                  <a:cubicBezTo>
                    <a:pt x="1394" y="3549"/>
                    <a:pt x="1276" y="3653"/>
                    <a:pt x="1140" y="3741"/>
                  </a:cubicBezTo>
                  <a:cubicBezTo>
                    <a:pt x="927" y="3878"/>
                    <a:pt x="685" y="3958"/>
                    <a:pt x="431" y="4009"/>
                  </a:cubicBezTo>
                  <a:cubicBezTo>
                    <a:pt x="299" y="4036"/>
                    <a:pt x="167" y="4058"/>
                    <a:pt x="32" y="4067"/>
                  </a:cubicBezTo>
                  <a:cubicBezTo>
                    <a:pt x="22" y="4099"/>
                    <a:pt x="10" y="4133"/>
                    <a:pt x="0" y="4166"/>
                  </a:cubicBezTo>
                  <a:cubicBezTo>
                    <a:pt x="202" y="4158"/>
                    <a:pt x="400" y="4125"/>
                    <a:pt x="596" y="4076"/>
                  </a:cubicBezTo>
                  <a:cubicBezTo>
                    <a:pt x="823" y="4020"/>
                    <a:pt x="1037" y="3939"/>
                    <a:pt x="1224" y="3813"/>
                  </a:cubicBezTo>
                  <a:cubicBezTo>
                    <a:pt x="1383" y="3706"/>
                    <a:pt x="1522" y="3584"/>
                    <a:pt x="1650" y="3453"/>
                  </a:cubicBezTo>
                  <a:cubicBezTo>
                    <a:pt x="1723" y="3378"/>
                    <a:pt x="1784" y="3295"/>
                    <a:pt x="1852" y="3215"/>
                  </a:cubicBezTo>
                  <a:cubicBezTo>
                    <a:pt x="1873" y="3189"/>
                    <a:pt x="1888" y="3177"/>
                    <a:pt x="1902" y="3177"/>
                  </a:cubicBezTo>
                  <a:cubicBezTo>
                    <a:pt x="1916" y="3177"/>
                    <a:pt x="1928" y="3190"/>
                    <a:pt x="1944" y="3216"/>
                  </a:cubicBezTo>
                  <a:cubicBezTo>
                    <a:pt x="2037" y="3373"/>
                    <a:pt x="2144" y="3521"/>
                    <a:pt x="2268" y="3660"/>
                  </a:cubicBezTo>
                  <a:cubicBezTo>
                    <a:pt x="2420" y="3831"/>
                    <a:pt x="2585" y="3989"/>
                    <a:pt x="2802" y="4103"/>
                  </a:cubicBezTo>
                  <a:cubicBezTo>
                    <a:pt x="2976" y="4196"/>
                    <a:pt x="3154" y="4241"/>
                    <a:pt x="3337" y="4241"/>
                  </a:cubicBezTo>
                  <a:cubicBezTo>
                    <a:pt x="3472" y="4241"/>
                    <a:pt x="3610" y="4216"/>
                    <a:pt x="3750" y="4168"/>
                  </a:cubicBezTo>
                  <a:cubicBezTo>
                    <a:pt x="3952" y="4098"/>
                    <a:pt x="4127" y="3993"/>
                    <a:pt x="4281" y="3863"/>
                  </a:cubicBezTo>
                  <a:cubicBezTo>
                    <a:pt x="4476" y="3701"/>
                    <a:pt x="4638" y="3519"/>
                    <a:pt x="4783" y="3323"/>
                  </a:cubicBezTo>
                  <a:cubicBezTo>
                    <a:pt x="4835" y="3252"/>
                    <a:pt x="4885" y="3178"/>
                    <a:pt x="4942" y="3096"/>
                  </a:cubicBezTo>
                  <a:cubicBezTo>
                    <a:pt x="5010" y="3151"/>
                    <a:pt x="5038" y="3213"/>
                    <a:pt x="5080" y="3265"/>
                  </a:cubicBezTo>
                  <a:cubicBezTo>
                    <a:pt x="5255" y="3483"/>
                    <a:pt x="5456" y="3683"/>
                    <a:pt x="5683" y="3866"/>
                  </a:cubicBezTo>
                  <a:cubicBezTo>
                    <a:pt x="5957" y="4087"/>
                    <a:pt x="6278" y="4240"/>
                    <a:pt x="6638" y="4331"/>
                  </a:cubicBezTo>
                  <a:cubicBezTo>
                    <a:pt x="6772" y="4364"/>
                    <a:pt x="6908" y="4387"/>
                    <a:pt x="7048" y="4387"/>
                  </a:cubicBezTo>
                  <a:cubicBezTo>
                    <a:pt x="7108" y="4387"/>
                    <a:pt x="7168" y="4383"/>
                    <a:pt x="7229" y="4374"/>
                  </a:cubicBezTo>
                  <a:cubicBezTo>
                    <a:pt x="7398" y="4350"/>
                    <a:pt x="7547" y="4294"/>
                    <a:pt x="7684" y="4215"/>
                  </a:cubicBezTo>
                  <a:cubicBezTo>
                    <a:pt x="7875" y="4104"/>
                    <a:pt x="8031" y="3960"/>
                    <a:pt x="8161" y="3795"/>
                  </a:cubicBezTo>
                  <a:cubicBezTo>
                    <a:pt x="8245" y="3689"/>
                    <a:pt x="8308" y="3573"/>
                    <a:pt x="8369" y="3456"/>
                  </a:cubicBezTo>
                  <a:cubicBezTo>
                    <a:pt x="8376" y="3442"/>
                    <a:pt x="8387" y="3434"/>
                    <a:pt x="8399" y="3434"/>
                  </a:cubicBezTo>
                  <a:cubicBezTo>
                    <a:pt x="8408" y="3434"/>
                    <a:pt x="8417" y="3439"/>
                    <a:pt x="8426" y="3447"/>
                  </a:cubicBezTo>
                  <a:cubicBezTo>
                    <a:pt x="8493" y="3515"/>
                    <a:pt x="8556" y="3588"/>
                    <a:pt x="8629" y="3652"/>
                  </a:cubicBezTo>
                  <a:cubicBezTo>
                    <a:pt x="8767" y="3775"/>
                    <a:pt x="8905" y="3898"/>
                    <a:pt x="9064" y="4003"/>
                  </a:cubicBezTo>
                  <a:cubicBezTo>
                    <a:pt x="9234" y="4116"/>
                    <a:pt x="9408" y="4222"/>
                    <a:pt x="9601" y="4305"/>
                  </a:cubicBezTo>
                  <a:cubicBezTo>
                    <a:pt x="9763" y="4375"/>
                    <a:pt x="9930" y="4431"/>
                    <a:pt x="10099" y="4486"/>
                  </a:cubicBezTo>
                  <a:cubicBezTo>
                    <a:pt x="10213" y="4524"/>
                    <a:pt x="10329" y="4556"/>
                    <a:pt x="10448" y="4583"/>
                  </a:cubicBezTo>
                  <a:cubicBezTo>
                    <a:pt x="10433" y="4544"/>
                    <a:pt x="10420" y="4504"/>
                    <a:pt x="10407" y="4465"/>
                  </a:cubicBezTo>
                  <a:cubicBezTo>
                    <a:pt x="10286" y="4434"/>
                    <a:pt x="10168" y="4396"/>
                    <a:pt x="10049" y="4360"/>
                  </a:cubicBezTo>
                  <a:cubicBezTo>
                    <a:pt x="9913" y="4318"/>
                    <a:pt x="9777" y="4272"/>
                    <a:pt x="9650" y="4214"/>
                  </a:cubicBezTo>
                  <a:cubicBezTo>
                    <a:pt x="9200" y="4005"/>
                    <a:pt x="8823" y="3724"/>
                    <a:pt x="8516" y="3374"/>
                  </a:cubicBezTo>
                  <a:cubicBezTo>
                    <a:pt x="8461" y="3311"/>
                    <a:pt x="8447" y="3258"/>
                    <a:pt x="8472" y="3186"/>
                  </a:cubicBezTo>
                  <a:cubicBezTo>
                    <a:pt x="8547" y="2965"/>
                    <a:pt x="8585" y="2736"/>
                    <a:pt x="8598" y="2508"/>
                  </a:cubicBezTo>
                  <a:cubicBezTo>
                    <a:pt x="8613" y="2262"/>
                    <a:pt x="8617" y="2015"/>
                    <a:pt x="8582" y="1768"/>
                  </a:cubicBezTo>
                  <a:cubicBezTo>
                    <a:pt x="8552" y="1561"/>
                    <a:pt x="8510" y="1356"/>
                    <a:pt x="8448" y="1155"/>
                  </a:cubicBezTo>
                  <a:cubicBezTo>
                    <a:pt x="8374" y="912"/>
                    <a:pt x="8289" y="671"/>
                    <a:pt x="8146" y="449"/>
                  </a:cubicBezTo>
                  <a:cubicBezTo>
                    <a:pt x="8076" y="338"/>
                    <a:pt x="7984" y="245"/>
                    <a:pt x="7874" y="162"/>
                  </a:cubicBezTo>
                  <a:cubicBezTo>
                    <a:pt x="7822" y="122"/>
                    <a:pt x="7755" y="102"/>
                    <a:pt x="7688" y="102"/>
                  </a:cubicBezTo>
                  <a:cubicBezTo>
                    <a:pt x="7598" y="102"/>
                    <a:pt x="7509" y="139"/>
                    <a:pt x="7461" y="216"/>
                  </a:cubicBezTo>
                  <a:cubicBezTo>
                    <a:pt x="7440" y="248"/>
                    <a:pt x="7416" y="280"/>
                    <a:pt x="7400" y="317"/>
                  </a:cubicBezTo>
                  <a:cubicBezTo>
                    <a:pt x="7354" y="425"/>
                    <a:pt x="7334" y="538"/>
                    <a:pt x="7310" y="652"/>
                  </a:cubicBezTo>
                  <a:cubicBezTo>
                    <a:pt x="7267" y="857"/>
                    <a:pt x="7300" y="1060"/>
                    <a:pt x="7334" y="1261"/>
                  </a:cubicBezTo>
                  <a:cubicBezTo>
                    <a:pt x="7368" y="1471"/>
                    <a:pt x="7425" y="1677"/>
                    <a:pt x="7496" y="1882"/>
                  </a:cubicBezTo>
                  <a:cubicBezTo>
                    <a:pt x="7578" y="2120"/>
                    <a:pt x="7678" y="2351"/>
                    <a:pt x="7799" y="2575"/>
                  </a:cubicBezTo>
                  <a:cubicBezTo>
                    <a:pt x="7922" y="2799"/>
                    <a:pt x="8073" y="3011"/>
                    <a:pt x="8233" y="3216"/>
                  </a:cubicBezTo>
                  <a:cubicBezTo>
                    <a:pt x="8290" y="3289"/>
                    <a:pt x="8297" y="3356"/>
                    <a:pt x="8250" y="3431"/>
                  </a:cubicBezTo>
                  <a:cubicBezTo>
                    <a:pt x="8217" y="3484"/>
                    <a:pt x="8188" y="3538"/>
                    <a:pt x="8158" y="3592"/>
                  </a:cubicBezTo>
                  <a:cubicBezTo>
                    <a:pt x="8053" y="3770"/>
                    <a:pt x="7911" y="3923"/>
                    <a:pt x="7736" y="4053"/>
                  </a:cubicBezTo>
                  <a:cubicBezTo>
                    <a:pt x="7646" y="4120"/>
                    <a:pt x="7547" y="4178"/>
                    <a:pt x="7435" y="4219"/>
                  </a:cubicBezTo>
                  <a:cubicBezTo>
                    <a:pt x="7313" y="4264"/>
                    <a:pt x="7187" y="4282"/>
                    <a:pt x="7061" y="4282"/>
                  </a:cubicBezTo>
                  <a:cubicBezTo>
                    <a:pt x="6979" y="4282"/>
                    <a:pt x="6896" y="4274"/>
                    <a:pt x="6815" y="4261"/>
                  </a:cubicBezTo>
                  <a:cubicBezTo>
                    <a:pt x="6442" y="4203"/>
                    <a:pt x="6116" y="4055"/>
                    <a:pt x="5832" y="3843"/>
                  </a:cubicBezTo>
                  <a:cubicBezTo>
                    <a:pt x="5521" y="3611"/>
                    <a:pt x="5262" y="3342"/>
                    <a:pt x="5057" y="3036"/>
                  </a:cubicBezTo>
                  <a:cubicBezTo>
                    <a:pt x="5032" y="2999"/>
                    <a:pt x="5020" y="2967"/>
                    <a:pt x="5042" y="2928"/>
                  </a:cubicBezTo>
                  <a:cubicBezTo>
                    <a:pt x="5059" y="2898"/>
                    <a:pt x="5071" y="2865"/>
                    <a:pt x="5088" y="2834"/>
                  </a:cubicBezTo>
                  <a:cubicBezTo>
                    <a:pt x="5199" y="2628"/>
                    <a:pt x="5284" y="2414"/>
                    <a:pt x="5350" y="2196"/>
                  </a:cubicBezTo>
                  <a:cubicBezTo>
                    <a:pt x="5415" y="1977"/>
                    <a:pt x="5458" y="1754"/>
                    <a:pt x="5471" y="1530"/>
                  </a:cubicBezTo>
                  <a:cubicBezTo>
                    <a:pt x="5483" y="1305"/>
                    <a:pt x="5490" y="1080"/>
                    <a:pt x="5450" y="854"/>
                  </a:cubicBezTo>
                  <a:cubicBezTo>
                    <a:pt x="5421" y="694"/>
                    <a:pt x="5385" y="536"/>
                    <a:pt x="5320" y="383"/>
                  </a:cubicBezTo>
                  <a:cubicBezTo>
                    <a:pt x="5282" y="295"/>
                    <a:pt x="5229" y="213"/>
                    <a:pt x="5160" y="138"/>
                  </a:cubicBezTo>
                  <a:cubicBezTo>
                    <a:pt x="5084" y="55"/>
                    <a:pt x="4986" y="1"/>
                    <a:pt x="486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597;p46">
              <a:extLst>
                <a:ext uri="{FF2B5EF4-FFF2-40B4-BE49-F238E27FC236}">
                  <a16:creationId xmlns:a16="http://schemas.microsoft.com/office/drawing/2014/main" xmlns="" id="{014D2B3E-3073-494B-90C7-9C0682A21693}"/>
                </a:ext>
              </a:extLst>
            </p:cNvPr>
            <p:cNvSpPr/>
            <p:nvPr/>
          </p:nvSpPr>
          <p:spPr>
            <a:xfrm>
              <a:off x="4889616" y="4258172"/>
              <a:ext cx="994990" cy="583519"/>
            </a:xfrm>
            <a:custGeom>
              <a:avLst/>
              <a:gdLst/>
              <a:ahLst/>
              <a:cxnLst/>
              <a:rect l="l" t="t" r="r" b="b"/>
              <a:pathLst>
                <a:path w="7015" h="4114" extrusionOk="0">
                  <a:moveTo>
                    <a:pt x="4556" y="102"/>
                  </a:moveTo>
                  <a:cubicBezTo>
                    <a:pt x="4575" y="102"/>
                    <a:pt x="4594" y="109"/>
                    <a:pt x="4615" y="123"/>
                  </a:cubicBezTo>
                  <a:cubicBezTo>
                    <a:pt x="4672" y="164"/>
                    <a:pt x="4724" y="209"/>
                    <a:pt x="4760" y="267"/>
                  </a:cubicBezTo>
                  <a:cubicBezTo>
                    <a:pt x="4859" y="431"/>
                    <a:pt x="4933" y="600"/>
                    <a:pt x="4966" y="783"/>
                  </a:cubicBezTo>
                  <a:cubicBezTo>
                    <a:pt x="4999" y="969"/>
                    <a:pt x="5031" y="1154"/>
                    <a:pt x="5018" y="1341"/>
                  </a:cubicBezTo>
                  <a:cubicBezTo>
                    <a:pt x="5007" y="1494"/>
                    <a:pt x="4993" y="1645"/>
                    <a:pt x="4970" y="1797"/>
                  </a:cubicBezTo>
                  <a:cubicBezTo>
                    <a:pt x="4944" y="1957"/>
                    <a:pt x="4917" y="2117"/>
                    <a:pt x="4870" y="2273"/>
                  </a:cubicBezTo>
                  <a:cubicBezTo>
                    <a:pt x="4835" y="2387"/>
                    <a:pt x="4804" y="2503"/>
                    <a:pt x="4740" y="2622"/>
                  </a:cubicBezTo>
                  <a:cubicBezTo>
                    <a:pt x="4681" y="2561"/>
                    <a:pt x="4666" y="2502"/>
                    <a:pt x="4638" y="2448"/>
                  </a:cubicBezTo>
                  <a:cubicBezTo>
                    <a:pt x="4507" y="2185"/>
                    <a:pt x="4417" y="1911"/>
                    <a:pt x="4355" y="1631"/>
                  </a:cubicBezTo>
                  <a:cubicBezTo>
                    <a:pt x="4288" y="1333"/>
                    <a:pt x="4253" y="1034"/>
                    <a:pt x="4269" y="731"/>
                  </a:cubicBezTo>
                  <a:cubicBezTo>
                    <a:pt x="4277" y="587"/>
                    <a:pt x="4304" y="444"/>
                    <a:pt x="4359" y="306"/>
                  </a:cubicBezTo>
                  <a:cubicBezTo>
                    <a:pt x="4386" y="238"/>
                    <a:pt x="4423" y="172"/>
                    <a:pt x="4493" y="125"/>
                  </a:cubicBezTo>
                  <a:cubicBezTo>
                    <a:pt x="4515" y="110"/>
                    <a:pt x="4536" y="102"/>
                    <a:pt x="4556" y="102"/>
                  </a:cubicBezTo>
                  <a:close/>
                  <a:moveTo>
                    <a:pt x="1633" y="485"/>
                  </a:moveTo>
                  <a:cubicBezTo>
                    <a:pt x="1653" y="485"/>
                    <a:pt x="1672" y="492"/>
                    <a:pt x="1691" y="507"/>
                  </a:cubicBezTo>
                  <a:cubicBezTo>
                    <a:pt x="1726" y="532"/>
                    <a:pt x="1748" y="566"/>
                    <a:pt x="1764" y="602"/>
                  </a:cubicBezTo>
                  <a:cubicBezTo>
                    <a:pt x="1820" y="730"/>
                    <a:pt x="1860" y="861"/>
                    <a:pt x="1863" y="998"/>
                  </a:cubicBezTo>
                  <a:cubicBezTo>
                    <a:pt x="1865" y="1071"/>
                    <a:pt x="1863" y="1144"/>
                    <a:pt x="1866" y="1215"/>
                  </a:cubicBezTo>
                  <a:cubicBezTo>
                    <a:pt x="1876" y="1412"/>
                    <a:pt x="1838" y="1604"/>
                    <a:pt x="1793" y="1796"/>
                  </a:cubicBezTo>
                  <a:cubicBezTo>
                    <a:pt x="1732" y="2059"/>
                    <a:pt x="1637" y="2314"/>
                    <a:pt x="1522" y="2562"/>
                  </a:cubicBezTo>
                  <a:cubicBezTo>
                    <a:pt x="1506" y="2597"/>
                    <a:pt x="1493" y="2635"/>
                    <a:pt x="1454" y="2667"/>
                  </a:cubicBezTo>
                  <a:cubicBezTo>
                    <a:pt x="1410" y="2626"/>
                    <a:pt x="1413" y="2581"/>
                    <a:pt x="1398" y="2541"/>
                  </a:cubicBezTo>
                  <a:cubicBezTo>
                    <a:pt x="1327" y="2345"/>
                    <a:pt x="1289" y="2144"/>
                    <a:pt x="1266" y="1942"/>
                  </a:cubicBezTo>
                  <a:cubicBezTo>
                    <a:pt x="1246" y="1757"/>
                    <a:pt x="1258" y="1568"/>
                    <a:pt x="1257" y="1381"/>
                  </a:cubicBezTo>
                  <a:cubicBezTo>
                    <a:pt x="1256" y="1240"/>
                    <a:pt x="1284" y="1102"/>
                    <a:pt x="1320" y="965"/>
                  </a:cubicBezTo>
                  <a:cubicBezTo>
                    <a:pt x="1354" y="837"/>
                    <a:pt x="1414" y="715"/>
                    <a:pt x="1489" y="599"/>
                  </a:cubicBezTo>
                  <a:cubicBezTo>
                    <a:pt x="1514" y="561"/>
                    <a:pt x="1545" y="528"/>
                    <a:pt x="1584" y="501"/>
                  </a:cubicBezTo>
                  <a:cubicBezTo>
                    <a:pt x="1600" y="490"/>
                    <a:pt x="1617" y="485"/>
                    <a:pt x="1633" y="485"/>
                  </a:cubicBezTo>
                  <a:close/>
                  <a:moveTo>
                    <a:pt x="4556" y="1"/>
                  </a:moveTo>
                  <a:cubicBezTo>
                    <a:pt x="4511" y="1"/>
                    <a:pt x="4467" y="15"/>
                    <a:pt x="4422" y="43"/>
                  </a:cubicBezTo>
                  <a:cubicBezTo>
                    <a:pt x="4377" y="72"/>
                    <a:pt x="4345" y="109"/>
                    <a:pt x="4317" y="150"/>
                  </a:cubicBezTo>
                  <a:cubicBezTo>
                    <a:pt x="4207" y="309"/>
                    <a:pt x="4172" y="486"/>
                    <a:pt x="4157" y="664"/>
                  </a:cubicBezTo>
                  <a:cubicBezTo>
                    <a:pt x="4128" y="971"/>
                    <a:pt x="4156" y="1277"/>
                    <a:pt x="4222" y="1579"/>
                  </a:cubicBezTo>
                  <a:cubicBezTo>
                    <a:pt x="4281" y="1855"/>
                    <a:pt x="4355" y="2128"/>
                    <a:pt x="4484" y="2389"/>
                  </a:cubicBezTo>
                  <a:cubicBezTo>
                    <a:pt x="4534" y="2491"/>
                    <a:pt x="4585" y="2593"/>
                    <a:pt x="4640" y="2693"/>
                  </a:cubicBezTo>
                  <a:cubicBezTo>
                    <a:pt x="4666" y="2740"/>
                    <a:pt x="4668" y="2781"/>
                    <a:pt x="4640" y="2827"/>
                  </a:cubicBezTo>
                  <a:cubicBezTo>
                    <a:pt x="4581" y="2926"/>
                    <a:pt x="4526" y="3026"/>
                    <a:pt x="4465" y="3124"/>
                  </a:cubicBezTo>
                  <a:cubicBezTo>
                    <a:pt x="4349" y="3314"/>
                    <a:pt x="4203" y="3488"/>
                    <a:pt x="4027" y="3640"/>
                  </a:cubicBezTo>
                  <a:cubicBezTo>
                    <a:pt x="3802" y="3836"/>
                    <a:pt x="3535" y="3967"/>
                    <a:pt x="3203" y="3998"/>
                  </a:cubicBezTo>
                  <a:cubicBezTo>
                    <a:pt x="3155" y="4002"/>
                    <a:pt x="3108" y="4005"/>
                    <a:pt x="3061" y="4005"/>
                  </a:cubicBezTo>
                  <a:cubicBezTo>
                    <a:pt x="2948" y="4005"/>
                    <a:pt x="2838" y="3991"/>
                    <a:pt x="2729" y="3965"/>
                  </a:cubicBezTo>
                  <a:cubicBezTo>
                    <a:pt x="2402" y="3887"/>
                    <a:pt x="2135" y="3726"/>
                    <a:pt x="1923" y="3499"/>
                  </a:cubicBezTo>
                  <a:cubicBezTo>
                    <a:pt x="1759" y="3324"/>
                    <a:pt x="1640" y="3130"/>
                    <a:pt x="1545" y="2922"/>
                  </a:cubicBezTo>
                  <a:cubicBezTo>
                    <a:pt x="1515" y="2858"/>
                    <a:pt x="1519" y="2799"/>
                    <a:pt x="1554" y="2737"/>
                  </a:cubicBezTo>
                  <a:cubicBezTo>
                    <a:pt x="1683" y="2510"/>
                    <a:pt x="1775" y="2273"/>
                    <a:pt x="1849" y="2028"/>
                  </a:cubicBezTo>
                  <a:cubicBezTo>
                    <a:pt x="1941" y="1726"/>
                    <a:pt x="2001" y="1421"/>
                    <a:pt x="1982" y="1108"/>
                  </a:cubicBezTo>
                  <a:cubicBezTo>
                    <a:pt x="1982" y="1094"/>
                    <a:pt x="1982" y="1082"/>
                    <a:pt x="1982" y="1069"/>
                  </a:cubicBezTo>
                  <a:cubicBezTo>
                    <a:pt x="1984" y="967"/>
                    <a:pt x="1975" y="865"/>
                    <a:pt x="1946" y="765"/>
                  </a:cubicBezTo>
                  <a:cubicBezTo>
                    <a:pt x="1914" y="657"/>
                    <a:pt x="1880" y="551"/>
                    <a:pt x="1799" y="461"/>
                  </a:cubicBezTo>
                  <a:cubicBezTo>
                    <a:pt x="1752" y="410"/>
                    <a:pt x="1695" y="383"/>
                    <a:pt x="1636" y="383"/>
                  </a:cubicBezTo>
                  <a:cubicBezTo>
                    <a:pt x="1594" y="383"/>
                    <a:pt x="1552" y="396"/>
                    <a:pt x="1510" y="423"/>
                  </a:cubicBezTo>
                  <a:cubicBezTo>
                    <a:pt x="1475" y="445"/>
                    <a:pt x="1441" y="474"/>
                    <a:pt x="1420" y="507"/>
                  </a:cubicBezTo>
                  <a:cubicBezTo>
                    <a:pt x="1358" y="595"/>
                    <a:pt x="1301" y="685"/>
                    <a:pt x="1262" y="782"/>
                  </a:cubicBezTo>
                  <a:cubicBezTo>
                    <a:pt x="1188" y="969"/>
                    <a:pt x="1145" y="1160"/>
                    <a:pt x="1141" y="1358"/>
                  </a:cubicBezTo>
                  <a:cubicBezTo>
                    <a:pt x="1139" y="1515"/>
                    <a:pt x="1136" y="1673"/>
                    <a:pt x="1143" y="1830"/>
                  </a:cubicBezTo>
                  <a:cubicBezTo>
                    <a:pt x="1149" y="1945"/>
                    <a:pt x="1160" y="2060"/>
                    <a:pt x="1183" y="2172"/>
                  </a:cubicBezTo>
                  <a:cubicBezTo>
                    <a:pt x="1223" y="2361"/>
                    <a:pt x="1265" y="2549"/>
                    <a:pt x="1339" y="2730"/>
                  </a:cubicBezTo>
                  <a:cubicBezTo>
                    <a:pt x="1367" y="2800"/>
                    <a:pt x="1360" y="2863"/>
                    <a:pt x="1316" y="2927"/>
                  </a:cubicBezTo>
                  <a:cubicBezTo>
                    <a:pt x="1271" y="2992"/>
                    <a:pt x="1229" y="3061"/>
                    <a:pt x="1184" y="3126"/>
                  </a:cubicBezTo>
                  <a:cubicBezTo>
                    <a:pt x="1016" y="3375"/>
                    <a:pt x="827" y="3609"/>
                    <a:pt x="556" y="3787"/>
                  </a:cubicBezTo>
                  <a:cubicBezTo>
                    <a:pt x="402" y="3888"/>
                    <a:pt x="235" y="3962"/>
                    <a:pt x="50" y="4005"/>
                  </a:cubicBezTo>
                  <a:cubicBezTo>
                    <a:pt x="46" y="4005"/>
                    <a:pt x="42" y="4006"/>
                    <a:pt x="38" y="4007"/>
                  </a:cubicBezTo>
                  <a:cubicBezTo>
                    <a:pt x="26" y="4043"/>
                    <a:pt x="12" y="4077"/>
                    <a:pt x="0" y="4113"/>
                  </a:cubicBezTo>
                  <a:cubicBezTo>
                    <a:pt x="38" y="4108"/>
                    <a:pt x="75" y="4102"/>
                    <a:pt x="113" y="4095"/>
                  </a:cubicBezTo>
                  <a:cubicBezTo>
                    <a:pt x="375" y="4045"/>
                    <a:pt x="585" y="3912"/>
                    <a:pt x="777" y="3760"/>
                  </a:cubicBezTo>
                  <a:cubicBezTo>
                    <a:pt x="953" y="3621"/>
                    <a:pt x="1095" y="3456"/>
                    <a:pt x="1219" y="3280"/>
                  </a:cubicBezTo>
                  <a:cubicBezTo>
                    <a:pt x="1287" y="3186"/>
                    <a:pt x="1353" y="3092"/>
                    <a:pt x="1420" y="2998"/>
                  </a:cubicBezTo>
                  <a:cubicBezTo>
                    <a:pt x="1431" y="3002"/>
                    <a:pt x="1437" y="3002"/>
                    <a:pt x="1440" y="3005"/>
                  </a:cubicBezTo>
                  <a:cubicBezTo>
                    <a:pt x="1452" y="3018"/>
                    <a:pt x="1464" y="3031"/>
                    <a:pt x="1471" y="3046"/>
                  </a:cubicBezTo>
                  <a:cubicBezTo>
                    <a:pt x="1543" y="3192"/>
                    <a:pt x="1630" y="3330"/>
                    <a:pt x="1735" y="3461"/>
                  </a:cubicBezTo>
                  <a:cubicBezTo>
                    <a:pt x="1954" y="3732"/>
                    <a:pt x="2245" y="3927"/>
                    <a:pt x="2607" y="4042"/>
                  </a:cubicBezTo>
                  <a:cubicBezTo>
                    <a:pt x="2754" y="4088"/>
                    <a:pt x="2906" y="4113"/>
                    <a:pt x="3061" y="4113"/>
                  </a:cubicBezTo>
                  <a:cubicBezTo>
                    <a:pt x="3107" y="4113"/>
                    <a:pt x="3152" y="4110"/>
                    <a:pt x="3198" y="4106"/>
                  </a:cubicBezTo>
                  <a:cubicBezTo>
                    <a:pt x="3549" y="4071"/>
                    <a:pt x="3845" y="3938"/>
                    <a:pt x="4096" y="3729"/>
                  </a:cubicBezTo>
                  <a:cubicBezTo>
                    <a:pt x="4250" y="3600"/>
                    <a:pt x="4373" y="3450"/>
                    <a:pt x="4489" y="3295"/>
                  </a:cubicBezTo>
                  <a:cubicBezTo>
                    <a:pt x="4573" y="3184"/>
                    <a:pt x="4638" y="3064"/>
                    <a:pt x="4711" y="2947"/>
                  </a:cubicBezTo>
                  <a:cubicBezTo>
                    <a:pt x="4724" y="2927"/>
                    <a:pt x="4736" y="2917"/>
                    <a:pt x="4749" y="2917"/>
                  </a:cubicBezTo>
                  <a:cubicBezTo>
                    <a:pt x="4761" y="2917"/>
                    <a:pt x="4774" y="2926"/>
                    <a:pt x="4787" y="2943"/>
                  </a:cubicBezTo>
                  <a:cubicBezTo>
                    <a:pt x="4883" y="3078"/>
                    <a:pt x="4984" y="3209"/>
                    <a:pt x="5102" y="3331"/>
                  </a:cubicBezTo>
                  <a:cubicBezTo>
                    <a:pt x="5249" y="3484"/>
                    <a:pt x="5412" y="3620"/>
                    <a:pt x="5605" y="3731"/>
                  </a:cubicBezTo>
                  <a:cubicBezTo>
                    <a:pt x="5836" y="3866"/>
                    <a:pt x="6093" y="3947"/>
                    <a:pt x="6369" y="3979"/>
                  </a:cubicBezTo>
                  <a:cubicBezTo>
                    <a:pt x="6422" y="3985"/>
                    <a:pt x="6474" y="3988"/>
                    <a:pt x="6526" y="3988"/>
                  </a:cubicBezTo>
                  <a:cubicBezTo>
                    <a:pt x="6699" y="3988"/>
                    <a:pt x="6864" y="3952"/>
                    <a:pt x="7014" y="3861"/>
                  </a:cubicBezTo>
                  <a:cubicBezTo>
                    <a:pt x="7002" y="3828"/>
                    <a:pt x="6990" y="3795"/>
                    <a:pt x="6977" y="3761"/>
                  </a:cubicBezTo>
                  <a:cubicBezTo>
                    <a:pt x="6853" y="3842"/>
                    <a:pt x="6707" y="3886"/>
                    <a:pt x="6538" y="3886"/>
                  </a:cubicBezTo>
                  <a:cubicBezTo>
                    <a:pt x="6536" y="3886"/>
                    <a:pt x="6534" y="3886"/>
                    <a:pt x="6532" y="3886"/>
                  </a:cubicBezTo>
                  <a:cubicBezTo>
                    <a:pt x="6355" y="3885"/>
                    <a:pt x="6183" y="3852"/>
                    <a:pt x="6020" y="3798"/>
                  </a:cubicBezTo>
                  <a:cubicBezTo>
                    <a:pt x="5686" y="3687"/>
                    <a:pt x="5415" y="3503"/>
                    <a:pt x="5191" y="3265"/>
                  </a:cubicBezTo>
                  <a:cubicBezTo>
                    <a:pt x="5057" y="3121"/>
                    <a:pt x="4943" y="2967"/>
                    <a:pt x="4840" y="2806"/>
                  </a:cubicBezTo>
                  <a:cubicBezTo>
                    <a:pt x="4818" y="2772"/>
                    <a:pt x="4815" y="2747"/>
                    <a:pt x="4830" y="2711"/>
                  </a:cubicBezTo>
                  <a:cubicBezTo>
                    <a:pt x="4862" y="2630"/>
                    <a:pt x="4901" y="2552"/>
                    <a:pt x="4929" y="2470"/>
                  </a:cubicBezTo>
                  <a:cubicBezTo>
                    <a:pt x="4988" y="2298"/>
                    <a:pt x="5032" y="2124"/>
                    <a:pt x="5067" y="1948"/>
                  </a:cubicBezTo>
                  <a:cubicBezTo>
                    <a:pt x="5104" y="1764"/>
                    <a:pt x="5121" y="1577"/>
                    <a:pt x="5134" y="1390"/>
                  </a:cubicBezTo>
                  <a:cubicBezTo>
                    <a:pt x="5147" y="1181"/>
                    <a:pt x="5120" y="975"/>
                    <a:pt x="5082" y="768"/>
                  </a:cubicBezTo>
                  <a:cubicBezTo>
                    <a:pt x="5044" y="558"/>
                    <a:pt x="4957" y="367"/>
                    <a:pt x="4837" y="182"/>
                  </a:cubicBezTo>
                  <a:cubicBezTo>
                    <a:pt x="4800" y="126"/>
                    <a:pt x="4746" y="81"/>
                    <a:pt x="4685" y="42"/>
                  </a:cubicBezTo>
                  <a:cubicBezTo>
                    <a:pt x="4642" y="14"/>
                    <a:pt x="4599" y="1"/>
                    <a:pt x="45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598;p46">
              <a:extLst>
                <a:ext uri="{FF2B5EF4-FFF2-40B4-BE49-F238E27FC236}">
                  <a16:creationId xmlns:a16="http://schemas.microsoft.com/office/drawing/2014/main" xmlns="" id="{25ECD5C1-466F-4164-AEC6-EDB4A38642A1}"/>
                </a:ext>
              </a:extLst>
            </p:cNvPr>
            <p:cNvSpPr/>
            <p:nvPr/>
          </p:nvSpPr>
          <p:spPr>
            <a:xfrm>
              <a:off x="5077833" y="3694939"/>
              <a:ext cx="553592" cy="555861"/>
            </a:xfrm>
            <a:custGeom>
              <a:avLst/>
              <a:gdLst/>
              <a:ahLst/>
              <a:cxnLst/>
              <a:rect l="l" t="t" r="r" b="b"/>
              <a:pathLst>
                <a:path w="3903" h="3919" extrusionOk="0">
                  <a:moveTo>
                    <a:pt x="1923" y="103"/>
                  </a:moveTo>
                  <a:cubicBezTo>
                    <a:pt x="1954" y="103"/>
                    <a:pt x="1986" y="125"/>
                    <a:pt x="2016" y="168"/>
                  </a:cubicBezTo>
                  <a:cubicBezTo>
                    <a:pt x="2110" y="301"/>
                    <a:pt x="2155" y="450"/>
                    <a:pt x="2189" y="600"/>
                  </a:cubicBezTo>
                  <a:cubicBezTo>
                    <a:pt x="2220" y="737"/>
                    <a:pt x="2235" y="877"/>
                    <a:pt x="2257" y="1015"/>
                  </a:cubicBezTo>
                  <a:cubicBezTo>
                    <a:pt x="2293" y="1253"/>
                    <a:pt x="2284" y="1491"/>
                    <a:pt x="2275" y="1728"/>
                  </a:cubicBezTo>
                  <a:cubicBezTo>
                    <a:pt x="2269" y="1892"/>
                    <a:pt x="2233" y="2056"/>
                    <a:pt x="2210" y="2220"/>
                  </a:cubicBezTo>
                  <a:cubicBezTo>
                    <a:pt x="2204" y="2258"/>
                    <a:pt x="2194" y="2295"/>
                    <a:pt x="2189" y="2333"/>
                  </a:cubicBezTo>
                  <a:cubicBezTo>
                    <a:pt x="2184" y="2363"/>
                    <a:pt x="2173" y="2391"/>
                    <a:pt x="2140" y="2435"/>
                  </a:cubicBezTo>
                  <a:cubicBezTo>
                    <a:pt x="2081" y="2328"/>
                    <a:pt x="2023" y="2243"/>
                    <a:pt x="1984" y="2152"/>
                  </a:cubicBezTo>
                  <a:cubicBezTo>
                    <a:pt x="1857" y="1866"/>
                    <a:pt x="1779" y="1569"/>
                    <a:pt x="1732" y="1264"/>
                  </a:cubicBezTo>
                  <a:cubicBezTo>
                    <a:pt x="1697" y="1042"/>
                    <a:pt x="1701" y="822"/>
                    <a:pt x="1712" y="602"/>
                  </a:cubicBezTo>
                  <a:cubicBezTo>
                    <a:pt x="1719" y="455"/>
                    <a:pt x="1744" y="305"/>
                    <a:pt x="1830" y="171"/>
                  </a:cubicBezTo>
                  <a:cubicBezTo>
                    <a:pt x="1860" y="126"/>
                    <a:pt x="1891" y="103"/>
                    <a:pt x="1923" y="103"/>
                  </a:cubicBezTo>
                  <a:close/>
                  <a:moveTo>
                    <a:pt x="1918" y="1"/>
                  </a:moveTo>
                  <a:cubicBezTo>
                    <a:pt x="1871" y="1"/>
                    <a:pt x="1824" y="21"/>
                    <a:pt x="1778" y="62"/>
                  </a:cubicBezTo>
                  <a:cubicBezTo>
                    <a:pt x="1708" y="122"/>
                    <a:pt x="1678" y="201"/>
                    <a:pt x="1656" y="278"/>
                  </a:cubicBezTo>
                  <a:cubicBezTo>
                    <a:pt x="1618" y="402"/>
                    <a:pt x="1592" y="528"/>
                    <a:pt x="1592" y="656"/>
                  </a:cubicBezTo>
                  <a:cubicBezTo>
                    <a:pt x="1591" y="859"/>
                    <a:pt x="1583" y="1063"/>
                    <a:pt x="1615" y="1268"/>
                  </a:cubicBezTo>
                  <a:cubicBezTo>
                    <a:pt x="1653" y="1508"/>
                    <a:pt x="1707" y="1745"/>
                    <a:pt x="1789" y="1978"/>
                  </a:cubicBezTo>
                  <a:cubicBezTo>
                    <a:pt x="1856" y="2166"/>
                    <a:pt x="1952" y="2344"/>
                    <a:pt x="2063" y="2516"/>
                  </a:cubicBezTo>
                  <a:cubicBezTo>
                    <a:pt x="2102" y="2576"/>
                    <a:pt x="2109" y="2632"/>
                    <a:pt x="2087" y="2699"/>
                  </a:cubicBezTo>
                  <a:cubicBezTo>
                    <a:pt x="2041" y="2839"/>
                    <a:pt x="1992" y="2976"/>
                    <a:pt x="1933" y="3112"/>
                  </a:cubicBezTo>
                  <a:cubicBezTo>
                    <a:pt x="1842" y="3320"/>
                    <a:pt x="1706" y="3502"/>
                    <a:pt x="1505" y="3645"/>
                  </a:cubicBezTo>
                  <a:cubicBezTo>
                    <a:pt x="1349" y="3756"/>
                    <a:pt x="1179" y="3819"/>
                    <a:pt x="996" y="3819"/>
                  </a:cubicBezTo>
                  <a:cubicBezTo>
                    <a:pt x="904" y="3819"/>
                    <a:pt x="808" y="3803"/>
                    <a:pt x="709" y="3768"/>
                  </a:cubicBezTo>
                  <a:cubicBezTo>
                    <a:pt x="612" y="3735"/>
                    <a:pt x="522" y="3689"/>
                    <a:pt x="443" y="3627"/>
                  </a:cubicBezTo>
                  <a:cubicBezTo>
                    <a:pt x="273" y="3495"/>
                    <a:pt x="140" y="3343"/>
                    <a:pt x="39" y="3174"/>
                  </a:cubicBezTo>
                  <a:cubicBezTo>
                    <a:pt x="26" y="3225"/>
                    <a:pt x="13" y="3276"/>
                    <a:pt x="1" y="3327"/>
                  </a:cubicBezTo>
                  <a:cubicBezTo>
                    <a:pt x="47" y="3391"/>
                    <a:pt x="96" y="3452"/>
                    <a:pt x="151" y="3512"/>
                  </a:cubicBezTo>
                  <a:cubicBezTo>
                    <a:pt x="280" y="3649"/>
                    <a:pt x="429" y="3768"/>
                    <a:pt x="618" y="3847"/>
                  </a:cubicBezTo>
                  <a:cubicBezTo>
                    <a:pt x="737" y="3896"/>
                    <a:pt x="855" y="3919"/>
                    <a:pt x="974" y="3919"/>
                  </a:cubicBezTo>
                  <a:cubicBezTo>
                    <a:pt x="1092" y="3919"/>
                    <a:pt x="1211" y="3896"/>
                    <a:pt x="1330" y="3856"/>
                  </a:cubicBezTo>
                  <a:cubicBezTo>
                    <a:pt x="1542" y="3783"/>
                    <a:pt x="1694" y="3649"/>
                    <a:pt x="1829" y="3497"/>
                  </a:cubicBezTo>
                  <a:cubicBezTo>
                    <a:pt x="1976" y="3332"/>
                    <a:pt x="2059" y="3141"/>
                    <a:pt x="2131" y="2945"/>
                  </a:cubicBezTo>
                  <a:cubicBezTo>
                    <a:pt x="2148" y="2896"/>
                    <a:pt x="2167" y="2848"/>
                    <a:pt x="2186" y="2800"/>
                  </a:cubicBezTo>
                  <a:cubicBezTo>
                    <a:pt x="2195" y="2779"/>
                    <a:pt x="2208" y="2768"/>
                    <a:pt x="2224" y="2768"/>
                  </a:cubicBezTo>
                  <a:cubicBezTo>
                    <a:pt x="2236" y="2768"/>
                    <a:pt x="2250" y="2774"/>
                    <a:pt x="2265" y="2787"/>
                  </a:cubicBezTo>
                  <a:cubicBezTo>
                    <a:pt x="2287" y="2804"/>
                    <a:pt x="2309" y="2823"/>
                    <a:pt x="2324" y="2844"/>
                  </a:cubicBezTo>
                  <a:cubicBezTo>
                    <a:pt x="2382" y="2921"/>
                    <a:pt x="2460" y="2982"/>
                    <a:pt x="2537" y="3041"/>
                  </a:cubicBezTo>
                  <a:cubicBezTo>
                    <a:pt x="2747" y="3199"/>
                    <a:pt x="2977" y="3319"/>
                    <a:pt x="3270" y="3332"/>
                  </a:cubicBezTo>
                  <a:cubicBezTo>
                    <a:pt x="3290" y="3333"/>
                    <a:pt x="3310" y="3334"/>
                    <a:pt x="3330" y="3334"/>
                  </a:cubicBezTo>
                  <a:cubicBezTo>
                    <a:pt x="3488" y="3334"/>
                    <a:pt x="3636" y="3307"/>
                    <a:pt x="3773" y="3236"/>
                  </a:cubicBezTo>
                  <a:cubicBezTo>
                    <a:pt x="3817" y="3213"/>
                    <a:pt x="3861" y="3188"/>
                    <a:pt x="3903" y="3164"/>
                  </a:cubicBezTo>
                  <a:cubicBezTo>
                    <a:pt x="3893" y="3129"/>
                    <a:pt x="3881" y="3094"/>
                    <a:pt x="3871" y="3059"/>
                  </a:cubicBezTo>
                  <a:cubicBezTo>
                    <a:pt x="3814" y="3094"/>
                    <a:pt x="3754" y="3127"/>
                    <a:pt x="3691" y="3155"/>
                  </a:cubicBezTo>
                  <a:cubicBezTo>
                    <a:pt x="3570" y="3210"/>
                    <a:pt x="3450" y="3235"/>
                    <a:pt x="3329" y="3235"/>
                  </a:cubicBezTo>
                  <a:cubicBezTo>
                    <a:pt x="3208" y="3235"/>
                    <a:pt x="3088" y="3210"/>
                    <a:pt x="2968" y="3165"/>
                  </a:cubicBezTo>
                  <a:cubicBezTo>
                    <a:pt x="2670" y="3050"/>
                    <a:pt x="2459" y="2853"/>
                    <a:pt x="2282" y="2625"/>
                  </a:cubicBezTo>
                  <a:cubicBezTo>
                    <a:pt x="2257" y="2592"/>
                    <a:pt x="2252" y="2559"/>
                    <a:pt x="2263" y="2517"/>
                  </a:cubicBezTo>
                  <a:cubicBezTo>
                    <a:pt x="2289" y="2426"/>
                    <a:pt x="2306" y="2333"/>
                    <a:pt x="2323" y="2241"/>
                  </a:cubicBezTo>
                  <a:cubicBezTo>
                    <a:pt x="2360" y="2053"/>
                    <a:pt x="2385" y="1863"/>
                    <a:pt x="2395" y="1672"/>
                  </a:cubicBezTo>
                  <a:cubicBezTo>
                    <a:pt x="2398" y="1599"/>
                    <a:pt x="2395" y="1527"/>
                    <a:pt x="2395" y="1450"/>
                  </a:cubicBezTo>
                  <a:cubicBezTo>
                    <a:pt x="2407" y="1202"/>
                    <a:pt x="2377" y="953"/>
                    <a:pt x="2333" y="705"/>
                  </a:cubicBezTo>
                  <a:cubicBezTo>
                    <a:pt x="2304" y="545"/>
                    <a:pt x="2259" y="387"/>
                    <a:pt x="2190" y="237"/>
                  </a:cubicBezTo>
                  <a:cubicBezTo>
                    <a:pt x="2159" y="168"/>
                    <a:pt x="2114" y="107"/>
                    <a:pt x="2052" y="56"/>
                  </a:cubicBezTo>
                  <a:cubicBezTo>
                    <a:pt x="2007" y="19"/>
                    <a:pt x="1963" y="1"/>
                    <a:pt x="191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599;p46">
              <a:extLst>
                <a:ext uri="{FF2B5EF4-FFF2-40B4-BE49-F238E27FC236}">
                  <a16:creationId xmlns:a16="http://schemas.microsoft.com/office/drawing/2014/main" xmlns="" id="{FAC24F37-5BAA-4ED7-B973-C57F69DFB9AD}"/>
                </a:ext>
              </a:extLst>
            </p:cNvPr>
            <p:cNvSpPr/>
            <p:nvPr/>
          </p:nvSpPr>
          <p:spPr>
            <a:xfrm>
              <a:off x="5107760" y="2891213"/>
              <a:ext cx="493736" cy="505793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945263" y="1374887"/>
            <a:ext cx="5497566" cy="88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4. Спишите, вставляя пропущенные буквы. Расскажите правило, которое вы применили.</a:t>
            </a:r>
            <a:br>
              <a:rPr lang="ru-RU" sz="2800" dirty="0">
                <a:latin typeface="Gabriola" panose="04040605051002020D02" pitchFamily="82" charset="0"/>
              </a:rPr>
            </a:br>
            <a:r>
              <a:rPr lang="ru-RU" sz="2800" dirty="0">
                <a:latin typeface="Gabriola" panose="04040605051002020D02" pitchFamily="82" charset="0"/>
              </a:rPr>
              <a:t> </a:t>
            </a: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482961" y="1993089"/>
            <a:ext cx="4394696" cy="17753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Солдатик, ключик, замочек, фонарик, ножичек, клювик, </a:t>
            </a:r>
            <a:r>
              <a:rPr lang="ru-RU" sz="2800" dirty="0" err="1">
                <a:latin typeface="Gabriola" panose="04040605051002020D02" pitchFamily="82" charset="0"/>
              </a:rPr>
              <a:t>флажочек</a:t>
            </a:r>
            <a:r>
              <a:rPr lang="ru-RU" sz="2800" dirty="0">
                <a:latin typeface="Gabriola" panose="04040605051002020D02" pitchFamily="82" charset="0"/>
              </a:rPr>
              <a:t>.</a:t>
            </a: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789776" y="14268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2875913" y="142400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4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8" name="Звезда: 4 точки 57">
            <a:hlinkClick r:id="rId3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5" name="Google Shape;1600;p46">
            <a:extLst>
              <a:ext uri="{FF2B5EF4-FFF2-40B4-BE49-F238E27FC236}">
                <a16:creationId xmlns:a16="http://schemas.microsoft.com/office/drawing/2014/main" xmlns="" id="{0E86EEC6-AF04-4356-A8CE-AC0C30969F71}"/>
              </a:ext>
            </a:extLst>
          </p:cNvPr>
          <p:cNvGrpSpPr/>
          <p:nvPr/>
        </p:nvGrpSpPr>
        <p:grpSpPr>
          <a:xfrm flipH="1">
            <a:off x="6619462" y="2635449"/>
            <a:ext cx="2176833" cy="2074119"/>
            <a:chOff x="1529350" y="3538525"/>
            <a:chExt cx="397225" cy="378475"/>
          </a:xfrm>
        </p:grpSpPr>
        <p:sp>
          <p:nvSpPr>
            <p:cNvPr id="66" name="Google Shape;1601;p46">
              <a:extLst>
                <a:ext uri="{FF2B5EF4-FFF2-40B4-BE49-F238E27FC236}">
                  <a16:creationId xmlns:a16="http://schemas.microsoft.com/office/drawing/2014/main" xmlns="" id="{5D75208D-CDD9-4772-82E2-D39495ADB602}"/>
                </a:ext>
              </a:extLst>
            </p:cNvPr>
            <p:cNvSpPr/>
            <p:nvPr/>
          </p:nvSpPr>
          <p:spPr>
            <a:xfrm>
              <a:off x="1639100" y="3546550"/>
              <a:ext cx="197125" cy="153275"/>
            </a:xfrm>
            <a:custGeom>
              <a:avLst/>
              <a:gdLst/>
              <a:ahLst/>
              <a:cxnLst/>
              <a:rect l="l" t="t" r="r" b="b"/>
              <a:pathLst>
                <a:path w="7885" h="6131" extrusionOk="0">
                  <a:moveTo>
                    <a:pt x="4299" y="1"/>
                  </a:moveTo>
                  <a:cubicBezTo>
                    <a:pt x="3877" y="1"/>
                    <a:pt x="3432" y="76"/>
                    <a:pt x="2976" y="246"/>
                  </a:cubicBezTo>
                  <a:cubicBezTo>
                    <a:pt x="1" y="1356"/>
                    <a:pt x="128" y="3939"/>
                    <a:pt x="266" y="3939"/>
                  </a:cubicBezTo>
                  <a:cubicBezTo>
                    <a:pt x="266" y="3939"/>
                    <a:pt x="878" y="5997"/>
                    <a:pt x="3085" y="6125"/>
                  </a:cubicBezTo>
                  <a:cubicBezTo>
                    <a:pt x="3155" y="6129"/>
                    <a:pt x="3225" y="6131"/>
                    <a:pt x="3294" y="6131"/>
                  </a:cubicBezTo>
                  <a:cubicBezTo>
                    <a:pt x="5410" y="6131"/>
                    <a:pt x="7190" y="4260"/>
                    <a:pt x="7564" y="2932"/>
                  </a:cubicBezTo>
                  <a:cubicBezTo>
                    <a:pt x="7884" y="1793"/>
                    <a:pt x="6364" y="1"/>
                    <a:pt x="42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602;p46">
              <a:extLst>
                <a:ext uri="{FF2B5EF4-FFF2-40B4-BE49-F238E27FC236}">
                  <a16:creationId xmlns:a16="http://schemas.microsoft.com/office/drawing/2014/main" xmlns="" id="{822EFC45-87B8-4366-9811-413CCF569B56}"/>
                </a:ext>
              </a:extLst>
            </p:cNvPr>
            <p:cNvSpPr/>
            <p:nvPr/>
          </p:nvSpPr>
          <p:spPr>
            <a:xfrm>
              <a:off x="1573025" y="3702050"/>
              <a:ext cx="340650" cy="214950"/>
            </a:xfrm>
            <a:custGeom>
              <a:avLst/>
              <a:gdLst/>
              <a:ahLst/>
              <a:cxnLst/>
              <a:rect l="l" t="t" r="r" b="b"/>
              <a:pathLst>
                <a:path w="13626" h="8598" extrusionOk="0">
                  <a:moveTo>
                    <a:pt x="7976" y="0"/>
                  </a:moveTo>
                  <a:cubicBezTo>
                    <a:pt x="6462" y="0"/>
                    <a:pt x="4813" y="486"/>
                    <a:pt x="3732" y="876"/>
                  </a:cubicBezTo>
                  <a:cubicBezTo>
                    <a:pt x="2744" y="1233"/>
                    <a:pt x="1861" y="1843"/>
                    <a:pt x="1207" y="2666"/>
                  </a:cubicBezTo>
                  <a:cubicBezTo>
                    <a:pt x="263" y="3852"/>
                    <a:pt x="1" y="5176"/>
                    <a:pt x="1185" y="6922"/>
                  </a:cubicBezTo>
                  <a:cubicBezTo>
                    <a:pt x="2106" y="8278"/>
                    <a:pt x="4198" y="8598"/>
                    <a:pt x="6106" y="8598"/>
                  </a:cubicBezTo>
                  <a:cubicBezTo>
                    <a:pt x="7586" y="8598"/>
                    <a:pt x="8955" y="8405"/>
                    <a:pt x="9578" y="8355"/>
                  </a:cubicBezTo>
                  <a:cubicBezTo>
                    <a:pt x="11004" y="8240"/>
                    <a:pt x="13285" y="7381"/>
                    <a:pt x="13456" y="5774"/>
                  </a:cubicBezTo>
                  <a:cubicBezTo>
                    <a:pt x="13626" y="4169"/>
                    <a:pt x="11364" y="356"/>
                    <a:pt x="8697" y="41"/>
                  </a:cubicBezTo>
                  <a:cubicBezTo>
                    <a:pt x="8462" y="13"/>
                    <a:pt x="8221" y="0"/>
                    <a:pt x="79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603;p46">
              <a:extLst>
                <a:ext uri="{FF2B5EF4-FFF2-40B4-BE49-F238E27FC236}">
                  <a16:creationId xmlns:a16="http://schemas.microsoft.com/office/drawing/2014/main" xmlns="" id="{AF13C974-3BEB-4D88-882C-EC68481A22A4}"/>
                </a:ext>
              </a:extLst>
            </p:cNvPr>
            <p:cNvSpPr/>
            <p:nvPr/>
          </p:nvSpPr>
          <p:spPr>
            <a:xfrm>
              <a:off x="1751525" y="3579425"/>
              <a:ext cx="123250" cy="66025"/>
            </a:xfrm>
            <a:custGeom>
              <a:avLst/>
              <a:gdLst/>
              <a:ahLst/>
              <a:cxnLst/>
              <a:rect l="l" t="t" r="r" b="b"/>
              <a:pathLst>
                <a:path w="4930" h="2641" extrusionOk="0">
                  <a:moveTo>
                    <a:pt x="4746" y="0"/>
                  </a:moveTo>
                  <a:cubicBezTo>
                    <a:pt x="4599" y="0"/>
                    <a:pt x="4369" y="30"/>
                    <a:pt x="4085" y="162"/>
                  </a:cubicBezTo>
                  <a:cubicBezTo>
                    <a:pt x="3573" y="401"/>
                    <a:pt x="2975" y="768"/>
                    <a:pt x="2449" y="938"/>
                  </a:cubicBezTo>
                  <a:cubicBezTo>
                    <a:pt x="1925" y="1109"/>
                    <a:pt x="964" y="1171"/>
                    <a:pt x="964" y="1171"/>
                  </a:cubicBezTo>
                  <a:cubicBezTo>
                    <a:pt x="961" y="1170"/>
                    <a:pt x="957" y="1170"/>
                    <a:pt x="952" y="1170"/>
                  </a:cubicBezTo>
                  <a:cubicBezTo>
                    <a:pt x="879" y="1170"/>
                    <a:pt x="580" y="1220"/>
                    <a:pt x="358" y="1430"/>
                  </a:cubicBezTo>
                  <a:cubicBezTo>
                    <a:pt x="129" y="1646"/>
                    <a:pt x="0" y="2641"/>
                    <a:pt x="799" y="2641"/>
                  </a:cubicBezTo>
                  <a:cubicBezTo>
                    <a:pt x="832" y="2641"/>
                    <a:pt x="866" y="2639"/>
                    <a:pt x="903" y="2635"/>
                  </a:cubicBezTo>
                  <a:cubicBezTo>
                    <a:pt x="1816" y="2547"/>
                    <a:pt x="3117" y="1948"/>
                    <a:pt x="3417" y="1532"/>
                  </a:cubicBezTo>
                  <a:cubicBezTo>
                    <a:pt x="3717" y="1116"/>
                    <a:pt x="3683" y="1061"/>
                    <a:pt x="3880" y="878"/>
                  </a:cubicBezTo>
                  <a:cubicBezTo>
                    <a:pt x="4078" y="694"/>
                    <a:pt x="3990" y="653"/>
                    <a:pt x="4188" y="427"/>
                  </a:cubicBezTo>
                  <a:cubicBezTo>
                    <a:pt x="4385" y="203"/>
                    <a:pt x="4930" y="19"/>
                    <a:pt x="4930" y="19"/>
                  </a:cubicBezTo>
                  <a:cubicBezTo>
                    <a:pt x="4930" y="19"/>
                    <a:pt x="4864" y="0"/>
                    <a:pt x="47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604;p46">
              <a:extLst>
                <a:ext uri="{FF2B5EF4-FFF2-40B4-BE49-F238E27FC236}">
                  <a16:creationId xmlns:a16="http://schemas.microsoft.com/office/drawing/2014/main" xmlns="" id="{5657D96E-AF4D-499C-A5F4-B50389675FC3}"/>
                </a:ext>
              </a:extLst>
            </p:cNvPr>
            <p:cNvSpPr/>
            <p:nvPr/>
          </p:nvSpPr>
          <p:spPr>
            <a:xfrm>
              <a:off x="1772400" y="3607400"/>
              <a:ext cx="20725" cy="34750"/>
            </a:xfrm>
            <a:custGeom>
              <a:avLst/>
              <a:gdLst/>
              <a:ahLst/>
              <a:cxnLst/>
              <a:rect l="l" t="t" r="r" b="b"/>
              <a:pathLst>
                <a:path w="829" h="1390" extrusionOk="0">
                  <a:moveTo>
                    <a:pt x="446" y="1"/>
                  </a:moveTo>
                  <a:cubicBezTo>
                    <a:pt x="436" y="1"/>
                    <a:pt x="427" y="6"/>
                    <a:pt x="423" y="16"/>
                  </a:cubicBezTo>
                  <a:cubicBezTo>
                    <a:pt x="419" y="25"/>
                    <a:pt x="0" y="1020"/>
                    <a:pt x="791" y="1387"/>
                  </a:cubicBezTo>
                  <a:cubicBezTo>
                    <a:pt x="794" y="1388"/>
                    <a:pt x="798" y="1390"/>
                    <a:pt x="801" y="1390"/>
                  </a:cubicBezTo>
                  <a:cubicBezTo>
                    <a:pt x="810" y="1390"/>
                    <a:pt x="819" y="1384"/>
                    <a:pt x="823" y="1376"/>
                  </a:cubicBezTo>
                  <a:cubicBezTo>
                    <a:pt x="828" y="1364"/>
                    <a:pt x="823" y="1350"/>
                    <a:pt x="811" y="1344"/>
                  </a:cubicBezTo>
                  <a:cubicBezTo>
                    <a:pt x="63" y="996"/>
                    <a:pt x="449" y="73"/>
                    <a:pt x="467" y="34"/>
                  </a:cubicBezTo>
                  <a:cubicBezTo>
                    <a:pt x="472" y="22"/>
                    <a:pt x="467" y="9"/>
                    <a:pt x="455" y="2"/>
                  </a:cubicBezTo>
                  <a:cubicBezTo>
                    <a:pt x="452" y="1"/>
                    <a:pt x="449" y="1"/>
                    <a:pt x="4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605;p46">
              <a:extLst>
                <a:ext uri="{FF2B5EF4-FFF2-40B4-BE49-F238E27FC236}">
                  <a16:creationId xmlns:a16="http://schemas.microsoft.com/office/drawing/2014/main" xmlns="" id="{60837F4E-AEC3-4FED-9469-85926D7467D4}"/>
                </a:ext>
              </a:extLst>
            </p:cNvPr>
            <p:cNvSpPr/>
            <p:nvPr/>
          </p:nvSpPr>
          <p:spPr>
            <a:xfrm>
              <a:off x="1810725" y="3601350"/>
              <a:ext cx="15600" cy="26300"/>
            </a:xfrm>
            <a:custGeom>
              <a:avLst/>
              <a:gdLst/>
              <a:ahLst/>
              <a:cxnLst/>
              <a:rect l="l" t="t" r="r" b="b"/>
              <a:pathLst>
                <a:path w="624" h="1052" extrusionOk="0">
                  <a:moveTo>
                    <a:pt x="189" y="1"/>
                  </a:moveTo>
                  <a:cubicBezTo>
                    <a:pt x="179" y="1"/>
                    <a:pt x="170" y="7"/>
                    <a:pt x="166" y="17"/>
                  </a:cubicBezTo>
                  <a:cubicBezTo>
                    <a:pt x="159" y="39"/>
                    <a:pt x="1" y="536"/>
                    <a:pt x="199" y="837"/>
                  </a:cubicBezTo>
                  <a:cubicBezTo>
                    <a:pt x="282" y="963"/>
                    <a:pt x="416" y="1035"/>
                    <a:pt x="597" y="1051"/>
                  </a:cubicBezTo>
                  <a:lnTo>
                    <a:pt x="599" y="1051"/>
                  </a:lnTo>
                  <a:cubicBezTo>
                    <a:pt x="612" y="1051"/>
                    <a:pt x="622" y="1042"/>
                    <a:pt x="623" y="1030"/>
                  </a:cubicBezTo>
                  <a:cubicBezTo>
                    <a:pt x="624" y="1016"/>
                    <a:pt x="614" y="1005"/>
                    <a:pt x="601" y="1004"/>
                  </a:cubicBezTo>
                  <a:cubicBezTo>
                    <a:pt x="436" y="989"/>
                    <a:pt x="314" y="924"/>
                    <a:pt x="239" y="811"/>
                  </a:cubicBezTo>
                  <a:cubicBezTo>
                    <a:pt x="53" y="529"/>
                    <a:pt x="209" y="37"/>
                    <a:pt x="211" y="32"/>
                  </a:cubicBezTo>
                  <a:cubicBezTo>
                    <a:pt x="216" y="19"/>
                    <a:pt x="208" y="6"/>
                    <a:pt x="196" y="2"/>
                  </a:cubicBezTo>
                  <a:cubicBezTo>
                    <a:pt x="194" y="1"/>
                    <a:pt x="191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606;p46">
              <a:extLst>
                <a:ext uri="{FF2B5EF4-FFF2-40B4-BE49-F238E27FC236}">
                  <a16:creationId xmlns:a16="http://schemas.microsoft.com/office/drawing/2014/main" xmlns="" id="{B6F34BCE-68A1-4315-8AD0-6FAFFB7E6535}"/>
                </a:ext>
              </a:extLst>
            </p:cNvPr>
            <p:cNvSpPr/>
            <p:nvPr/>
          </p:nvSpPr>
          <p:spPr>
            <a:xfrm>
              <a:off x="1839725" y="3588975"/>
              <a:ext cx="9500" cy="13000"/>
            </a:xfrm>
            <a:custGeom>
              <a:avLst/>
              <a:gdLst/>
              <a:ahLst/>
              <a:cxnLst/>
              <a:rect l="l" t="t" r="r" b="b"/>
              <a:pathLst>
                <a:path w="380" h="520" extrusionOk="0">
                  <a:moveTo>
                    <a:pt x="72" y="0"/>
                  </a:moveTo>
                  <a:cubicBezTo>
                    <a:pt x="61" y="0"/>
                    <a:pt x="51" y="9"/>
                    <a:pt x="49" y="20"/>
                  </a:cubicBezTo>
                  <a:cubicBezTo>
                    <a:pt x="48" y="24"/>
                    <a:pt x="0" y="399"/>
                    <a:pt x="345" y="518"/>
                  </a:cubicBezTo>
                  <a:cubicBezTo>
                    <a:pt x="347" y="519"/>
                    <a:pt x="350" y="519"/>
                    <a:pt x="352" y="519"/>
                  </a:cubicBezTo>
                  <a:cubicBezTo>
                    <a:pt x="363" y="519"/>
                    <a:pt x="372" y="513"/>
                    <a:pt x="375" y="503"/>
                  </a:cubicBezTo>
                  <a:cubicBezTo>
                    <a:pt x="379" y="491"/>
                    <a:pt x="373" y="477"/>
                    <a:pt x="361" y="473"/>
                  </a:cubicBezTo>
                  <a:cubicBezTo>
                    <a:pt x="53" y="367"/>
                    <a:pt x="95" y="40"/>
                    <a:pt x="97" y="27"/>
                  </a:cubicBezTo>
                  <a:cubicBezTo>
                    <a:pt x="98" y="14"/>
                    <a:pt x="89" y="1"/>
                    <a:pt x="76" y="0"/>
                  </a:cubicBezTo>
                  <a:cubicBezTo>
                    <a:pt x="75" y="0"/>
                    <a:pt x="74" y="0"/>
                    <a:pt x="7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607;p46">
              <a:extLst>
                <a:ext uri="{FF2B5EF4-FFF2-40B4-BE49-F238E27FC236}">
                  <a16:creationId xmlns:a16="http://schemas.microsoft.com/office/drawing/2014/main" xmlns="" id="{9E4B0950-9312-4487-8464-E909048A3F06}"/>
                </a:ext>
              </a:extLst>
            </p:cNvPr>
            <p:cNvSpPr/>
            <p:nvPr/>
          </p:nvSpPr>
          <p:spPr>
            <a:xfrm>
              <a:off x="1726100" y="3637900"/>
              <a:ext cx="43625" cy="27600"/>
            </a:xfrm>
            <a:custGeom>
              <a:avLst/>
              <a:gdLst/>
              <a:ahLst/>
              <a:cxnLst/>
              <a:rect l="l" t="t" r="r" b="b"/>
              <a:pathLst>
                <a:path w="1745" h="1104" extrusionOk="0">
                  <a:moveTo>
                    <a:pt x="19" y="1"/>
                  </a:moveTo>
                  <a:cubicBezTo>
                    <a:pt x="19" y="1"/>
                    <a:pt x="0" y="968"/>
                    <a:pt x="750" y="1087"/>
                  </a:cubicBezTo>
                  <a:cubicBezTo>
                    <a:pt x="823" y="1098"/>
                    <a:pt x="891" y="1104"/>
                    <a:pt x="955" y="1104"/>
                  </a:cubicBezTo>
                  <a:cubicBezTo>
                    <a:pt x="1544" y="1104"/>
                    <a:pt x="1745" y="658"/>
                    <a:pt x="1745" y="658"/>
                  </a:cubicBezTo>
                  <a:cubicBezTo>
                    <a:pt x="1745" y="658"/>
                    <a:pt x="1078" y="481"/>
                    <a:pt x="586" y="231"/>
                  </a:cubicBezTo>
                  <a:cubicBezTo>
                    <a:pt x="185" y="27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608;p46">
              <a:extLst>
                <a:ext uri="{FF2B5EF4-FFF2-40B4-BE49-F238E27FC236}">
                  <a16:creationId xmlns:a16="http://schemas.microsoft.com/office/drawing/2014/main" xmlns="" id="{D53E285B-D106-4DA9-8725-75D538647801}"/>
                </a:ext>
              </a:extLst>
            </p:cNvPr>
            <p:cNvSpPr/>
            <p:nvPr/>
          </p:nvSpPr>
          <p:spPr>
            <a:xfrm>
              <a:off x="1732125" y="3643650"/>
              <a:ext cx="30375" cy="16075"/>
            </a:xfrm>
            <a:custGeom>
              <a:avLst/>
              <a:gdLst/>
              <a:ahLst/>
              <a:cxnLst/>
              <a:rect l="l" t="t" r="r" b="b"/>
              <a:pathLst>
                <a:path w="1215" h="64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11" y="411"/>
                    <a:pt x="520" y="585"/>
                  </a:cubicBezTo>
                  <a:cubicBezTo>
                    <a:pt x="617" y="627"/>
                    <a:pt x="707" y="642"/>
                    <a:pt x="788" y="642"/>
                  </a:cubicBezTo>
                  <a:cubicBezTo>
                    <a:pt x="1048" y="642"/>
                    <a:pt x="1215" y="481"/>
                    <a:pt x="1215" y="481"/>
                  </a:cubicBezTo>
                  <a:cubicBezTo>
                    <a:pt x="1215" y="481"/>
                    <a:pt x="270" y="147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609;p46">
              <a:extLst>
                <a:ext uri="{FF2B5EF4-FFF2-40B4-BE49-F238E27FC236}">
                  <a16:creationId xmlns:a16="http://schemas.microsoft.com/office/drawing/2014/main" xmlns="" id="{9AB9243B-C804-4A5C-A4BD-4FCB5A20E5F3}"/>
                </a:ext>
              </a:extLst>
            </p:cNvPr>
            <p:cNvSpPr/>
            <p:nvPr/>
          </p:nvSpPr>
          <p:spPr>
            <a:xfrm>
              <a:off x="1737300" y="3599150"/>
              <a:ext cx="13000" cy="9725"/>
            </a:xfrm>
            <a:custGeom>
              <a:avLst/>
              <a:gdLst/>
              <a:ahLst/>
              <a:cxnLst/>
              <a:rect l="l" t="t" r="r" b="b"/>
              <a:pathLst>
                <a:path w="520" h="389" extrusionOk="0">
                  <a:moveTo>
                    <a:pt x="189" y="1"/>
                  </a:moveTo>
                  <a:cubicBezTo>
                    <a:pt x="1" y="1"/>
                    <a:pt x="2" y="271"/>
                    <a:pt x="115" y="355"/>
                  </a:cubicBezTo>
                  <a:cubicBezTo>
                    <a:pt x="149" y="379"/>
                    <a:pt x="180" y="388"/>
                    <a:pt x="208" y="388"/>
                  </a:cubicBezTo>
                  <a:cubicBezTo>
                    <a:pt x="288" y="388"/>
                    <a:pt x="342" y="318"/>
                    <a:pt x="342" y="318"/>
                  </a:cubicBezTo>
                  <a:cubicBezTo>
                    <a:pt x="342" y="318"/>
                    <a:pt x="520" y="88"/>
                    <a:pt x="261" y="12"/>
                  </a:cubicBezTo>
                  <a:cubicBezTo>
                    <a:pt x="234" y="4"/>
                    <a:pt x="210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610;p46">
              <a:extLst>
                <a:ext uri="{FF2B5EF4-FFF2-40B4-BE49-F238E27FC236}">
                  <a16:creationId xmlns:a16="http://schemas.microsoft.com/office/drawing/2014/main" xmlns="" id="{3D964687-F17C-4B0E-AF96-1DB384298B26}"/>
                </a:ext>
              </a:extLst>
            </p:cNvPr>
            <p:cNvSpPr/>
            <p:nvPr/>
          </p:nvSpPr>
          <p:spPr>
            <a:xfrm>
              <a:off x="1746350" y="3595075"/>
              <a:ext cx="12475" cy="8075"/>
            </a:xfrm>
            <a:custGeom>
              <a:avLst/>
              <a:gdLst/>
              <a:ahLst/>
              <a:cxnLst/>
              <a:rect l="l" t="t" r="r" b="b"/>
              <a:pathLst>
                <a:path w="499" h="323" extrusionOk="0">
                  <a:moveTo>
                    <a:pt x="200" y="1"/>
                  </a:moveTo>
                  <a:cubicBezTo>
                    <a:pt x="171" y="1"/>
                    <a:pt x="143" y="9"/>
                    <a:pt x="120" y="30"/>
                  </a:cubicBezTo>
                  <a:cubicBezTo>
                    <a:pt x="49" y="94"/>
                    <a:pt x="0" y="295"/>
                    <a:pt x="177" y="320"/>
                  </a:cubicBezTo>
                  <a:cubicBezTo>
                    <a:pt x="187" y="322"/>
                    <a:pt x="196" y="322"/>
                    <a:pt x="206" y="322"/>
                  </a:cubicBezTo>
                  <a:cubicBezTo>
                    <a:pt x="369" y="322"/>
                    <a:pt x="499" y="129"/>
                    <a:pt x="358" y="54"/>
                  </a:cubicBezTo>
                  <a:cubicBezTo>
                    <a:pt x="358" y="54"/>
                    <a:pt x="276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611;p46">
              <a:extLst>
                <a:ext uri="{FF2B5EF4-FFF2-40B4-BE49-F238E27FC236}">
                  <a16:creationId xmlns:a16="http://schemas.microsoft.com/office/drawing/2014/main" xmlns="" id="{D55C0960-109D-4B39-A619-72BDEADEFBE1}"/>
                </a:ext>
              </a:extLst>
            </p:cNvPr>
            <p:cNvSpPr/>
            <p:nvPr/>
          </p:nvSpPr>
          <p:spPr>
            <a:xfrm>
              <a:off x="1529350" y="3543650"/>
              <a:ext cx="203950" cy="116100"/>
            </a:xfrm>
            <a:custGeom>
              <a:avLst/>
              <a:gdLst/>
              <a:ahLst/>
              <a:cxnLst/>
              <a:rect l="l" t="t" r="r" b="b"/>
              <a:pathLst>
                <a:path w="8158" h="4644" extrusionOk="0">
                  <a:moveTo>
                    <a:pt x="7342" y="0"/>
                  </a:moveTo>
                  <a:cubicBezTo>
                    <a:pt x="7023" y="0"/>
                    <a:pt x="6591" y="14"/>
                    <a:pt x="6009" y="58"/>
                  </a:cubicBezTo>
                  <a:cubicBezTo>
                    <a:pt x="4264" y="189"/>
                    <a:pt x="3292" y="1524"/>
                    <a:pt x="2058" y="2834"/>
                  </a:cubicBezTo>
                  <a:cubicBezTo>
                    <a:pt x="1730" y="3182"/>
                    <a:pt x="1471" y="3310"/>
                    <a:pt x="1267" y="3310"/>
                  </a:cubicBezTo>
                  <a:cubicBezTo>
                    <a:pt x="702" y="3310"/>
                    <a:pt x="560" y="2332"/>
                    <a:pt x="560" y="2332"/>
                  </a:cubicBezTo>
                  <a:lnTo>
                    <a:pt x="560" y="2332"/>
                  </a:lnTo>
                  <a:cubicBezTo>
                    <a:pt x="560" y="2332"/>
                    <a:pt x="0" y="3467"/>
                    <a:pt x="1285" y="4378"/>
                  </a:cubicBezTo>
                  <a:cubicBezTo>
                    <a:pt x="1552" y="4567"/>
                    <a:pt x="1801" y="4643"/>
                    <a:pt x="2033" y="4643"/>
                  </a:cubicBezTo>
                  <a:cubicBezTo>
                    <a:pt x="2917" y="4643"/>
                    <a:pt x="3541" y="3530"/>
                    <a:pt x="3863" y="3336"/>
                  </a:cubicBezTo>
                  <a:cubicBezTo>
                    <a:pt x="4042" y="3227"/>
                    <a:pt x="4176" y="3197"/>
                    <a:pt x="4271" y="3197"/>
                  </a:cubicBezTo>
                  <a:cubicBezTo>
                    <a:pt x="4391" y="3197"/>
                    <a:pt x="4446" y="3245"/>
                    <a:pt x="4446" y="3245"/>
                  </a:cubicBezTo>
                  <a:cubicBezTo>
                    <a:pt x="4579" y="2761"/>
                    <a:pt x="5232" y="1653"/>
                    <a:pt x="5232" y="1653"/>
                  </a:cubicBezTo>
                  <a:cubicBezTo>
                    <a:pt x="6366" y="235"/>
                    <a:pt x="8158" y="58"/>
                    <a:pt x="8158" y="58"/>
                  </a:cubicBezTo>
                  <a:cubicBezTo>
                    <a:pt x="8158" y="58"/>
                    <a:pt x="7978" y="0"/>
                    <a:pt x="73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612;p46">
              <a:extLst>
                <a:ext uri="{FF2B5EF4-FFF2-40B4-BE49-F238E27FC236}">
                  <a16:creationId xmlns:a16="http://schemas.microsoft.com/office/drawing/2014/main" xmlns="" id="{780C42E3-E2C4-46FF-93E7-06159AE4C22A}"/>
                </a:ext>
              </a:extLst>
            </p:cNvPr>
            <p:cNvSpPr/>
            <p:nvPr/>
          </p:nvSpPr>
          <p:spPr>
            <a:xfrm>
              <a:off x="1530775" y="3567500"/>
              <a:ext cx="42650" cy="36175"/>
            </a:xfrm>
            <a:custGeom>
              <a:avLst/>
              <a:gdLst/>
              <a:ahLst/>
              <a:cxnLst/>
              <a:rect l="l" t="t" r="r" b="b"/>
              <a:pathLst>
                <a:path w="1706" h="1447" extrusionOk="0">
                  <a:moveTo>
                    <a:pt x="885" y="0"/>
                  </a:moveTo>
                  <a:cubicBezTo>
                    <a:pt x="506" y="0"/>
                    <a:pt x="173" y="262"/>
                    <a:pt x="97" y="570"/>
                  </a:cubicBezTo>
                  <a:cubicBezTo>
                    <a:pt x="1" y="963"/>
                    <a:pt x="290" y="1264"/>
                    <a:pt x="290" y="1264"/>
                  </a:cubicBezTo>
                  <a:cubicBezTo>
                    <a:pt x="290" y="1264"/>
                    <a:pt x="457" y="1446"/>
                    <a:pt x="752" y="1446"/>
                  </a:cubicBezTo>
                  <a:cubicBezTo>
                    <a:pt x="821" y="1446"/>
                    <a:pt x="897" y="1436"/>
                    <a:pt x="980" y="1411"/>
                  </a:cubicBezTo>
                  <a:cubicBezTo>
                    <a:pt x="1415" y="1280"/>
                    <a:pt x="1705" y="273"/>
                    <a:pt x="1209" y="66"/>
                  </a:cubicBezTo>
                  <a:cubicBezTo>
                    <a:pt x="1100" y="21"/>
                    <a:pt x="991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613;p46">
              <a:extLst>
                <a:ext uri="{FF2B5EF4-FFF2-40B4-BE49-F238E27FC236}">
                  <a16:creationId xmlns:a16="http://schemas.microsoft.com/office/drawing/2014/main" xmlns="" id="{A551E79F-2102-4FC5-AC7B-4FE735BE5422}"/>
                </a:ext>
              </a:extLst>
            </p:cNvPr>
            <p:cNvSpPr/>
            <p:nvPr/>
          </p:nvSpPr>
          <p:spPr>
            <a:xfrm>
              <a:off x="1718175" y="3690600"/>
              <a:ext cx="36500" cy="37525"/>
            </a:xfrm>
            <a:custGeom>
              <a:avLst/>
              <a:gdLst/>
              <a:ahLst/>
              <a:cxnLst/>
              <a:rect l="l" t="t" r="r" b="b"/>
              <a:pathLst>
                <a:path w="1460" h="1501" extrusionOk="0">
                  <a:moveTo>
                    <a:pt x="1460" y="0"/>
                  </a:moveTo>
                  <a:lnTo>
                    <a:pt x="1460" y="0"/>
                  </a:lnTo>
                  <a:cubicBezTo>
                    <a:pt x="1195" y="77"/>
                    <a:pt x="907" y="130"/>
                    <a:pt x="605" y="138"/>
                  </a:cubicBezTo>
                  <a:cubicBezTo>
                    <a:pt x="548" y="139"/>
                    <a:pt x="492" y="140"/>
                    <a:pt x="436" y="140"/>
                  </a:cubicBezTo>
                  <a:cubicBezTo>
                    <a:pt x="285" y="140"/>
                    <a:pt x="140" y="135"/>
                    <a:pt x="1" y="127"/>
                  </a:cubicBezTo>
                  <a:lnTo>
                    <a:pt x="1" y="127"/>
                  </a:lnTo>
                  <a:cubicBezTo>
                    <a:pt x="40" y="571"/>
                    <a:pt x="44" y="1022"/>
                    <a:pt x="111" y="1458"/>
                  </a:cubicBezTo>
                  <a:cubicBezTo>
                    <a:pt x="330" y="1484"/>
                    <a:pt x="559" y="1500"/>
                    <a:pt x="791" y="1500"/>
                  </a:cubicBezTo>
                  <a:cubicBezTo>
                    <a:pt x="1014" y="1500"/>
                    <a:pt x="1240" y="1485"/>
                    <a:pt x="1460" y="1449"/>
                  </a:cubicBezTo>
                  <a:cubicBezTo>
                    <a:pt x="1390" y="965"/>
                    <a:pt x="1417" y="473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614;p46">
              <a:extLst>
                <a:ext uri="{FF2B5EF4-FFF2-40B4-BE49-F238E27FC236}">
                  <a16:creationId xmlns:a16="http://schemas.microsoft.com/office/drawing/2014/main" xmlns="" id="{9066E661-E385-43B8-BC8F-22CC562EA23F}"/>
                </a:ext>
              </a:extLst>
            </p:cNvPr>
            <p:cNvSpPr/>
            <p:nvPr/>
          </p:nvSpPr>
          <p:spPr>
            <a:xfrm>
              <a:off x="1752925" y="3676000"/>
              <a:ext cx="40600" cy="50825"/>
            </a:xfrm>
            <a:custGeom>
              <a:avLst/>
              <a:gdLst/>
              <a:ahLst/>
              <a:cxnLst/>
              <a:rect l="l" t="t" r="r" b="b"/>
              <a:pathLst>
                <a:path w="1624" h="2033" extrusionOk="0">
                  <a:moveTo>
                    <a:pt x="1307" y="1"/>
                  </a:moveTo>
                  <a:cubicBezTo>
                    <a:pt x="1026" y="187"/>
                    <a:pt x="592" y="434"/>
                    <a:pt x="70" y="584"/>
                  </a:cubicBezTo>
                  <a:cubicBezTo>
                    <a:pt x="27" y="1057"/>
                    <a:pt x="0" y="1549"/>
                    <a:pt x="70" y="2033"/>
                  </a:cubicBezTo>
                  <a:cubicBezTo>
                    <a:pt x="115" y="2026"/>
                    <a:pt x="160" y="2018"/>
                    <a:pt x="204" y="2009"/>
                  </a:cubicBezTo>
                  <a:cubicBezTo>
                    <a:pt x="925" y="1859"/>
                    <a:pt x="1368" y="1628"/>
                    <a:pt x="1624" y="1446"/>
                  </a:cubicBezTo>
                  <a:cubicBezTo>
                    <a:pt x="1555" y="972"/>
                    <a:pt x="1608" y="448"/>
                    <a:pt x="13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615;p46">
              <a:extLst>
                <a:ext uri="{FF2B5EF4-FFF2-40B4-BE49-F238E27FC236}">
                  <a16:creationId xmlns:a16="http://schemas.microsoft.com/office/drawing/2014/main" xmlns="" id="{65A85B75-C83C-4C0E-806F-2AF842EC0FB8}"/>
                </a:ext>
              </a:extLst>
            </p:cNvPr>
            <p:cNvSpPr/>
            <p:nvPr/>
          </p:nvSpPr>
          <p:spPr>
            <a:xfrm>
              <a:off x="1785600" y="3669575"/>
              <a:ext cx="15525" cy="42600"/>
            </a:xfrm>
            <a:custGeom>
              <a:avLst/>
              <a:gdLst/>
              <a:ahLst/>
              <a:cxnLst/>
              <a:rect l="l" t="t" r="r" b="b"/>
              <a:pathLst>
                <a:path w="621" h="1704" extrusionOk="0">
                  <a:moveTo>
                    <a:pt x="346" y="1"/>
                  </a:moveTo>
                  <a:cubicBezTo>
                    <a:pt x="346" y="1"/>
                    <a:pt x="220" y="111"/>
                    <a:pt x="0" y="258"/>
                  </a:cubicBezTo>
                  <a:cubicBezTo>
                    <a:pt x="301" y="705"/>
                    <a:pt x="248" y="1229"/>
                    <a:pt x="317" y="1703"/>
                  </a:cubicBezTo>
                  <a:cubicBezTo>
                    <a:pt x="540" y="1544"/>
                    <a:pt x="621" y="1421"/>
                    <a:pt x="621" y="1421"/>
                  </a:cubicBezTo>
                  <a:lnTo>
                    <a:pt x="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616;p46">
              <a:extLst>
                <a:ext uri="{FF2B5EF4-FFF2-40B4-BE49-F238E27FC236}">
                  <a16:creationId xmlns:a16="http://schemas.microsoft.com/office/drawing/2014/main" xmlns="" id="{12510649-4580-4FDB-89D8-EAE056F500A7}"/>
                </a:ext>
              </a:extLst>
            </p:cNvPr>
            <p:cNvSpPr/>
            <p:nvPr/>
          </p:nvSpPr>
          <p:spPr>
            <a:xfrm>
              <a:off x="1675975" y="3685975"/>
              <a:ext cx="24550" cy="36575"/>
            </a:xfrm>
            <a:custGeom>
              <a:avLst/>
              <a:gdLst/>
              <a:ahLst/>
              <a:cxnLst/>
              <a:rect l="l" t="t" r="r" b="b"/>
              <a:pathLst>
                <a:path w="982" h="1463" extrusionOk="0">
                  <a:moveTo>
                    <a:pt x="1" y="0"/>
                  </a:moveTo>
                  <a:lnTo>
                    <a:pt x="263" y="1298"/>
                  </a:lnTo>
                  <a:cubicBezTo>
                    <a:pt x="263" y="1298"/>
                    <a:pt x="484" y="1376"/>
                    <a:pt x="829" y="1463"/>
                  </a:cubicBezTo>
                  <a:cubicBezTo>
                    <a:pt x="818" y="1056"/>
                    <a:pt x="887" y="639"/>
                    <a:pt x="982" y="237"/>
                  </a:cubicBezTo>
                  <a:cubicBezTo>
                    <a:pt x="371" y="14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1617;p46">
              <a:extLst>
                <a:ext uri="{FF2B5EF4-FFF2-40B4-BE49-F238E27FC236}">
                  <a16:creationId xmlns:a16="http://schemas.microsoft.com/office/drawing/2014/main" xmlns="" id="{23CFFDDC-DF03-4C87-BDE7-B64F63F27249}"/>
                </a:ext>
              </a:extLst>
            </p:cNvPr>
            <p:cNvSpPr/>
            <p:nvPr/>
          </p:nvSpPr>
          <p:spPr>
            <a:xfrm>
              <a:off x="1696400" y="3691875"/>
              <a:ext cx="24550" cy="35200"/>
            </a:xfrm>
            <a:custGeom>
              <a:avLst/>
              <a:gdLst/>
              <a:ahLst/>
              <a:cxnLst/>
              <a:rect l="l" t="t" r="r" b="b"/>
              <a:pathLst>
                <a:path w="982" h="1408" extrusionOk="0">
                  <a:moveTo>
                    <a:pt x="165" y="1"/>
                  </a:moveTo>
                  <a:cubicBezTo>
                    <a:pt x="70" y="403"/>
                    <a:pt x="1" y="820"/>
                    <a:pt x="12" y="1227"/>
                  </a:cubicBezTo>
                  <a:cubicBezTo>
                    <a:pt x="276" y="1292"/>
                    <a:pt x="614" y="1363"/>
                    <a:pt x="982" y="1407"/>
                  </a:cubicBezTo>
                  <a:cubicBezTo>
                    <a:pt x="915" y="971"/>
                    <a:pt x="911" y="518"/>
                    <a:pt x="872" y="76"/>
                  </a:cubicBezTo>
                  <a:cubicBezTo>
                    <a:pt x="611" y="61"/>
                    <a:pt x="374" y="33"/>
                    <a:pt x="1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618;p46">
              <a:extLst>
                <a:ext uri="{FF2B5EF4-FFF2-40B4-BE49-F238E27FC236}">
                  <a16:creationId xmlns:a16="http://schemas.microsoft.com/office/drawing/2014/main" xmlns="" id="{F76AD412-88B7-4444-B2F9-32BBC96794E1}"/>
                </a:ext>
              </a:extLst>
            </p:cNvPr>
            <p:cNvSpPr/>
            <p:nvPr/>
          </p:nvSpPr>
          <p:spPr>
            <a:xfrm>
              <a:off x="1777050" y="3712875"/>
              <a:ext cx="22775" cy="25550"/>
            </a:xfrm>
            <a:custGeom>
              <a:avLst/>
              <a:gdLst/>
              <a:ahLst/>
              <a:cxnLst/>
              <a:rect l="l" t="t" r="r" b="b"/>
              <a:pathLst>
                <a:path w="911" h="1022" extrusionOk="0">
                  <a:moveTo>
                    <a:pt x="615" y="1"/>
                  </a:moveTo>
                  <a:lnTo>
                    <a:pt x="0" y="314"/>
                  </a:lnTo>
                  <a:cubicBezTo>
                    <a:pt x="0" y="314"/>
                    <a:pt x="141" y="592"/>
                    <a:pt x="240" y="1022"/>
                  </a:cubicBezTo>
                  <a:cubicBezTo>
                    <a:pt x="470" y="1001"/>
                    <a:pt x="694" y="957"/>
                    <a:pt x="910" y="892"/>
                  </a:cubicBezTo>
                  <a:cubicBezTo>
                    <a:pt x="743" y="419"/>
                    <a:pt x="615" y="1"/>
                    <a:pt x="6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1619;p46">
              <a:extLst>
                <a:ext uri="{FF2B5EF4-FFF2-40B4-BE49-F238E27FC236}">
                  <a16:creationId xmlns:a16="http://schemas.microsoft.com/office/drawing/2014/main" xmlns="" id="{830461CB-45BA-4269-975A-9268EAA0C8B7}"/>
                </a:ext>
              </a:extLst>
            </p:cNvPr>
            <p:cNvSpPr/>
            <p:nvPr/>
          </p:nvSpPr>
          <p:spPr>
            <a:xfrm>
              <a:off x="1783025" y="3735150"/>
              <a:ext cx="22300" cy="17825"/>
            </a:xfrm>
            <a:custGeom>
              <a:avLst/>
              <a:gdLst/>
              <a:ahLst/>
              <a:cxnLst/>
              <a:rect l="l" t="t" r="r" b="b"/>
              <a:pathLst>
                <a:path w="892" h="713" extrusionOk="0">
                  <a:moveTo>
                    <a:pt x="671" y="1"/>
                  </a:moveTo>
                  <a:cubicBezTo>
                    <a:pt x="455" y="66"/>
                    <a:pt x="231" y="110"/>
                    <a:pt x="1" y="131"/>
                  </a:cubicBezTo>
                  <a:cubicBezTo>
                    <a:pt x="41" y="303"/>
                    <a:pt x="74" y="499"/>
                    <a:pt x="89" y="713"/>
                  </a:cubicBezTo>
                  <a:cubicBezTo>
                    <a:pt x="363" y="703"/>
                    <a:pt x="637" y="660"/>
                    <a:pt x="892" y="580"/>
                  </a:cubicBezTo>
                  <a:cubicBezTo>
                    <a:pt x="815" y="394"/>
                    <a:pt x="740" y="193"/>
                    <a:pt x="6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1620;p46">
              <a:extLst>
                <a:ext uri="{FF2B5EF4-FFF2-40B4-BE49-F238E27FC236}">
                  <a16:creationId xmlns:a16="http://schemas.microsoft.com/office/drawing/2014/main" xmlns="" id="{1397F82E-AB62-432D-A1E4-3A0448DCD2DD}"/>
                </a:ext>
              </a:extLst>
            </p:cNvPr>
            <p:cNvSpPr/>
            <p:nvPr/>
          </p:nvSpPr>
          <p:spPr>
            <a:xfrm>
              <a:off x="1785100" y="3749625"/>
              <a:ext cx="27625" cy="24175"/>
            </a:xfrm>
            <a:custGeom>
              <a:avLst/>
              <a:gdLst/>
              <a:ahLst/>
              <a:cxnLst/>
              <a:rect l="l" t="t" r="r" b="b"/>
              <a:pathLst>
                <a:path w="1105" h="967" extrusionOk="0">
                  <a:moveTo>
                    <a:pt x="809" y="1"/>
                  </a:moveTo>
                  <a:cubicBezTo>
                    <a:pt x="554" y="81"/>
                    <a:pt x="280" y="124"/>
                    <a:pt x="6" y="134"/>
                  </a:cubicBezTo>
                  <a:cubicBezTo>
                    <a:pt x="16" y="276"/>
                    <a:pt x="19" y="426"/>
                    <a:pt x="10" y="582"/>
                  </a:cubicBezTo>
                  <a:cubicBezTo>
                    <a:pt x="3" y="706"/>
                    <a:pt x="1" y="823"/>
                    <a:pt x="3" y="932"/>
                  </a:cubicBezTo>
                  <a:cubicBezTo>
                    <a:pt x="105" y="956"/>
                    <a:pt x="209" y="967"/>
                    <a:pt x="312" y="967"/>
                  </a:cubicBezTo>
                  <a:cubicBezTo>
                    <a:pt x="577" y="967"/>
                    <a:pt x="844" y="896"/>
                    <a:pt x="1104" y="796"/>
                  </a:cubicBezTo>
                  <a:cubicBezTo>
                    <a:pt x="1026" y="558"/>
                    <a:pt x="934" y="305"/>
                    <a:pt x="843" y="86"/>
                  </a:cubicBezTo>
                  <a:cubicBezTo>
                    <a:pt x="831" y="58"/>
                    <a:pt x="820" y="30"/>
                    <a:pt x="8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1621;p46">
              <a:extLst>
                <a:ext uri="{FF2B5EF4-FFF2-40B4-BE49-F238E27FC236}">
                  <a16:creationId xmlns:a16="http://schemas.microsoft.com/office/drawing/2014/main" xmlns="" id="{9A5259FE-2E05-4E79-A907-1217F3B93CD8}"/>
                </a:ext>
              </a:extLst>
            </p:cNvPr>
            <p:cNvSpPr/>
            <p:nvPr/>
          </p:nvSpPr>
          <p:spPr>
            <a:xfrm>
              <a:off x="1786175" y="3782775"/>
              <a:ext cx="32975" cy="19100"/>
            </a:xfrm>
            <a:custGeom>
              <a:avLst/>
              <a:gdLst/>
              <a:ahLst/>
              <a:cxnLst/>
              <a:rect l="l" t="t" r="r" b="b"/>
              <a:pathLst>
                <a:path w="1319" h="764" extrusionOk="0">
                  <a:moveTo>
                    <a:pt x="1224" y="1"/>
                  </a:moveTo>
                  <a:cubicBezTo>
                    <a:pt x="1004" y="131"/>
                    <a:pt x="757" y="196"/>
                    <a:pt x="498" y="196"/>
                  </a:cubicBezTo>
                  <a:cubicBezTo>
                    <a:pt x="335" y="196"/>
                    <a:pt x="168" y="170"/>
                    <a:pt x="1" y="119"/>
                  </a:cubicBezTo>
                  <a:lnTo>
                    <a:pt x="1" y="119"/>
                  </a:lnTo>
                  <a:cubicBezTo>
                    <a:pt x="62" y="539"/>
                    <a:pt x="171" y="763"/>
                    <a:pt x="171" y="763"/>
                  </a:cubicBezTo>
                  <a:cubicBezTo>
                    <a:pt x="171" y="763"/>
                    <a:pt x="1272" y="366"/>
                    <a:pt x="1305" y="366"/>
                  </a:cubicBezTo>
                  <a:cubicBezTo>
                    <a:pt x="1318" y="366"/>
                    <a:pt x="1286" y="219"/>
                    <a:pt x="12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1622;p46">
              <a:extLst>
                <a:ext uri="{FF2B5EF4-FFF2-40B4-BE49-F238E27FC236}">
                  <a16:creationId xmlns:a16="http://schemas.microsoft.com/office/drawing/2014/main" xmlns="" id="{3CC74413-A3E0-46A0-9FDC-36E0AEC79482}"/>
                </a:ext>
              </a:extLst>
            </p:cNvPr>
            <p:cNvSpPr/>
            <p:nvPr/>
          </p:nvSpPr>
          <p:spPr>
            <a:xfrm>
              <a:off x="1785150" y="3769525"/>
              <a:ext cx="31625" cy="18150"/>
            </a:xfrm>
            <a:custGeom>
              <a:avLst/>
              <a:gdLst/>
              <a:ahLst/>
              <a:cxnLst/>
              <a:rect l="l" t="t" r="r" b="b"/>
              <a:pathLst>
                <a:path w="1265" h="726" extrusionOk="0">
                  <a:moveTo>
                    <a:pt x="1102" y="0"/>
                  </a:moveTo>
                  <a:cubicBezTo>
                    <a:pt x="842" y="100"/>
                    <a:pt x="575" y="171"/>
                    <a:pt x="310" y="171"/>
                  </a:cubicBezTo>
                  <a:cubicBezTo>
                    <a:pt x="206" y="171"/>
                    <a:pt x="103" y="160"/>
                    <a:pt x="1" y="136"/>
                  </a:cubicBezTo>
                  <a:lnTo>
                    <a:pt x="1" y="136"/>
                  </a:lnTo>
                  <a:cubicBezTo>
                    <a:pt x="4" y="331"/>
                    <a:pt x="20" y="502"/>
                    <a:pt x="42" y="649"/>
                  </a:cubicBezTo>
                  <a:cubicBezTo>
                    <a:pt x="209" y="700"/>
                    <a:pt x="376" y="726"/>
                    <a:pt x="539" y="726"/>
                  </a:cubicBezTo>
                  <a:cubicBezTo>
                    <a:pt x="797" y="726"/>
                    <a:pt x="1045" y="661"/>
                    <a:pt x="1264" y="531"/>
                  </a:cubicBezTo>
                  <a:cubicBezTo>
                    <a:pt x="1222" y="379"/>
                    <a:pt x="1166" y="194"/>
                    <a:pt x="11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1623;p46">
              <a:extLst>
                <a:ext uri="{FF2B5EF4-FFF2-40B4-BE49-F238E27FC236}">
                  <a16:creationId xmlns:a16="http://schemas.microsoft.com/office/drawing/2014/main" xmlns="" id="{AE4AACFC-A0A4-49E8-877A-A095101F3724}"/>
                </a:ext>
              </a:extLst>
            </p:cNvPr>
            <p:cNvSpPr/>
            <p:nvPr/>
          </p:nvSpPr>
          <p:spPr>
            <a:xfrm>
              <a:off x="1802650" y="3796350"/>
              <a:ext cx="9550" cy="24000"/>
            </a:xfrm>
            <a:custGeom>
              <a:avLst/>
              <a:gdLst/>
              <a:ahLst/>
              <a:cxnLst/>
              <a:rect l="l" t="t" r="r" b="b"/>
              <a:pathLst>
                <a:path w="382" h="960" extrusionOk="0">
                  <a:moveTo>
                    <a:pt x="128" y="0"/>
                  </a:moveTo>
                  <a:lnTo>
                    <a:pt x="22" y="38"/>
                  </a:lnTo>
                  <a:cubicBezTo>
                    <a:pt x="22" y="38"/>
                    <a:pt x="0" y="250"/>
                    <a:pt x="124" y="503"/>
                  </a:cubicBezTo>
                  <a:cubicBezTo>
                    <a:pt x="248" y="757"/>
                    <a:pt x="259" y="959"/>
                    <a:pt x="259" y="959"/>
                  </a:cubicBezTo>
                  <a:lnTo>
                    <a:pt x="382" y="959"/>
                  </a:lnTo>
                  <a:cubicBezTo>
                    <a:pt x="382" y="959"/>
                    <a:pt x="279" y="675"/>
                    <a:pt x="201" y="527"/>
                  </a:cubicBezTo>
                  <a:cubicBezTo>
                    <a:pt x="124" y="379"/>
                    <a:pt x="128" y="0"/>
                    <a:pt x="1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1624;p46">
              <a:extLst>
                <a:ext uri="{FF2B5EF4-FFF2-40B4-BE49-F238E27FC236}">
                  <a16:creationId xmlns:a16="http://schemas.microsoft.com/office/drawing/2014/main" xmlns="" id="{4498653A-6505-492D-B193-0B855ADC51B7}"/>
                </a:ext>
              </a:extLst>
            </p:cNvPr>
            <p:cNvSpPr/>
            <p:nvPr/>
          </p:nvSpPr>
          <p:spPr>
            <a:xfrm>
              <a:off x="1816175" y="3791925"/>
              <a:ext cx="9150" cy="23200"/>
            </a:xfrm>
            <a:custGeom>
              <a:avLst/>
              <a:gdLst/>
              <a:ahLst/>
              <a:cxnLst/>
              <a:rect l="l" t="t" r="r" b="b"/>
              <a:pathLst>
                <a:path w="366" h="928" extrusionOk="0">
                  <a:moveTo>
                    <a:pt x="105" y="0"/>
                  </a:moveTo>
                  <a:lnTo>
                    <a:pt x="1" y="33"/>
                  </a:lnTo>
                  <a:cubicBezTo>
                    <a:pt x="1" y="33"/>
                    <a:pt x="3" y="175"/>
                    <a:pt x="108" y="397"/>
                  </a:cubicBezTo>
                  <a:cubicBezTo>
                    <a:pt x="212" y="618"/>
                    <a:pt x="230" y="927"/>
                    <a:pt x="230" y="927"/>
                  </a:cubicBezTo>
                  <a:lnTo>
                    <a:pt x="365" y="927"/>
                  </a:lnTo>
                  <a:cubicBezTo>
                    <a:pt x="365" y="927"/>
                    <a:pt x="258" y="439"/>
                    <a:pt x="151" y="339"/>
                  </a:cubicBezTo>
                  <a:cubicBezTo>
                    <a:pt x="45" y="239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1625;p46">
              <a:extLst>
                <a:ext uri="{FF2B5EF4-FFF2-40B4-BE49-F238E27FC236}">
                  <a16:creationId xmlns:a16="http://schemas.microsoft.com/office/drawing/2014/main" xmlns="" id="{13404B9F-3ABC-4D87-8441-2E25B531A188}"/>
                </a:ext>
              </a:extLst>
            </p:cNvPr>
            <p:cNvSpPr/>
            <p:nvPr/>
          </p:nvSpPr>
          <p:spPr>
            <a:xfrm>
              <a:off x="1790425" y="3800350"/>
              <a:ext cx="9300" cy="23375"/>
            </a:xfrm>
            <a:custGeom>
              <a:avLst/>
              <a:gdLst/>
              <a:ahLst/>
              <a:cxnLst/>
              <a:rect l="l" t="t" r="r" b="b"/>
              <a:pathLst>
                <a:path w="372" h="935" extrusionOk="0">
                  <a:moveTo>
                    <a:pt x="166" y="1"/>
                  </a:moveTo>
                  <a:lnTo>
                    <a:pt x="1" y="60"/>
                  </a:lnTo>
                  <a:cubicBezTo>
                    <a:pt x="1" y="60"/>
                    <a:pt x="110" y="101"/>
                    <a:pt x="211" y="319"/>
                  </a:cubicBezTo>
                  <a:cubicBezTo>
                    <a:pt x="311" y="537"/>
                    <a:pt x="158" y="907"/>
                    <a:pt x="158" y="907"/>
                  </a:cubicBezTo>
                  <a:lnTo>
                    <a:pt x="371" y="934"/>
                  </a:lnTo>
                  <a:cubicBezTo>
                    <a:pt x="371" y="934"/>
                    <a:pt x="361" y="526"/>
                    <a:pt x="302" y="319"/>
                  </a:cubicBezTo>
                  <a:cubicBezTo>
                    <a:pt x="243" y="112"/>
                    <a:pt x="166" y="1"/>
                    <a:pt x="1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1626;p46">
              <a:extLst>
                <a:ext uri="{FF2B5EF4-FFF2-40B4-BE49-F238E27FC236}">
                  <a16:creationId xmlns:a16="http://schemas.microsoft.com/office/drawing/2014/main" xmlns="" id="{FCC78937-37F1-4325-BAEF-6DD102954212}"/>
                </a:ext>
              </a:extLst>
            </p:cNvPr>
            <p:cNvSpPr/>
            <p:nvPr/>
          </p:nvSpPr>
          <p:spPr>
            <a:xfrm>
              <a:off x="1745000" y="3745350"/>
              <a:ext cx="15275" cy="9550"/>
            </a:xfrm>
            <a:custGeom>
              <a:avLst/>
              <a:gdLst/>
              <a:ahLst/>
              <a:cxnLst/>
              <a:rect l="l" t="t" r="r" b="b"/>
              <a:pathLst>
                <a:path w="611" h="382" extrusionOk="0">
                  <a:moveTo>
                    <a:pt x="335" y="1"/>
                  </a:moveTo>
                  <a:cubicBezTo>
                    <a:pt x="331" y="1"/>
                    <a:pt x="327" y="1"/>
                    <a:pt x="323" y="1"/>
                  </a:cubicBezTo>
                  <a:cubicBezTo>
                    <a:pt x="168" y="12"/>
                    <a:pt x="1" y="142"/>
                    <a:pt x="141" y="323"/>
                  </a:cubicBezTo>
                  <a:cubicBezTo>
                    <a:pt x="141" y="323"/>
                    <a:pt x="176" y="381"/>
                    <a:pt x="258" y="381"/>
                  </a:cubicBezTo>
                  <a:cubicBezTo>
                    <a:pt x="299" y="381"/>
                    <a:pt x="352" y="367"/>
                    <a:pt x="417" y="323"/>
                  </a:cubicBezTo>
                  <a:cubicBezTo>
                    <a:pt x="610" y="197"/>
                    <a:pt x="486" y="1"/>
                    <a:pt x="3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1627;p46">
              <a:extLst>
                <a:ext uri="{FF2B5EF4-FFF2-40B4-BE49-F238E27FC236}">
                  <a16:creationId xmlns:a16="http://schemas.microsoft.com/office/drawing/2014/main" xmlns="" id="{FC061B88-10AC-4FF1-AE51-6BCFA896E574}"/>
                </a:ext>
              </a:extLst>
            </p:cNvPr>
            <p:cNvSpPr/>
            <p:nvPr/>
          </p:nvSpPr>
          <p:spPr>
            <a:xfrm>
              <a:off x="1749025" y="3782325"/>
              <a:ext cx="12175" cy="8225"/>
            </a:xfrm>
            <a:custGeom>
              <a:avLst/>
              <a:gdLst/>
              <a:ahLst/>
              <a:cxnLst/>
              <a:rect l="l" t="t" r="r" b="b"/>
              <a:pathLst>
                <a:path w="487" h="329" extrusionOk="0">
                  <a:moveTo>
                    <a:pt x="344" y="0"/>
                  </a:moveTo>
                  <a:cubicBezTo>
                    <a:pt x="327" y="0"/>
                    <a:pt x="309" y="2"/>
                    <a:pt x="287" y="5"/>
                  </a:cubicBezTo>
                  <a:cubicBezTo>
                    <a:pt x="84" y="36"/>
                    <a:pt x="0" y="281"/>
                    <a:pt x="141" y="317"/>
                  </a:cubicBezTo>
                  <a:cubicBezTo>
                    <a:pt x="169" y="325"/>
                    <a:pt x="199" y="328"/>
                    <a:pt x="230" y="328"/>
                  </a:cubicBezTo>
                  <a:cubicBezTo>
                    <a:pt x="351" y="328"/>
                    <a:pt x="473" y="267"/>
                    <a:pt x="469" y="109"/>
                  </a:cubicBezTo>
                  <a:cubicBezTo>
                    <a:pt x="469" y="109"/>
                    <a:pt x="487" y="0"/>
                    <a:pt x="3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1628;p46">
              <a:extLst>
                <a:ext uri="{FF2B5EF4-FFF2-40B4-BE49-F238E27FC236}">
                  <a16:creationId xmlns:a16="http://schemas.microsoft.com/office/drawing/2014/main" xmlns="" id="{B67D9290-6764-4FBD-9F87-DDE19C6B4888}"/>
                </a:ext>
              </a:extLst>
            </p:cNvPr>
            <p:cNvSpPr/>
            <p:nvPr/>
          </p:nvSpPr>
          <p:spPr>
            <a:xfrm>
              <a:off x="1752050" y="3809125"/>
              <a:ext cx="13550" cy="8725"/>
            </a:xfrm>
            <a:custGeom>
              <a:avLst/>
              <a:gdLst/>
              <a:ahLst/>
              <a:cxnLst/>
              <a:rect l="l" t="t" r="r" b="b"/>
              <a:pathLst>
                <a:path w="542" h="349" extrusionOk="0">
                  <a:moveTo>
                    <a:pt x="392" y="0"/>
                  </a:moveTo>
                  <a:cubicBezTo>
                    <a:pt x="362" y="0"/>
                    <a:pt x="325" y="5"/>
                    <a:pt x="281" y="16"/>
                  </a:cubicBezTo>
                  <a:cubicBezTo>
                    <a:pt x="16" y="83"/>
                    <a:pt x="0" y="333"/>
                    <a:pt x="218" y="348"/>
                  </a:cubicBezTo>
                  <a:cubicBezTo>
                    <a:pt x="226" y="349"/>
                    <a:pt x="233" y="349"/>
                    <a:pt x="241" y="349"/>
                  </a:cubicBezTo>
                  <a:cubicBezTo>
                    <a:pt x="443" y="349"/>
                    <a:pt x="534" y="149"/>
                    <a:pt x="531" y="117"/>
                  </a:cubicBezTo>
                  <a:cubicBezTo>
                    <a:pt x="531" y="117"/>
                    <a:pt x="541" y="0"/>
                    <a:pt x="3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1629;p46">
              <a:extLst>
                <a:ext uri="{FF2B5EF4-FFF2-40B4-BE49-F238E27FC236}">
                  <a16:creationId xmlns:a16="http://schemas.microsoft.com/office/drawing/2014/main" xmlns="" id="{E5B80B12-FFFD-4AD6-9464-D17FF95C4C7F}"/>
                </a:ext>
              </a:extLst>
            </p:cNvPr>
            <p:cNvSpPr/>
            <p:nvPr/>
          </p:nvSpPr>
          <p:spPr>
            <a:xfrm>
              <a:off x="1538975" y="3700850"/>
              <a:ext cx="118475" cy="86800"/>
            </a:xfrm>
            <a:custGeom>
              <a:avLst/>
              <a:gdLst/>
              <a:ahLst/>
              <a:cxnLst/>
              <a:rect l="l" t="t" r="r" b="b"/>
              <a:pathLst>
                <a:path w="4739" h="3472" extrusionOk="0">
                  <a:moveTo>
                    <a:pt x="1141" y="1"/>
                  </a:moveTo>
                  <a:cubicBezTo>
                    <a:pt x="1129" y="1"/>
                    <a:pt x="1116" y="6"/>
                    <a:pt x="1107" y="15"/>
                  </a:cubicBezTo>
                  <a:cubicBezTo>
                    <a:pt x="1088" y="35"/>
                    <a:pt x="1089" y="64"/>
                    <a:pt x="1109" y="83"/>
                  </a:cubicBezTo>
                  <a:cubicBezTo>
                    <a:pt x="1117" y="91"/>
                    <a:pt x="2009" y="936"/>
                    <a:pt x="2107" y="1231"/>
                  </a:cubicBezTo>
                  <a:cubicBezTo>
                    <a:pt x="2168" y="1416"/>
                    <a:pt x="2222" y="1617"/>
                    <a:pt x="2254" y="1746"/>
                  </a:cubicBezTo>
                  <a:cubicBezTo>
                    <a:pt x="2100" y="1616"/>
                    <a:pt x="1951" y="1476"/>
                    <a:pt x="1826" y="1342"/>
                  </a:cubicBezTo>
                  <a:cubicBezTo>
                    <a:pt x="1825" y="1341"/>
                    <a:pt x="1824" y="1341"/>
                    <a:pt x="1824" y="1340"/>
                  </a:cubicBezTo>
                  <a:cubicBezTo>
                    <a:pt x="1769" y="1280"/>
                    <a:pt x="1718" y="1222"/>
                    <a:pt x="1674" y="1166"/>
                  </a:cubicBezTo>
                  <a:cubicBezTo>
                    <a:pt x="1363" y="772"/>
                    <a:pt x="778" y="453"/>
                    <a:pt x="753" y="440"/>
                  </a:cubicBezTo>
                  <a:cubicBezTo>
                    <a:pt x="746" y="436"/>
                    <a:pt x="738" y="435"/>
                    <a:pt x="731" y="435"/>
                  </a:cubicBezTo>
                  <a:cubicBezTo>
                    <a:pt x="714" y="435"/>
                    <a:pt x="698" y="444"/>
                    <a:pt x="689" y="459"/>
                  </a:cubicBezTo>
                  <a:cubicBezTo>
                    <a:pt x="676" y="483"/>
                    <a:pt x="685" y="512"/>
                    <a:pt x="708" y="524"/>
                  </a:cubicBezTo>
                  <a:cubicBezTo>
                    <a:pt x="714" y="527"/>
                    <a:pt x="1300" y="846"/>
                    <a:pt x="1599" y="1225"/>
                  </a:cubicBezTo>
                  <a:cubicBezTo>
                    <a:pt x="1627" y="1260"/>
                    <a:pt x="1657" y="1295"/>
                    <a:pt x="1687" y="1331"/>
                  </a:cubicBezTo>
                  <a:cubicBezTo>
                    <a:pt x="1555" y="1330"/>
                    <a:pt x="1293" y="1308"/>
                    <a:pt x="954" y="1172"/>
                  </a:cubicBezTo>
                  <a:cubicBezTo>
                    <a:pt x="446" y="968"/>
                    <a:pt x="75" y="825"/>
                    <a:pt x="71" y="823"/>
                  </a:cubicBezTo>
                  <a:cubicBezTo>
                    <a:pt x="65" y="821"/>
                    <a:pt x="60" y="820"/>
                    <a:pt x="54" y="820"/>
                  </a:cubicBezTo>
                  <a:cubicBezTo>
                    <a:pt x="35" y="820"/>
                    <a:pt x="17" y="831"/>
                    <a:pt x="9" y="850"/>
                  </a:cubicBezTo>
                  <a:cubicBezTo>
                    <a:pt x="0" y="875"/>
                    <a:pt x="13" y="903"/>
                    <a:pt x="37" y="912"/>
                  </a:cubicBezTo>
                  <a:cubicBezTo>
                    <a:pt x="40" y="913"/>
                    <a:pt x="411" y="1057"/>
                    <a:pt x="920" y="1260"/>
                  </a:cubicBezTo>
                  <a:cubicBezTo>
                    <a:pt x="1274" y="1402"/>
                    <a:pt x="1546" y="1426"/>
                    <a:pt x="1688" y="1426"/>
                  </a:cubicBezTo>
                  <a:cubicBezTo>
                    <a:pt x="1725" y="1426"/>
                    <a:pt x="1753" y="1425"/>
                    <a:pt x="1771" y="1423"/>
                  </a:cubicBezTo>
                  <a:cubicBezTo>
                    <a:pt x="2102" y="1776"/>
                    <a:pt x="2579" y="2152"/>
                    <a:pt x="2929" y="2326"/>
                  </a:cubicBezTo>
                  <a:cubicBezTo>
                    <a:pt x="3328" y="2524"/>
                    <a:pt x="4645" y="3453"/>
                    <a:pt x="4658" y="3462"/>
                  </a:cubicBezTo>
                  <a:cubicBezTo>
                    <a:pt x="4666" y="3468"/>
                    <a:pt x="4675" y="3471"/>
                    <a:pt x="4685" y="3471"/>
                  </a:cubicBezTo>
                  <a:cubicBezTo>
                    <a:pt x="4700" y="3471"/>
                    <a:pt x="4714" y="3464"/>
                    <a:pt x="4723" y="3451"/>
                  </a:cubicBezTo>
                  <a:cubicBezTo>
                    <a:pt x="4739" y="3429"/>
                    <a:pt x="4734" y="3399"/>
                    <a:pt x="4712" y="3385"/>
                  </a:cubicBezTo>
                  <a:cubicBezTo>
                    <a:pt x="4658" y="3346"/>
                    <a:pt x="3377" y="2442"/>
                    <a:pt x="2971" y="2241"/>
                  </a:cubicBezTo>
                  <a:cubicBezTo>
                    <a:pt x="2797" y="2154"/>
                    <a:pt x="2585" y="2011"/>
                    <a:pt x="2377" y="1846"/>
                  </a:cubicBezTo>
                  <a:cubicBezTo>
                    <a:pt x="2360" y="1773"/>
                    <a:pt x="2287" y="1471"/>
                    <a:pt x="2197" y="1201"/>
                  </a:cubicBezTo>
                  <a:cubicBezTo>
                    <a:pt x="2092" y="884"/>
                    <a:pt x="1211" y="49"/>
                    <a:pt x="1173" y="13"/>
                  </a:cubicBezTo>
                  <a:cubicBezTo>
                    <a:pt x="1165" y="5"/>
                    <a:pt x="1153" y="1"/>
                    <a:pt x="11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1630;p46">
              <a:extLst>
                <a:ext uri="{FF2B5EF4-FFF2-40B4-BE49-F238E27FC236}">
                  <a16:creationId xmlns:a16="http://schemas.microsoft.com/office/drawing/2014/main" xmlns="" id="{B0BA42DE-F994-4733-B2B8-CC44F58BBFF2}"/>
                </a:ext>
              </a:extLst>
            </p:cNvPr>
            <p:cNvSpPr/>
            <p:nvPr/>
          </p:nvSpPr>
          <p:spPr>
            <a:xfrm>
              <a:off x="1855050" y="3658525"/>
              <a:ext cx="71525" cy="86750"/>
            </a:xfrm>
            <a:custGeom>
              <a:avLst/>
              <a:gdLst/>
              <a:ahLst/>
              <a:cxnLst/>
              <a:rect l="l" t="t" r="r" b="b"/>
              <a:pathLst>
                <a:path w="2861" h="3470" extrusionOk="0">
                  <a:moveTo>
                    <a:pt x="2183" y="0"/>
                  </a:moveTo>
                  <a:cubicBezTo>
                    <a:pt x="2163" y="0"/>
                    <a:pt x="2144" y="13"/>
                    <a:pt x="2138" y="32"/>
                  </a:cubicBezTo>
                  <a:cubicBezTo>
                    <a:pt x="2137" y="37"/>
                    <a:pt x="2006" y="432"/>
                    <a:pt x="1549" y="932"/>
                  </a:cubicBezTo>
                  <a:cubicBezTo>
                    <a:pt x="1511" y="974"/>
                    <a:pt x="1469" y="1024"/>
                    <a:pt x="1425" y="1082"/>
                  </a:cubicBezTo>
                  <a:cubicBezTo>
                    <a:pt x="1416" y="928"/>
                    <a:pt x="1406" y="677"/>
                    <a:pt x="1434" y="567"/>
                  </a:cubicBezTo>
                  <a:cubicBezTo>
                    <a:pt x="1440" y="542"/>
                    <a:pt x="1424" y="516"/>
                    <a:pt x="1399" y="509"/>
                  </a:cubicBezTo>
                  <a:cubicBezTo>
                    <a:pt x="1395" y="509"/>
                    <a:pt x="1391" y="508"/>
                    <a:pt x="1387" y="508"/>
                  </a:cubicBezTo>
                  <a:cubicBezTo>
                    <a:pt x="1366" y="508"/>
                    <a:pt x="1347" y="522"/>
                    <a:pt x="1342" y="544"/>
                  </a:cubicBezTo>
                  <a:cubicBezTo>
                    <a:pt x="1302" y="705"/>
                    <a:pt x="1331" y="1107"/>
                    <a:pt x="1338" y="1198"/>
                  </a:cubicBezTo>
                  <a:cubicBezTo>
                    <a:pt x="828" y="1908"/>
                    <a:pt x="51" y="3330"/>
                    <a:pt x="13" y="3399"/>
                  </a:cubicBezTo>
                  <a:cubicBezTo>
                    <a:pt x="1" y="3422"/>
                    <a:pt x="9" y="3450"/>
                    <a:pt x="31" y="3464"/>
                  </a:cubicBezTo>
                  <a:cubicBezTo>
                    <a:pt x="38" y="3468"/>
                    <a:pt x="47" y="3470"/>
                    <a:pt x="54" y="3470"/>
                  </a:cubicBezTo>
                  <a:cubicBezTo>
                    <a:pt x="71" y="3470"/>
                    <a:pt x="88" y="3461"/>
                    <a:pt x="96" y="3444"/>
                  </a:cubicBezTo>
                  <a:cubicBezTo>
                    <a:pt x="103" y="3432"/>
                    <a:pt x="560" y="2596"/>
                    <a:pt x="1004" y="1881"/>
                  </a:cubicBezTo>
                  <a:cubicBezTo>
                    <a:pt x="1033" y="1884"/>
                    <a:pt x="1083" y="1889"/>
                    <a:pt x="1147" y="1889"/>
                  </a:cubicBezTo>
                  <a:cubicBezTo>
                    <a:pt x="1317" y="1889"/>
                    <a:pt x="1589" y="1857"/>
                    <a:pt x="1864" y="1693"/>
                  </a:cubicBezTo>
                  <a:cubicBezTo>
                    <a:pt x="2290" y="1437"/>
                    <a:pt x="2829" y="1050"/>
                    <a:pt x="2834" y="1046"/>
                  </a:cubicBezTo>
                  <a:cubicBezTo>
                    <a:pt x="2856" y="1030"/>
                    <a:pt x="2861" y="1001"/>
                    <a:pt x="2845" y="979"/>
                  </a:cubicBezTo>
                  <a:cubicBezTo>
                    <a:pt x="2836" y="967"/>
                    <a:pt x="2821" y="960"/>
                    <a:pt x="2807" y="960"/>
                  </a:cubicBezTo>
                  <a:cubicBezTo>
                    <a:pt x="2797" y="960"/>
                    <a:pt x="2787" y="963"/>
                    <a:pt x="2779" y="969"/>
                  </a:cubicBezTo>
                  <a:cubicBezTo>
                    <a:pt x="2774" y="973"/>
                    <a:pt x="2238" y="1358"/>
                    <a:pt x="1814" y="1611"/>
                  </a:cubicBezTo>
                  <a:cubicBezTo>
                    <a:pt x="1561" y="1763"/>
                    <a:pt x="1304" y="1793"/>
                    <a:pt x="1146" y="1793"/>
                  </a:cubicBezTo>
                  <a:cubicBezTo>
                    <a:pt x="1112" y="1793"/>
                    <a:pt x="1084" y="1792"/>
                    <a:pt x="1060" y="1790"/>
                  </a:cubicBezTo>
                  <a:cubicBezTo>
                    <a:pt x="1271" y="1454"/>
                    <a:pt x="1475" y="1155"/>
                    <a:pt x="1619" y="997"/>
                  </a:cubicBezTo>
                  <a:cubicBezTo>
                    <a:pt x="2091" y="479"/>
                    <a:pt x="2223" y="78"/>
                    <a:pt x="2229" y="62"/>
                  </a:cubicBezTo>
                  <a:cubicBezTo>
                    <a:pt x="2236" y="38"/>
                    <a:pt x="2223" y="10"/>
                    <a:pt x="2198" y="3"/>
                  </a:cubicBezTo>
                  <a:cubicBezTo>
                    <a:pt x="2193" y="1"/>
                    <a:pt x="2188" y="0"/>
                    <a:pt x="21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1631;p46">
              <a:extLst>
                <a:ext uri="{FF2B5EF4-FFF2-40B4-BE49-F238E27FC236}">
                  <a16:creationId xmlns:a16="http://schemas.microsoft.com/office/drawing/2014/main" xmlns="" id="{509324A1-3317-4BF1-8496-4808376DFA20}"/>
                </a:ext>
              </a:extLst>
            </p:cNvPr>
            <p:cNvSpPr/>
            <p:nvPr/>
          </p:nvSpPr>
          <p:spPr>
            <a:xfrm>
              <a:off x="1637975" y="3538525"/>
              <a:ext cx="124250" cy="111375"/>
            </a:xfrm>
            <a:custGeom>
              <a:avLst/>
              <a:gdLst/>
              <a:ahLst/>
              <a:cxnLst/>
              <a:rect l="l" t="t" r="r" b="b"/>
              <a:pathLst>
                <a:path w="4970" h="4455" extrusionOk="0">
                  <a:moveTo>
                    <a:pt x="2909" y="1"/>
                  </a:moveTo>
                  <a:lnTo>
                    <a:pt x="2317" y="128"/>
                  </a:lnTo>
                  <a:cubicBezTo>
                    <a:pt x="955" y="638"/>
                    <a:pt x="244" y="2410"/>
                    <a:pt x="123" y="3166"/>
                  </a:cubicBezTo>
                  <a:cubicBezTo>
                    <a:pt x="1" y="3920"/>
                    <a:pt x="369" y="4455"/>
                    <a:pt x="369" y="4455"/>
                  </a:cubicBezTo>
                  <a:cubicBezTo>
                    <a:pt x="1575" y="1453"/>
                    <a:pt x="4970" y="363"/>
                    <a:pt x="4970" y="363"/>
                  </a:cubicBezTo>
                  <a:cubicBezTo>
                    <a:pt x="4087" y="85"/>
                    <a:pt x="2909" y="1"/>
                    <a:pt x="2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B1DD867-68F8-4E49-8E92-2416A46F436B}"/>
              </a:ext>
            </a:extLst>
          </p:cNvPr>
          <p:cNvSpPr/>
          <p:nvPr/>
        </p:nvSpPr>
        <p:spPr>
          <a:xfrm>
            <a:off x="1742892" y="3299649"/>
            <a:ext cx="42782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2"/>
                </a:solidFill>
                <a:latin typeface="Gabriola" panose="04040605051002020D02" pitchFamily="82" charset="0"/>
                <a:ea typeface="Calibri" panose="020F0502020204030204" pitchFamily="34" charset="0"/>
              </a:rPr>
              <a:t>Суффикс –</a:t>
            </a:r>
            <a:r>
              <a:rPr lang="ru-RU" sz="2400" b="1" dirty="0" err="1">
                <a:solidFill>
                  <a:schemeClr val="bg2"/>
                </a:solidFill>
                <a:latin typeface="Gabriola" panose="04040605051002020D02" pitchFamily="82" charset="0"/>
                <a:ea typeface="Calibri" panose="020F0502020204030204" pitchFamily="34" charset="0"/>
              </a:rPr>
              <a:t>ек</a:t>
            </a:r>
            <a:r>
              <a:rPr lang="ru-RU" sz="2400" b="1" dirty="0">
                <a:solidFill>
                  <a:schemeClr val="bg2"/>
                </a:solidFill>
                <a:latin typeface="Gabriola" panose="04040605051002020D02" pitchFamily="82" charset="0"/>
                <a:ea typeface="Calibri" panose="020F0502020204030204" pitchFamily="34" charset="0"/>
              </a:rPr>
              <a:t> пишется в словах, когда при изменении формы слова буква е «выпадает. В остальных суффиксах пишется сочетание –</a:t>
            </a:r>
            <a:r>
              <a:rPr lang="ru-RU" sz="2400" b="1" dirty="0" err="1">
                <a:solidFill>
                  <a:schemeClr val="bg2"/>
                </a:solidFill>
                <a:latin typeface="Gabriola" panose="04040605051002020D02" pitchFamily="82" charset="0"/>
                <a:ea typeface="Calibri" panose="020F0502020204030204" pitchFamily="34" charset="0"/>
              </a:rPr>
              <a:t>ик</a:t>
            </a:r>
            <a:r>
              <a:rPr lang="ru-RU" sz="2400" b="1" dirty="0">
                <a:solidFill>
                  <a:schemeClr val="bg2"/>
                </a:solidFill>
                <a:latin typeface="Gabriola" panose="04040605051002020D02" pitchFamily="82" charset="0"/>
                <a:ea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906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8" name="Google Shape;1478;p45"/>
          <p:cNvSpPr txBox="1">
            <a:spLocks noGrp="1"/>
          </p:cNvSpPr>
          <p:nvPr>
            <p:ph type="title"/>
          </p:nvPr>
        </p:nvSpPr>
        <p:spPr>
          <a:xfrm>
            <a:off x="1887775" y="330326"/>
            <a:ext cx="6541356" cy="132035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Выпишите из предложения существительные и сделайте их морфологический </a:t>
            </a:r>
            <a:r>
              <a:rPr lang="ru-RU" sz="2800" dirty="0" smtClean="0">
                <a:latin typeface="Gabriola" panose="04040605051002020D02" pitchFamily="82" charset="0"/>
              </a:rPr>
              <a:t>разбор.</a:t>
            </a:r>
            <a:endParaRPr lang="ru-RU" sz="2800" dirty="0">
              <a:latin typeface="Gabriola" panose="04040605051002020D02" pitchFamily="82" charset="0"/>
            </a:endParaRPr>
          </a:p>
        </p:txBody>
      </p:sp>
      <p:grpSp>
        <p:nvGrpSpPr>
          <p:cNvPr id="1482" name="Google Shape;1482;p45"/>
          <p:cNvGrpSpPr/>
          <p:nvPr/>
        </p:nvGrpSpPr>
        <p:grpSpPr>
          <a:xfrm>
            <a:off x="740810" y="2261925"/>
            <a:ext cx="1195791" cy="2345653"/>
            <a:chOff x="2905550" y="1309825"/>
            <a:chExt cx="430900" cy="845250"/>
          </a:xfrm>
        </p:grpSpPr>
        <p:sp>
          <p:nvSpPr>
            <p:cNvPr id="1483" name="Google Shape;1483;p45"/>
            <p:cNvSpPr/>
            <p:nvPr/>
          </p:nvSpPr>
          <p:spPr>
            <a:xfrm>
              <a:off x="3115375" y="1930550"/>
              <a:ext cx="87900" cy="136250"/>
            </a:xfrm>
            <a:custGeom>
              <a:avLst/>
              <a:gdLst/>
              <a:ahLst/>
              <a:cxnLst/>
              <a:rect l="l" t="t" r="r" b="b"/>
              <a:pathLst>
                <a:path w="3516" h="5450" extrusionOk="0">
                  <a:moveTo>
                    <a:pt x="1839" y="1"/>
                  </a:moveTo>
                  <a:lnTo>
                    <a:pt x="1" y="1758"/>
                  </a:lnTo>
                  <a:cubicBezTo>
                    <a:pt x="1" y="1758"/>
                    <a:pt x="282" y="2781"/>
                    <a:pt x="623" y="3092"/>
                  </a:cubicBezTo>
                  <a:lnTo>
                    <a:pt x="964" y="3404"/>
                  </a:lnTo>
                  <a:lnTo>
                    <a:pt x="742" y="5376"/>
                  </a:lnTo>
                  <a:lnTo>
                    <a:pt x="1172" y="5376"/>
                  </a:lnTo>
                  <a:lnTo>
                    <a:pt x="1320" y="3685"/>
                  </a:lnTo>
                  <a:cubicBezTo>
                    <a:pt x="1320" y="3685"/>
                    <a:pt x="1653" y="3812"/>
                    <a:pt x="1864" y="3812"/>
                  </a:cubicBezTo>
                  <a:cubicBezTo>
                    <a:pt x="1893" y="3812"/>
                    <a:pt x="1919" y="3809"/>
                    <a:pt x="1943" y="3804"/>
                  </a:cubicBezTo>
                  <a:cubicBezTo>
                    <a:pt x="2135" y="3760"/>
                    <a:pt x="2282" y="3641"/>
                    <a:pt x="2282" y="3641"/>
                  </a:cubicBezTo>
                  <a:lnTo>
                    <a:pt x="2434" y="5450"/>
                  </a:lnTo>
                  <a:lnTo>
                    <a:pt x="2759" y="5450"/>
                  </a:lnTo>
                  <a:lnTo>
                    <a:pt x="2610" y="4071"/>
                  </a:lnTo>
                  <a:cubicBezTo>
                    <a:pt x="2610" y="4071"/>
                    <a:pt x="3129" y="3685"/>
                    <a:pt x="3307" y="2914"/>
                  </a:cubicBezTo>
                  <a:cubicBezTo>
                    <a:pt x="3485" y="2143"/>
                    <a:pt x="3515" y="1208"/>
                    <a:pt x="3515" y="1208"/>
                  </a:cubicBezTo>
                  <a:lnTo>
                    <a:pt x="18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3014275" y="1773150"/>
              <a:ext cx="247025" cy="219575"/>
            </a:xfrm>
            <a:custGeom>
              <a:avLst/>
              <a:gdLst/>
              <a:ahLst/>
              <a:cxnLst/>
              <a:rect l="l" t="t" r="r" b="b"/>
              <a:pathLst>
                <a:path w="9881" h="8783" extrusionOk="0">
                  <a:moveTo>
                    <a:pt x="6621" y="0"/>
                  </a:moveTo>
                  <a:cubicBezTo>
                    <a:pt x="6253" y="0"/>
                    <a:pt x="3593" y="424"/>
                    <a:pt x="3593" y="424"/>
                  </a:cubicBezTo>
                  <a:cubicBezTo>
                    <a:pt x="3593" y="424"/>
                    <a:pt x="3454" y="394"/>
                    <a:pt x="3289" y="394"/>
                  </a:cubicBezTo>
                  <a:cubicBezTo>
                    <a:pt x="3138" y="394"/>
                    <a:pt x="2966" y="419"/>
                    <a:pt x="2860" y="515"/>
                  </a:cubicBezTo>
                  <a:cubicBezTo>
                    <a:pt x="2640" y="717"/>
                    <a:pt x="0" y="5428"/>
                    <a:pt x="0" y="5428"/>
                  </a:cubicBezTo>
                  <a:lnTo>
                    <a:pt x="2915" y="7004"/>
                  </a:lnTo>
                  <a:lnTo>
                    <a:pt x="3227" y="6656"/>
                  </a:lnTo>
                  <a:lnTo>
                    <a:pt x="1247" y="5263"/>
                  </a:lnTo>
                  <a:lnTo>
                    <a:pt x="3568" y="1734"/>
                  </a:lnTo>
                  <a:lnTo>
                    <a:pt x="3768" y="5520"/>
                  </a:lnTo>
                  <a:lnTo>
                    <a:pt x="3768" y="8782"/>
                  </a:lnTo>
                  <a:cubicBezTo>
                    <a:pt x="3768" y="8782"/>
                    <a:pt x="5316" y="8214"/>
                    <a:pt x="5536" y="7352"/>
                  </a:cubicBezTo>
                  <a:lnTo>
                    <a:pt x="5756" y="6491"/>
                  </a:lnTo>
                  <a:cubicBezTo>
                    <a:pt x="5756" y="6491"/>
                    <a:pt x="5976" y="7169"/>
                    <a:pt x="6765" y="7554"/>
                  </a:cubicBezTo>
                  <a:cubicBezTo>
                    <a:pt x="7553" y="7939"/>
                    <a:pt x="7809" y="8067"/>
                    <a:pt x="7809" y="8067"/>
                  </a:cubicBezTo>
                  <a:lnTo>
                    <a:pt x="5921" y="1011"/>
                  </a:lnTo>
                  <a:lnTo>
                    <a:pt x="6306" y="863"/>
                  </a:lnTo>
                  <a:lnTo>
                    <a:pt x="9092" y="3485"/>
                  </a:lnTo>
                  <a:lnTo>
                    <a:pt x="7809" y="5739"/>
                  </a:lnTo>
                  <a:lnTo>
                    <a:pt x="8212" y="6216"/>
                  </a:lnTo>
                  <a:cubicBezTo>
                    <a:pt x="8212" y="6216"/>
                    <a:pt x="9881" y="3815"/>
                    <a:pt x="9844" y="3576"/>
                  </a:cubicBezTo>
                  <a:cubicBezTo>
                    <a:pt x="9807" y="3339"/>
                    <a:pt x="6837" y="39"/>
                    <a:pt x="6654" y="2"/>
                  </a:cubicBezTo>
                  <a:cubicBezTo>
                    <a:pt x="6647" y="1"/>
                    <a:pt x="6636" y="0"/>
                    <a:pt x="6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3091600" y="1755250"/>
              <a:ext cx="100575" cy="133650"/>
            </a:xfrm>
            <a:custGeom>
              <a:avLst/>
              <a:gdLst/>
              <a:ahLst/>
              <a:cxnLst/>
              <a:rect l="l" t="t" r="r" b="b"/>
              <a:pathLst>
                <a:path w="4023" h="5346" extrusionOk="0">
                  <a:moveTo>
                    <a:pt x="3183" y="1"/>
                  </a:moveTo>
                  <a:lnTo>
                    <a:pt x="475" y="490"/>
                  </a:lnTo>
                  <a:cubicBezTo>
                    <a:pt x="475" y="490"/>
                    <a:pt x="237" y="2451"/>
                    <a:pt x="1" y="2787"/>
                  </a:cubicBezTo>
                  <a:lnTo>
                    <a:pt x="475" y="2451"/>
                  </a:lnTo>
                  <a:lnTo>
                    <a:pt x="475" y="2451"/>
                  </a:lnTo>
                  <a:cubicBezTo>
                    <a:pt x="475" y="2452"/>
                    <a:pt x="400" y="3739"/>
                    <a:pt x="382" y="4300"/>
                  </a:cubicBezTo>
                  <a:cubicBezTo>
                    <a:pt x="363" y="4860"/>
                    <a:pt x="325" y="5345"/>
                    <a:pt x="325" y="5345"/>
                  </a:cubicBezTo>
                  <a:cubicBezTo>
                    <a:pt x="325" y="5345"/>
                    <a:pt x="1278" y="4449"/>
                    <a:pt x="1465" y="3665"/>
                  </a:cubicBezTo>
                  <a:cubicBezTo>
                    <a:pt x="1651" y="2880"/>
                    <a:pt x="1757" y="2208"/>
                    <a:pt x="1757" y="2208"/>
                  </a:cubicBezTo>
                  <a:lnTo>
                    <a:pt x="2418" y="4038"/>
                  </a:lnTo>
                  <a:lnTo>
                    <a:pt x="2287" y="2507"/>
                  </a:lnTo>
                  <a:lnTo>
                    <a:pt x="2287" y="2507"/>
                  </a:lnTo>
                  <a:cubicBezTo>
                    <a:pt x="2287" y="2508"/>
                    <a:pt x="2362" y="3236"/>
                    <a:pt x="3052" y="3982"/>
                  </a:cubicBezTo>
                  <a:cubicBezTo>
                    <a:pt x="3743" y="4729"/>
                    <a:pt x="4023" y="5010"/>
                    <a:pt x="4023" y="5010"/>
                  </a:cubicBezTo>
                  <a:lnTo>
                    <a:pt x="2959" y="1741"/>
                  </a:lnTo>
                  <a:lnTo>
                    <a:pt x="3415" y="2395"/>
                  </a:lnTo>
                  <a:lnTo>
                    <a:pt x="31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2971625" y="1323275"/>
              <a:ext cx="327425" cy="271300"/>
            </a:xfrm>
            <a:custGeom>
              <a:avLst/>
              <a:gdLst/>
              <a:ahLst/>
              <a:cxnLst/>
              <a:rect l="l" t="t" r="r" b="b"/>
              <a:pathLst>
                <a:path w="13097" h="10852" extrusionOk="0">
                  <a:moveTo>
                    <a:pt x="6781" y="1"/>
                  </a:moveTo>
                  <a:cubicBezTo>
                    <a:pt x="4669" y="1"/>
                    <a:pt x="1294" y="2305"/>
                    <a:pt x="707" y="3810"/>
                  </a:cubicBezTo>
                  <a:cubicBezTo>
                    <a:pt x="1" y="5625"/>
                    <a:pt x="968" y="10172"/>
                    <a:pt x="968" y="10172"/>
                  </a:cubicBezTo>
                  <a:cubicBezTo>
                    <a:pt x="968" y="10172"/>
                    <a:pt x="2204" y="10852"/>
                    <a:pt x="3411" y="10852"/>
                  </a:cubicBezTo>
                  <a:cubicBezTo>
                    <a:pt x="3443" y="10852"/>
                    <a:pt x="3475" y="10851"/>
                    <a:pt x="3507" y="10850"/>
                  </a:cubicBezTo>
                  <a:cubicBezTo>
                    <a:pt x="4744" y="10813"/>
                    <a:pt x="7851" y="9771"/>
                    <a:pt x="7851" y="9516"/>
                  </a:cubicBezTo>
                  <a:cubicBezTo>
                    <a:pt x="7851" y="9261"/>
                    <a:pt x="7813" y="4042"/>
                    <a:pt x="8214" y="3559"/>
                  </a:cubicBezTo>
                  <a:cubicBezTo>
                    <a:pt x="8296" y="3459"/>
                    <a:pt x="8411" y="3417"/>
                    <a:pt x="8549" y="3417"/>
                  </a:cubicBezTo>
                  <a:cubicBezTo>
                    <a:pt x="9079" y="3417"/>
                    <a:pt x="9965" y="4024"/>
                    <a:pt x="10795" y="4242"/>
                  </a:cubicBezTo>
                  <a:cubicBezTo>
                    <a:pt x="10921" y="4275"/>
                    <a:pt x="11044" y="4291"/>
                    <a:pt x="11162" y="4291"/>
                  </a:cubicBezTo>
                  <a:cubicBezTo>
                    <a:pt x="12029" y="4291"/>
                    <a:pt x="12677" y="3478"/>
                    <a:pt x="12873" y="2891"/>
                  </a:cubicBezTo>
                  <a:cubicBezTo>
                    <a:pt x="13097" y="2224"/>
                    <a:pt x="12985" y="1068"/>
                    <a:pt x="12985" y="1068"/>
                  </a:cubicBezTo>
                  <a:lnTo>
                    <a:pt x="12725" y="842"/>
                  </a:lnTo>
                  <a:cubicBezTo>
                    <a:pt x="12725" y="842"/>
                    <a:pt x="12688" y="1363"/>
                    <a:pt x="12502" y="2182"/>
                  </a:cubicBezTo>
                  <a:cubicBezTo>
                    <a:pt x="12363" y="2790"/>
                    <a:pt x="12369" y="2926"/>
                    <a:pt x="12044" y="2926"/>
                  </a:cubicBezTo>
                  <a:cubicBezTo>
                    <a:pt x="11932" y="2926"/>
                    <a:pt x="11781" y="2910"/>
                    <a:pt x="11571" y="2891"/>
                  </a:cubicBezTo>
                  <a:cubicBezTo>
                    <a:pt x="10753" y="2820"/>
                    <a:pt x="9600" y="1623"/>
                    <a:pt x="7888" y="321"/>
                  </a:cubicBezTo>
                  <a:cubicBezTo>
                    <a:pt x="7596" y="99"/>
                    <a:pt x="7215" y="1"/>
                    <a:pt x="678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2905550" y="1491275"/>
              <a:ext cx="374850" cy="279725"/>
            </a:xfrm>
            <a:custGeom>
              <a:avLst/>
              <a:gdLst/>
              <a:ahLst/>
              <a:cxnLst/>
              <a:rect l="l" t="t" r="r" b="b"/>
              <a:pathLst>
                <a:path w="14994" h="11189" extrusionOk="0">
                  <a:moveTo>
                    <a:pt x="14480" y="1"/>
                  </a:moveTo>
                  <a:cubicBezTo>
                    <a:pt x="14480" y="1"/>
                    <a:pt x="12715" y="1767"/>
                    <a:pt x="12329" y="2793"/>
                  </a:cubicBezTo>
                  <a:cubicBezTo>
                    <a:pt x="11944" y="3821"/>
                    <a:pt x="11911" y="3949"/>
                    <a:pt x="11911" y="3949"/>
                  </a:cubicBezTo>
                  <a:lnTo>
                    <a:pt x="11719" y="3500"/>
                  </a:lnTo>
                  <a:lnTo>
                    <a:pt x="3339" y="5202"/>
                  </a:lnTo>
                  <a:lnTo>
                    <a:pt x="3211" y="5940"/>
                  </a:lnTo>
                  <a:cubicBezTo>
                    <a:pt x="3211" y="5940"/>
                    <a:pt x="1445" y="2858"/>
                    <a:pt x="1" y="2024"/>
                  </a:cubicBezTo>
                  <a:lnTo>
                    <a:pt x="1" y="2024"/>
                  </a:lnTo>
                  <a:cubicBezTo>
                    <a:pt x="1" y="2024"/>
                    <a:pt x="1" y="6839"/>
                    <a:pt x="1317" y="8316"/>
                  </a:cubicBezTo>
                  <a:cubicBezTo>
                    <a:pt x="2020" y="9106"/>
                    <a:pt x="2742" y="9289"/>
                    <a:pt x="3262" y="9289"/>
                  </a:cubicBezTo>
                  <a:cubicBezTo>
                    <a:pt x="3714" y="9289"/>
                    <a:pt x="4014" y="9150"/>
                    <a:pt x="4014" y="9150"/>
                  </a:cubicBezTo>
                  <a:cubicBezTo>
                    <a:pt x="4014" y="9150"/>
                    <a:pt x="5556" y="11189"/>
                    <a:pt x="8615" y="11189"/>
                  </a:cubicBezTo>
                  <a:cubicBezTo>
                    <a:pt x="8768" y="11189"/>
                    <a:pt x="8925" y="11184"/>
                    <a:pt x="9086" y="11173"/>
                  </a:cubicBezTo>
                  <a:cubicBezTo>
                    <a:pt x="12458" y="10949"/>
                    <a:pt x="13357" y="7408"/>
                    <a:pt x="13357" y="7075"/>
                  </a:cubicBezTo>
                  <a:lnTo>
                    <a:pt x="13357" y="6903"/>
                  </a:lnTo>
                  <a:cubicBezTo>
                    <a:pt x="13357" y="6903"/>
                    <a:pt x="14736" y="6711"/>
                    <a:pt x="14865" y="4110"/>
                  </a:cubicBezTo>
                  <a:cubicBezTo>
                    <a:pt x="14993" y="1510"/>
                    <a:pt x="14480" y="1"/>
                    <a:pt x="1448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2905550" y="1541825"/>
              <a:ext cx="288450" cy="224275"/>
            </a:xfrm>
            <a:custGeom>
              <a:avLst/>
              <a:gdLst/>
              <a:ahLst/>
              <a:cxnLst/>
              <a:rect l="l" t="t" r="r" b="b"/>
              <a:pathLst>
                <a:path w="11538" h="8971" extrusionOk="0">
                  <a:moveTo>
                    <a:pt x="1" y="0"/>
                  </a:moveTo>
                  <a:cubicBezTo>
                    <a:pt x="1" y="1"/>
                    <a:pt x="1" y="4817"/>
                    <a:pt x="1317" y="6294"/>
                  </a:cubicBezTo>
                  <a:cubicBezTo>
                    <a:pt x="2021" y="7083"/>
                    <a:pt x="2743" y="7267"/>
                    <a:pt x="3263" y="7267"/>
                  </a:cubicBezTo>
                  <a:cubicBezTo>
                    <a:pt x="3715" y="7267"/>
                    <a:pt x="4014" y="7128"/>
                    <a:pt x="4014" y="7128"/>
                  </a:cubicBezTo>
                  <a:cubicBezTo>
                    <a:pt x="4014" y="7128"/>
                    <a:pt x="5025" y="8462"/>
                    <a:pt x="7030" y="8971"/>
                  </a:cubicBezTo>
                  <a:cubicBezTo>
                    <a:pt x="8216" y="8466"/>
                    <a:pt x="9303" y="7712"/>
                    <a:pt x="10216" y="6741"/>
                  </a:cubicBezTo>
                  <a:cubicBezTo>
                    <a:pt x="11537" y="5421"/>
                    <a:pt x="11519" y="3431"/>
                    <a:pt x="11077" y="1609"/>
                  </a:cubicBezTo>
                  <a:lnTo>
                    <a:pt x="11077" y="1609"/>
                  </a:lnTo>
                  <a:lnTo>
                    <a:pt x="3340" y="3179"/>
                  </a:lnTo>
                  <a:lnTo>
                    <a:pt x="3211" y="3918"/>
                  </a:lnTo>
                  <a:cubicBezTo>
                    <a:pt x="3211" y="3918"/>
                    <a:pt x="1445" y="836"/>
                    <a:pt x="1" y="0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3034075" y="1617600"/>
              <a:ext cx="146700" cy="117500"/>
            </a:xfrm>
            <a:custGeom>
              <a:avLst/>
              <a:gdLst/>
              <a:ahLst/>
              <a:cxnLst/>
              <a:rect l="l" t="t" r="r" b="b"/>
              <a:pathLst>
                <a:path w="5868" h="4700" extrusionOk="0">
                  <a:moveTo>
                    <a:pt x="3690" y="0"/>
                  </a:moveTo>
                  <a:cubicBezTo>
                    <a:pt x="3298" y="0"/>
                    <a:pt x="3006" y="67"/>
                    <a:pt x="3006" y="67"/>
                  </a:cubicBezTo>
                  <a:cubicBezTo>
                    <a:pt x="3006" y="67"/>
                    <a:pt x="547" y="340"/>
                    <a:pt x="274" y="2065"/>
                  </a:cubicBezTo>
                  <a:cubicBezTo>
                    <a:pt x="1" y="3790"/>
                    <a:pt x="1299" y="4626"/>
                    <a:pt x="2750" y="4695"/>
                  </a:cubicBezTo>
                  <a:cubicBezTo>
                    <a:pt x="2809" y="4698"/>
                    <a:pt x="2868" y="4699"/>
                    <a:pt x="2927" y="4699"/>
                  </a:cubicBezTo>
                  <a:cubicBezTo>
                    <a:pt x="4334" y="4699"/>
                    <a:pt x="5868" y="3904"/>
                    <a:pt x="5704" y="1741"/>
                  </a:cubicBezTo>
                  <a:cubicBezTo>
                    <a:pt x="5592" y="253"/>
                    <a:pt x="4452" y="0"/>
                    <a:pt x="3690" y="0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2908875" y="1443500"/>
              <a:ext cx="300800" cy="181275"/>
            </a:xfrm>
            <a:custGeom>
              <a:avLst/>
              <a:gdLst/>
              <a:ahLst/>
              <a:cxnLst/>
              <a:rect l="l" t="t" r="r" b="b"/>
              <a:pathLst>
                <a:path w="12032" h="7251" extrusionOk="0">
                  <a:moveTo>
                    <a:pt x="7444" y="1"/>
                  </a:moveTo>
                  <a:cubicBezTo>
                    <a:pt x="7444" y="1"/>
                    <a:pt x="7379" y="2348"/>
                    <a:pt x="7238" y="3549"/>
                  </a:cubicBezTo>
                  <a:cubicBezTo>
                    <a:pt x="7097" y="4749"/>
                    <a:pt x="7044" y="4936"/>
                    <a:pt x="7044" y="4936"/>
                  </a:cubicBezTo>
                  <a:lnTo>
                    <a:pt x="6570" y="3282"/>
                  </a:lnTo>
                  <a:lnTo>
                    <a:pt x="6083" y="5363"/>
                  </a:lnTo>
                  <a:cubicBezTo>
                    <a:pt x="6083" y="5363"/>
                    <a:pt x="5496" y="4162"/>
                    <a:pt x="5549" y="2989"/>
                  </a:cubicBezTo>
                  <a:cubicBezTo>
                    <a:pt x="5603" y="1815"/>
                    <a:pt x="5683" y="161"/>
                    <a:pt x="5683" y="161"/>
                  </a:cubicBezTo>
                  <a:lnTo>
                    <a:pt x="5683" y="161"/>
                  </a:lnTo>
                  <a:cubicBezTo>
                    <a:pt x="5683" y="161"/>
                    <a:pt x="3896" y="1922"/>
                    <a:pt x="3709" y="4856"/>
                  </a:cubicBezTo>
                  <a:cubicBezTo>
                    <a:pt x="3709" y="4856"/>
                    <a:pt x="2322" y="2856"/>
                    <a:pt x="1228" y="2535"/>
                  </a:cubicBezTo>
                  <a:cubicBezTo>
                    <a:pt x="135" y="2215"/>
                    <a:pt x="1" y="2188"/>
                    <a:pt x="1" y="2188"/>
                  </a:cubicBezTo>
                  <a:lnTo>
                    <a:pt x="1" y="2188"/>
                  </a:lnTo>
                  <a:cubicBezTo>
                    <a:pt x="1" y="2188"/>
                    <a:pt x="3082" y="5378"/>
                    <a:pt x="3182" y="7250"/>
                  </a:cubicBezTo>
                  <a:cubicBezTo>
                    <a:pt x="3182" y="7250"/>
                    <a:pt x="7069" y="6776"/>
                    <a:pt x="8846" y="6192"/>
                  </a:cubicBezTo>
                  <a:cubicBezTo>
                    <a:pt x="10623" y="5606"/>
                    <a:pt x="11439" y="5441"/>
                    <a:pt x="11439" y="5441"/>
                  </a:cubicBezTo>
                  <a:lnTo>
                    <a:pt x="12032" y="2028"/>
                  </a:lnTo>
                  <a:lnTo>
                    <a:pt x="11444" y="3442"/>
                  </a:lnTo>
                  <a:cubicBezTo>
                    <a:pt x="11444" y="3442"/>
                    <a:pt x="11258" y="2321"/>
                    <a:pt x="11338" y="1468"/>
                  </a:cubicBezTo>
                  <a:lnTo>
                    <a:pt x="11418" y="615"/>
                  </a:lnTo>
                  <a:lnTo>
                    <a:pt x="11418" y="615"/>
                  </a:lnTo>
                  <a:cubicBezTo>
                    <a:pt x="11418" y="615"/>
                    <a:pt x="9630" y="2295"/>
                    <a:pt x="9258" y="3469"/>
                  </a:cubicBezTo>
                  <a:lnTo>
                    <a:pt x="8884" y="4642"/>
                  </a:lnTo>
                  <a:cubicBezTo>
                    <a:pt x="8884" y="4642"/>
                    <a:pt x="8436" y="3175"/>
                    <a:pt x="8193" y="2082"/>
                  </a:cubicBezTo>
                  <a:cubicBezTo>
                    <a:pt x="7951" y="988"/>
                    <a:pt x="7444" y="1"/>
                    <a:pt x="74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3270775" y="1309825"/>
              <a:ext cx="65675" cy="48050"/>
            </a:xfrm>
            <a:custGeom>
              <a:avLst/>
              <a:gdLst/>
              <a:ahLst/>
              <a:cxnLst/>
              <a:rect l="l" t="t" r="r" b="b"/>
              <a:pathLst>
                <a:path w="2627" h="1922" extrusionOk="0">
                  <a:moveTo>
                    <a:pt x="1338" y="0"/>
                  </a:moveTo>
                  <a:cubicBezTo>
                    <a:pt x="860" y="0"/>
                    <a:pt x="295" y="251"/>
                    <a:pt x="178" y="813"/>
                  </a:cubicBezTo>
                  <a:cubicBezTo>
                    <a:pt x="0" y="1667"/>
                    <a:pt x="750" y="1917"/>
                    <a:pt x="817" y="1917"/>
                  </a:cubicBezTo>
                  <a:cubicBezTo>
                    <a:pt x="818" y="1917"/>
                    <a:pt x="820" y="1916"/>
                    <a:pt x="820" y="1916"/>
                  </a:cubicBezTo>
                  <a:cubicBezTo>
                    <a:pt x="820" y="1916"/>
                    <a:pt x="855" y="1921"/>
                    <a:pt x="920" y="1921"/>
                  </a:cubicBezTo>
                  <a:cubicBezTo>
                    <a:pt x="1084" y="1921"/>
                    <a:pt x="1441" y="1890"/>
                    <a:pt x="1935" y="1674"/>
                  </a:cubicBezTo>
                  <a:cubicBezTo>
                    <a:pt x="2626" y="1371"/>
                    <a:pt x="2299" y="619"/>
                    <a:pt x="1960" y="219"/>
                  </a:cubicBezTo>
                  <a:cubicBezTo>
                    <a:pt x="1839" y="77"/>
                    <a:pt x="1602" y="0"/>
                    <a:pt x="13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3113275" y="1728025"/>
              <a:ext cx="44925" cy="27250"/>
            </a:xfrm>
            <a:custGeom>
              <a:avLst/>
              <a:gdLst/>
              <a:ahLst/>
              <a:cxnLst/>
              <a:rect l="l" t="t" r="r" b="b"/>
              <a:pathLst>
                <a:path w="1797" h="1090" extrusionOk="0">
                  <a:moveTo>
                    <a:pt x="1780" y="1"/>
                  </a:moveTo>
                  <a:cubicBezTo>
                    <a:pt x="1780" y="1"/>
                    <a:pt x="1448" y="728"/>
                    <a:pt x="955" y="866"/>
                  </a:cubicBezTo>
                  <a:cubicBezTo>
                    <a:pt x="893" y="883"/>
                    <a:pt x="831" y="890"/>
                    <a:pt x="771" y="890"/>
                  </a:cubicBezTo>
                  <a:cubicBezTo>
                    <a:pt x="353" y="890"/>
                    <a:pt x="1" y="526"/>
                    <a:pt x="1" y="526"/>
                  </a:cubicBezTo>
                  <a:lnTo>
                    <a:pt x="1" y="526"/>
                  </a:lnTo>
                  <a:cubicBezTo>
                    <a:pt x="84" y="723"/>
                    <a:pt x="406" y="1090"/>
                    <a:pt x="840" y="1090"/>
                  </a:cubicBezTo>
                  <a:cubicBezTo>
                    <a:pt x="950" y="1090"/>
                    <a:pt x="1067" y="1067"/>
                    <a:pt x="1189" y="1011"/>
                  </a:cubicBezTo>
                  <a:cubicBezTo>
                    <a:pt x="1796" y="737"/>
                    <a:pt x="1780" y="1"/>
                    <a:pt x="17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3070725" y="1608700"/>
              <a:ext cx="19125" cy="16075"/>
            </a:xfrm>
            <a:custGeom>
              <a:avLst/>
              <a:gdLst/>
              <a:ahLst/>
              <a:cxnLst/>
              <a:rect l="l" t="t" r="r" b="b"/>
              <a:pathLst>
                <a:path w="765" h="643" extrusionOk="0">
                  <a:moveTo>
                    <a:pt x="431" y="0"/>
                  </a:moveTo>
                  <a:cubicBezTo>
                    <a:pt x="185" y="0"/>
                    <a:pt x="1" y="293"/>
                    <a:pt x="148" y="523"/>
                  </a:cubicBezTo>
                  <a:cubicBezTo>
                    <a:pt x="202" y="607"/>
                    <a:pt x="291" y="643"/>
                    <a:pt x="385" y="643"/>
                  </a:cubicBezTo>
                  <a:cubicBezTo>
                    <a:pt x="561" y="643"/>
                    <a:pt x="753" y="519"/>
                    <a:pt x="764" y="357"/>
                  </a:cubicBezTo>
                  <a:cubicBezTo>
                    <a:pt x="764" y="357"/>
                    <a:pt x="732" y="35"/>
                    <a:pt x="468" y="2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3110625" y="1598275"/>
              <a:ext cx="19425" cy="14650"/>
            </a:xfrm>
            <a:custGeom>
              <a:avLst/>
              <a:gdLst/>
              <a:ahLst/>
              <a:cxnLst/>
              <a:rect l="l" t="t" r="r" b="b"/>
              <a:pathLst>
                <a:path w="777" h="586" extrusionOk="0">
                  <a:moveTo>
                    <a:pt x="388" y="0"/>
                  </a:moveTo>
                  <a:cubicBezTo>
                    <a:pt x="353" y="0"/>
                    <a:pt x="318" y="6"/>
                    <a:pt x="281" y="20"/>
                  </a:cubicBezTo>
                  <a:cubicBezTo>
                    <a:pt x="0" y="124"/>
                    <a:pt x="145" y="500"/>
                    <a:pt x="321" y="564"/>
                  </a:cubicBezTo>
                  <a:cubicBezTo>
                    <a:pt x="360" y="578"/>
                    <a:pt x="402" y="585"/>
                    <a:pt x="444" y="585"/>
                  </a:cubicBezTo>
                  <a:cubicBezTo>
                    <a:pt x="595" y="585"/>
                    <a:pt x="752" y="490"/>
                    <a:pt x="776" y="260"/>
                  </a:cubicBezTo>
                  <a:cubicBezTo>
                    <a:pt x="776" y="260"/>
                    <a:pt x="614" y="0"/>
                    <a:pt x="3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3108000" y="1886750"/>
              <a:ext cx="84175" cy="44975"/>
            </a:xfrm>
            <a:custGeom>
              <a:avLst/>
              <a:gdLst/>
              <a:ahLst/>
              <a:cxnLst/>
              <a:rect l="l" t="t" r="r" b="b"/>
              <a:pathLst>
                <a:path w="3367" h="1799" extrusionOk="0">
                  <a:moveTo>
                    <a:pt x="3118" y="0"/>
                  </a:moveTo>
                  <a:lnTo>
                    <a:pt x="1" y="617"/>
                  </a:lnTo>
                  <a:cubicBezTo>
                    <a:pt x="1" y="617"/>
                    <a:pt x="19" y="1749"/>
                    <a:pt x="1" y="1797"/>
                  </a:cubicBezTo>
                  <a:cubicBezTo>
                    <a:pt x="0" y="1798"/>
                    <a:pt x="2" y="1799"/>
                    <a:pt x="6" y="1799"/>
                  </a:cubicBezTo>
                  <a:cubicBezTo>
                    <a:pt x="147" y="1799"/>
                    <a:pt x="3367" y="933"/>
                    <a:pt x="3367" y="933"/>
                  </a:cubicBezTo>
                  <a:lnTo>
                    <a:pt x="311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3139350" y="1890875"/>
              <a:ext cx="33075" cy="32000"/>
            </a:xfrm>
            <a:custGeom>
              <a:avLst/>
              <a:gdLst/>
              <a:ahLst/>
              <a:cxnLst/>
              <a:rect l="l" t="t" r="r" b="b"/>
              <a:pathLst>
                <a:path w="1323" h="1280" extrusionOk="0">
                  <a:moveTo>
                    <a:pt x="1030" y="0"/>
                  </a:moveTo>
                  <a:lnTo>
                    <a:pt x="1" y="204"/>
                  </a:lnTo>
                  <a:cubicBezTo>
                    <a:pt x="1" y="204"/>
                    <a:pt x="143" y="1280"/>
                    <a:pt x="182" y="1280"/>
                  </a:cubicBezTo>
                  <a:cubicBezTo>
                    <a:pt x="182" y="1280"/>
                    <a:pt x="182" y="1280"/>
                    <a:pt x="182" y="1280"/>
                  </a:cubicBezTo>
                  <a:cubicBezTo>
                    <a:pt x="221" y="1271"/>
                    <a:pt x="1323" y="979"/>
                    <a:pt x="1323" y="979"/>
                  </a:cubicBezTo>
                  <a:lnTo>
                    <a:pt x="1215" y="734"/>
                  </a:lnTo>
                  <a:lnTo>
                    <a:pt x="318" y="999"/>
                  </a:lnTo>
                  <a:lnTo>
                    <a:pt x="226" y="401"/>
                  </a:lnTo>
                  <a:lnTo>
                    <a:pt x="1050" y="226"/>
                  </a:lnTo>
                  <a:lnTo>
                    <a:pt x="10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3174750" y="1900400"/>
              <a:ext cx="59250" cy="60350"/>
            </a:xfrm>
            <a:custGeom>
              <a:avLst/>
              <a:gdLst/>
              <a:ahLst/>
              <a:cxnLst/>
              <a:rect l="l" t="t" r="r" b="b"/>
              <a:pathLst>
                <a:path w="2370" h="2414" extrusionOk="0">
                  <a:moveTo>
                    <a:pt x="1294" y="0"/>
                  </a:moveTo>
                  <a:lnTo>
                    <a:pt x="917" y="1207"/>
                  </a:lnTo>
                  <a:cubicBezTo>
                    <a:pt x="917" y="1207"/>
                    <a:pt x="727" y="1010"/>
                    <a:pt x="458" y="1010"/>
                  </a:cubicBezTo>
                  <a:cubicBezTo>
                    <a:pt x="418" y="1010"/>
                    <a:pt x="376" y="1015"/>
                    <a:pt x="333" y="1025"/>
                  </a:cubicBezTo>
                  <a:cubicBezTo>
                    <a:pt x="1" y="1101"/>
                    <a:pt x="64" y="1447"/>
                    <a:pt x="64" y="1447"/>
                  </a:cubicBezTo>
                  <a:cubicBezTo>
                    <a:pt x="64" y="1447"/>
                    <a:pt x="628" y="1755"/>
                    <a:pt x="782" y="1806"/>
                  </a:cubicBezTo>
                  <a:cubicBezTo>
                    <a:pt x="935" y="1857"/>
                    <a:pt x="1239" y="2414"/>
                    <a:pt x="1239" y="2414"/>
                  </a:cubicBezTo>
                  <a:lnTo>
                    <a:pt x="2369" y="899"/>
                  </a:lnTo>
                  <a:lnTo>
                    <a:pt x="129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3064275" y="1916375"/>
              <a:ext cx="58950" cy="49050"/>
            </a:xfrm>
            <a:custGeom>
              <a:avLst/>
              <a:gdLst/>
              <a:ahLst/>
              <a:cxnLst/>
              <a:rect l="l" t="t" r="r" b="b"/>
              <a:pathLst>
                <a:path w="2358" h="1962" extrusionOk="0">
                  <a:moveTo>
                    <a:pt x="641" y="1"/>
                  </a:moveTo>
                  <a:lnTo>
                    <a:pt x="399" y="344"/>
                  </a:lnTo>
                  <a:lnTo>
                    <a:pt x="1" y="974"/>
                  </a:lnTo>
                  <a:lnTo>
                    <a:pt x="1750" y="1961"/>
                  </a:lnTo>
                  <a:cubicBezTo>
                    <a:pt x="1750" y="1961"/>
                    <a:pt x="1832" y="1590"/>
                    <a:pt x="1948" y="1576"/>
                  </a:cubicBezTo>
                  <a:cubicBezTo>
                    <a:pt x="2063" y="1564"/>
                    <a:pt x="2357" y="1462"/>
                    <a:pt x="2357" y="1462"/>
                  </a:cubicBezTo>
                  <a:cubicBezTo>
                    <a:pt x="2357" y="1462"/>
                    <a:pt x="2191" y="1051"/>
                    <a:pt x="2038" y="988"/>
                  </a:cubicBezTo>
                  <a:cubicBezTo>
                    <a:pt x="2007" y="975"/>
                    <a:pt x="1978" y="969"/>
                    <a:pt x="1952" y="969"/>
                  </a:cubicBezTo>
                  <a:cubicBezTo>
                    <a:pt x="1851" y="969"/>
                    <a:pt x="1794" y="1051"/>
                    <a:pt x="1794" y="1051"/>
                  </a:cubicBezTo>
                  <a:lnTo>
                    <a:pt x="64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3026250" y="2127500"/>
              <a:ext cx="84125" cy="27575"/>
            </a:xfrm>
            <a:custGeom>
              <a:avLst/>
              <a:gdLst/>
              <a:ahLst/>
              <a:cxnLst/>
              <a:rect l="l" t="t" r="r" b="b"/>
              <a:pathLst>
                <a:path w="3365" h="1103" extrusionOk="0">
                  <a:moveTo>
                    <a:pt x="2175" y="1"/>
                  </a:moveTo>
                  <a:cubicBezTo>
                    <a:pt x="2062" y="1"/>
                    <a:pt x="1958" y="17"/>
                    <a:pt x="1871" y="57"/>
                  </a:cubicBezTo>
                  <a:cubicBezTo>
                    <a:pt x="1489" y="233"/>
                    <a:pt x="1069" y="730"/>
                    <a:pt x="751" y="768"/>
                  </a:cubicBezTo>
                  <a:cubicBezTo>
                    <a:pt x="669" y="778"/>
                    <a:pt x="583" y="782"/>
                    <a:pt x="500" y="782"/>
                  </a:cubicBezTo>
                  <a:cubicBezTo>
                    <a:pt x="263" y="782"/>
                    <a:pt x="51" y="749"/>
                    <a:pt x="14" y="730"/>
                  </a:cubicBezTo>
                  <a:cubicBezTo>
                    <a:pt x="12" y="729"/>
                    <a:pt x="11" y="729"/>
                    <a:pt x="11" y="729"/>
                  </a:cubicBezTo>
                  <a:lnTo>
                    <a:pt x="11" y="729"/>
                  </a:lnTo>
                  <a:cubicBezTo>
                    <a:pt x="1" y="729"/>
                    <a:pt x="530" y="1062"/>
                    <a:pt x="738" y="1099"/>
                  </a:cubicBezTo>
                  <a:cubicBezTo>
                    <a:pt x="749" y="1101"/>
                    <a:pt x="771" y="1102"/>
                    <a:pt x="803" y="1102"/>
                  </a:cubicBezTo>
                  <a:cubicBezTo>
                    <a:pt x="1103" y="1102"/>
                    <a:pt x="2284" y="1018"/>
                    <a:pt x="3364" y="936"/>
                  </a:cubicBezTo>
                  <a:cubicBezTo>
                    <a:pt x="3248" y="573"/>
                    <a:pt x="3022" y="264"/>
                    <a:pt x="2700" y="78"/>
                  </a:cubicBezTo>
                  <a:cubicBezTo>
                    <a:pt x="2523" y="35"/>
                    <a:pt x="2340" y="1"/>
                    <a:pt x="21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3093725" y="2125075"/>
              <a:ext cx="44050" cy="25825"/>
            </a:xfrm>
            <a:custGeom>
              <a:avLst/>
              <a:gdLst/>
              <a:ahLst/>
              <a:cxnLst/>
              <a:rect l="l" t="t" r="r" b="b"/>
              <a:pathLst>
                <a:path w="1762" h="1033" extrusionOk="0">
                  <a:moveTo>
                    <a:pt x="1204" y="1"/>
                  </a:moveTo>
                  <a:cubicBezTo>
                    <a:pt x="1183" y="146"/>
                    <a:pt x="996" y="341"/>
                    <a:pt x="721" y="341"/>
                  </a:cubicBezTo>
                  <a:cubicBezTo>
                    <a:pt x="685" y="341"/>
                    <a:pt x="648" y="338"/>
                    <a:pt x="609" y="330"/>
                  </a:cubicBezTo>
                  <a:cubicBezTo>
                    <a:pt x="457" y="303"/>
                    <a:pt x="235" y="231"/>
                    <a:pt x="1" y="174"/>
                  </a:cubicBezTo>
                  <a:lnTo>
                    <a:pt x="1" y="174"/>
                  </a:lnTo>
                  <a:cubicBezTo>
                    <a:pt x="323" y="361"/>
                    <a:pt x="549" y="670"/>
                    <a:pt x="665" y="1033"/>
                  </a:cubicBezTo>
                  <a:cubicBezTo>
                    <a:pt x="1061" y="1002"/>
                    <a:pt x="1442" y="972"/>
                    <a:pt x="1761" y="948"/>
                  </a:cubicBezTo>
                  <a:cubicBezTo>
                    <a:pt x="1670" y="588"/>
                    <a:pt x="1478" y="260"/>
                    <a:pt x="12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3112100" y="2052550"/>
              <a:ext cx="47225" cy="96225"/>
            </a:xfrm>
            <a:custGeom>
              <a:avLst/>
              <a:gdLst/>
              <a:ahLst/>
              <a:cxnLst/>
              <a:rect l="l" t="t" r="r" b="b"/>
              <a:pathLst>
                <a:path w="1889" h="3849" extrusionOk="0">
                  <a:moveTo>
                    <a:pt x="1821" y="1"/>
                  </a:moveTo>
                  <a:lnTo>
                    <a:pt x="1" y="128"/>
                  </a:lnTo>
                  <a:cubicBezTo>
                    <a:pt x="1" y="128"/>
                    <a:pt x="485" y="2723"/>
                    <a:pt x="472" y="2888"/>
                  </a:cubicBezTo>
                  <a:cubicBezTo>
                    <a:pt x="472" y="2893"/>
                    <a:pt x="470" y="2897"/>
                    <a:pt x="469" y="2902"/>
                  </a:cubicBezTo>
                  <a:cubicBezTo>
                    <a:pt x="743" y="3161"/>
                    <a:pt x="935" y="3489"/>
                    <a:pt x="1026" y="3849"/>
                  </a:cubicBezTo>
                  <a:cubicBezTo>
                    <a:pt x="1536" y="3809"/>
                    <a:pt x="1888" y="3780"/>
                    <a:pt x="1888" y="3780"/>
                  </a:cubicBezTo>
                  <a:lnTo>
                    <a:pt x="18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3196200" y="2126325"/>
              <a:ext cx="36075" cy="23075"/>
            </a:xfrm>
            <a:custGeom>
              <a:avLst/>
              <a:gdLst/>
              <a:ahLst/>
              <a:cxnLst/>
              <a:rect l="l" t="t" r="r" b="b"/>
              <a:pathLst>
                <a:path w="1443" h="923" extrusionOk="0">
                  <a:moveTo>
                    <a:pt x="339" y="1"/>
                  </a:moveTo>
                  <a:cubicBezTo>
                    <a:pt x="301" y="1"/>
                    <a:pt x="268" y="5"/>
                    <a:pt x="236" y="11"/>
                  </a:cubicBezTo>
                  <a:cubicBezTo>
                    <a:pt x="118" y="260"/>
                    <a:pt x="44" y="527"/>
                    <a:pt x="1" y="813"/>
                  </a:cubicBezTo>
                  <a:cubicBezTo>
                    <a:pt x="321" y="846"/>
                    <a:pt x="688" y="885"/>
                    <a:pt x="1048" y="922"/>
                  </a:cubicBezTo>
                  <a:cubicBezTo>
                    <a:pt x="1145" y="615"/>
                    <a:pt x="1272" y="319"/>
                    <a:pt x="1443" y="48"/>
                  </a:cubicBezTo>
                  <a:lnTo>
                    <a:pt x="1443" y="48"/>
                  </a:lnTo>
                  <a:cubicBezTo>
                    <a:pt x="1146" y="209"/>
                    <a:pt x="861" y="447"/>
                    <a:pt x="734" y="447"/>
                  </a:cubicBezTo>
                  <a:cubicBezTo>
                    <a:pt x="730" y="447"/>
                    <a:pt x="725" y="447"/>
                    <a:pt x="721" y="446"/>
                  </a:cubicBezTo>
                  <a:cubicBezTo>
                    <a:pt x="555" y="421"/>
                    <a:pt x="543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3172550" y="2047125"/>
              <a:ext cx="29550" cy="99525"/>
            </a:xfrm>
            <a:custGeom>
              <a:avLst/>
              <a:gdLst/>
              <a:ahLst/>
              <a:cxnLst/>
              <a:rect l="l" t="t" r="r" b="b"/>
              <a:pathLst>
                <a:path w="1182" h="3981" extrusionOk="0">
                  <a:moveTo>
                    <a:pt x="1" y="1"/>
                  </a:moveTo>
                  <a:lnTo>
                    <a:pt x="1" y="3881"/>
                  </a:lnTo>
                  <a:cubicBezTo>
                    <a:pt x="1" y="3881"/>
                    <a:pt x="406" y="3924"/>
                    <a:pt x="947" y="3981"/>
                  </a:cubicBezTo>
                  <a:cubicBezTo>
                    <a:pt x="990" y="3695"/>
                    <a:pt x="1064" y="3428"/>
                    <a:pt x="1182" y="3179"/>
                  </a:cubicBezTo>
                  <a:lnTo>
                    <a:pt x="1182" y="3179"/>
                  </a:lnTo>
                  <a:cubicBezTo>
                    <a:pt x="1044" y="3205"/>
                    <a:pt x="967" y="3272"/>
                    <a:pt x="967" y="3272"/>
                  </a:cubicBezTo>
                  <a:lnTo>
                    <a:pt x="1171" y="33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3222375" y="2124025"/>
              <a:ext cx="57700" cy="29375"/>
            </a:xfrm>
            <a:custGeom>
              <a:avLst/>
              <a:gdLst/>
              <a:ahLst/>
              <a:cxnLst/>
              <a:rect l="l" t="t" r="r" b="b"/>
              <a:pathLst>
                <a:path w="2308" h="1175" extrusionOk="0">
                  <a:moveTo>
                    <a:pt x="799" y="1"/>
                  </a:moveTo>
                  <a:cubicBezTo>
                    <a:pt x="784" y="1"/>
                    <a:pt x="770" y="2"/>
                    <a:pt x="755" y="4"/>
                  </a:cubicBezTo>
                  <a:cubicBezTo>
                    <a:pt x="639" y="22"/>
                    <a:pt x="517" y="75"/>
                    <a:pt x="396" y="140"/>
                  </a:cubicBezTo>
                  <a:cubicBezTo>
                    <a:pt x="225" y="411"/>
                    <a:pt x="98" y="707"/>
                    <a:pt x="1" y="1014"/>
                  </a:cubicBezTo>
                  <a:cubicBezTo>
                    <a:pt x="808" y="1098"/>
                    <a:pt x="1570" y="1174"/>
                    <a:pt x="1652" y="1174"/>
                  </a:cubicBezTo>
                  <a:cubicBezTo>
                    <a:pt x="1655" y="1174"/>
                    <a:pt x="1657" y="1174"/>
                    <a:pt x="1658" y="1174"/>
                  </a:cubicBezTo>
                  <a:cubicBezTo>
                    <a:pt x="1721" y="1162"/>
                    <a:pt x="2307" y="703"/>
                    <a:pt x="2307" y="703"/>
                  </a:cubicBezTo>
                  <a:lnTo>
                    <a:pt x="2307" y="703"/>
                  </a:lnTo>
                  <a:cubicBezTo>
                    <a:pt x="2307" y="703"/>
                    <a:pt x="1951" y="805"/>
                    <a:pt x="1786" y="805"/>
                  </a:cubicBezTo>
                  <a:cubicBezTo>
                    <a:pt x="1626" y="805"/>
                    <a:pt x="1195" y="1"/>
                    <a:pt x="7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3098275" y="2117675"/>
              <a:ext cx="24000" cy="19025"/>
            </a:xfrm>
            <a:custGeom>
              <a:avLst/>
              <a:gdLst/>
              <a:ahLst/>
              <a:cxnLst/>
              <a:rect l="l" t="t" r="r" b="b"/>
              <a:pathLst>
                <a:path w="960" h="761" extrusionOk="0">
                  <a:moveTo>
                    <a:pt x="492" y="1"/>
                  </a:moveTo>
                  <a:cubicBezTo>
                    <a:pt x="488" y="1"/>
                    <a:pt x="485" y="1"/>
                    <a:pt x="481" y="1"/>
                  </a:cubicBezTo>
                  <a:cubicBezTo>
                    <a:pt x="1" y="10"/>
                    <a:pt x="54" y="722"/>
                    <a:pt x="481" y="757"/>
                  </a:cubicBezTo>
                  <a:cubicBezTo>
                    <a:pt x="507" y="760"/>
                    <a:pt x="531" y="761"/>
                    <a:pt x="554" y="761"/>
                  </a:cubicBezTo>
                  <a:cubicBezTo>
                    <a:pt x="904" y="761"/>
                    <a:pt x="875" y="522"/>
                    <a:pt x="875" y="522"/>
                  </a:cubicBezTo>
                  <a:cubicBezTo>
                    <a:pt x="875" y="522"/>
                    <a:pt x="960" y="1"/>
                    <a:pt x="4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3204275" y="2119425"/>
              <a:ext cx="24000" cy="19000"/>
            </a:xfrm>
            <a:custGeom>
              <a:avLst/>
              <a:gdLst/>
              <a:ahLst/>
              <a:cxnLst/>
              <a:rect l="l" t="t" r="r" b="b"/>
              <a:pathLst>
                <a:path w="960" h="760" extrusionOk="0">
                  <a:moveTo>
                    <a:pt x="493" y="0"/>
                  </a:moveTo>
                  <a:cubicBezTo>
                    <a:pt x="489" y="0"/>
                    <a:pt x="485" y="0"/>
                    <a:pt x="481" y="1"/>
                  </a:cubicBezTo>
                  <a:cubicBezTo>
                    <a:pt x="1" y="10"/>
                    <a:pt x="54" y="721"/>
                    <a:pt x="481" y="756"/>
                  </a:cubicBezTo>
                  <a:cubicBezTo>
                    <a:pt x="508" y="758"/>
                    <a:pt x="532" y="759"/>
                    <a:pt x="555" y="759"/>
                  </a:cubicBezTo>
                  <a:cubicBezTo>
                    <a:pt x="904" y="759"/>
                    <a:pt x="875" y="522"/>
                    <a:pt x="875" y="522"/>
                  </a:cubicBezTo>
                  <a:cubicBezTo>
                    <a:pt x="875" y="522"/>
                    <a:pt x="960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45"/>
            <p:cNvSpPr/>
            <p:nvPr/>
          </p:nvSpPr>
          <p:spPr>
            <a:xfrm>
              <a:off x="3218950" y="1507625"/>
              <a:ext cx="45200" cy="148500"/>
            </a:xfrm>
            <a:custGeom>
              <a:avLst/>
              <a:gdLst/>
              <a:ahLst/>
              <a:cxnLst/>
              <a:rect l="l" t="t" r="r" b="b"/>
              <a:pathLst>
                <a:path w="1808" h="5940" extrusionOk="0">
                  <a:moveTo>
                    <a:pt x="1793" y="1"/>
                  </a:moveTo>
                  <a:cubicBezTo>
                    <a:pt x="1793" y="1"/>
                    <a:pt x="1050" y="854"/>
                    <a:pt x="664" y="2025"/>
                  </a:cubicBezTo>
                  <a:cubicBezTo>
                    <a:pt x="279" y="3195"/>
                    <a:pt x="1" y="4211"/>
                    <a:pt x="1" y="4211"/>
                  </a:cubicBezTo>
                  <a:cubicBezTo>
                    <a:pt x="1" y="4211"/>
                    <a:pt x="616" y="5282"/>
                    <a:pt x="757" y="5939"/>
                  </a:cubicBezTo>
                  <a:cubicBezTo>
                    <a:pt x="757" y="5939"/>
                    <a:pt x="1807" y="4893"/>
                    <a:pt x="1793" y="4043"/>
                  </a:cubicBezTo>
                  <a:cubicBezTo>
                    <a:pt x="1780" y="3195"/>
                    <a:pt x="954" y="2969"/>
                    <a:pt x="954" y="2969"/>
                  </a:cubicBezTo>
                  <a:cubicBezTo>
                    <a:pt x="954" y="2969"/>
                    <a:pt x="1793" y="83"/>
                    <a:pt x="1793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45"/>
            <p:cNvSpPr/>
            <p:nvPr/>
          </p:nvSpPr>
          <p:spPr>
            <a:xfrm>
              <a:off x="2919175" y="1564675"/>
              <a:ext cx="81075" cy="146225"/>
            </a:xfrm>
            <a:custGeom>
              <a:avLst/>
              <a:gdLst/>
              <a:ahLst/>
              <a:cxnLst/>
              <a:rect l="l" t="t" r="r" b="b"/>
              <a:pathLst>
                <a:path w="3243" h="5849" extrusionOk="0">
                  <a:moveTo>
                    <a:pt x="0" y="1"/>
                  </a:moveTo>
                  <a:lnTo>
                    <a:pt x="0" y="1"/>
                  </a:lnTo>
                  <a:cubicBezTo>
                    <a:pt x="667" y="871"/>
                    <a:pt x="1870" y="4074"/>
                    <a:pt x="1870" y="4074"/>
                  </a:cubicBezTo>
                  <a:cubicBezTo>
                    <a:pt x="1870" y="4074"/>
                    <a:pt x="1074" y="4518"/>
                    <a:pt x="1455" y="5258"/>
                  </a:cubicBezTo>
                  <a:cubicBezTo>
                    <a:pt x="1718" y="5769"/>
                    <a:pt x="2470" y="5848"/>
                    <a:pt x="2910" y="5848"/>
                  </a:cubicBezTo>
                  <a:cubicBezTo>
                    <a:pt x="3108" y="5848"/>
                    <a:pt x="3242" y="5832"/>
                    <a:pt x="3242" y="5832"/>
                  </a:cubicBezTo>
                  <a:cubicBezTo>
                    <a:pt x="3242" y="5832"/>
                    <a:pt x="3121" y="5584"/>
                    <a:pt x="2912" y="5027"/>
                  </a:cubicBezTo>
                  <a:cubicBezTo>
                    <a:pt x="2703" y="4471"/>
                    <a:pt x="2670" y="3657"/>
                    <a:pt x="2670" y="3657"/>
                  </a:cubicBezTo>
                  <a:cubicBezTo>
                    <a:pt x="2670" y="3657"/>
                    <a:pt x="2425" y="3241"/>
                    <a:pt x="1870" y="2277"/>
                  </a:cubicBezTo>
                  <a:cubicBezTo>
                    <a:pt x="1315" y="1315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09" name="Google Shape;1509;p45"/>
          <p:cNvGrpSpPr/>
          <p:nvPr/>
        </p:nvGrpSpPr>
        <p:grpSpPr>
          <a:xfrm>
            <a:off x="1667816" y="1396166"/>
            <a:ext cx="2465849" cy="3255907"/>
            <a:chOff x="1717355" y="2571761"/>
            <a:chExt cx="1777189" cy="2346599"/>
          </a:xfrm>
        </p:grpSpPr>
        <p:sp>
          <p:nvSpPr>
            <p:cNvPr id="1510" name="Google Shape;1510;p45"/>
            <p:cNvSpPr/>
            <p:nvPr/>
          </p:nvSpPr>
          <p:spPr>
            <a:xfrm flipH="1">
              <a:off x="1998427" y="3839959"/>
              <a:ext cx="516431" cy="378354"/>
            </a:xfrm>
            <a:custGeom>
              <a:avLst/>
              <a:gdLst/>
              <a:ahLst/>
              <a:cxnLst/>
              <a:rect l="l" t="t" r="r" b="b"/>
              <a:pathLst>
                <a:path w="3875" h="2839" extrusionOk="0">
                  <a:moveTo>
                    <a:pt x="0" y="0"/>
                  </a:moveTo>
                  <a:lnTo>
                    <a:pt x="184" y="588"/>
                  </a:lnTo>
                  <a:lnTo>
                    <a:pt x="1882" y="2000"/>
                  </a:lnTo>
                  <a:lnTo>
                    <a:pt x="2582" y="2065"/>
                  </a:lnTo>
                  <a:lnTo>
                    <a:pt x="3596" y="2839"/>
                  </a:lnTo>
                  <a:lnTo>
                    <a:pt x="3875" y="2731"/>
                  </a:lnTo>
                  <a:lnTo>
                    <a:pt x="3072" y="2043"/>
                  </a:lnTo>
                  <a:lnTo>
                    <a:pt x="3875" y="2043"/>
                  </a:lnTo>
                  <a:lnTo>
                    <a:pt x="3875" y="1833"/>
                  </a:lnTo>
                  <a:lnTo>
                    <a:pt x="1984" y="1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45"/>
            <p:cNvSpPr/>
            <p:nvPr/>
          </p:nvSpPr>
          <p:spPr>
            <a:xfrm flipH="1">
              <a:off x="2289494" y="2717959"/>
              <a:ext cx="1011938" cy="863190"/>
            </a:xfrm>
            <a:custGeom>
              <a:avLst/>
              <a:gdLst/>
              <a:ahLst/>
              <a:cxnLst/>
              <a:rect l="l" t="t" r="r" b="b"/>
              <a:pathLst>
                <a:path w="7593" h="6477" extrusionOk="0">
                  <a:moveTo>
                    <a:pt x="4598" y="0"/>
                  </a:moveTo>
                  <a:cubicBezTo>
                    <a:pt x="4492" y="0"/>
                    <a:pt x="4384" y="6"/>
                    <a:pt x="4271" y="18"/>
                  </a:cubicBezTo>
                  <a:cubicBezTo>
                    <a:pt x="1696" y="289"/>
                    <a:pt x="1" y="2627"/>
                    <a:pt x="103" y="3780"/>
                  </a:cubicBezTo>
                  <a:cubicBezTo>
                    <a:pt x="204" y="4932"/>
                    <a:pt x="1086" y="6016"/>
                    <a:pt x="1899" y="6322"/>
                  </a:cubicBezTo>
                  <a:cubicBezTo>
                    <a:pt x="2170" y="6423"/>
                    <a:pt x="2626" y="6476"/>
                    <a:pt x="3153" y="6476"/>
                  </a:cubicBezTo>
                  <a:cubicBezTo>
                    <a:pt x="4205" y="6476"/>
                    <a:pt x="5537" y="6265"/>
                    <a:pt x="6237" y="5814"/>
                  </a:cubicBezTo>
                  <a:cubicBezTo>
                    <a:pt x="6237" y="5814"/>
                    <a:pt x="7592" y="4932"/>
                    <a:pt x="7558" y="3814"/>
                  </a:cubicBezTo>
                  <a:cubicBezTo>
                    <a:pt x="7526" y="2744"/>
                    <a:pt x="6905" y="0"/>
                    <a:pt x="459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45"/>
            <p:cNvSpPr/>
            <p:nvPr/>
          </p:nvSpPr>
          <p:spPr>
            <a:xfrm flipH="1">
              <a:off x="2316144" y="3709479"/>
              <a:ext cx="763785" cy="1208882"/>
            </a:xfrm>
            <a:custGeom>
              <a:avLst/>
              <a:gdLst/>
              <a:ahLst/>
              <a:cxnLst/>
              <a:rect l="l" t="t" r="r" b="b"/>
              <a:pathLst>
                <a:path w="5731" h="8702" extrusionOk="0">
                  <a:moveTo>
                    <a:pt x="2167" y="0"/>
                  </a:moveTo>
                  <a:cubicBezTo>
                    <a:pt x="674" y="746"/>
                    <a:pt x="0" y="7388"/>
                    <a:pt x="847" y="8168"/>
                  </a:cubicBezTo>
                  <a:cubicBezTo>
                    <a:pt x="1270" y="8558"/>
                    <a:pt x="2134" y="8701"/>
                    <a:pt x="2981" y="8701"/>
                  </a:cubicBezTo>
                  <a:cubicBezTo>
                    <a:pt x="3829" y="8701"/>
                    <a:pt x="4660" y="8557"/>
                    <a:pt x="5017" y="8371"/>
                  </a:cubicBezTo>
                  <a:cubicBezTo>
                    <a:pt x="5730" y="7998"/>
                    <a:pt x="4642" y="2576"/>
                    <a:pt x="3998" y="1288"/>
                  </a:cubicBezTo>
                  <a:cubicBezTo>
                    <a:pt x="3355" y="0"/>
                    <a:pt x="2167" y="0"/>
                    <a:pt x="21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3" name="Google Shape;1513;p45"/>
            <p:cNvSpPr/>
            <p:nvPr/>
          </p:nvSpPr>
          <p:spPr>
            <a:xfrm flipH="1">
              <a:off x="2590690" y="2975703"/>
              <a:ext cx="127009" cy="273204"/>
            </a:xfrm>
            <a:custGeom>
              <a:avLst/>
              <a:gdLst/>
              <a:ahLst/>
              <a:cxnLst/>
              <a:rect l="l" t="t" r="r" b="b"/>
              <a:pathLst>
                <a:path w="953" h="2050" extrusionOk="0">
                  <a:moveTo>
                    <a:pt x="953" y="0"/>
                  </a:moveTo>
                  <a:lnTo>
                    <a:pt x="953" y="0"/>
                  </a:lnTo>
                  <a:cubicBezTo>
                    <a:pt x="674" y="50"/>
                    <a:pt x="464" y="110"/>
                    <a:pt x="387" y="177"/>
                  </a:cubicBezTo>
                  <a:cubicBezTo>
                    <a:pt x="387" y="177"/>
                    <a:pt x="65" y="580"/>
                    <a:pt x="33" y="965"/>
                  </a:cubicBezTo>
                  <a:cubicBezTo>
                    <a:pt x="1" y="1352"/>
                    <a:pt x="178" y="1884"/>
                    <a:pt x="484" y="2013"/>
                  </a:cubicBezTo>
                  <a:cubicBezTo>
                    <a:pt x="545" y="2038"/>
                    <a:pt x="659" y="2049"/>
                    <a:pt x="807" y="2049"/>
                  </a:cubicBezTo>
                  <a:cubicBezTo>
                    <a:pt x="850" y="2049"/>
                    <a:pt x="896" y="2048"/>
                    <a:pt x="945" y="2046"/>
                  </a:cubicBezTo>
                  <a:cubicBezTo>
                    <a:pt x="754" y="1623"/>
                    <a:pt x="698" y="1143"/>
                    <a:pt x="778" y="661"/>
                  </a:cubicBezTo>
                  <a:cubicBezTo>
                    <a:pt x="849" y="445"/>
                    <a:pt x="895" y="217"/>
                    <a:pt x="95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4" name="Google Shape;1514;p45"/>
            <p:cNvSpPr/>
            <p:nvPr/>
          </p:nvSpPr>
          <p:spPr>
            <a:xfrm flipH="1">
              <a:off x="2545377" y="2968506"/>
              <a:ext cx="79430" cy="280000"/>
            </a:xfrm>
            <a:custGeom>
              <a:avLst/>
              <a:gdLst/>
              <a:ahLst/>
              <a:cxnLst/>
              <a:rect l="l" t="t" r="r" b="b"/>
              <a:pathLst>
                <a:path w="596" h="2101" extrusionOk="0">
                  <a:moveTo>
                    <a:pt x="583" y="1"/>
                  </a:moveTo>
                  <a:lnTo>
                    <a:pt x="583" y="1"/>
                  </a:lnTo>
                  <a:cubicBezTo>
                    <a:pt x="468" y="17"/>
                    <a:pt x="357" y="35"/>
                    <a:pt x="256" y="53"/>
                  </a:cubicBezTo>
                  <a:cubicBezTo>
                    <a:pt x="198" y="270"/>
                    <a:pt x="152" y="499"/>
                    <a:pt x="81" y="715"/>
                  </a:cubicBezTo>
                  <a:cubicBezTo>
                    <a:pt x="1" y="1197"/>
                    <a:pt x="57" y="1677"/>
                    <a:pt x="248" y="2100"/>
                  </a:cubicBezTo>
                  <a:cubicBezTo>
                    <a:pt x="354" y="2096"/>
                    <a:pt x="472" y="2088"/>
                    <a:pt x="596" y="2077"/>
                  </a:cubicBezTo>
                  <a:cubicBezTo>
                    <a:pt x="303" y="1470"/>
                    <a:pt x="402" y="685"/>
                    <a:pt x="58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5" name="Google Shape;1515;p45"/>
            <p:cNvSpPr/>
            <p:nvPr/>
          </p:nvSpPr>
          <p:spPr>
            <a:xfrm flipH="1">
              <a:off x="2351999" y="2948915"/>
              <a:ext cx="232561" cy="296392"/>
            </a:xfrm>
            <a:custGeom>
              <a:avLst/>
              <a:gdLst/>
              <a:ahLst/>
              <a:cxnLst/>
              <a:rect l="l" t="t" r="r" b="b"/>
              <a:pathLst>
                <a:path w="1745" h="2224" extrusionOk="0">
                  <a:moveTo>
                    <a:pt x="1744" y="0"/>
                  </a:moveTo>
                  <a:lnTo>
                    <a:pt x="1744" y="0"/>
                  </a:lnTo>
                  <a:cubicBezTo>
                    <a:pt x="1296" y="34"/>
                    <a:pt x="743" y="83"/>
                    <a:pt x="281" y="148"/>
                  </a:cubicBezTo>
                  <a:cubicBezTo>
                    <a:pt x="100" y="832"/>
                    <a:pt x="1" y="1616"/>
                    <a:pt x="294" y="2224"/>
                  </a:cubicBezTo>
                  <a:cubicBezTo>
                    <a:pt x="751" y="2183"/>
                    <a:pt x="1295" y="2100"/>
                    <a:pt x="1673" y="2023"/>
                  </a:cubicBezTo>
                  <a:cubicBezTo>
                    <a:pt x="1509" y="1377"/>
                    <a:pt x="1584" y="668"/>
                    <a:pt x="17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6" name="Google Shape;1516;p45"/>
            <p:cNvSpPr/>
            <p:nvPr/>
          </p:nvSpPr>
          <p:spPr>
            <a:xfrm flipH="1">
              <a:off x="2327077" y="2947183"/>
              <a:ext cx="56508" cy="271471"/>
            </a:xfrm>
            <a:custGeom>
              <a:avLst/>
              <a:gdLst/>
              <a:ahLst/>
              <a:cxnLst/>
              <a:rect l="l" t="t" r="r" b="b"/>
              <a:pathLst>
                <a:path w="424" h="2037" extrusionOk="0">
                  <a:moveTo>
                    <a:pt x="424" y="0"/>
                  </a:moveTo>
                  <a:lnTo>
                    <a:pt x="424" y="0"/>
                  </a:lnTo>
                  <a:cubicBezTo>
                    <a:pt x="363" y="4"/>
                    <a:pt x="302" y="8"/>
                    <a:pt x="236" y="13"/>
                  </a:cubicBezTo>
                  <a:cubicBezTo>
                    <a:pt x="76" y="681"/>
                    <a:pt x="1" y="1390"/>
                    <a:pt x="165" y="2036"/>
                  </a:cubicBezTo>
                  <a:cubicBezTo>
                    <a:pt x="183" y="2032"/>
                    <a:pt x="201" y="2029"/>
                    <a:pt x="219" y="2025"/>
                  </a:cubicBezTo>
                  <a:cubicBezTo>
                    <a:pt x="138" y="1350"/>
                    <a:pt x="291" y="694"/>
                    <a:pt x="4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7" name="Google Shape;1517;p45"/>
            <p:cNvSpPr/>
            <p:nvPr/>
          </p:nvSpPr>
          <p:spPr>
            <a:xfrm flipH="1">
              <a:off x="2170748" y="2943185"/>
              <a:ext cx="194578" cy="273870"/>
            </a:xfrm>
            <a:custGeom>
              <a:avLst/>
              <a:gdLst/>
              <a:ahLst/>
              <a:cxnLst/>
              <a:rect l="l" t="t" r="r" b="b"/>
              <a:pathLst>
                <a:path w="1460" h="2055" extrusionOk="0">
                  <a:moveTo>
                    <a:pt x="755" y="0"/>
                  </a:moveTo>
                  <a:cubicBezTo>
                    <a:pt x="739" y="0"/>
                    <a:pt x="723" y="1"/>
                    <a:pt x="706" y="2"/>
                  </a:cubicBezTo>
                  <a:cubicBezTo>
                    <a:pt x="597" y="9"/>
                    <a:pt x="452" y="18"/>
                    <a:pt x="287" y="30"/>
                  </a:cubicBezTo>
                  <a:cubicBezTo>
                    <a:pt x="154" y="724"/>
                    <a:pt x="1" y="1379"/>
                    <a:pt x="82" y="2055"/>
                  </a:cubicBezTo>
                  <a:cubicBezTo>
                    <a:pt x="175" y="2036"/>
                    <a:pt x="256" y="2016"/>
                    <a:pt x="320" y="1999"/>
                  </a:cubicBezTo>
                  <a:cubicBezTo>
                    <a:pt x="757" y="1880"/>
                    <a:pt x="1030" y="1794"/>
                    <a:pt x="1248" y="1794"/>
                  </a:cubicBezTo>
                  <a:cubicBezTo>
                    <a:pt x="1256" y="1794"/>
                    <a:pt x="1265" y="1794"/>
                    <a:pt x="1273" y="1794"/>
                  </a:cubicBezTo>
                  <a:cubicBezTo>
                    <a:pt x="1228" y="1286"/>
                    <a:pt x="1297" y="741"/>
                    <a:pt x="1460" y="242"/>
                  </a:cubicBezTo>
                  <a:cubicBezTo>
                    <a:pt x="1232" y="101"/>
                    <a:pt x="992" y="0"/>
                    <a:pt x="7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8" name="Google Shape;1518;p45"/>
            <p:cNvSpPr/>
            <p:nvPr/>
          </p:nvSpPr>
          <p:spPr>
            <a:xfrm flipH="1">
              <a:off x="2084388" y="2975436"/>
              <a:ext cx="117280" cy="216697"/>
            </a:xfrm>
            <a:custGeom>
              <a:avLst/>
              <a:gdLst/>
              <a:ahLst/>
              <a:cxnLst/>
              <a:rect l="l" t="t" r="r" b="b"/>
              <a:pathLst>
                <a:path w="880" h="1626" extrusionOk="0">
                  <a:moveTo>
                    <a:pt x="232" y="0"/>
                  </a:moveTo>
                  <a:cubicBezTo>
                    <a:pt x="69" y="499"/>
                    <a:pt x="0" y="1044"/>
                    <a:pt x="45" y="1552"/>
                  </a:cubicBezTo>
                  <a:cubicBezTo>
                    <a:pt x="83" y="1553"/>
                    <a:pt x="119" y="1557"/>
                    <a:pt x="155" y="1564"/>
                  </a:cubicBezTo>
                  <a:cubicBezTo>
                    <a:pt x="217" y="1577"/>
                    <a:pt x="322" y="1599"/>
                    <a:pt x="450" y="1626"/>
                  </a:cubicBezTo>
                  <a:cubicBezTo>
                    <a:pt x="494" y="1218"/>
                    <a:pt x="615" y="828"/>
                    <a:pt x="880" y="500"/>
                  </a:cubicBezTo>
                  <a:cubicBezTo>
                    <a:pt x="691" y="337"/>
                    <a:pt x="469" y="146"/>
                    <a:pt x="2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9" name="Google Shape;1519;p45"/>
            <p:cNvSpPr/>
            <p:nvPr/>
          </p:nvSpPr>
          <p:spPr>
            <a:xfrm flipH="1">
              <a:off x="1956846" y="3041938"/>
              <a:ext cx="184982" cy="170852"/>
            </a:xfrm>
            <a:custGeom>
              <a:avLst/>
              <a:gdLst/>
              <a:ahLst/>
              <a:cxnLst/>
              <a:rect l="l" t="t" r="r" b="b"/>
              <a:pathLst>
                <a:path w="1388" h="1282" extrusionOk="0">
                  <a:moveTo>
                    <a:pt x="431" y="1"/>
                  </a:moveTo>
                  <a:cubicBezTo>
                    <a:pt x="166" y="329"/>
                    <a:pt x="45" y="719"/>
                    <a:pt x="1" y="1127"/>
                  </a:cubicBezTo>
                  <a:cubicBezTo>
                    <a:pt x="318" y="1193"/>
                    <a:pt x="775" y="1281"/>
                    <a:pt x="1064" y="1281"/>
                  </a:cubicBezTo>
                  <a:cubicBezTo>
                    <a:pt x="1110" y="1281"/>
                    <a:pt x="1152" y="1279"/>
                    <a:pt x="1188" y="1274"/>
                  </a:cubicBezTo>
                  <a:cubicBezTo>
                    <a:pt x="1262" y="1264"/>
                    <a:pt x="1326" y="1251"/>
                    <a:pt x="1388" y="1234"/>
                  </a:cubicBezTo>
                  <a:cubicBezTo>
                    <a:pt x="1325" y="938"/>
                    <a:pt x="1285" y="642"/>
                    <a:pt x="1313" y="356"/>
                  </a:cubicBezTo>
                  <a:lnTo>
                    <a:pt x="1313" y="356"/>
                  </a:lnTo>
                  <a:cubicBezTo>
                    <a:pt x="1246" y="364"/>
                    <a:pt x="1180" y="369"/>
                    <a:pt x="1118" y="369"/>
                  </a:cubicBezTo>
                  <a:cubicBezTo>
                    <a:pt x="985" y="369"/>
                    <a:pt x="869" y="347"/>
                    <a:pt x="785" y="291"/>
                  </a:cubicBezTo>
                  <a:cubicBezTo>
                    <a:pt x="693" y="231"/>
                    <a:pt x="572" y="123"/>
                    <a:pt x="43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0" name="Google Shape;1520;p45"/>
            <p:cNvSpPr/>
            <p:nvPr/>
          </p:nvSpPr>
          <p:spPr>
            <a:xfrm flipH="1">
              <a:off x="1906469" y="3076322"/>
              <a:ext cx="64104" cy="130205"/>
            </a:xfrm>
            <a:custGeom>
              <a:avLst/>
              <a:gdLst/>
              <a:ahLst/>
              <a:cxnLst/>
              <a:rect l="l" t="t" r="r" b="b"/>
              <a:pathLst>
                <a:path w="481" h="977" extrusionOk="0">
                  <a:moveTo>
                    <a:pt x="481" y="1"/>
                  </a:moveTo>
                  <a:lnTo>
                    <a:pt x="481" y="1"/>
                  </a:lnTo>
                  <a:cubicBezTo>
                    <a:pt x="333" y="43"/>
                    <a:pt x="177" y="79"/>
                    <a:pt x="28" y="98"/>
                  </a:cubicBezTo>
                  <a:cubicBezTo>
                    <a:pt x="0" y="384"/>
                    <a:pt x="39" y="680"/>
                    <a:pt x="102" y="976"/>
                  </a:cubicBezTo>
                  <a:cubicBezTo>
                    <a:pt x="232" y="942"/>
                    <a:pt x="340" y="893"/>
                    <a:pt x="452" y="827"/>
                  </a:cubicBezTo>
                  <a:cubicBezTo>
                    <a:pt x="459" y="549"/>
                    <a:pt x="471" y="272"/>
                    <a:pt x="48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521;p45"/>
            <p:cNvSpPr/>
            <p:nvPr/>
          </p:nvSpPr>
          <p:spPr>
            <a:xfrm flipH="1">
              <a:off x="1717355" y="3019282"/>
              <a:ext cx="193112" cy="167254"/>
            </a:xfrm>
            <a:custGeom>
              <a:avLst/>
              <a:gdLst/>
              <a:ahLst/>
              <a:cxnLst/>
              <a:rect l="l" t="t" r="r" b="b"/>
              <a:pathLst>
                <a:path w="1449" h="1255" extrusionOk="0">
                  <a:moveTo>
                    <a:pt x="1305" y="1"/>
                  </a:moveTo>
                  <a:cubicBezTo>
                    <a:pt x="1126" y="1"/>
                    <a:pt x="778" y="140"/>
                    <a:pt x="563" y="236"/>
                  </a:cubicBezTo>
                  <a:cubicBezTo>
                    <a:pt x="451" y="286"/>
                    <a:pt x="252" y="364"/>
                    <a:pt x="30" y="429"/>
                  </a:cubicBezTo>
                  <a:cubicBezTo>
                    <a:pt x="20" y="700"/>
                    <a:pt x="8" y="977"/>
                    <a:pt x="1" y="1255"/>
                  </a:cubicBezTo>
                  <a:cubicBezTo>
                    <a:pt x="90" y="1201"/>
                    <a:pt x="182" y="1137"/>
                    <a:pt x="289" y="1058"/>
                  </a:cubicBezTo>
                  <a:cubicBezTo>
                    <a:pt x="595" y="832"/>
                    <a:pt x="1448" y="220"/>
                    <a:pt x="1417" y="59"/>
                  </a:cubicBezTo>
                  <a:cubicBezTo>
                    <a:pt x="1408" y="18"/>
                    <a:pt x="1367" y="1"/>
                    <a:pt x="130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2" name="Google Shape;1522;p45"/>
            <p:cNvSpPr/>
            <p:nvPr/>
          </p:nvSpPr>
          <p:spPr>
            <a:xfrm flipH="1">
              <a:off x="2803126" y="2985831"/>
              <a:ext cx="96356" cy="83027"/>
            </a:xfrm>
            <a:custGeom>
              <a:avLst/>
              <a:gdLst/>
              <a:ahLst/>
              <a:cxnLst/>
              <a:rect l="l" t="t" r="r" b="b"/>
              <a:pathLst>
                <a:path w="723" h="623" extrusionOk="0">
                  <a:moveTo>
                    <a:pt x="305" y="0"/>
                  </a:moveTo>
                  <a:cubicBezTo>
                    <a:pt x="296" y="0"/>
                    <a:pt x="286" y="1"/>
                    <a:pt x="277" y="2"/>
                  </a:cubicBezTo>
                  <a:cubicBezTo>
                    <a:pt x="56" y="24"/>
                    <a:pt x="0" y="398"/>
                    <a:pt x="133" y="535"/>
                  </a:cubicBezTo>
                  <a:cubicBezTo>
                    <a:pt x="184" y="587"/>
                    <a:pt x="284" y="623"/>
                    <a:pt x="385" y="623"/>
                  </a:cubicBezTo>
                  <a:cubicBezTo>
                    <a:pt x="552" y="623"/>
                    <a:pt x="722" y="524"/>
                    <a:pt x="668" y="236"/>
                  </a:cubicBezTo>
                  <a:cubicBezTo>
                    <a:pt x="668" y="236"/>
                    <a:pt x="511" y="0"/>
                    <a:pt x="30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3" name="Google Shape;1523;p45"/>
            <p:cNvSpPr/>
            <p:nvPr/>
          </p:nvSpPr>
          <p:spPr>
            <a:xfrm flipH="1">
              <a:off x="2694642" y="2888144"/>
              <a:ext cx="92758" cy="88758"/>
            </a:xfrm>
            <a:custGeom>
              <a:avLst/>
              <a:gdLst/>
              <a:ahLst/>
              <a:cxnLst/>
              <a:rect l="l" t="t" r="r" b="b"/>
              <a:pathLst>
                <a:path w="696" h="666" extrusionOk="0">
                  <a:moveTo>
                    <a:pt x="263" y="0"/>
                  </a:moveTo>
                  <a:cubicBezTo>
                    <a:pt x="229" y="0"/>
                    <a:pt x="196" y="7"/>
                    <a:pt x="167" y="21"/>
                  </a:cubicBezTo>
                  <a:cubicBezTo>
                    <a:pt x="1" y="104"/>
                    <a:pt x="107" y="588"/>
                    <a:pt x="314" y="656"/>
                  </a:cubicBezTo>
                  <a:cubicBezTo>
                    <a:pt x="333" y="662"/>
                    <a:pt x="351" y="665"/>
                    <a:pt x="369" y="665"/>
                  </a:cubicBezTo>
                  <a:cubicBezTo>
                    <a:pt x="551" y="665"/>
                    <a:pt x="695" y="362"/>
                    <a:pt x="595" y="128"/>
                  </a:cubicBezTo>
                  <a:cubicBezTo>
                    <a:pt x="595" y="128"/>
                    <a:pt x="418" y="0"/>
                    <a:pt x="26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524;p45"/>
            <p:cNvSpPr/>
            <p:nvPr/>
          </p:nvSpPr>
          <p:spPr>
            <a:xfrm flipH="1">
              <a:off x="2621342" y="3219720"/>
              <a:ext cx="212170" cy="173251"/>
            </a:xfrm>
            <a:custGeom>
              <a:avLst/>
              <a:gdLst/>
              <a:ahLst/>
              <a:cxnLst/>
              <a:rect l="l" t="t" r="r" b="b"/>
              <a:pathLst>
                <a:path w="1592" h="1300" extrusionOk="0">
                  <a:moveTo>
                    <a:pt x="59" y="0"/>
                  </a:moveTo>
                  <a:cubicBezTo>
                    <a:pt x="52" y="0"/>
                    <a:pt x="48" y="1"/>
                    <a:pt x="50" y="4"/>
                  </a:cubicBezTo>
                  <a:lnTo>
                    <a:pt x="1" y="121"/>
                  </a:lnTo>
                  <a:lnTo>
                    <a:pt x="157" y="116"/>
                  </a:lnTo>
                  <a:cubicBezTo>
                    <a:pt x="157" y="116"/>
                    <a:pt x="177" y="278"/>
                    <a:pt x="183" y="420"/>
                  </a:cubicBezTo>
                  <a:cubicBezTo>
                    <a:pt x="188" y="561"/>
                    <a:pt x="397" y="1208"/>
                    <a:pt x="745" y="1291"/>
                  </a:cubicBezTo>
                  <a:cubicBezTo>
                    <a:pt x="768" y="1297"/>
                    <a:pt x="790" y="1299"/>
                    <a:pt x="812" y="1299"/>
                  </a:cubicBezTo>
                  <a:cubicBezTo>
                    <a:pt x="1117" y="1299"/>
                    <a:pt x="1285" y="791"/>
                    <a:pt x="1308" y="787"/>
                  </a:cubicBezTo>
                  <a:cubicBezTo>
                    <a:pt x="1309" y="787"/>
                    <a:pt x="1309" y="786"/>
                    <a:pt x="1310" y="786"/>
                  </a:cubicBezTo>
                  <a:cubicBezTo>
                    <a:pt x="1340" y="786"/>
                    <a:pt x="1498" y="865"/>
                    <a:pt x="1498" y="865"/>
                  </a:cubicBezTo>
                  <a:lnTo>
                    <a:pt x="1592" y="797"/>
                  </a:lnTo>
                  <a:lnTo>
                    <a:pt x="1498" y="714"/>
                  </a:lnTo>
                  <a:cubicBezTo>
                    <a:pt x="1498" y="714"/>
                    <a:pt x="1336" y="695"/>
                    <a:pt x="1256" y="695"/>
                  </a:cubicBezTo>
                  <a:cubicBezTo>
                    <a:pt x="1236" y="695"/>
                    <a:pt x="1221" y="696"/>
                    <a:pt x="1215" y="699"/>
                  </a:cubicBezTo>
                  <a:cubicBezTo>
                    <a:pt x="1185" y="712"/>
                    <a:pt x="1091" y="1067"/>
                    <a:pt x="839" y="1067"/>
                  </a:cubicBezTo>
                  <a:cubicBezTo>
                    <a:pt x="810" y="1067"/>
                    <a:pt x="779" y="1062"/>
                    <a:pt x="745" y="1052"/>
                  </a:cubicBezTo>
                  <a:cubicBezTo>
                    <a:pt x="422" y="948"/>
                    <a:pt x="236" y="28"/>
                    <a:pt x="236" y="28"/>
                  </a:cubicBezTo>
                  <a:cubicBezTo>
                    <a:pt x="236" y="28"/>
                    <a:pt x="96" y="0"/>
                    <a:pt x="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5" name="Google Shape;1525;p45"/>
            <p:cNvSpPr/>
            <p:nvPr/>
          </p:nvSpPr>
          <p:spPr>
            <a:xfrm flipH="1">
              <a:off x="2801527" y="3195198"/>
              <a:ext cx="53576" cy="21323"/>
            </a:xfrm>
            <a:custGeom>
              <a:avLst/>
              <a:gdLst/>
              <a:ahLst/>
              <a:cxnLst/>
              <a:rect l="l" t="t" r="r" b="b"/>
              <a:pathLst>
                <a:path w="402" h="160" extrusionOk="0">
                  <a:moveTo>
                    <a:pt x="166" y="1"/>
                  </a:moveTo>
                  <a:cubicBezTo>
                    <a:pt x="81" y="1"/>
                    <a:pt x="37" y="8"/>
                    <a:pt x="37" y="8"/>
                  </a:cubicBezTo>
                  <a:lnTo>
                    <a:pt x="0" y="113"/>
                  </a:lnTo>
                  <a:cubicBezTo>
                    <a:pt x="0" y="113"/>
                    <a:pt x="156" y="79"/>
                    <a:pt x="234" y="79"/>
                  </a:cubicBezTo>
                  <a:cubicBezTo>
                    <a:pt x="242" y="79"/>
                    <a:pt x="250" y="79"/>
                    <a:pt x="256" y="80"/>
                  </a:cubicBezTo>
                  <a:cubicBezTo>
                    <a:pt x="320" y="90"/>
                    <a:pt x="401" y="160"/>
                    <a:pt x="401" y="160"/>
                  </a:cubicBezTo>
                  <a:cubicBezTo>
                    <a:pt x="401" y="160"/>
                    <a:pt x="373" y="8"/>
                    <a:pt x="239" y="2"/>
                  </a:cubicBezTo>
                  <a:cubicBezTo>
                    <a:pt x="212" y="1"/>
                    <a:pt x="188" y="1"/>
                    <a:pt x="16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6" name="Google Shape;1526;p45"/>
            <p:cNvSpPr/>
            <p:nvPr/>
          </p:nvSpPr>
          <p:spPr>
            <a:xfrm flipH="1">
              <a:off x="2617078" y="3281557"/>
              <a:ext cx="55974" cy="30252"/>
            </a:xfrm>
            <a:custGeom>
              <a:avLst/>
              <a:gdLst/>
              <a:ahLst/>
              <a:cxnLst/>
              <a:rect l="l" t="t" r="r" b="b"/>
              <a:pathLst>
                <a:path w="420" h="227" extrusionOk="0">
                  <a:moveTo>
                    <a:pt x="170" y="0"/>
                  </a:moveTo>
                  <a:cubicBezTo>
                    <a:pt x="83" y="0"/>
                    <a:pt x="1" y="64"/>
                    <a:pt x="1" y="64"/>
                  </a:cubicBezTo>
                  <a:cubicBezTo>
                    <a:pt x="1" y="64"/>
                    <a:pt x="83" y="45"/>
                    <a:pt x="145" y="45"/>
                  </a:cubicBezTo>
                  <a:cubicBezTo>
                    <a:pt x="176" y="45"/>
                    <a:pt x="202" y="50"/>
                    <a:pt x="209" y="64"/>
                  </a:cubicBezTo>
                  <a:cubicBezTo>
                    <a:pt x="233" y="105"/>
                    <a:pt x="388" y="226"/>
                    <a:pt x="388" y="226"/>
                  </a:cubicBezTo>
                  <a:lnTo>
                    <a:pt x="419" y="128"/>
                  </a:lnTo>
                  <a:cubicBezTo>
                    <a:pt x="419" y="128"/>
                    <a:pt x="257" y="0"/>
                    <a:pt x="17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7" name="Google Shape;1527;p45"/>
            <p:cNvSpPr/>
            <p:nvPr/>
          </p:nvSpPr>
          <p:spPr>
            <a:xfrm flipH="1">
              <a:off x="2891219" y="2571761"/>
              <a:ext cx="603325" cy="407007"/>
            </a:xfrm>
            <a:custGeom>
              <a:avLst/>
              <a:gdLst/>
              <a:ahLst/>
              <a:cxnLst/>
              <a:rect l="l" t="t" r="r" b="b"/>
              <a:pathLst>
                <a:path w="4527" h="3054" extrusionOk="0">
                  <a:moveTo>
                    <a:pt x="327" y="1"/>
                  </a:moveTo>
                  <a:cubicBezTo>
                    <a:pt x="327" y="1"/>
                    <a:pt x="326" y="1"/>
                    <a:pt x="326" y="1"/>
                  </a:cubicBezTo>
                  <a:cubicBezTo>
                    <a:pt x="286" y="41"/>
                    <a:pt x="0" y="624"/>
                    <a:pt x="41" y="652"/>
                  </a:cubicBezTo>
                  <a:cubicBezTo>
                    <a:pt x="82" y="679"/>
                    <a:pt x="2497" y="2443"/>
                    <a:pt x="2497" y="2443"/>
                  </a:cubicBezTo>
                  <a:lnTo>
                    <a:pt x="2469" y="2707"/>
                  </a:lnTo>
                  <a:lnTo>
                    <a:pt x="597" y="2707"/>
                  </a:lnTo>
                  <a:cubicBezTo>
                    <a:pt x="597" y="2707"/>
                    <a:pt x="638" y="2972"/>
                    <a:pt x="774" y="3039"/>
                  </a:cubicBezTo>
                  <a:cubicBezTo>
                    <a:pt x="794" y="3049"/>
                    <a:pt x="842" y="3053"/>
                    <a:pt x="910" y="3053"/>
                  </a:cubicBezTo>
                  <a:cubicBezTo>
                    <a:pt x="1313" y="3053"/>
                    <a:pt x="2415" y="2905"/>
                    <a:pt x="2415" y="2905"/>
                  </a:cubicBezTo>
                  <a:cubicBezTo>
                    <a:pt x="2415" y="2905"/>
                    <a:pt x="3839" y="2008"/>
                    <a:pt x="3975" y="1940"/>
                  </a:cubicBezTo>
                  <a:cubicBezTo>
                    <a:pt x="4110" y="1872"/>
                    <a:pt x="4527" y="611"/>
                    <a:pt x="4527" y="611"/>
                  </a:cubicBezTo>
                  <a:lnTo>
                    <a:pt x="4246" y="312"/>
                  </a:lnTo>
                  <a:lnTo>
                    <a:pt x="3717" y="1710"/>
                  </a:lnTo>
                  <a:lnTo>
                    <a:pt x="3154" y="2190"/>
                  </a:lnTo>
                  <a:cubicBezTo>
                    <a:pt x="3154" y="2190"/>
                    <a:pt x="417" y="1"/>
                    <a:pt x="32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8" name="Google Shape;1528;p45"/>
            <p:cNvSpPr/>
            <p:nvPr/>
          </p:nvSpPr>
          <p:spPr>
            <a:xfrm flipH="1">
              <a:off x="2732358" y="3562890"/>
              <a:ext cx="181784" cy="262275"/>
            </a:xfrm>
            <a:custGeom>
              <a:avLst/>
              <a:gdLst/>
              <a:ahLst/>
              <a:cxnLst/>
              <a:rect l="l" t="t" r="r" b="b"/>
              <a:pathLst>
                <a:path w="1364" h="1968" extrusionOk="0">
                  <a:moveTo>
                    <a:pt x="1363" y="1"/>
                  </a:moveTo>
                  <a:cubicBezTo>
                    <a:pt x="1011" y="44"/>
                    <a:pt x="609" y="73"/>
                    <a:pt x="159" y="77"/>
                  </a:cubicBezTo>
                  <a:cubicBezTo>
                    <a:pt x="118" y="693"/>
                    <a:pt x="1" y="1325"/>
                    <a:pt x="29" y="1948"/>
                  </a:cubicBezTo>
                  <a:cubicBezTo>
                    <a:pt x="165" y="1962"/>
                    <a:pt x="317" y="1967"/>
                    <a:pt x="468" y="1967"/>
                  </a:cubicBezTo>
                  <a:cubicBezTo>
                    <a:pt x="735" y="1967"/>
                    <a:pt x="1002" y="1952"/>
                    <a:pt x="1176" y="1947"/>
                  </a:cubicBezTo>
                  <a:cubicBezTo>
                    <a:pt x="1201" y="1946"/>
                    <a:pt x="1225" y="1945"/>
                    <a:pt x="1250" y="1944"/>
                  </a:cubicBezTo>
                  <a:cubicBezTo>
                    <a:pt x="1276" y="1283"/>
                    <a:pt x="1251" y="630"/>
                    <a:pt x="13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9" name="Google Shape;1529;p45"/>
            <p:cNvSpPr/>
            <p:nvPr/>
          </p:nvSpPr>
          <p:spPr>
            <a:xfrm flipH="1">
              <a:off x="2458617" y="3527707"/>
              <a:ext cx="289068" cy="390614"/>
            </a:xfrm>
            <a:custGeom>
              <a:avLst/>
              <a:gdLst/>
              <a:ahLst/>
              <a:cxnLst/>
              <a:rect l="l" t="t" r="r" b="b"/>
              <a:pathLst>
                <a:path w="2169" h="2931" extrusionOk="0">
                  <a:moveTo>
                    <a:pt x="1413" y="1"/>
                  </a:moveTo>
                  <a:cubicBezTo>
                    <a:pt x="1099" y="95"/>
                    <a:pt x="667" y="197"/>
                    <a:pt x="114" y="265"/>
                  </a:cubicBezTo>
                  <a:cubicBezTo>
                    <a:pt x="2" y="894"/>
                    <a:pt x="27" y="1547"/>
                    <a:pt x="1" y="2208"/>
                  </a:cubicBezTo>
                  <a:cubicBezTo>
                    <a:pt x="403" y="2194"/>
                    <a:pt x="813" y="2161"/>
                    <a:pt x="813" y="2161"/>
                  </a:cubicBezTo>
                  <a:cubicBezTo>
                    <a:pt x="813" y="2161"/>
                    <a:pt x="908" y="2471"/>
                    <a:pt x="1051" y="2931"/>
                  </a:cubicBezTo>
                  <a:cubicBezTo>
                    <a:pt x="1395" y="2742"/>
                    <a:pt x="1779" y="2620"/>
                    <a:pt x="2169" y="2510"/>
                  </a:cubicBezTo>
                  <a:cubicBezTo>
                    <a:pt x="1971" y="2137"/>
                    <a:pt x="1837" y="1886"/>
                    <a:pt x="1837" y="1886"/>
                  </a:cubicBezTo>
                  <a:cubicBezTo>
                    <a:pt x="1837" y="1886"/>
                    <a:pt x="2075" y="1424"/>
                    <a:pt x="2087" y="1137"/>
                  </a:cubicBezTo>
                  <a:cubicBezTo>
                    <a:pt x="2090" y="1056"/>
                    <a:pt x="2088" y="915"/>
                    <a:pt x="2081" y="751"/>
                  </a:cubicBezTo>
                  <a:cubicBezTo>
                    <a:pt x="1880" y="483"/>
                    <a:pt x="1654" y="232"/>
                    <a:pt x="14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0" name="Google Shape;1530;p45"/>
            <p:cNvSpPr/>
            <p:nvPr/>
          </p:nvSpPr>
          <p:spPr>
            <a:xfrm flipH="1">
              <a:off x="2379586" y="3862082"/>
              <a:ext cx="228163" cy="222294"/>
            </a:xfrm>
            <a:custGeom>
              <a:avLst/>
              <a:gdLst/>
              <a:ahLst/>
              <a:cxnLst/>
              <a:rect l="l" t="t" r="r" b="b"/>
              <a:pathLst>
                <a:path w="1712" h="1668" extrusionOk="0">
                  <a:moveTo>
                    <a:pt x="1119" y="1"/>
                  </a:moveTo>
                  <a:cubicBezTo>
                    <a:pt x="729" y="111"/>
                    <a:pt x="345" y="233"/>
                    <a:pt x="1" y="422"/>
                  </a:cubicBezTo>
                  <a:cubicBezTo>
                    <a:pt x="112" y="774"/>
                    <a:pt x="250" y="1213"/>
                    <a:pt x="396" y="1667"/>
                  </a:cubicBezTo>
                  <a:cubicBezTo>
                    <a:pt x="829" y="1461"/>
                    <a:pt x="1275" y="1301"/>
                    <a:pt x="1711" y="1129"/>
                  </a:cubicBezTo>
                  <a:cubicBezTo>
                    <a:pt x="1498" y="717"/>
                    <a:pt x="1286" y="315"/>
                    <a:pt x="11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1" name="Google Shape;1531;p45"/>
            <p:cNvSpPr/>
            <p:nvPr/>
          </p:nvSpPr>
          <p:spPr>
            <a:xfrm flipH="1">
              <a:off x="2229921" y="4173800"/>
              <a:ext cx="260414" cy="257611"/>
            </a:xfrm>
            <a:custGeom>
              <a:avLst/>
              <a:gdLst/>
              <a:ahLst/>
              <a:cxnLst/>
              <a:rect l="l" t="t" r="r" b="b"/>
              <a:pathLst>
                <a:path w="1954" h="1933" extrusionOk="0">
                  <a:moveTo>
                    <a:pt x="1448" y="1"/>
                  </a:moveTo>
                  <a:cubicBezTo>
                    <a:pt x="973" y="273"/>
                    <a:pt x="488" y="525"/>
                    <a:pt x="0" y="779"/>
                  </a:cubicBezTo>
                  <a:cubicBezTo>
                    <a:pt x="232" y="1442"/>
                    <a:pt x="426" y="1933"/>
                    <a:pt x="492" y="1933"/>
                  </a:cubicBezTo>
                  <a:cubicBezTo>
                    <a:pt x="492" y="1933"/>
                    <a:pt x="492" y="1933"/>
                    <a:pt x="493" y="1933"/>
                  </a:cubicBezTo>
                  <a:cubicBezTo>
                    <a:pt x="692" y="1920"/>
                    <a:pt x="1953" y="1270"/>
                    <a:pt x="1816" y="809"/>
                  </a:cubicBezTo>
                  <a:cubicBezTo>
                    <a:pt x="1781" y="691"/>
                    <a:pt x="1639" y="387"/>
                    <a:pt x="14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45"/>
            <p:cNvSpPr/>
            <p:nvPr/>
          </p:nvSpPr>
          <p:spPr>
            <a:xfrm flipH="1">
              <a:off x="2297224" y="4012410"/>
              <a:ext cx="257616" cy="265207"/>
            </a:xfrm>
            <a:custGeom>
              <a:avLst/>
              <a:gdLst/>
              <a:ahLst/>
              <a:cxnLst/>
              <a:rect l="l" t="t" r="r" b="b"/>
              <a:pathLst>
                <a:path w="1933" h="1990" extrusionOk="0">
                  <a:moveTo>
                    <a:pt x="1314" y="1"/>
                  </a:moveTo>
                  <a:cubicBezTo>
                    <a:pt x="878" y="173"/>
                    <a:pt x="432" y="333"/>
                    <a:pt x="0" y="539"/>
                  </a:cubicBezTo>
                  <a:cubicBezTo>
                    <a:pt x="160" y="1036"/>
                    <a:pt x="331" y="1551"/>
                    <a:pt x="484" y="1990"/>
                  </a:cubicBezTo>
                  <a:cubicBezTo>
                    <a:pt x="972" y="1736"/>
                    <a:pt x="1457" y="1484"/>
                    <a:pt x="1933" y="1212"/>
                  </a:cubicBezTo>
                  <a:cubicBezTo>
                    <a:pt x="1754" y="853"/>
                    <a:pt x="1534" y="422"/>
                    <a:pt x="13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45"/>
            <p:cNvSpPr/>
            <p:nvPr/>
          </p:nvSpPr>
          <p:spPr>
            <a:xfrm flipH="1">
              <a:off x="2470345" y="3496922"/>
              <a:ext cx="89026" cy="131004"/>
            </a:xfrm>
            <a:custGeom>
              <a:avLst/>
              <a:gdLst/>
              <a:ahLst/>
              <a:cxnLst/>
              <a:rect l="l" t="t" r="r" b="b"/>
              <a:pathLst>
                <a:path w="668" h="983" extrusionOk="0">
                  <a:moveTo>
                    <a:pt x="616" y="1"/>
                  </a:moveTo>
                  <a:cubicBezTo>
                    <a:pt x="616" y="1"/>
                    <a:pt x="410" y="110"/>
                    <a:pt x="0" y="232"/>
                  </a:cubicBezTo>
                  <a:cubicBezTo>
                    <a:pt x="241" y="463"/>
                    <a:pt x="467" y="714"/>
                    <a:pt x="668" y="982"/>
                  </a:cubicBezTo>
                  <a:cubicBezTo>
                    <a:pt x="652" y="561"/>
                    <a:pt x="616" y="1"/>
                    <a:pt x="6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45"/>
            <p:cNvSpPr/>
            <p:nvPr/>
          </p:nvSpPr>
          <p:spPr>
            <a:xfrm flipH="1">
              <a:off x="2892819" y="3569421"/>
              <a:ext cx="123677" cy="253080"/>
            </a:xfrm>
            <a:custGeom>
              <a:avLst/>
              <a:gdLst/>
              <a:ahLst/>
              <a:cxnLst/>
              <a:rect l="l" t="t" r="r" b="b"/>
              <a:pathLst>
                <a:path w="928" h="1899" extrusionOk="0">
                  <a:moveTo>
                    <a:pt x="0" y="0"/>
                  </a:moveTo>
                  <a:cubicBezTo>
                    <a:pt x="0" y="0"/>
                    <a:pt x="171" y="1511"/>
                    <a:pt x="358" y="1747"/>
                  </a:cubicBezTo>
                  <a:cubicBezTo>
                    <a:pt x="425" y="1832"/>
                    <a:pt x="592" y="1876"/>
                    <a:pt x="797" y="1899"/>
                  </a:cubicBezTo>
                  <a:cubicBezTo>
                    <a:pt x="769" y="1276"/>
                    <a:pt x="886" y="644"/>
                    <a:pt x="927" y="28"/>
                  </a:cubicBezTo>
                  <a:lnTo>
                    <a:pt x="927" y="28"/>
                  </a:lnTo>
                  <a:cubicBezTo>
                    <a:pt x="899" y="28"/>
                    <a:pt x="870" y="28"/>
                    <a:pt x="841" y="28"/>
                  </a:cubicBezTo>
                  <a:cubicBezTo>
                    <a:pt x="577" y="28"/>
                    <a:pt x="297" y="19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45"/>
            <p:cNvSpPr/>
            <p:nvPr/>
          </p:nvSpPr>
          <p:spPr>
            <a:xfrm flipH="1">
              <a:off x="2884822" y="3822367"/>
              <a:ext cx="532024" cy="532947"/>
            </a:xfrm>
            <a:custGeom>
              <a:avLst/>
              <a:gdLst/>
              <a:ahLst/>
              <a:cxnLst/>
              <a:rect l="l" t="t" r="r" b="b"/>
              <a:pathLst>
                <a:path w="3992" h="3999" extrusionOk="0">
                  <a:moveTo>
                    <a:pt x="3801" y="1"/>
                  </a:moveTo>
                  <a:lnTo>
                    <a:pt x="2563" y="2338"/>
                  </a:lnTo>
                  <a:lnTo>
                    <a:pt x="968" y="2338"/>
                  </a:lnTo>
                  <a:lnTo>
                    <a:pt x="968" y="2536"/>
                  </a:lnTo>
                  <a:lnTo>
                    <a:pt x="2431" y="2536"/>
                  </a:lnTo>
                  <a:lnTo>
                    <a:pt x="2101" y="2953"/>
                  </a:lnTo>
                  <a:lnTo>
                    <a:pt x="1" y="3756"/>
                  </a:lnTo>
                  <a:lnTo>
                    <a:pt x="133" y="3998"/>
                  </a:lnTo>
                  <a:lnTo>
                    <a:pt x="2101" y="3074"/>
                  </a:lnTo>
                  <a:lnTo>
                    <a:pt x="2101" y="3866"/>
                  </a:lnTo>
                  <a:lnTo>
                    <a:pt x="2266" y="3822"/>
                  </a:lnTo>
                  <a:lnTo>
                    <a:pt x="2310" y="3009"/>
                  </a:lnTo>
                  <a:lnTo>
                    <a:pt x="2860" y="2421"/>
                  </a:lnTo>
                  <a:lnTo>
                    <a:pt x="3931" y="299"/>
                  </a:lnTo>
                  <a:lnTo>
                    <a:pt x="3992" y="20"/>
                  </a:lnTo>
                  <a:lnTo>
                    <a:pt x="380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45"/>
            <p:cNvSpPr/>
            <p:nvPr/>
          </p:nvSpPr>
          <p:spPr>
            <a:xfrm flipH="1">
              <a:off x="2583360" y="3955237"/>
              <a:ext cx="253884" cy="241085"/>
            </a:xfrm>
            <a:custGeom>
              <a:avLst/>
              <a:gdLst/>
              <a:ahLst/>
              <a:cxnLst/>
              <a:rect l="l" t="t" r="r" b="b"/>
              <a:pathLst>
                <a:path w="1905" h="1809" extrusionOk="0">
                  <a:moveTo>
                    <a:pt x="933" y="0"/>
                  </a:moveTo>
                  <a:cubicBezTo>
                    <a:pt x="909" y="0"/>
                    <a:pt x="885" y="1"/>
                    <a:pt x="860" y="3"/>
                  </a:cubicBezTo>
                  <a:cubicBezTo>
                    <a:pt x="0" y="73"/>
                    <a:pt x="14" y="1291"/>
                    <a:pt x="494" y="1641"/>
                  </a:cubicBezTo>
                  <a:cubicBezTo>
                    <a:pt x="648" y="1754"/>
                    <a:pt x="832" y="1808"/>
                    <a:pt x="1015" y="1808"/>
                  </a:cubicBezTo>
                  <a:cubicBezTo>
                    <a:pt x="1402" y="1808"/>
                    <a:pt x="1790" y="1566"/>
                    <a:pt x="1904" y="1117"/>
                  </a:cubicBezTo>
                  <a:cubicBezTo>
                    <a:pt x="1904" y="1117"/>
                    <a:pt x="1731" y="0"/>
                    <a:pt x="9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45"/>
            <p:cNvSpPr/>
            <p:nvPr/>
          </p:nvSpPr>
          <p:spPr>
            <a:xfrm flipH="1">
              <a:off x="2554839" y="4381568"/>
              <a:ext cx="263880" cy="246816"/>
            </a:xfrm>
            <a:custGeom>
              <a:avLst/>
              <a:gdLst/>
              <a:ahLst/>
              <a:cxnLst/>
              <a:rect l="l" t="t" r="r" b="b"/>
              <a:pathLst>
                <a:path w="1980" h="1852" extrusionOk="0">
                  <a:moveTo>
                    <a:pt x="1085" y="1"/>
                  </a:moveTo>
                  <a:cubicBezTo>
                    <a:pt x="1028" y="1"/>
                    <a:pt x="967" y="7"/>
                    <a:pt x="903" y="20"/>
                  </a:cubicBezTo>
                  <a:cubicBezTo>
                    <a:pt x="92" y="190"/>
                    <a:pt x="0" y="1500"/>
                    <a:pt x="747" y="1788"/>
                  </a:cubicBezTo>
                  <a:cubicBezTo>
                    <a:pt x="860" y="1832"/>
                    <a:pt x="967" y="1852"/>
                    <a:pt x="1066" y="1852"/>
                  </a:cubicBezTo>
                  <a:cubicBezTo>
                    <a:pt x="1620" y="1852"/>
                    <a:pt x="1948" y="1245"/>
                    <a:pt x="1979" y="846"/>
                  </a:cubicBezTo>
                  <a:cubicBezTo>
                    <a:pt x="1979" y="846"/>
                    <a:pt x="1755" y="1"/>
                    <a:pt x="108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45"/>
            <p:cNvSpPr/>
            <p:nvPr/>
          </p:nvSpPr>
          <p:spPr>
            <a:xfrm flipH="1">
              <a:off x="2732358" y="4026803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0"/>
                  </a:moveTo>
                  <a:cubicBezTo>
                    <a:pt x="50" y="0"/>
                    <a:pt x="0" y="52"/>
                    <a:pt x="0" y="114"/>
                  </a:cubicBezTo>
                  <a:cubicBezTo>
                    <a:pt x="0" y="178"/>
                    <a:pt x="50" y="229"/>
                    <a:pt x="114" y="229"/>
                  </a:cubicBezTo>
                  <a:cubicBezTo>
                    <a:pt x="176" y="229"/>
                    <a:pt x="227" y="178"/>
                    <a:pt x="227" y="114"/>
                  </a:cubicBezTo>
                  <a:cubicBezTo>
                    <a:pt x="227" y="52"/>
                    <a:pt x="176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45"/>
            <p:cNvSpPr/>
            <p:nvPr/>
          </p:nvSpPr>
          <p:spPr>
            <a:xfrm flipH="1">
              <a:off x="2662923" y="4008145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77"/>
                    <a:pt x="51" y="228"/>
                    <a:pt x="114" y="228"/>
                  </a:cubicBezTo>
                  <a:cubicBezTo>
                    <a:pt x="177" y="228"/>
                    <a:pt x="228" y="177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45"/>
            <p:cNvSpPr/>
            <p:nvPr/>
          </p:nvSpPr>
          <p:spPr>
            <a:xfrm flipH="1">
              <a:off x="2712901" y="4108764"/>
              <a:ext cx="30519" cy="30386"/>
            </a:xfrm>
            <a:custGeom>
              <a:avLst/>
              <a:gdLst/>
              <a:ahLst/>
              <a:cxnLst/>
              <a:rect l="l" t="t" r="r" b="b"/>
              <a:pathLst>
                <a:path w="229" h="228" extrusionOk="0">
                  <a:moveTo>
                    <a:pt x="115" y="1"/>
                  </a:moveTo>
                  <a:cubicBezTo>
                    <a:pt x="52" y="1"/>
                    <a:pt x="0" y="52"/>
                    <a:pt x="0" y="114"/>
                  </a:cubicBezTo>
                  <a:cubicBezTo>
                    <a:pt x="0" y="178"/>
                    <a:pt x="52" y="228"/>
                    <a:pt x="115" y="228"/>
                  </a:cubicBezTo>
                  <a:cubicBezTo>
                    <a:pt x="178" y="228"/>
                    <a:pt x="229" y="178"/>
                    <a:pt x="229" y="114"/>
                  </a:cubicBezTo>
                  <a:cubicBezTo>
                    <a:pt x="229" y="52"/>
                    <a:pt x="178" y="1"/>
                    <a:pt x="1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45"/>
            <p:cNvSpPr/>
            <p:nvPr/>
          </p:nvSpPr>
          <p:spPr>
            <a:xfrm flipH="1">
              <a:off x="2643466" y="4090107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2" y="0"/>
                    <a:pt x="0" y="52"/>
                    <a:pt x="0" y="114"/>
                  </a:cubicBezTo>
                  <a:cubicBezTo>
                    <a:pt x="0" y="178"/>
                    <a:pt x="52" y="229"/>
                    <a:pt x="114" y="229"/>
                  </a:cubicBezTo>
                  <a:cubicBezTo>
                    <a:pt x="178" y="229"/>
                    <a:pt x="229" y="178"/>
                    <a:pt x="229" y="114"/>
                  </a:cubicBezTo>
                  <a:cubicBezTo>
                    <a:pt x="229" y="52"/>
                    <a:pt x="178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45"/>
            <p:cNvSpPr/>
            <p:nvPr/>
          </p:nvSpPr>
          <p:spPr>
            <a:xfrm flipH="1">
              <a:off x="2697574" y="4532296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77"/>
                    <a:pt x="51" y="228"/>
                    <a:pt x="114" y="228"/>
                  </a:cubicBezTo>
                  <a:cubicBezTo>
                    <a:pt x="177" y="228"/>
                    <a:pt x="228" y="177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45"/>
            <p:cNvSpPr/>
            <p:nvPr/>
          </p:nvSpPr>
          <p:spPr>
            <a:xfrm flipH="1">
              <a:off x="2613213" y="4532296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0"/>
                  </a:moveTo>
                  <a:cubicBezTo>
                    <a:pt x="52" y="0"/>
                    <a:pt x="1" y="51"/>
                    <a:pt x="1" y="114"/>
                  </a:cubicBezTo>
                  <a:cubicBezTo>
                    <a:pt x="1" y="177"/>
                    <a:pt x="52" y="228"/>
                    <a:pt x="114" y="228"/>
                  </a:cubicBezTo>
                  <a:cubicBezTo>
                    <a:pt x="178" y="228"/>
                    <a:pt x="228" y="177"/>
                    <a:pt x="228" y="114"/>
                  </a:cubicBezTo>
                  <a:cubicBezTo>
                    <a:pt x="228" y="51"/>
                    <a:pt x="178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45"/>
            <p:cNvSpPr/>
            <p:nvPr/>
          </p:nvSpPr>
          <p:spPr>
            <a:xfrm flipH="1">
              <a:off x="2697574" y="4454333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1"/>
                  </a:moveTo>
                  <a:cubicBezTo>
                    <a:pt x="51" y="1"/>
                    <a:pt x="0" y="52"/>
                    <a:pt x="0" y="115"/>
                  </a:cubicBezTo>
                  <a:cubicBezTo>
                    <a:pt x="0" y="178"/>
                    <a:pt x="51" y="229"/>
                    <a:pt x="114" y="229"/>
                  </a:cubicBezTo>
                  <a:cubicBezTo>
                    <a:pt x="177" y="229"/>
                    <a:pt x="228" y="178"/>
                    <a:pt x="228" y="115"/>
                  </a:cubicBezTo>
                  <a:cubicBezTo>
                    <a:pt x="228" y="52"/>
                    <a:pt x="177" y="1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45"/>
            <p:cNvSpPr/>
            <p:nvPr/>
          </p:nvSpPr>
          <p:spPr>
            <a:xfrm flipH="1">
              <a:off x="2607615" y="4454333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1"/>
                  </a:moveTo>
                  <a:cubicBezTo>
                    <a:pt x="52" y="1"/>
                    <a:pt x="1" y="52"/>
                    <a:pt x="1" y="115"/>
                  </a:cubicBezTo>
                  <a:cubicBezTo>
                    <a:pt x="1" y="178"/>
                    <a:pt x="52" y="229"/>
                    <a:pt x="114" y="229"/>
                  </a:cubicBezTo>
                  <a:cubicBezTo>
                    <a:pt x="178" y="229"/>
                    <a:pt x="228" y="178"/>
                    <a:pt x="228" y="115"/>
                  </a:cubicBezTo>
                  <a:cubicBezTo>
                    <a:pt x="228" y="52"/>
                    <a:pt x="178" y="1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46" name="Google Shape;1546;p45"/>
          <p:cNvGrpSpPr/>
          <p:nvPr/>
        </p:nvGrpSpPr>
        <p:grpSpPr>
          <a:xfrm flipH="1">
            <a:off x="7782539" y="3886320"/>
            <a:ext cx="912820" cy="1019282"/>
            <a:chOff x="5950125" y="1065025"/>
            <a:chExt cx="318100" cy="355200"/>
          </a:xfrm>
        </p:grpSpPr>
        <p:sp>
          <p:nvSpPr>
            <p:cNvPr id="1547" name="Google Shape;1547;p45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45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45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45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1" name="Google Shape;1551;p45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552;p45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3" name="Google Shape;1553;p45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4" name="Google Shape;1554;p45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45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556;p45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45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8" name="Google Shape;1558;p45"/>
          <p:cNvSpPr/>
          <p:nvPr/>
        </p:nvSpPr>
        <p:spPr>
          <a:xfrm>
            <a:off x="1159100" y="13682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9" name="Google Shape;1559;p45"/>
          <p:cNvSpPr/>
          <p:nvPr/>
        </p:nvSpPr>
        <p:spPr>
          <a:xfrm>
            <a:off x="1308050" y="7735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0" name="Google Shape;1560;p45"/>
          <p:cNvSpPr/>
          <p:nvPr/>
        </p:nvSpPr>
        <p:spPr>
          <a:xfrm>
            <a:off x="2084325" y="1650678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15;p31">
            <a:extLst>
              <a:ext uri="{FF2B5EF4-FFF2-40B4-BE49-F238E27FC236}">
                <a16:creationId xmlns:a16="http://schemas.microsoft.com/office/drawing/2014/main" xmlns="" id="{7189F7D5-B62E-4417-AD95-483DF6684451}"/>
              </a:ext>
            </a:extLst>
          </p:cNvPr>
          <p:cNvSpPr txBox="1">
            <a:spLocks/>
          </p:cNvSpPr>
          <p:nvPr/>
        </p:nvSpPr>
        <p:spPr>
          <a:xfrm>
            <a:off x="656058" y="228032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5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C5D667A-5AF9-4C84-89F2-BD7A57B863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800" dirty="0">
                <a:latin typeface="Gabriola" panose="04040605051002020D02" pitchFamily="82" charset="0"/>
              </a:rPr>
              <a:t>На самой высокой ветке сидел маленький бельчонок.</a:t>
            </a:r>
          </a:p>
          <a:p>
            <a:endParaRPr lang="ru-RU" sz="2800" dirty="0">
              <a:latin typeface="Gabriola" panose="04040605051002020D02" pitchFamily="82" charset="0"/>
            </a:endParaRPr>
          </a:p>
        </p:txBody>
      </p:sp>
      <p:sp>
        <p:nvSpPr>
          <p:cNvPr id="92" name="Google Shape;815;p31">
            <a:hlinkClick r:id="rId3" action="ppaction://hlinksldjump"/>
            <a:extLst>
              <a:ext uri="{FF2B5EF4-FFF2-40B4-BE49-F238E27FC236}">
                <a16:creationId xmlns:a16="http://schemas.microsoft.com/office/drawing/2014/main" xmlns="" id="{2187F657-411C-43A2-9FB5-70C1C5B3A596}"/>
              </a:ext>
            </a:extLst>
          </p:cNvPr>
          <p:cNvSpPr txBox="1">
            <a:spLocks/>
          </p:cNvSpPr>
          <p:nvPr/>
        </p:nvSpPr>
        <p:spPr>
          <a:xfrm>
            <a:off x="3961708" y="4061725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" name="Звезда: 4 точки 92">
            <a:hlinkClick r:id="rId4" action="ppaction://hlinksldjump"/>
            <a:extLst>
              <a:ext uri="{FF2B5EF4-FFF2-40B4-BE49-F238E27FC236}">
                <a16:creationId xmlns:a16="http://schemas.microsoft.com/office/drawing/2014/main" xmlns="" id="{6BCA3E16-91D4-4A84-8151-7F77057117DA}"/>
              </a:ext>
            </a:extLst>
          </p:cNvPr>
          <p:cNvSpPr/>
          <p:nvPr/>
        </p:nvSpPr>
        <p:spPr>
          <a:xfrm>
            <a:off x="179661" y="4124573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8" name="Google Shape;1478;p45"/>
          <p:cNvSpPr txBox="1">
            <a:spLocks noGrp="1"/>
          </p:cNvSpPr>
          <p:nvPr>
            <p:ph type="title"/>
          </p:nvPr>
        </p:nvSpPr>
        <p:spPr>
          <a:xfrm>
            <a:off x="1887775" y="330326"/>
            <a:ext cx="6541356" cy="107397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Выпишите из предложения существительные и сделайте их морфологический </a:t>
            </a:r>
            <a:r>
              <a:rPr lang="ru-RU" sz="2800" dirty="0" smtClean="0">
                <a:latin typeface="Gabriola" panose="04040605051002020D02" pitchFamily="82" charset="0"/>
              </a:rPr>
              <a:t>разбор.</a:t>
            </a:r>
            <a:endParaRPr lang="ru-RU" sz="2800" dirty="0">
              <a:latin typeface="Gabriola" panose="04040605051002020D02" pitchFamily="82" charset="0"/>
            </a:endParaRPr>
          </a:p>
        </p:txBody>
      </p:sp>
      <p:grpSp>
        <p:nvGrpSpPr>
          <p:cNvPr id="1482" name="Google Shape;1482;p45"/>
          <p:cNvGrpSpPr/>
          <p:nvPr/>
        </p:nvGrpSpPr>
        <p:grpSpPr>
          <a:xfrm>
            <a:off x="740810" y="2261925"/>
            <a:ext cx="1195791" cy="2345653"/>
            <a:chOff x="2905550" y="1309825"/>
            <a:chExt cx="430900" cy="845250"/>
          </a:xfrm>
        </p:grpSpPr>
        <p:sp>
          <p:nvSpPr>
            <p:cNvPr id="1483" name="Google Shape;1483;p45"/>
            <p:cNvSpPr/>
            <p:nvPr/>
          </p:nvSpPr>
          <p:spPr>
            <a:xfrm>
              <a:off x="3115375" y="1930550"/>
              <a:ext cx="87900" cy="136250"/>
            </a:xfrm>
            <a:custGeom>
              <a:avLst/>
              <a:gdLst/>
              <a:ahLst/>
              <a:cxnLst/>
              <a:rect l="l" t="t" r="r" b="b"/>
              <a:pathLst>
                <a:path w="3516" h="5450" extrusionOk="0">
                  <a:moveTo>
                    <a:pt x="1839" y="1"/>
                  </a:moveTo>
                  <a:lnTo>
                    <a:pt x="1" y="1758"/>
                  </a:lnTo>
                  <a:cubicBezTo>
                    <a:pt x="1" y="1758"/>
                    <a:pt x="282" y="2781"/>
                    <a:pt x="623" y="3092"/>
                  </a:cubicBezTo>
                  <a:lnTo>
                    <a:pt x="964" y="3404"/>
                  </a:lnTo>
                  <a:lnTo>
                    <a:pt x="742" y="5376"/>
                  </a:lnTo>
                  <a:lnTo>
                    <a:pt x="1172" y="5376"/>
                  </a:lnTo>
                  <a:lnTo>
                    <a:pt x="1320" y="3685"/>
                  </a:lnTo>
                  <a:cubicBezTo>
                    <a:pt x="1320" y="3685"/>
                    <a:pt x="1653" y="3812"/>
                    <a:pt x="1864" y="3812"/>
                  </a:cubicBezTo>
                  <a:cubicBezTo>
                    <a:pt x="1893" y="3812"/>
                    <a:pt x="1919" y="3809"/>
                    <a:pt x="1943" y="3804"/>
                  </a:cubicBezTo>
                  <a:cubicBezTo>
                    <a:pt x="2135" y="3760"/>
                    <a:pt x="2282" y="3641"/>
                    <a:pt x="2282" y="3641"/>
                  </a:cubicBezTo>
                  <a:lnTo>
                    <a:pt x="2434" y="5450"/>
                  </a:lnTo>
                  <a:lnTo>
                    <a:pt x="2759" y="5450"/>
                  </a:lnTo>
                  <a:lnTo>
                    <a:pt x="2610" y="4071"/>
                  </a:lnTo>
                  <a:cubicBezTo>
                    <a:pt x="2610" y="4071"/>
                    <a:pt x="3129" y="3685"/>
                    <a:pt x="3307" y="2914"/>
                  </a:cubicBezTo>
                  <a:cubicBezTo>
                    <a:pt x="3485" y="2143"/>
                    <a:pt x="3515" y="1208"/>
                    <a:pt x="3515" y="1208"/>
                  </a:cubicBezTo>
                  <a:lnTo>
                    <a:pt x="18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3014275" y="1773150"/>
              <a:ext cx="247025" cy="219575"/>
            </a:xfrm>
            <a:custGeom>
              <a:avLst/>
              <a:gdLst/>
              <a:ahLst/>
              <a:cxnLst/>
              <a:rect l="l" t="t" r="r" b="b"/>
              <a:pathLst>
                <a:path w="9881" h="8783" extrusionOk="0">
                  <a:moveTo>
                    <a:pt x="6621" y="0"/>
                  </a:moveTo>
                  <a:cubicBezTo>
                    <a:pt x="6253" y="0"/>
                    <a:pt x="3593" y="424"/>
                    <a:pt x="3593" y="424"/>
                  </a:cubicBezTo>
                  <a:cubicBezTo>
                    <a:pt x="3593" y="424"/>
                    <a:pt x="3454" y="394"/>
                    <a:pt x="3289" y="394"/>
                  </a:cubicBezTo>
                  <a:cubicBezTo>
                    <a:pt x="3138" y="394"/>
                    <a:pt x="2966" y="419"/>
                    <a:pt x="2860" y="515"/>
                  </a:cubicBezTo>
                  <a:cubicBezTo>
                    <a:pt x="2640" y="717"/>
                    <a:pt x="0" y="5428"/>
                    <a:pt x="0" y="5428"/>
                  </a:cubicBezTo>
                  <a:lnTo>
                    <a:pt x="2915" y="7004"/>
                  </a:lnTo>
                  <a:lnTo>
                    <a:pt x="3227" y="6656"/>
                  </a:lnTo>
                  <a:lnTo>
                    <a:pt x="1247" y="5263"/>
                  </a:lnTo>
                  <a:lnTo>
                    <a:pt x="3568" y="1734"/>
                  </a:lnTo>
                  <a:lnTo>
                    <a:pt x="3768" y="5520"/>
                  </a:lnTo>
                  <a:lnTo>
                    <a:pt x="3768" y="8782"/>
                  </a:lnTo>
                  <a:cubicBezTo>
                    <a:pt x="3768" y="8782"/>
                    <a:pt x="5316" y="8214"/>
                    <a:pt x="5536" y="7352"/>
                  </a:cubicBezTo>
                  <a:lnTo>
                    <a:pt x="5756" y="6491"/>
                  </a:lnTo>
                  <a:cubicBezTo>
                    <a:pt x="5756" y="6491"/>
                    <a:pt x="5976" y="7169"/>
                    <a:pt x="6765" y="7554"/>
                  </a:cubicBezTo>
                  <a:cubicBezTo>
                    <a:pt x="7553" y="7939"/>
                    <a:pt x="7809" y="8067"/>
                    <a:pt x="7809" y="8067"/>
                  </a:cubicBezTo>
                  <a:lnTo>
                    <a:pt x="5921" y="1011"/>
                  </a:lnTo>
                  <a:lnTo>
                    <a:pt x="6306" y="863"/>
                  </a:lnTo>
                  <a:lnTo>
                    <a:pt x="9092" y="3485"/>
                  </a:lnTo>
                  <a:lnTo>
                    <a:pt x="7809" y="5739"/>
                  </a:lnTo>
                  <a:lnTo>
                    <a:pt x="8212" y="6216"/>
                  </a:lnTo>
                  <a:cubicBezTo>
                    <a:pt x="8212" y="6216"/>
                    <a:pt x="9881" y="3815"/>
                    <a:pt x="9844" y="3576"/>
                  </a:cubicBezTo>
                  <a:cubicBezTo>
                    <a:pt x="9807" y="3339"/>
                    <a:pt x="6837" y="39"/>
                    <a:pt x="6654" y="2"/>
                  </a:cubicBezTo>
                  <a:cubicBezTo>
                    <a:pt x="6647" y="1"/>
                    <a:pt x="6636" y="0"/>
                    <a:pt x="6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3091600" y="1755250"/>
              <a:ext cx="100575" cy="133650"/>
            </a:xfrm>
            <a:custGeom>
              <a:avLst/>
              <a:gdLst/>
              <a:ahLst/>
              <a:cxnLst/>
              <a:rect l="l" t="t" r="r" b="b"/>
              <a:pathLst>
                <a:path w="4023" h="5346" extrusionOk="0">
                  <a:moveTo>
                    <a:pt x="3183" y="1"/>
                  </a:moveTo>
                  <a:lnTo>
                    <a:pt x="475" y="490"/>
                  </a:lnTo>
                  <a:cubicBezTo>
                    <a:pt x="475" y="490"/>
                    <a:pt x="237" y="2451"/>
                    <a:pt x="1" y="2787"/>
                  </a:cubicBezTo>
                  <a:lnTo>
                    <a:pt x="475" y="2451"/>
                  </a:lnTo>
                  <a:lnTo>
                    <a:pt x="475" y="2451"/>
                  </a:lnTo>
                  <a:cubicBezTo>
                    <a:pt x="475" y="2452"/>
                    <a:pt x="400" y="3739"/>
                    <a:pt x="382" y="4300"/>
                  </a:cubicBezTo>
                  <a:cubicBezTo>
                    <a:pt x="363" y="4860"/>
                    <a:pt x="325" y="5345"/>
                    <a:pt x="325" y="5345"/>
                  </a:cubicBezTo>
                  <a:cubicBezTo>
                    <a:pt x="325" y="5345"/>
                    <a:pt x="1278" y="4449"/>
                    <a:pt x="1465" y="3665"/>
                  </a:cubicBezTo>
                  <a:cubicBezTo>
                    <a:pt x="1651" y="2880"/>
                    <a:pt x="1757" y="2208"/>
                    <a:pt x="1757" y="2208"/>
                  </a:cubicBezTo>
                  <a:lnTo>
                    <a:pt x="2418" y="4038"/>
                  </a:lnTo>
                  <a:lnTo>
                    <a:pt x="2287" y="2507"/>
                  </a:lnTo>
                  <a:lnTo>
                    <a:pt x="2287" y="2507"/>
                  </a:lnTo>
                  <a:cubicBezTo>
                    <a:pt x="2287" y="2508"/>
                    <a:pt x="2362" y="3236"/>
                    <a:pt x="3052" y="3982"/>
                  </a:cubicBezTo>
                  <a:cubicBezTo>
                    <a:pt x="3743" y="4729"/>
                    <a:pt x="4023" y="5010"/>
                    <a:pt x="4023" y="5010"/>
                  </a:cubicBezTo>
                  <a:lnTo>
                    <a:pt x="2959" y="1741"/>
                  </a:lnTo>
                  <a:lnTo>
                    <a:pt x="3415" y="2395"/>
                  </a:lnTo>
                  <a:lnTo>
                    <a:pt x="31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2971625" y="1323275"/>
              <a:ext cx="327425" cy="271300"/>
            </a:xfrm>
            <a:custGeom>
              <a:avLst/>
              <a:gdLst/>
              <a:ahLst/>
              <a:cxnLst/>
              <a:rect l="l" t="t" r="r" b="b"/>
              <a:pathLst>
                <a:path w="13097" h="10852" extrusionOk="0">
                  <a:moveTo>
                    <a:pt x="6781" y="1"/>
                  </a:moveTo>
                  <a:cubicBezTo>
                    <a:pt x="4669" y="1"/>
                    <a:pt x="1294" y="2305"/>
                    <a:pt x="707" y="3810"/>
                  </a:cubicBezTo>
                  <a:cubicBezTo>
                    <a:pt x="1" y="5625"/>
                    <a:pt x="968" y="10172"/>
                    <a:pt x="968" y="10172"/>
                  </a:cubicBezTo>
                  <a:cubicBezTo>
                    <a:pt x="968" y="10172"/>
                    <a:pt x="2204" y="10852"/>
                    <a:pt x="3411" y="10852"/>
                  </a:cubicBezTo>
                  <a:cubicBezTo>
                    <a:pt x="3443" y="10852"/>
                    <a:pt x="3475" y="10851"/>
                    <a:pt x="3507" y="10850"/>
                  </a:cubicBezTo>
                  <a:cubicBezTo>
                    <a:pt x="4744" y="10813"/>
                    <a:pt x="7851" y="9771"/>
                    <a:pt x="7851" y="9516"/>
                  </a:cubicBezTo>
                  <a:cubicBezTo>
                    <a:pt x="7851" y="9261"/>
                    <a:pt x="7813" y="4042"/>
                    <a:pt x="8214" y="3559"/>
                  </a:cubicBezTo>
                  <a:cubicBezTo>
                    <a:pt x="8296" y="3459"/>
                    <a:pt x="8411" y="3417"/>
                    <a:pt x="8549" y="3417"/>
                  </a:cubicBezTo>
                  <a:cubicBezTo>
                    <a:pt x="9079" y="3417"/>
                    <a:pt x="9965" y="4024"/>
                    <a:pt x="10795" y="4242"/>
                  </a:cubicBezTo>
                  <a:cubicBezTo>
                    <a:pt x="10921" y="4275"/>
                    <a:pt x="11044" y="4291"/>
                    <a:pt x="11162" y="4291"/>
                  </a:cubicBezTo>
                  <a:cubicBezTo>
                    <a:pt x="12029" y="4291"/>
                    <a:pt x="12677" y="3478"/>
                    <a:pt x="12873" y="2891"/>
                  </a:cubicBezTo>
                  <a:cubicBezTo>
                    <a:pt x="13097" y="2224"/>
                    <a:pt x="12985" y="1068"/>
                    <a:pt x="12985" y="1068"/>
                  </a:cubicBezTo>
                  <a:lnTo>
                    <a:pt x="12725" y="842"/>
                  </a:lnTo>
                  <a:cubicBezTo>
                    <a:pt x="12725" y="842"/>
                    <a:pt x="12688" y="1363"/>
                    <a:pt x="12502" y="2182"/>
                  </a:cubicBezTo>
                  <a:cubicBezTo>
                    <a:pt x="12363" y="2790"/>
                    <a:pt x="12369" y="2926"/>
                    <a:pt x="12044" y="2926"/>
                  </a:cubicBezTo>
                  <a:cubicBezTo>
                    <a:pt x="11932" y="2926"/>
                    <a:pt x="11781" y="2910"/>
                    <a:pt x="11571" y="2891"/>
                  </a:cubicBezTo>
                  <a:cubicBezTo>
                    <a:pt x="10753" y="2820"/>
                    <a:pt x="9600" y="1623"/>
                    <a:pt x="7888" y="321"/>
                  </a:cubicBezTo>
                  <a:cubicBezTo>
                    <a:pt x="7596" y="99"/>
                    <a:pt x="7215" y="1"/>
                    <a:pt x="678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2905550" y="1491275"/>
              <a:ext cx="374850" cy="279725"/>
            </a:xfrm>
            <a:custGeom>
              <a:avLst/>
              <a:gdLst/>
              <a:ahLst/>
              <a:cxnLst/>
              <a:rect l="l" t="t" r="r" b="b"/>
              <a:pathLst>
                <a:path w="14994" h="11189" extrusionOk="0">
                  <a:moveTo>
                    <a:pt x="14480" y="1"/>
                  </a:moveTo>
                  <a:cubicBezTo>
                    <a:pt x="14480" y="1"/>
                    <a:pt x="12715" y="1767"/>
                    <a:pt x="12329" y="2793"/>
                  </a:cubicBezTo>
                  <a:cubicBezTo>
                    <a:pt x="11944" y="3821"/>
                    <a:pt x="11911" y="3949"/>
                    <a:pt x="11911" y="3949"/>
                  </a:cubicBezTo>
                  <a:lnTo>
                    <a:pt x="11719" y="3500"/>
                  </a:lnTo>
                  <a:lnTo>
                    <a:pt x="3339" y="5202"/>
                  </a:lnTo>
                  <a:lnTo>
                    <a:pt x="3211" y="5940"/>
                  </a:lnTo>
                  <a:cubicBezTo>
                    <a:pt x="3211" y="5940"/>
                    <a:pt x="1445" y="2858"/>
                    <a:pt x="1" y="2024"/>
                  </a:cubicBezTo>
                  <a:lnTo>
                    <a:pt x="1" y="2024"/>
                  </a:lnTo>
                  <a:cubicBezTo>
                    <a:pt x="1" y="2024"/>
                    <a:pt x="1" y="6839"/>
                    <a:pt x="1317" y="8316"/>
                  </a:cubicBezTo>
                  <a:cubicBezTo>
                    <a:pt x="2020" y="9106"/>
                    <a:pt x="2742" y="9289"/>
                    <a:pt x="3262" y="9289"/>
                  </a:cubicBezTo>
                  <a:cubicBezTo>
                    <a:pt x="3714" y="9289"/>
                    <a:pt x="4014" y="9150"/>
                    <a:pt x="4014" y="9150"/>
                  </a:cubicBezTo>
                  <a:cubicBezTo>
                    <a:pt x="4014" y="9150"/>
                    <a:pt x="5556" y="11189"/>
                    <a:pt x="8615" y="11189"/>
                  </a:cubicBezTo>
                  <a:cubicBezTo>
                    <a:pt x="8768" y="11189"/>
                    <a:pt x="8925" y="11184"/>
                    <a:pt x="9086" y="11173"/>
                  </a:cubicBezTo>
                  <a:cubicBezTo>
                    <a:pt x="12458" y="10949"/>
                    <a:pt x="13357" y="7408"/>
                    <a:pt x="13357" y="7075"/>
                  </a:cubicBezTo>
                  <a:lnTo>
                    <a:pt x="13357" y="6903"/>
                  </a:lnTo>
                  <a:cubicBezTo>
                    <a:pt x="13357" y="6903"/>
                    <a:pt x="14736" y="6711"/>
                    <a:pt x="14865" y="4110"/>
                  </a:cubicBezTo>
                  <a:cubicBezTo>
                    <a:pt x="14993" y="1510"/>
                    <a:pt x="14480" y="1"/>
                    <a:pt x="1448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2905550" y="1541825"/>
              <a:ext cx="288450" cy="224275"/>
            </a:xfrm>
            <a:custGeom>
              <a:avLst/>
              <a:gdLst/>
              <a:ahLst/>
              <a:cxnLst/>
              <a:rect l="l" t="t" r="r" b="b"/>
              <a:pathLst>
                <a:path w="11538" h="8971" extrusionOk="0">
                  <a:moveTo>
                    <a:pt x="1" y="0"/>
                  </a:moveTo>
                  <a:cubicBezTo>
                    <a:pt x="1" y="1"/>
                    <a:pt x="1" y="4817"/>
                    <a:pt x="1317" y="6294"/>
                  </a:cubicBezTo>
                  <a:cubicBezTo>
                    <a:pt x="2021" y="7083"/>
                    <a:pt x="2743" y="7267"/>
                    <a:pt x="3263" y="7267"/>
                  </a:cubicBezTo>
                  <a:cubicBezTo>
                    <a:pt x="3715" y="7267"/>
                    <a:pt x="4014" y="7128"/>
                    <a:pt x="4014" y="7128"/>
                  </a:cubicBezTo>
                  <a:cubicBezTo>
                    <a:pt x="4014" y="7128"/>
                    <a:pt x="5025" y="8462"/>
                    <a:pt x="7030" y="8971"/>
                  </a:cubicBezTo>
                  <a:cubicBezTo>
                    <a:pt x="8216" y="8466"/>
                    <a:pt x="9303" y="7712"/>
                    <a:pt x="10216" y="6741"/>
                  </a:cubicBezTo>
                  <a:cubicBezTo>
                    <a:pt x="11537" y="5421"/>
                    <a:pt x="11519" y="3431"/>
                    <a:pt x="11077" y="1609"/>
                  </a:cubicBezTo>
                  <a:lnTo>
                    <a:pt x="11077" y="1609"/>
                  </a:lnTo>
                  <a:lnTo>
                    <a:pt x="3340" y="3179"/>
                  </a:lnTo>
                  <a:lnTo>
                    <a:pt x="3211" y="3918"/>
                  </a:lnTo>
                  <a:cubicBezTo>
                    <a:pt x="3211" y="3918"/>
                    <a:pt x="1445" y="836"/>
                    <a:pt x="1" y="0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3034075" y="1617600"/>
              <a:ext cx="146700" cy="117500"/>
            </a:xfrm>
            <a:custGeom>
              <a:avLst/>
              <a:gdLst/>
              <a:ahLst/>
              <a:cxnLst/>
              <a:rect l="l" t="t" r="r" b="b"/>
              <a:pathLst>
                <a:path w="5868" h="4700" extrusionOk="0">
                  <a:moveTo>
                    <a:pt x="3690" y="0"/>
                  </a:moveTo>
                  <a:cubicBezTo>
                    <a:pt x="3298" y="0"/>
                    <a:pt x="3006" y="67"/>
                    <a:pt x="3006" y="67"/>
                  </a:cubicBezTo>
                  <a:cubicBezTo>
                    <a:pt x="3006" y="67"/>
                    <a:pt x="547" y="340"/>
                    <a:pt x="274" y="2065"/>
                  </a:cubicBezTo>
                  <a:cubicBezTo>
                    <a:pt x="1" y="3790"/>
                    <a:pt x="1299" y="4626"/>
                    <a:pt x="2750" y="4695"/>
                  </a:cubicBezTo>
                  <a:cubicBezTo>
                    <a:pt x="2809" y="4698"/>
                    <a:pt x="2868" y="4699"/>
                    <a:pt x="2927" y="4699"/>
                  </a:cubicBezTo>
                  <a:cubicBezTo>
                    <a:pt x="4334" y="4699"/>
                    <a:pt x="5868" y="3904"/>
                    <a:pt x="5704" y="1741"/>
                  </a:cubicBezTo>
                  <a:cubicBezTo>
                    <a:pt x="5592" y="253"/>
                    <a:pt x="4452" y="0"/>
                    <a:pt x="3690" y="0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2908875" y="1443500"/>
              <a:ext cx="300800" cy="181275"/>
            </a:xfrm>
            <a:custGeom>
              <a:avLst/>
              <a:gdLst/>
              <a:ahLst/>
              <a:cxnLst/>
              <a:rect l="l" t="t" r="r" b="b"/>
              <a:pathLst>
                <a:path w="12032" h="7251" extrusionOk="0">
                  <a:moveTo>
                    <a:pt x="7444" y="1"/>
                  </a:moveTo>
                  <a:cubicBezTo>
                    <a:pt x="7444" y="1"/>
                    <a:pt x="7379" y="2348"/>
                    <a:pt x="7238" y="3549"/>
                  </a:cubicBezTo>
                  <a:cubicBezTo>
                    <a:pt x="7097" y="4749"/>
                    <a:pt x="7044" y="4936"/>
                    <a:pt x="7044" y="4936"/>
                  </a:cubicBezTo>
                  <a:lnTo>
                    <a:pt x="6570" y="3282"/>
                  </a:lnTo>
                  <a:lnTo>
                    <a:pt x="6083" y="5363"/>
                  </a:lnTo>
                  <a:cubicBezTo>
                    <a:pt x="6083" y="5363"/>
                    <a:pt x="5496" y="4162"/>
                    <a:pt x="5549" y="2989"/>
                  </a:cubicBezTo>
                  <a:cubicBezTo>
                    <a:pt x="5603" y="1815"/>
                    <a:pt x="5683" y="161"/>
                    <a:pt x="5683" y="161"/>
                  </a:cubicBezTo>
                  <a:lnTo>
                    <a:pt x="5683" y="161"/>
                  </a:lnTo>
                  <a:cubicBezTo>
                    <a:pt x="5683" y="161"/>
                    <a:pt x="3896" y="1922"/>
                    <a:pt x="3709" y="4856"/>
                  </a:cubicBezTo>
                  <a:cubicBezTo>
                    <a:pt x="3709" y="4856"/>
                    <a:pt x="2322" y="2856"/>
                    <a:pt x="1228" y="2535"/>
                  </a:cubicBezTo>
                  <a:cubicBezTo>
                    <a:pt x="135" y="2215"/>
                    <a:pt x="1" y="2188"/>
                    <a:pt x="1" y="2188"/>
                  </a:cubicBezTo>
                  <a:lnTo>
                    <a:pt x="1" y="2188"/>
                  </a:lnTo>
                  <a:cubicBezTo>
                    <a:pt x="1" y="2188"/>
                    <a:pt x="3082" y="5378"/>
                    <a:pt x="3182" y="7250"/>
                  </a:cubicBezTo>
                  <a:cubicBezTo>
                    <a:pt x="3182" y="7250"/>
                    <a:pt x="7069" y="6776"/>
                    <a:pt x="8846" y="6192"/>
                  </a:cubicBezTo>
                  <a:cubicBezTo>
                    <a:pt x="10623" y="5606"/>
                    <a:pt x="11439" y="5441"/>
                    <a:pt x="11439" y="5441"/>
                  </a:cubicBezTo>
                  <a:lnTo>
                    <a:pt x="12032" y="2028"/>
                  </a:lnTo>
                  <a:lnTo>
                    <a:pt x="11444" y="3442"/>
                  </a:lnTo>
                  <a:cubicBezTo>
                    <a:pt x="11444" y="3442"/>
                    <a:pt x="11258" y="2321"/>
                    <a:pt x="11338" y="1468"/>
                  </a:cubicBezTo>
                  <a:lnTo>
                    <a:pt x="11418" y="615"/>
                  </a:lnTo>
                  <a:lnTo>
                    <a:pt x="11418" y="615"/>
                  </a:lnTo>
                  <a:cubicBezTo>
                    <a:pt x="11418" y="615"/>
                    <a:pt x="9630" y="2295"/>
                    <a:pt x="9258" y="3469"/>
                  </a:cubicBezTo>
                  <a:lnTo>
                    <a:pt x="8884" y="4642"/>
                  </a:lnTo>
                  <a:cubicBezTo>
                    <a:pt x="8884" y="4642"/>
                    <a:pt x="8436" y="3175"/>
                    <a:pt x="8193" y="2082"/>
                  </a:cubicBezTo>
                  <a:cubicBezTo>
                    <a:pt x="7951" y="988"/>
                    <a:pt x="7444" y="1"/>
                    <a:pt x="74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3270775" y="1309825"/>
              <a:ext cx="65675" cy="48050"/>
            </a:xfrm>
            <a:custGeom>
              <a:avLst/>
              <a:gdLst/>
              <a:ahLst/>
              <a:cxnLst/>
              <a:rect l="l" t="t" r="r" b="b"/>
              <a:pathLst>
                <a:path w="2627" h="1922" extrusionOk="0">
                  <a:moveTo>
                    <a:pt x="1338" y="0"/>
                  </a:moveTo>
                  <a:cubicBezTo>
                    <a:pt x="860" y="0"/>
                    <a:pt x="295" y="251"/>
                    <a:pt x="178" y="813"/>
                  </a:cubicBezTo>
                  <a:cubicBezTo>
                    <a:pt x="0" y="1667"/>
                    <a:pt x="750" y="1917"/>
                    <a:pt x="817" y="1917"/>
                  </a:cubicBezTo>
                  <a:cubicBezTo>
                    <a:pt x="818" y="1917"/>
                    <a:pt x="820" y="1916"/>
                    <a:pt x="820" y="1916"/>
                  </a:cubicBezTo>
                  <a:cubicBezTo>
                    <a:pt x="820" y="1916"/>
                    <a:pt x="855" y="1921"/>
                    <a:pt x="920" y="1921"/>
                  </a:cubicBezTo>
                  <a:cubicBezTo>
                    <a:pt x="1084" y="1921"/>
                    <a:pt x="1441" y="1890"/>
                    <a:pt x="1935" y="1674"/>
                  </a:cubicBezTo>
                  <a:cubicBezTo>
                    <a:pt x="2626" y="1371"/>
                    <a:pt x="2299" y="619"/>
                    <a:pt x="1960" y="219"/>
                  </a:cubicBezTo>
                  <a:cubicBezTo>
                    <a:pt x="1839" y="77"/>
                    <a:pt x="1602" y="0"/>
                    <a:pt x="13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3113275" y="1728025"/>
              <a:ext cx="44925" cy="27250"/>
            </a:xfrm>
            <a:custGeom>
              <a:avLst/>
              <a:gdLst/>
              <a:ahLst/>
              <a:cxnLst/>
              <a:rect l="l" t="t" r="r" b="b"/>
              <a:pathLst>
                <a:path w="1797" h="1090" extrusionOk="0">
                  <a:moveTo>
                    <a:pt x="1780" y="1"/>
                  </a:moveTo>
                  <a:cubicBezTo>
                    <a:pt x="1780" y="1"/>
                    <a:pt x="1448" y="728"/>
                    <a:pt x="955" y="866"/>
                  </a:cubicBezTo>
                  <a:cubicBezTo>
                    <a:pt x="893" y="883"/>
                    <a:pt x="831" y="890"/>
                    <a:pt x="771" y="890"/>
                  </a:cubicBezTo>
                  <a:cubicBezTo>
                    <a:pt x="353" y="890"/>
                    <a:pt x="1" y="526"/>
                    <a:pt x="1" y="526"/>
                  </a:cubicBezTo>
                  <a:lnTo>
                    <a:pt x="1" y="526"/>
                  </a:lnTo>
                  <a:cubicBezTo>
                    <a:pt x="84" y="723"/>
                    <a:pt x="406" y="1090"/>
                    <a:pt x="840" y="1090"/>
                  </a:cubicBezTo>
                  <a:cubicBezTo>
                    <a:pt x="950" y="1090"/>
                    <a:pt x="1067" y="1067"/>
                    <a:pt x="1189" y="1011"/>
                  </a:cubicBezTo>
                  <a:cubicBezTo>
                    <a:pt x="1796" y="737"/>
                    <a:pt x="1780" y="1"/>
                    <a:pt x="17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3070725" y="1608700"/>
              <a:ext cx="19125" cy="16075"/>
            </a:xfrm>
            <a:custGeom>
              <a:avLst/>
              <a:gdLst/>
              <a:ahLst/>
              <a:cxnLst/>
              <a:rect l="l" t="t" r="r" b="b"/>
              <a:pathLst>
                <a:path w="765" h="643" extrusionOk="0">
                  <a:moveTo>
                    <a:pt x="431" y="0"/>
                  </a:moveTo>
                  <a:cubicBezTo>
                    <a:pt x="185" y="0"/>
                    <a:pt x="1" y="293"/>
                    <a:pt x="148" y="523"/>
                  </a:cubicBezTo>
                  <a:cubicBezTo>
                    <a:pt x="202" y="607"/>
                    <a:pt x="291" y="643"/>
                    <a:pt x="385" y="643"/>
                  </a:cubicBezTo>
                  <a:cubicBezTo>
                    <a:pt x="561" y="643"/>
                    <a:pt x="753" y="519"/>
                    <a:pt x="764" y="357"/>
                  </a:cubicBezTo>
                  <a:cubicBezTo>
                    <a:pt x="764" y="357"/>
                    <a:pt x="732" y="35"/>
                    <a:pt x="468" y="2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3110625" y="1598275"/>
              <a:ext cx="19425" cy="14650"/>
            </a:xfrm>
            <a:custGeom>
              <a:avLst/>
              <a:gdLst/>
              <a:ahLst/>
              <a:cxnLst/>
              <a:rect l="l" t="t" r="r" b="b"/>
              <a:pathLst>
                <a:path w="777" h="586" extrusionOk="0">
                  <a:moveTo>
                    <a:pt x="388" y="0"/>
                  </a:moveTo>
                  <a:cubicBezTo>
                    <a:pt x="353" y="0"/>
                    <a:pt x="318" y="6"/>
                    <a:pt x="281" y="20"/>
                  </a:cubicBezTo>
                  <a:cubicBezTo>
                    <a:pt x="0" y="124"/>
                    <a:pt x="145" y="500"/>
                    <a:pt x="321" y="564"/>
                  </a:cubicBezTo>
                  <a:cubicBezTo>
                    <a:pt x="360" y="578"/>
                    <a:pt x="402" y="585"/>
                    <a:pt x="444" y="585"/>
                  </a:cubicBezTo>
                  <a:cubicBezTo>
                    <a:pt x="595" y="585"/>
                    <a:pt x="752" y="490"/>
                    <a:pt x="776" y="260"/>
                  </a:cubicBezTo>
                  <a:cubicBezTo>
                    <a:pt x="776" y="260"/>
                    <a:pt x="614" y="0"/>
                    <a:pt x="3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3108000" y="1886750"/>
              <a:ext cx="84175" cy="44975"/>
            </a:xfrm>
            <a:custGeom>
              <a:avLst/>
              <a:gdLst/>
              <a:ahLst/>
              <a:cxnLst/>
              <a:rect l="l" t="t" r="r" b="b"/>
              <a:pathLst>
                <a:path w="3367" h="1799" extrusionOk="0">
                  <a:moveTo>
                    <a:pt x="3118" y="0"/>
                  </a:moveTo>
                  <a:lnTo>
                    <a:pt x="1" y="617"/>
                  </a:lnTo>
                  <a:cubicBezTo>
                    <a:pt x="1" y="617"/>
                    <a:pt x="19" y="1749"/>
                    <a:pt x="1" y="1797"/>
                  </a:cubicBezTo>
                  <a:cubicBezTo>
                    <a:pt x="0" y="1798"/>
                    <a:pt x="2" y="1799"/>
                    <a:pt x="6" y="1799"/>
                  </a:cubicBezTo>
                  <a:cubicBezTo>
                    <a:pt x="147" y="1799"/>
                    <a:pt x="3367" y="933"/>
                    <a:pt x="3367" y="933"/>
                  </a:cubicBezTo>
                  <a:lnTo>
                    <a:pt x="311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3139350" y="1890875"/>
              <a:ext cx="33075" cy="32000"/>
            </a:xfrm>
            <a:custGeom>
              <a:avLst/>
              <a:gdLst/>
              <a:ahLst/>
              <a:cxnLst/>
              <a:rect l="l" t="t" r="r" b="b"/>
              <a:pathLst>
                <a:path w="1323" h="1280" extrusionOk="0">
                  <a:moveTo>
                    <a:pt x="1030" y="0"/>
                  </a:moveTo>
                  <a:lnTo>
                    <a:pt x="1" y="204"/>
                  </a:lnTo>
                  <a:cubicBezTo>
                    <a:pt x="1" y="204"/>
                    <a:pt x="143" y="1280"/>
                    <a:pt x="182" y="1280"/>
                  </a:cubicBezTo>
                  <a:cubicBezTo>
                    <a:pt x="182" y="1280"/>
                    <a:pt x="182" y="1280"/>
                    <a:pt x="182" y="1280"/>
                  </a:cubicBezTo>
                  <a:cubicBezTo>
                    <a:pt x="221" y="1271"/>
                    <a:pt x="1323" y="979"/>
                    <a:pt x="1323" y="979"/>
                  </a:cubicBezTo>
                  <a:lnTo>
                    <a:pt x="1215" y="734"/>
                  </a:lnTo>
                  <a:lnTo>
                    <a:pt x="318" y="999"/>
                  </a:lnTo>
                  <a:lnTo>
                    <a:pt x="226" y="401"/>
                  </a:lnTo>
                  <a:lnTo>
                    <a:pt x="1050" y="226"/>
                  </a:lnTo>
                  <a:lnTo>
                    <a:pt x="10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3174750" y="1900400"/>
              <a:ext cx="59250" cy="60350"/>
            </a:xfrm>
            <a:custGeom>
              <a:avLst/>
              <a:gdLst/>
              <a:ahLst/>
              <a:cxnLst/>
              <a:rect l="l" t="t" r="r" b="b"/>
              <a:pathLst>
                <a:path w="2370" h="2414" extrusionOk="0">
                  <a:moveTo>
                    <a:pt x="1294" y="0"/>
                  </a:moveTo>
                  <a:lnTo>
                    <a:pt x="917" y="1207"/>
                  </a:lnTo>
                  <a:cubicBezTo>
                    <a:pt x="917" y="1207"/>
                    <a:pt x="727" y="1010"/>
                    <a:pt x="458" y="1010"/>
                  </a:cubicBezTo>
                  <a:cubicBezTo>
                    <a:pt x="418" y="1010"/>
                    <a:pt x="376" y="1015"/>
                    <a:pt x="333" y="1025"/>
                  </a:cubicBezTo>
                  <a:cubicBezTo>
                    <a:pt x="1" y="1101"/>
                    <a:pt x="64" y="1447"/>
                    <a:pt x="64" y="1447"/>
                  </a:cubicBezTo>
                  <a:cubicBezTo>
                    <a:pt x="64" y="1447"/>
                    <a:pt x="628" y="1755"/>
                    <a:pt x="782" y="1806"/>
                  </a:cubicBezTo>
                  <a:cubicBezTo>
                    <a:pt x="935" y="1857"/>
                    <a:pt x="1239" y="2414"/>
                    <a:pt x="1239" y="2414"/>
                  </a:cubicBezTo>
                  <a:lnTo>
                    <a:pt x="2369" y="899"/>
                  </a:lnTo>
                  <a:lnTo>
                    <a:pt x="129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3064275" y="1916375"/>
              <a:ext cx="58950" cy="49050"/>
            </a:xfrm>
            <a:custGeom>
              <a:avLst/>
              <a:gdLst/>
              <a:ahLst/>
              <a:cxnLst/>
              <a:rect l="l" t="t" r="r" b="b"/>
              <a:pathLst>
                <a:path w="2358" h="1962" extrusionOk="0">
                  <a:moveTo>
                    <a:pt x="641" y="1"/>
                  </a:moveTo>
                  <a:lnTo>
                    <a:pt x="399" y="344"/>
                  </a:lnTo>
                  <a:lnTo>
                    <a:pt x="1" y="974"/>
                  </a:lnTo>
                  <a:lnTo>
                    <a:pt x="1750" y="1961"/>
                  </a:lnTo>
                  <a:cubicBezTo>
                    <a:pt x="1750" y="1961"/>
                    <a:pt x="1832" y="1590"/>
                    <a:pt x="1948" y="1576"/>
                  </a:cubicBezTo>
                  <a:cubicBezTo>
                    <a:pt x="2063" y="1564"/>
                    <a:pt x="2357" y="1462"/>
                    <a:pt x="2357" y="1462"/>
                  </a:cubicBezTo>
                  <a:cubicBezTo>
                    <a:pt x="2357" y="1462"/>
                    <a:pt x="2191" y="1051"/>
                    <a:pt x="2038" y="988"/>
                  </a:cubicBezTo>
                  <a:cubicBezTo>
                    <a:pt x="2007" y="975"/>
                    <a:pt x="1978" y="969"/>
                    <a:pt x="1952" y="969"/>
                  </a:cubicBezTo>
                  <a:cubicBezTo>
                    <a:pt x="1851" y="969"/>
                    <a:pt x="1794" y="1051"/>
                    <a:pt x="1794" y="1051"/>
                  </a:cubicBezTo>
                  <a:lnTo>
                    <a:pt x="64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3026250" y="2127500"/>
              <a:ext cx="84125" cy="27575"/>
            </a:xfrm>
            <a:custGeom>
              <a:avLst/>
              <a:gdLst/>
              <a:ahLst/>
              <a:cxnLst/>
              <a:rect l="l" t="t" r="r" b="b"/>
              <a:pathLst>
                <a:path w="3365" h="1103" extrusionOk="0">
                  <a:moveTo>
                    <a:pt x="2175" y="1"/>
                  </a:moveTo>
                  <a:cubicBezTo>
                    <a:pt x="2062" y="1"/>
                    <a:pt x="1958" y="17"/>
                    <a:pt x="1871" y="57"/>
                  </a:cubicBezTo>
                  <a:cubicBezTo>
                    <a:pt x="1489" y="233"/>
                    <a:pt x="1069" y="730"/>
                    <a:pt x="751" y="768"/>
                  </a:cubicBezTo>
                  <a:cubicBezTo>
                    <a:pt x="669" y="778"/>
                    <a:pt x="583" y="782"/>
                    <a:pt x="500" y="782"/>
                  </a:cubicBezTo>
                  <a:cubicBezTo>
                    <a:pt x="263" y="782"/>
                    <a:pt x="51" y="749"/>
                    <a:pt x="14" y="730"/>
                  </a:cubicBezTo>
                  <a:cubicBezTo>
                    <a:pt x="12" y="729"/>
                    <a:pt x="11" y="729"/>
                    <a:pt x="11" y="729"/>
                  </a:cubicBezTo>
                  <a:lnTo>
                    <a:pt x="11" y="729"/>
                  </a:lnTo>
                  <a:cubicBezTo>
                    <a:pt x="1" y="729"/>
                    <a:pt x="530" y="1062"/>
                    <a:pt x="738" y="1099"/>
                  </a:cubicBezTo>
                  <a:cubicBezTo>
                    <a:pt x="749" y="1101"/>
                    <a:pt x="771" y="1102"/>
                    <a:pt x="803" y="1102"/>
                  </a:cubicBezTo>
                  <a:cubicBezTo>
                    <a:pt x="1103" y="1102"/>
                    <a:pt x="2284" y="1018"/>
                    <a:pt x="3364" y="936"/>
                  </a:cubicBezTo>
                  <a:cubicBezTo>
                    <a:pt x="3248" y="573"/>
                    <a:pt x="3022" y="264"/>
                    <a:pt x="2700" y="78"/>
                  </a:cubicBezTo>
                  <a:cubicBezTo>
                    <a:pt x="2523" y="35"/>
                    <a:pt x="2340" y="1"/>
                    <a:pt x="21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3093725" y="2125075"/>
              <a:ext cx="44050" cy="25825"/>
            </a:xfrm>
            <a:custGeom>
              <a:avLst/>
              <a:gdLst/>
              <a:ahLst/>
              <a:cxnLst/>
              <a:rect l="l" t="t" r="r" b="b"/>
              <a:pathLst>
                <a:path w="1762" h="1033" extrusionOk="0">
                  <a:moveTo>
                    <a:pt x="1204" y="1"/>
                  </a:moveTo>
                  <a:cubicBezTo>
                    <a:pt x="1183" y="146"/>
                    <a:pt x="996" y="341"/>
                    <a:pt x="721" y="341"/>
                  </a:cubicBezTo>
                  <a:cubicBezTo>
                    <a:pt x="685" y="341"/>
                    <a:pt x="648" y="338"/>
                    <a:pt x="609" y="330"/>
                  </a:cubicBezTo>
                  <a:cubicBezTo>
                    <a:pt x="457" y="303"/>
                    <a:pt x="235" y="231"/>
                    <a:pt x="1" y="174"/>
                  </a:cubicBezTo>
                  <a:lnTo>
                    <a:pt x="1" y="174"/>
                  </a:lnTo>
                  <a:cubicBezTo>
                    <a:pt x="323" y="361"/>
                    <a:pt x="549" y="670"/>
                    <a:pt x="665" y="1033"/>
                  </a:cubicBezTo>
                  <a:cubicBezTo>
                    <a:pt x="1061" y="1002"/>
                    <a:pt x="1442" y="972"/>
                    <a:pt x="1761" y="948"/>
                  </a:cubicBezTo>
                  <a:cubicBezTo>
                    <a:pt x="1670" y="588"/>
                    <a:pt x="1478" y="260"/>
                    <a:pt x="12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3112100" y="2052550"/>
              <a:ext cx="47225" cy="96225"/>
            </a:xfrm>
            <a:custGeom>
              <a:avLst/>
              <a:gdLst/>
              <a:ahLst/>
              <a:cxnLst/>
              <a:rect l="l" t="t" r="r" b="b"/>
              <a:pathLst>
                <a:path w="1889" h="3849" extrusionOk="0">
                  <a:moveTo>
                    <a:pt x="1821" y="1"/>
                  </a:moveTo>
                  <a:lnTo>
                    <a:pt x="1" y="128"/>
                  </a:lnTo>
                  <a:cubicBezTo>
                    <a:pt x="1" y="128"/>
                    <a:pt x="485" y="2723"/>
                    <a:pt x="472" y="2888"/>
                  </a:cubicBezTo>
                  <a:cubicBezTo>
                    <a:pt x="472" y="2893"/>
                    <a:pt x="470" y="2897"/>
                    <a:pt x="469" y="2902"/>
                  </a:cubicBezTo>
                  <a:cubicBezTo>
                    <a:pt x="743" y="3161"/>
                    <a:pt x="935" y="3489"/>
                    <a:pt x="1026" y="3849"/>
                  </a:cubicBezTo>
                  <a:cubicBezTo>
                    <a:pt x="1536" y="3809"/>
                    <a:pt x="1888" y="3780"/>
                    <a:pt x="1888" y="3780"/>
                  </a:cubicBezTo>
                  <a:lnTo>
                    <a:pt x="18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3196200" y="2126325"/>
              <a:ext cx="36075" cy="23075"/>
            </a:xfrm>
            <a:custGeom>
              <a:avLst/>
              <a:gdLst/>
              <a:ahLst/>
              <a:cxnLst/>
              <a:rect l="l" t="t" r="r" b="b"/>
              <a:pathLst>
                <a:path w="1443" h="923" extrusionOk="0">
                  <a:moveTo>
                    <a:pt x="339" y="1"/>
                  </a:moveTo>
                  <a:cubicBezTo>
                    <a:pt x="301" y="1"/>
                    <a:pt x="268" y="5"/>
                    <a:pt x="236" y="11"/>
                  </a:cubicBezTo>
                  <a:cubicBezTo>
                    <a:pt x="118" y="260"/>
                    <a:pt x="44" y="527"/>
                    <a:pt x="1" y="813"/>
                  </a:cubicBezTo>
                  <a:cubicBezTo>
                    <a:pt x="321" y="846"/>
                    <a:pt x="688" y="885"/>
                    <a:pt x="1048" y="922"/>
                  </a:cubicBezTo>
                  <a:cubicBezTo>
                    <a:pt x="1145" y="615"/>
                    <a:pt x="1272" y="319"/>
                    <a:pt x="1443" y="48"/>
                  </a:cubicBezTo>
                  <a:lnTo>
                    <a:pt x="1443" y="48"/>
                  </a:lnTo>
                  <a:cubicBezTo>
                    <a:pt x="1146" y="209"/>
                    <a:pt x="861" y="447"/>
                    <a:pt x="734" y="447"/>
                  </a:cubicBezTo>
                  <a:cubicBezTo>
                    <a:pt x="730" y="447"/>
                    <a:pt x="725" y="447"/>
                    <a:pt x="721" y="446"/>
                  </a:cubicBezTo>
                  <a:cubicBezTo>
                    <a:pt x="555" y="421"/>
                    <a:pt x="543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3172550" y="2047125"/>
              <a:ext cx="29550" cy="99525"/>
            </a:xfrm>
            <a:custGeom>
              <a:avLst/>
              <a:gdLst/>
              <a:ahLst/>
              <a:cxnLst/>
              <a:rect l="l" t="t" r="r" b="b"/>
              <a:pathLst>
                <a:path w="1182" h="3981" extrusionOk="0">
                  <a:moveTo>
                    <a:pt x="1" y="1"/>
                  </a:moveTo>
                  <a:lnTo>
                    <a:pt x="1" y="3881"/>
                  </a:lnTo>
                  <a:cubicBezTo>
                    <a:pt x="1" y="3881"/>
                    <a:pt x="406" y="3924"/>
                    <a:pt x="947" y="3981"/>
                  </a:cubicBezTo>
                  <a:cubicBezTo>
                    <a:pt x="990" y="3695"/>
                    <a:pt x="1064" y="3428"/>
                    <a:pt x="1182" y="3179"/>
                  </a:cubicBezTo>
                  <a:lnTo>
                    <a:pt x="1182" y="3179"/>
                  </a:lnTo>
                  <a:cubicBezTo>
                    <a:pt x="1044" y="3205"/>
                    <a:pt x="967" y="3272"/>
                    <a:pt x="967" y="3272"/>
                  </a:cubicBezTo>
                  <a:lnTo>
                    <a:pt x="1171" y="33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3222375" y="2124025"/>
              <a:ext cx="57700" cy="29375"/>
            </a:xfrm>
            <a:custGeom>
              <a:avLst/>
              <a:gdLst/>
              <a:ahLst/>
              <a:cxnLst/>
              <a:rect l="l" t="t" r="r" b="b"/>
              <a:pathLst>
                <a:path w="2308" h="1175" extrusionOk="0">
                  <a:moveTo>
                    <a:pt x="799" y="1"/>
                  </a:moveTo>
                  <a:cubicBezTo>
                    <a:pt x="784" y="1"/>
                    <a:pt x="770" y="2"/>
                    <a:pt x="755" y="4"/>
                  </a:cubicBezTo>
                  <a:cubicBezTo>
                    <a:pt x="639" y="22"/>
                    <a:pt x="517" y="75"/>
                    <a:pt x="396" y="140"/>
                  </a:cubicBezTo>
                  <a:cubicBezTo>
                    <a:pt x="225" y="411"/>
                    <a:pt x="98" y="707"/>
                    <a:pt x="1" y="1014"/>
                  </a:cubicBezTo>
                  <a:cubicBezTo>
                    <a:pt x="808" y="1098"/>
                    <a:pt x="1570" y="1174"/>
                    <a:pt x="1652" y="1174"/>
                  </a:cubicBezTo>
                  <a:cubicBezTo>
                    <a:pt x="1655" y="1174"/>
                    <a:pt x="1657" y="1174"/>
                    <a:pt x="1658" y="1174"/>
                  </a:cubicBezTo>
                  <a:cubicBezTo>
                    <a:pt x="1721" y="1162"/>
                    <a:pt x="2307" y="703"/>
                    <a:pt x="2307" y="703"/>
                  </a:cubicBezTo>
                  <a:lnTo>
                    <a:pt x="2307" y="703"/>
                  </a:lnTo>
                  <a:cubicBezTo>
                    <a:pt x="2307" y="703"/>
                    <a:pt x="1951" y="805"/>
                    <a:pt x="1786" y="805"/>
                  </a:cubicBezTo>
                  <a:cubicBezTo>
                    <a:pt x="1626" y="805"/>
                    <a:pt x="1195" y="1"/>
                    <a:pt x="7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3098275" y="2117675"/>
              <a:ext cx="24000" cy="19025"/>
            </a:xfrm>
            <a:custGeom>
              <a:avLst/>
              <a:gdLst/>
              <a:ahLst/>
              <a:cxnLst/>
              <a:rect l="l" t="t" r="r" b="b"/>
              <a:pathLst>
                <a:path w="960" h="761" extrusionOk="0">
                  <a:moveTo>
                    <a:pt x="492" y="1"/>
                  </a:moveTo>
                  <a:cubicBezTo>
                    <a:pt x="488" y="1"/>
                    <a:pt x="485" y="1"/>
                    <a:pt x="481" y="1"/>
                  </a:cubicBezTo>
                  <a:cubicBezTo>
                    <a:pt x="1" y="10"/>
                    <a:pt x="54" y="722"/>
                    <a:pt x="481" y="757"/>
                  </a:cubicBezTo>
                  <a:cubicBezTo>
                    <a:pt x="507" y="760"/>
                    <a:pt x="531" y="761"/>
                    <a:pt x="554" y="761"/>
                  </a:cubicBezTo>
                  <a:cubicBezTo>
                    <a:pt x="904" y="761"/>
                    <a:pt x="875" y="522"/>
                    <a:pt x="875" y="522"/>
                  </a:cubicBezTo>
                  <a:cubicBezTo>
                    <a:pt x="875" y="522"/>
                    <a:pt x="960" y="1"/>
                    <a:pt x="4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3204275" y="2119425"/>
              <a:ext cx="24000" cy="19000"/>
            </a:xfrm>
            <a:custGeom>
              <a:avLst/>
              <a:gdLst/>
              <a:ahLst/>
              <a:cxnLst/>
              <a:rect l="l" t="t" r="r" b="b"/>
              <a:pathLst>
                <a:path w="960" h="760" extrusionOk="0">
                  <a:moveTo>
                    <a:pt x="493" y="0"/>
                  </a:moveTo>
                  <a:cubicBezTo>
                    <a:pt x="489" y="0"/>
                    <a:pt x="485" y="0"/>
                    <a:pt x="481" y="1"/>
                  </a:cubicBezTo>
                  <a:cubicBezTo>
                    <a:pt x="1" y="10"/>
                    <a:pt x="54" y="721"/>
                    <a:pt x="481" y="756"/>
                  </a:cubicBezTo>
                  <a:cubicBezTo>
                    <a:pt x="508" y="758"/>
                    <a:pt x="532" y="759"/>
                    <a:pt x="555" y="759"/>
                  </a:cubicBezTo>
                  <a:cubicBezTo>
                    <a:pt x="904" y="759"/>
                    <a:pt x="875" y="522"/>
                    <a:pt x="875" y="522"/>
                  </a:cubicBezTo>
                  <a:cubicBezTo>
                    <a:pt x="875" y="522"/>
                    <a:pt x="960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45"/>
            <p:cNvSpPr/>
            <p:nvPr/>
          </p:nvSpPr>
          <p:spPr>
            <a:xfrm>
              <a:off x="3218950" y="1507625"/>
              <a:ext cx="45200" cy="148500"/>
            </a:xfrm>
            <a:custGeom>
              <a:avLst/>
              <a:gdLst/>
              <a:ahLst/>
              <a:cxnLst/>
              <a:rect l="l" t="t" r="r" b="b"/>
              <a:pathLst>
                <a:path w="1808" h="5940" extrusionOk="0">
                  <a:moveTo>
                    <a:pt x="1793" y="1"/>
                  </a:moveTo>
                  <a:cubicBezTo>
                    <a:pt x="1793" y="1"/>
                    <a:pt x="1050" y="854"/>
                    <a:pt x="664" y="2025"/>
                  </a:cubicBezTo>
                  <a:cubicBezTo>
                    <a:pt x="279" y="3195"/>
                    <a:pt x="1" y="4211"/>
                    <a:pt x="1" y="4211"/>
                  </a:cubicBezTo>
                  <a:cubicBezTo>
                    <a:pt x="1" y="4211"/>
                    <a:pt x="616" y="5282"/>
                    <a:pt x="757" y="5939"/>
                  </a:cubicBezTo>
                  <a:cubicBezTo>
                    <a:pt x="757" y="5939"/>
                    <a:pt x="1807" y="4893"/>
                    <a:pt x="1793" y="4043"/>
                  </a:cubicBezTo>
                  <a:cubicBezTo>
                    <a:pt x="1780" y="3195"/>
                    <a:pt x="954" y="2969"/>
                    <a:pt x="954" y="2969"/>
                  </a:cubicBezTo>
                  <a:cubicBezTo>
                    <a:pt x="954" y="2969"/>
                    <a:pt x="1793" y="83"/>
                    <a:pt x="1793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45"/>
            <p:cNvSpPr/>
            <p:nvPr/>
          </p:nvSpPr>
          <p:spPr>
            <a:xfrm>
              <a:off x="2919175" y="1564675"/>
              <a:ext cx="81075" cy="146225"/>
            </a:xfrm>
            <a:custGeom>
              <a:avLst/>
              <a:gdLst/>
              <a:ahLst/>
              <a:cxnLst/>
              <a:rect l="l" t="t" r="r" b="b"/>
              <a:pathLst>
                <a:path w="3243" h="5849" extrusionOk="0">
                  <a:moveTo>
                    <a:pt x="0" y="1"/>
                  </a:moveTo>
                  <a:lnTo>
                    <a:pt x="0" y="1"/>
                  </a:lnTo>
                  <a:cubicBezTo>
                    <a:pt x="667" y="871"/>
                    <a:pt x="1870" y="4074"/>
                    <a:pt x="1870" y="4074"/>
                  </a:cubicBezTo>
                  <a:cubicBezTo>
                    <a:pt x="1870" y="4074"/>
                    <a:pt x="1074" y="4518"/>
                    <a:pt x="1455" y="5258"/>
                  </a:cubicBezTo>
                  <a:cubicBezTo>
                    <a:pt x="1718" y="5769"/>
                    <a:pt x="2470" y="5848"/>
                    <a:pt x="2910" y="5848"/>
                  </a:cubicBezTo>
                  <a:cubicBezTo>
                    <a:pt x="3108" y="5848"/>
                    <a:pt x="3242" y="5832"/>
                    <a:pt x="3242" y="5832"/>
                  </a:cubicBezTo>
                  <a:cubicBezTo>
                    <a:pt x="3242" y="5832"/>
                    <a:pt x="3121" y="5584"/>
                    <a:pt x="2912" y="5027"/>
                  </a:cubicBezTo>
                  <a:cubicBezTo>
                    <a:pt x="2703" y="4471"/>
                    <a:pt x="2670" y="3657"/>
                    <a:pt x="2670" y="3657"/>
                  </a:cubicBezTo>
                  <a:cubicBezTo>
                    <a:pt x="2670" y="3657"/>
                    <a:pt x="2425" y="3241"/>
                    <a:pt x="1870" y="2277"/>
                  </a:cubicBezTo>
                  <a:cubicBezTo>
                    <a:pt x="1315" y="1315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09" name="Google Shape;1509;p45"/>
          <p:cNvGrpSpPr/>
          <p:nvPr/>
        </p:nvGrpSpPr>
        <p:grpSpPr>
          <a:xfrm>
            <a:off x="1667816" y="1396166"/>
            <a:ext cx="2465849" cy="3255907"/>
            <a:chOff x="1717355" y="2571761"/>
            <a:chExt cx="1777189" cy="2346599"/>
          </a:xfrm>
        </p:grpSpPr>
        <p:sp>
          <p:nvSpPr>
            <p:cNvPr id="1510" name="Google Shape;1510;p45"/>
            <p:cNvSpPr/>
            <p:nvPr/>
          </p:nvSpPr>
          <p:spPr>
            <a:xfrm flipH="1">
              <a:off x="1998427" y="3839959"/>
              <a:ext cx="516431" cy="378354"/>
            </a:xfrm>
            <a:custGeom>
              <a:avLst/>
              <a:gdLst/>
              <a:ahLst/>
              <a:cxnLst/>
              <a:rect l="l" t="t" r="r" b="b"/>
              <a:pathLst>
                <a:path w="3875" h="2839" extrusionOk="0">
                  <a:moveTo>
                    <a:pt x="0" y="0"/>
                  </a:moveTo>
                  <a:lnTo>
                    <a:pt x="184" y="588"/>
                  </a:lnTo>
                  <a:lnTo>
                    <a:pt x="1882" y="2000"/>
                  </a:lnTo>
                  <a:lnTo>
                    <a:pt x="2582" y="2065"/>
                  </a:lnTo>
                  <a:lnTo>
                    <a:pt x="3596" y="2839"/>
                  </a:lnTo>
                  <a:lnTo>
                    <a:pt x="3875" y="2731"/>
                  </a:lnTo>
                  <a:lnTo>
                    <a:pt x="3072" y="2043"/>
                  </a:lnTo>
                  <a:lnTo>
                    <a:pt x="3875" y="2043"/>
                  </a:lnTo>
                  <a:lnTo>
                    <a:pt x="3875" y="1833"/>
                  </a:lnTo>
                  <a:lnTo>
                    <a:pt x="1984" y="1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45"/>
            <p:cNvSpPr/>
            <p:nvPr/>
          </p:nvSpPr>
          <p:spPr>
            <a:xfrm flipH="1">
              <a:off x="2289494" y="2717959"/>
              <a:ext cx="1011938" cy="863190"/>
            </a:xfrm>
            <a:custGeom>
              <a:avLst/>
              <a:gdLst/>
              <a:ahLst/>
              <a:cxnLst/>
              <a:rect l="l" t="t" r="r" b="b"/>
              <a:pathLst>
                <a:path w="7593" h="6477" extrusionOk="0">
                  <a:moveTo>
                    <a:pt x="4598" y="0"/>
                  </a:moveTo>
                  <a:cubicBezTo>
                    <a:pt x="4492" y="0"/>
                    <a:pt x="4384" y="6"/>
                    <a:pt x="4271" y="18"/>
                  </a:cubicBezTo>
                  <a:cubicBezTo>
                    <a:pt x="1696" y="289"/>
                    <a:pt x="1" y="2627"/>
                    <a:pt x="103" y="3780"/>
                  </a:cubicBezTo>
                  <a:cubicBezTo>
                    <a:pt x="204" y="4932"/>
                    <a:pt x="1086" y="6016"/>
                    <a:pt x="1899" y="6322"/>
                  </a:cubicBezTo>
                  <a:cubicBezTo>
                    <a:pt x="2170" y="6423"/>
                    <a:pt x="2626" y="6476"/>
                    <a:pt x="3153" y="6476"/>
                  </a:cubicBezTo>
                  <a:cubicBezTo>
                    <a:pt x="4205" y="6476"/>
                    <a:pt x="5537" y="6265"/>
                    <a:pt x="6237" y="5814"/>
                  </a:cubicBezTo>
                  <a:cubicBezTo>
                    <a:pt x="6237" y="5814"/>
                    <a:pt x="7592" y="4932"/>
                    <a:pt x="7558" y="3814"/>
                  </a:cubicBezTo>
                  <a:cubicBezTo>
                    <a:pt x="7526" y="2744"/>
                    <a:pt x="6905" y="0"/>
                    <a:pt x="459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45"/>
            <p:cNvSpPr/>
            <p:nvPr/>
          </p:nvSpPr>
          <p:spPr>
            <a:xfrm flipH="1">
              <a:off x="2316144" y="3709479"/>
              <a:ext cx="763785" cy="1208882"/>
            </a:xfrm>
            <a:custGeom>
              <a:avLst/>
              <a:gdLst/>
              <a:ahLst/>
              <a:cxnLst/>
              <a:rect l="l" t="t" r="r" b="b"/>
              <a:pathLst>
                <a:path w="5731" h="8702" extrusionOk="0">
                  <a:moveTo>
                    <a:pt x="2167" y="0"/>
                  </a:moveTo>
                  <a:cubicBezTo>
                    <a:pt x="674" y="746"/>
                    <a:pt x="0" y="7388"/>
                    <a:pt x="847" y="8168"/>
                  </a:cubicBezTo>
                  <a:cubicBezTo>
                    <a:pt x="1270" y="8558"/>
                    <a:pt x="2134" y="8701"/>
                    <a:pt x="2981" y="8701"/>
                  </a:cubicBezTo>
                  <a:cubicBezTo>
                    <a:pt x="3829" y="8701"/>
                    <a:pt x="4660" y="8557"/>
                    <a:pt x="5017" y="8371"/>
                  </a:cubicBezTo>
                  <a:cubicBezTo>
                    <a:pt x="5730" y="7998"/>
                    <a:pt x="4642" y="2576"/>
                    <a:pt x="3998" y="1288"/>
                  </a:cubicBezTo>
                  <a:cubicBezTo>
                    <a:pt x="3355" y="0"/>
                    <a:pt x="2167" y="0"/>
                    <a:pt x="21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3" name="Google Shape;1513;p45"/>
            <p:cNvSpPr/>
            <p:nvPr/>
          </p:nvSpPr>
          <p:spPr>
            <a:xfrm flipH="1">
              <a:off x="2590690" y="2975703"/>
              <a:ext cx="127009" cy="273204"/>
            </a:xfrm>
            <a:custGeom>
              <a:avLst/>
              <a:gdLst/>
              <a:ahLst/>
              <a:cxnLst/>
              <a:rect l="l" t="t" r="r" b="b"/>
              <a:pathLst>
                <a:path w="953" h="2050" extrusionOk="0">
                  <a:moveTo>
                    <a:pt x="953" y="0"/>
                  </a:moveTo>
                  <a:lnTo>
                    <a:pt x="953" y="0"/>
                  </a:lnTo>
                  <a:cubicBezTo>
                    <a:pt x="674" y="50"/>
                    <a:pt x="464" y="110"/>
                    <a:pt x="387" y="177"/>
                  </a:cubicBezTo>
                  <a:cubicBezTo>
                    <a:pt x="387" y="177"/>
                    <a:pt x="65" y="580"/>
                    <a:pt x="33" y="965"/>
                  </a:cubicBezTo>
                  <a:cubicBezTo>
                    <a:pt x="1" y="1352"/>
                    <a:pt x="178" y="1884"/>
                    <a:pt x="484" y="2013"/>
                  </a:cubicBezTo>
                  <a:cubicBezTo>
                    <a:pt x="545" y="2038"/>
                    <a:pt x="659" y="2049"/>
                    <a:pt x="807" y="2049"/>
                  </a:cubicBezTo>
                  <a:cubicBezTo>
                    <a:pt x="850" y="2049"/>
                    <a:pt x="896" y="2048"/>
                    <a:pt x="945" y="2046"/>
                  </a:cubicBezTo>
                  <a:cubicBezTo>
                    <a:pt x="754" y="1623"/>
                    <a:pt x="698" y="1143"/>
                    <a:pt x="778" y="661"/>
                  </a:cubicBezTo>
                  <a:cubicBezTo>
                    <a:pt x="849" y="445"/>
                    <a:pt x="895" y="217"/>
                    <a:pt x="95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4" name="Google Shape;1514;p45"/>
            <p:cNvSpPr/>
            <p:nvPr/>
          </p:nvSpPr>
          <p:spPr>
            <a:xfrm flipH="1">
              <a:off x="2545377" y="2968506"/>
              <a:ext cx="79430" cy="280000"/>
            </a:xfrm>
            <a:custGeom>
              <a:avLst/>
              <a:gdLst/>
              <a:ahLst/>
              <a:cxnLst/>
              <a:rect l="l" t="t" r="r" b="b"/>
              <a:pathLst>
                <a:path w="596" h="2101" extrusionOk="0">
                  <a:moveTo>
                    <a:pt x="583" y="1"/>
                  </a:moveTo>
                  <a:lnTo>
                    <a:pt x="583" y="1"/>
                  </a:lnTo>
                  <a:cubicBezTo>
                    <a:pt x="468" y="17"/>
                    <a:pt x="357" y="35"/>
                    <a:pt x="256" y="53"/>
                  </a:cubicBezTo>
                  <a:cubicBezTo>
                    <a:pt x="198" y="270"/>
                    <a:pt x="152" y="499"/>
                    <a:pt x="81" y="715"/>
                  </a:cubicBezTo>
                  <a:cubicBezTo>
                    <a:pt x="1" y="1197"/>
                    <a:pt x="57" y="1677"/>
                    <a:pt x="248" y="2100"/>
                  </a:cubicBezTo>
                  <a:cubicBezTo>
                    <a:pt x="354" y="2096"/>
                    <a:pt x="472" y="2088"/>
                    <a:pt x="596" y="2077"/>
                  </a:cubicBezTo>
                  <a:cubicBezTo>
                    <a:pt x="303" y="1470"/>
                    <a:pt x="402" y="685"/>
                    <a:pt x="58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5" name="Google Shape;1515;p45"/>
            <p:cNvSpPr/>
            <p:nvPr/>
          </p:nvSpPr>
          <p:spPr>
            <a:xfrm flipH="1">
              <a:off x="2351999" y="2948915"/>
              <a:ext cx="232561" cy="296392"/>
            </a:xfrm>
            <a:custGeom>
              <a:avLst/>
              <a:gdLst/>
              <a:ahLst/>
              <a:cxnLst/>
              <a:rect l="l" t="t" r="r" b="b"/>
              <a:pathLst>
                <a:path w="1745" h="2224" extrusionOk="0">
                  <a:moveTo>
                    <a:pt x="1744" y="0"/>
                  </a:moveTo>
                  <a:lnTo>
                    <a:pt x="1744" y="0"/>
                  </a:lnTo>
                  <a:cubicBezTo>
                    <a:pt x="1296" y="34"/>
                    <a:pt x="743" y="83"/>
                    <a:pt x="281" y="148"/>
                  </a:cubicBezTo>
                  <a:cubicBezTo>
                    <a:pt x="100" y="832"/>
                    <a:pt x="1" y="1616"/>
                    <a:pt x="294" y="2224"/>
                  </a:cubicBezTo>
                  <a:cubicBezTo>
                    <a:pt x="751" y="2183"/>
                    <a:pt x="1295" y="2100"/>
                    <a:pt x="1673" y="2023"/>
                  </a:cubicBezTo>
                  <a:cubicBezTo>
                    <a:pt x="1509" y="1377"/>
                    <a:pt x="1584" y="668"/>
                    <a:pt x="17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6" name="Google Shape;1516;p45"/>
            <p:cNvSpPr/>
            <p:nvPr/>
          </p:nvSpPr>
          <p:spPr>
            <a:xfrm flipH="1">
              <a:off x="2327077" y="2947183"/>
              <a:ext cx="56508" cy="271471"/>
            </a:xfrm>
            <a:custGeom>
              <a:avLst/>
              <a:gdLst/>
              <a:ahLst/>
              <a:cxnLst/>
              <a:rect l="l" t="t" r="r" b="b"/>
              <a:pathLst>
                <a:path w="424" h="2037" extrusionOk="0">
                  <a:moveTo>
                    <a:pt x="424" y="0"/>
                  </a:moveTo>
                  <a:lnTo>
                    <a:pt x="424" y="0"/>
                  </a:lnTo>
                  <a:cubicBezTo>
                    <a:pt x="363" y="4"/>
                    <a:pt x="302" y="8"/>
                    <a:pt x="236" y="13"/>
                  </a:cubicBezTo>
                  <a:cubicBezTo>
                    <a:pt x="76" y="681"/>
                    <a:pt x="1" y="1390"/>
                    <a:pt x="165" y="2036"/>
                  </a:cubicBezTo>
                  <a:cubicBezTo>
                    <a:pt x="183" y="2032"/>
                    <a:pt x="201" y="2029"/>
                    <a:pt x="219" y="2025"/>
                  </a:cubicBezTo>
                  <a:cubicBezTo>
                    <a:pt x="138" y="1350"/>
                    <a:pt x="291" y="694"/>
                    <a:pt x="4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7" name="Google Shape;1517;p45"/>
            <p:cNvSpPr/>
            <p:nvPr/>
          </p:nvSpPr>
          <p:spPr>
            <a:xfrm flipH="1">
              <a:off x="2170748" y="2943185"/>
              <a:ext cx="194578" cy="273870"/>
            </a:xfrm>
            <a:custGeom>
              <a:avLst/>
              <a:gdLst/>
              <a:ahLst/>
              <a:cxnLst/>
              <a:rect l="l" t="t" r="r" b="b"/>
              <a:pathLst>
                <a:path w="1460" h="2055" extrusionOk="0">
                  <a:moveTo>
                    <a:pt x="755" y="0"/>
                  </a:moveTo>
                  <a:cubicBezTo>
                    <a:pt x="739" y="0"/>
                    <a:pt x="723" y="1"/>
                    <a:pt x="706" y="2"/>
                  </a:cubicBezTo>
                  <a:cubicBezTo>
                    <a:pt x="597" y="9"/>
                    <a:pt x="452" y="18"/>
                    <a:pt x="287" y="30"/>
                  </a:cubicBezTo>
                  <a:cubicBezTo>
                    <a:pt x="154" y="724"/>
                    <a:pt x="1" y="1379"/>
                    <a:pt x="82" y="2055"/>
                  </a:cubicBezTo>
                  <a:cubicBezTo>
                    <a:pt x="175" y="2036"/>
                    <a:pt x="256" y="2016"/>
                    <a:pt x="320" y="1999"/>
                  </a:cubicBezTo>
                  <a:cubicBezTo>
                    <a:pt x="757" y="1880"/>
                    <a:pt x="1030" y="1794"/>
                    <a:pt x="1248" y="1794"/>
                  </a:cubicBezTo>
                  <a:cubicBezTo>
                    <a:pt x="1256" y="1794"/>
                    <a:pt x="1265" y="1794"/>
                    <a:pt x="1273" y="1794"/>
                  </a:cubicBezTo>
                  <a:cubicBezTo>
                    <a:pt x="1228" y="1286"/>
                    <a:pt x="1297" y="741"/>
                    <a:pt x="1460" y="242"/>
                  </a:cubicBezTo>
                  <a:cubicBezTo>
                    <a:pt x="1232" y="101"/>
                    <a:pt x="992" y="0"/>
                    <a:pt x="7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8" name="Google Shape;1518;p45"/>
            <p:cNvSpPr/>
            <p:nvPr/>
          </p:nvSpPr>
          <p:spPr>
            <a:xfrm flipH="1">
              <a:off x="2084388" y="2975436"/>
              <a:ext cx="117280" cy="216697"/>
            </a:xfrm>
            <a:custGeom>
              <a:avLst/>
              <a:gdLst/>
              <a:ahLst/>
              <a:cxnLst/>
              <a:rect l="l" t="t" r="r" b="b"/>
              <a:pathLst>
                <a:path w="880" h="1626" extrusionOk="0">
                  <a:moveTo>
                    <a:pt x="232" y="0"/>
                  </a:moveTo>
                  <a:cubicBezTo>
                    <a:pt x="69" y="499"/>
                    <a:pt x="0" y="1044"/>
                    <a:pt x="45" y="1552"/>
                  </a:cubicBezTo>
                  <a:cubicBezTo>
                    <a:pt x="83" y="1553"/>
                    <a:pt x="119" y="1557"/>
                    <a:pt x="155" y="1564"/>
                  </a:cubicBezTo>
                  <a:cubicBezTo>
                    <a:pt x="217" y="1577"/>
                    <a:pt x="322" y="1599"/>
                    <a:pt x="450" y="1626"/>
                  </a:cubicBezTo>
                  <a:cubicBezTo>
                    <a:pt x="494" y="1218"/>
                    <a:pt x="615" y="828"/>
                    <a:pt x="880" y="500"/>
                  </a:cubicBezTo>
                  <a:cubicBezTo>
                    <a:pt x="691" y="337"/>
                    <a:pt x="469" y="146"/>
                    <a:pt x="2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9" name="Google Shape;1519;p45"/>
            <p:cNvSpPr/>
            <p:nvPr/>
          </p:nvSpPr>
          <p:spPr>
            <a:xfrm flipH="1">
              <a:off x="1956846" y="3041938"/>
              <a:ext cx="184982" cy="170852"/>
            </a:xfrm>
            <a:custGeom>
              <a:avLst/>
              <a:gdLst/>
              <a:ahLst/>
              <a:cxnLst/>
              <a:rect l="l" t="t" r="r" b="b"/>
              <a:pathLst>
                <a:path w="1388" h="1282" extrusionOk="0">
                  <a:moveTo>
                    <a:pt x="431" y="1"/>
                  </a:moveTo>
                  <a:cubicBezTo>
                    <a:pt x="166" y="329"/>
                    <a:pt x="45" y="719"/>
                    <a:pt x="1" y="1127"/>
                  </a:cubicBezTo>
                  <a:cubicBezTo>
                    <a:pt x="318" y="1193"/>
                    <a:pt x="775" y="1281"/>
                    <a:pt x="1064" y="1281"/>
                  </a:cubicBezTo>
                  <a:cubicBezTo>
                    <a:pt x="1110" y="1281"/>
                    <a:pt x="1152" y="1279"/>
                    <a:pt x="1188" y="1274"/>
                  </a:cubicBezTo>
                  <a:cubicBezTo>
                    <a:pt x="1262" y="1264"/>
                    <a:pt x="1326" y="1251"/>
                    <a:pt x="1388" y="1234"/>
                  </a:cubicBezTo>
                  <a:cubicBezTo>
                    <a:pt x="1325" y="938"/>
                    <a:pt x="1285" y="642"/>
                    <a:pt x="1313" y="356"/>
                  </a:cubicBezTo>
                  <a:lnTo>
                    <a:pt x="1313" y="356"/>
                  </a:lnTo>
                  <a:cubicBezTo>
                    <a:pt x="1246" y="364"/>
                    <a:pt x="1180" y="369"/>
                    <a:pt x="1118" y="369"/>
                  </a:cubicBezTo>
                  <a:cubicBezTo>
                    <a:pt x="985" y="369"/>
                    <a:pt x="869" y="347"/>
                    <a:pt x="785" y="291"/>
                  </a:cubicBezTo>
                  <a:cubicBezTo>
                    <a:pt x="693" y="231"/>
                    <a:pt x="572" y="123"/>
                    <a:pt x="43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0" name="Google Shape;1520;p45"/>
            <p:cNvSpPr/>
            <p:nvPr/>
          </p:nvSpPr>
          <p:spPr>
            <a:xfrm flipH="1">
              <a:off x="1906469" y="3076322"/>
              <a:ext cx="64104" cy="130205"/>
            </a:xfrm>
            <a:custGeom>
              <a:avLst/>
              <a:gdLst/>
              <a:ahLst/>
              <a:cxnLst/>
              <a:rect l="l" t="t" r="r" b="b"/>
              <a:pathLst>
                <a:path w="481" h="977" extrusionOk="0">
                  <a:moveTo>
                    <a:pt x="481" y="1"/>
                  </a:moveTo>
                  <a:lnTo>
                    <a:pt x="481" y="1"/>
                  </a:lnTo>
                  <a:cubicBezTo>
                    <a:pt x="333" y="43"/>
                    <a:pt x="177" y="79"/>
                    <a:pt x="28" y="98"/>
                  </a:cubicBezTo>
                  <a:cubicBezTo>
                    <a:pt x="0" y="384"/>
                    <a:pt x="39" y="680"/>
                    <a:pt x="102" y="976"/>
                  </a:cubicBezTo>
                  <a:cubicBezTo>
                    <a:pt x="232" y="942"/>
                    <a:pt x="340" y="893"/>
                    <a:pt x="452" y="827"/>
                  </a:cubicBezTo>
                  <a:cubicBezTo>
                    <a:pt x="459" y="549"/>
                    <a:pt x="471" y="272"/>
                    <a:pt x="48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521;p45"/>
            <p:cNvSpPr/>
            <p:nvPr/>
          </p:nvSpPr>
          <p:spPr>
            <a:xfrm flipH="1">
              <a:off x="1717355" y="3019282"/>
              <a:ext cx="193112" cy="167254"/>
            </a:xfrm>
            <a:custGeom>
              <a:avLst/>
              <a:gdLst/>
              <a:ahLst/>
              <a:cxnLst/>
              <a:rect l="l" t="t" r="r" b="b"/>
              <a:pathLst>
                <a:path w="1449" h="1255" extrusionOk="0">
                  <a:moveTo>
                    <a:pt x="1305" y="1"/>
                  </a:moveTo>
                  <a:cubicBezTo>
                    <a:pt x="1126" y="1"/>
                    <a:pt x="778" y="140"/>
                    <a:pt x="563" y="236"/>
                  </a:cubicBezTo>
                  <a:cubicBezTo>
                    <a:pt x="451" y="286"/>
                    <a:pt x="252" y="364"/>
                    <a:pt x="30" y="429"/>
                  </a:cubicBezTo>
                  <a:cubicBezTo>
                    <a:pt x="20" y="700"/>
                    <a:pt x="8" y="977"/>
                    <a:pt x="1" y="1255"/>
                  </a:cubicBezTo>
                  <a:cubicBezTo>
                    <a:pt x="90" y="1201"/>
                    <a:pt x="182" y="1137"/>
                    <a:pt x="289" y="1058"/>
                  </a:cubicBezTo>
                  <a:cubicBezTo>
                    <a:pt x="595" y="832"/>
                    <a:pt x="1448" y="220"/>
                    <a:pt x="1417" y="59"/>
                  </a:cubicBezTo>
                  <a:cubicBezTo>
                    <a:pt x="1408" y="18"/>
                    <a:pt x="1367" y="1"/>
                    <a:pt x="130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2" name="Google Shape;1522;p45"/>
            <p:cNvSpPr/>
            <p:nvPr/>
          </p:nvSpPr>
          <p:spPr>
            <a:xfrm flipH="1">
              <a:off x="2803126" y="2985831"/>
              <a:ext cx="96356" cy="83027"/>
            </a:xfrm>
            <a:custGeom>
              <a:avLst/>
              <a:gdLst/>
              <a:ahLst/>
              <a:cxnLst/>
              <a:rect l="l" t="t" r="r" b="b"/>
              <a:pathLst>
                <a:path w="723" h="623" extrusionOk="0">
                  <a:moveTo>
                    <a:pt x="305" y="0"/>
                  </a:moveTo>
                  <a:cubicBezTo>
                    <a:pt x="296" y="0"/>
                    <a:pt x="286" y="1"/>
                    <a:pt x="277" y="2"/>
                  </a:cubicBezTo>
                  <a:cubicBezTo>
                    <a:pt x="56" y="24"/>
                    <a:pt x="0" y="398"/>
                    <a:pt x="133" y="535"/>
                  </a:cubicBezTo>
                  <a:cubicBezTo>
                    <a:pt x="184" y="587"/>
                    <a:pt x="284" y="623"/>
                    <a:pt x="385" y="623"/>
                  </a:cubicBezTo>
                  <a:cubicBezTo>
                    <a:pt x="552" y="623"/>
                    <a:pt x="722" y="524"/>
                    <a:pt x="668" y="236"/>
                  </a:cubicBezTo>
                  <a:cubicBezTo>
                    <a:pt x="668" y="236"/>
                    <a:pt x="511" y="0"/>
                    <a:pt x="30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3" name="Google Shape;1523;p45"/>
            <p:cNvSpPr/>
            <p:nvPr/>
          </p:nvSpPr>
          <p:spPr>
            <a:xfrm flipH="1">
              <a:off x="2694642" y="2888144"/>
              <a:ext cx="92758" cy="88758"/>
            </a:xfrm>
            <a:custGeom>
              <a:avLst/>
              <a:gdLst/>
              <a:ahLst/>
              <a:cxnLst/>
              <a:rect l="l" t="t" r="r" b="b"/>
              <a:pathLst>
                <a:path w="696" h="666" extrusionOk="0">
                  <a:moveTo>
                    <a:pt x="263" y="0"/>
                  </a:moveTo>
                  <a:cubicBezTo>
                    <a:pt x="229" y="0"/>
                    <a:pt x="196" y="7"/>
                    <a:pt x="167" y="21"/>
                  </a:cubicBezTo>
                  <a:cubicBezTo>
                    <a:pt x="1" y="104"/>
                    <a:pt x="107" y="588"/>
                    <a:pt x="314" y="656"/>
                  </a:cubicBezTo>
                  <a:cubicBezTo>
                    <a:pt x="333" y="662"/>
                    <a:pt x="351" y="665"/>
                    <a:pt x="369" y="665"/>
                  </a:cubicBezTo>
                  <a:cubicBezTo>
                    <a:pt x="551" y="665"/>
                    <a:pt x="695" y="362"/>
                    <a:pt x="595" y="128"/>
                  </a:cubicBezTo>
                  <a:cubicBezTo>
                    <a:pt x="595" y="128"/>
                    <a:pt x="418" y="0"/>
                    <a:pt x="26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524;p45"/>
            <p:cNvSpPr/>
            <p:nvPr/>
          </p:nvSpPr>
          <p:spPr>
            <a:xfrm flipH="1">
              <a:off x="2621342" y="3219720"/>
              <a:ext cx="212170" cy="173251"/>
            </a:xfrm>
            <a:custGeom>
              <a:avLst/>
              <a:gdLst/>
              <a:ahLst/>
              <a:cxnLst/>
              <a:rect l="l" t="t" r="r" b="b"/>
              <a:pathLst>
                <a:path w="1592" h="1300" extrusionOk="0">
                  <a:moveTo>
                    <a:pt x="59" y="0"/>
                  </a:moveTo>
                  <a:cubicBezTo>
                    <a:pt x="52" y="0"/>
                    <a:pt x="48" y="1"/>
                    <a:pt x="50" y="4"/>
                  </a:cubicBezTo>
                  <a:lnTo>
                    <a:pt x="1" y="121"/>
                  </a:lnTo>
                  <a:lnTo>
                    <a:pt x="157" y="116"/>
                  </a:lnTo>
                  <a:cubicBezTo>
                    <a:pt x="157" y="116"/>
                    <a:pt x="177" y="278"/>
                    <a:pt x="183" y="420"/>
                  </a:cubicBezTo>
                  <a:cubicBezTo>
                    <a:pt x="188" y="561"/>
                    <a:pt x="397" y="1208"/>
                    <a:pt x="745" y="1291"/>
                  </a:cubicBezTo>
                  <a:cubicBezTo>
                    <a:pt x="768" y="1297"/>
                    <a:pt x="790" y="1299"/>
                    <a:pt x="812" y="1299"/>
                  </a:cubicBezTo>
                  <a:cubicBezTo>
                    <a:pt x="1117" y="1299"/>
                    <a:pt x="1285" y="791"/>
                    <a:pt x="1308" y="787"/>
                  </a:cubicBezTo>
                  <a:cubicBezTo>
                    <a:pt x="1309" y="787"/>
                    <a:pt x="1309" y="786"/>
                    <a:pt x="1310" y="786"/>
                  </a:cubicBezTo>
                  <a:cubicBezTo>
                    <a:pt x="1340" y="786"/>
                    <a:pt x="1498" y="865"/>
                    <a:pt x="1498" y="865"/>
                  </a:cubicBezTo>
                  <a:lnTo>
                    <a:pt x="1592" y="797"/>
                  </a:lnTo>
                  <a:lnTo>
                    <a:pt x="1498" y="714"/>
                  </a:lnTo>
                  <a:cubicBezTo>
                    <a:pt x="1498" y="714"/>
                    <a:pt x="1336" y="695"/>
                    <a:pt x="1256" y="695"/>
                  </a:cubicBezTo>
                  <a:cubicBezTo>
                    <a:pt x="1236" y="695"/>
                    <a:pt x="1221" y="696"/>
                    <a:pt x="1215" y="699"/>
                  </a:cubicBezTo>
                  <a:cubicBezTo>
                    <a:pt x="1185" y="712"/>
                    <a:pt x="1091" y="1067"/>
                    <a:pt x="839" y="1067"/>
                  </a:cubicBezTo>
                  <a:cubicBezTo>
                    <a:pt x="810" y="1067"/>
                    <a:pt x="779" y="1062"/>
                    <a:pt x="745" y="1052"/>
                  </a:cubicBezTo>
                  <a:cubicBezTo>
                    <a:pt x="422" y="948"/>
                    <a:pt x="236" y="28"/>
                    <a:pt x="236" y="28"/>
                  </a:cubicBezTo>
                  <a:cubicBezTo>
                    <a:pt x="236" y="28"/>
                    <a:pt x="96" y="0"/>
                    <a:pt x="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5" name="Google Shape;1525;p45"/>
            <p:cNvSpPr/>
            <p:nvPr/>
          </p:nvSpPr>
          <p:spPr>
            <a:xfrm flipH="1">
              <a:off x="2801527" y="3195198"/>
              <a:ext cx="53576" cy="21323"/>
            </a:xfrm>
            <a:custGeom>
              <a:avLst/>
              <a:gdLst/>
              <a:ahLst/>
              <a:cxnLst/>
              <a:rect l="l" t="t" r="r" b="b"/>
              <a:pathLst>
                <a:path w="402" h="160" extrusionOk="0">
                  <a:moveTo>
                    <a:pt x="166" y="1"/>
                  </a:moveTo>
                  <a:cubicBezTo>
                    <a:pt x="81" y="1"/>
                    <a:pt x="37" y="8"/>
                    <a:pt x="37" y="8"/>
                  </a:cubicBezTo>
                  <a:lnTo>
                    <a:pt x="0" y="113"/>
                  </a:lnTo>
                  <a:cubicBezTo>
                    <a:pt x="0" y="113"/>
                    <a:pt x="156" y="79"/>
                    <a:pt x="234" y="79"/>
                  </a:cubicBezTo>
                  <a:cubicBezTo>
                    <a:pt x="242" y="79"/>
                    <a:pt x="250" y="79"/>
                    <a:pt x="256" y="80"/>
                  </a:cubicBezTo>
                  <a:cubicBezTo>
                    <a:pt x="320" y="90"/>
                    <a:pt x="401" y="160"/>
                    <a:pt x="401" y="160"/>
                  </a:cubicBezTo>
                  <a:cubicBezTo>
                    <a:pt x="401" y="160"/>
                    <a:pt x="373" y="8"/>
                    <a:pt x="239" y="2"/>
                  </a:cubicBezTo>
                  <a:cubicBezTo>
                    <a:pt x="212" y="1"/>
                    <a:pt x="188" y="1"/>
                    <a:pt x="16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6" name="Google Shape;1526;p45"/>
            <p:cNvSpPr/>
            <p:nvPr/>
          </p:nvSpPr>
          <p:spPr>
            <a:xfrm flipH="1">
              <a:off x="2617078" y="3281557"/>
              <a:ext cx="55974" cy="30252"/>
            </a:xfrm>
            <a:custGeom>
              <a:avLst/>
              <a:gdLst/>
              <a:ahLst/>
              <a:cxnLst/>
              <a:rect l="l" t="t" r="r" b="b"/>
              <a:pathLst>
                <a:path w="420" h="227" extrusionOk="0">
                  <a:moveTo>
                    <a:pt x="170" y="0"/>
                  </a:moveTo>
                  <a:cubicBezTo>
                    <a:pt x="83" y="0"/>
                    <a:pt x="1" y="64"/>
                    <a:pt x="1" y="64"/>
                  </a:cubicBezTo>
                  <a:cubicBezTo>
                    <a:pt x="1" y="64"/>
                    <a:pt x="83" y="45"/>
                    <a:pt x="145" y="45"/>
                  </a:cubicBezTo>
                  <a:cubicBezTo>
                    <a:pt x="176" y="45"/>
                    <a:pt x="202" y="50"/>
                    <a:pt x="209" y="64"/>
                  </a:cubicBezTo>
                  <a:cubicBezTo>
                    <a:pt x="233" y="105"/>
                    <a:pt x="388" y="226"/>
                    <a:pt x="388" y="226"/>
                  </a:cubicBezTo>
                  <a:lnTo>
                    <a:pt x="419" y="128"/>
                  </a:lnTo>
                  <a:cubicBezTo>
                    <a:pt x="419" y="128"/>
                    <a:pt x="257" y="0"/>
                    <a:pt x="17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7" name="Google Shape;1527;p45"/>
            <p:cNvSpPr/>
            <p:nvPr/>
          </p:nvSpPr>
          <p:spPr>
            <a:xfrm flipH="1">
              <a:off x="2891219" y="2571761"/>
              <a:ext cx="603325" cy="407007"/>
            </a:xfrm>
            <a:custGeom>
              <a:avLst/>
              <a:gdLst/>
              <a:ahLst/>
              <a:cxnLst/>
              <a:rect l="l" t="t" r="r" b="b"/>
              <a:pathLst>
                <a:path w="4527" h="3054" extrusionOk="0">
                  <a:moveTo>
                    <a:pt x="327" y="1"/>
                  </a:moveTo>
                  <a:cubicBezTo>
                    <a:pt x="327" y="1"/>
                    <a:pt x="326" y="1"/>
                    <a:pt x="326" y="1"/>
                  </a:cubicBezTo>
                  <a:cubicBezTo>
                    <a:pt x="286" y="41"/>
                    <a:pt x="0" y="624"/>
                    <a:pt x="41" y="652"/>
                  </a:cubicBezTo>
                  <a:cubicBezTo>
                    <a:pt x="82" y="679"/>
                    <a:pt x="2497" y="2443"/>
                    <a:pt x="2497" y="2443"/>
                  </a:cubicBezTo>
                  <a:lnTo>
                    <a:pt x="2469" y="2707"/>
                  </a:lnTo>
                  <a:lnTo>
                    <a:pt x="597" y="2707"/>
                  </a:lnTo>
                  <a:cubicBezTo>
                    <a:pt x="597" y="2707"/>
                    <a:pt x="638" y="2972"/>
                    <a:pt x="774" y="3039"/>
                  </a:cubicBezTo>
                  <a:cubicBezTo>
                    <a:pt x="794" y="3049"/>
                    <a:pt x="842" y="3053"/>
                    <a:pt x="910" y="3053"/>
                  </a:cubicBezTo>
                  <a:cubicBezTo>
                    <a:pt x="1313" y="3053"/>
                    <a:pt x="2415" y="2905"/>
                    <a:pt x="2415" y="2905"/>
                  </a:cubicBezTo>
                  <a:cubicBezTo>
                    <a:pt x="2415" y="2905"/>
                    <a:pt x="3839" y="2008"/>
                    <a:pt x="3975" y="1940"/>
                  </a:cubicBezTo>
                  <a:cubicBezTo>
                    <a:pt x="4110" y="1872"/>
                    <a:pt x="4527" y="611"/>
                    <a:pt x="4527" y="611"/>
                  </a:cubicBezTo>
                  <a:lnTo>
                    <a:pt x="4246" y="312"/>
                  </a:lnTo>
                  <a:lnTo>
                    <a:pt x="3717" y="1710"/>
                  </a:lnTo>
                  <a:lnTo>
                    <a:pt x="3154" y="2190"/>
                  </a:lnTo>
                  <a:cubicBezTo>
                    <a:pt x="3154" y="2190"/>
                    <a:pt x="417" y="1"/>
                    <a:pt x="32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8" name="Google Shape;1528;p45"/>
            <p:cNvSpPr/>
            <p:nvPr/>
          </p:nvSpPr>
          <p:spPr>
            <a:xfrm flipH="1">
              <a:off x="2732358" y="3562890"/>
              <a:ext cx="181784" cy="262275"/>
            </a:xfrm>
            <a:custGeom>
              <a:avLst/>
              <a:gdLst/>
              <a:ahLst/>
              <a:cxnLst/>
              <a:rect l="l" t="t" r="r" b="b"/>
              <a:pathLst>
                <a:path w="1364" h="1968" extrusionOk="0">
                  <a:moveTo>
                    <a:pt x="1363" y="1"/>
                  </a:moveTo>
                  <a:cubicBezTo>
                    <a:pt x="1011" y="44"/>
                    <a:pt x="609" y="73"/>
                    <a:pt x="159" y="77"/>
                  </a:cubicBezTo>
                  <a:cubicBezTo>
                    <a:pt x="118" y="693"/>
                    <a:pt x="1" y="1325"/>
                    <a:pt x="29" y="1948"/>
                  </a:cubicBezTo>
                  <a:cubicBezTo>
                    <a:pt x="165" y="1962"/>
                    <a:pt x="317" y="1967"/>
                    <a:pt x="468" y="1967"/>
                  </a:cubicBezTo>
                  <a:cubicBezTo>
                    <a:pt x="735" y="1967"/>
                    <a:pt x="1002" y="1952"/>
                    <a:pt x="1176" y="1947"/>
                  </a:cubicBezTo>
                  <a:cubicBezTo>
                    <a:pt x="1201" y="1946"/>
                    <a:pt x="1225" y="1945"/>
                    <a:pt x="1250" y="1944"/>
                  </a:cubicBezTo>
                  <a:cubicBezTo>
                    <a:pt x="1276" y="1283"/>
                    <a:pt x="1251" y="630"/>
                    <a:pt x="13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9" name="Google Shape;1529;p45"/>
            <p:cNvSpPr/>
            <p:nvPr/>
          </p:nvSpPr>
          <p:spPr>
            <a:xfrm flipH="1">
              <a:off x="2458617" y="3527707"/>
              <a:ext cx="289068" cy="390614"/>
            </a:xfrm>
            <a:custGeom>
              <a:avLst/>
              <a:gdLst/>
              <a:ahLst/>
              <a:cxnLst/>
              <a:rect l="l" t="t" r="r" b="b"/>
              <a:pathLst>
                <a:path w="2169" h="2931" extrusionOk="0">
                  <a:moveTo>
                    <a:pt x="1413" y="1"/>
                  </a:moveTo>
                  <a:cubicBezTo>
                    <a:pt x="1099" y="95"/>
                    <a:pt x="667" y="197"/>
                    <a:pt x="114" y="265"/>
                  </a:cubicBezTo>
                  <a:cubicBezTo>
                    <a:pt x="2" y="894"/>
                    <a:pt x="27" y="1547"/>
                    <a:pt x="1" y="2208"/>
                  </a:cubicBezTo>
                  <a:cubicBezTo>
                    <a:pt x="403" y="2194"/>
                    <a:pt x="813" y="2161"/>
                    <a:pt x="813" y="2161"/>
                  </a:cubicBezTo>
                  <a:cubicBezTo>
                    <a:pt x="813" y="2161"/>
                    <a:pt x="908" y="2471"/>
                    <a:pt x="1051" y="2931"/>
                  </a:cubicBezTo>
                  <a:cubicBezTo>
                    <a:pt x="1395" y="2742"/>
                    <a:pt x="1779" y="2620"/>
                    <a:pt x="2169" y="2510"/>
                  </a:cubicBezTo>
                  <a:cubicBezTo>
                    <a:pt x="1971" y="2137"/>
                    <a:pt x="1837" y="1886"/>
                    <a:pt x="1837" y="1886"/>
                  </a:cubicBezTo>
                  <a:cubicBezTo>
                    <a:pt x="1837" y="1886"/>
                    <a:pt x="2075" y="1424"/>
                    <a:pt x="2087" y="1137"/>
                  </a:cubicBezTo>
                  <a:cubicBezTo>
                    <a:pt x="2090" y="1056"/>
                    <a:pt x="2088" y="915"/>
                    <a:pt x="2081" y="751"/>
                  </a:cubicBezTo>
                  <a:cubicBezTo>
                    <a:pt x="1880" y="483"/>
                    <a:pt x="1654" y="232"/>
                    <a:pt x="14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0" name="Google Shape;1530;p45"/>
            <p:cNvSpPr/>
            <p:nvPr/>
          </p:nvSpPr>
          <p:spPr>
            <a:xfrm flipH="1">
              <a:off x="2379586" y="3862082"/>
              <a:ext cx="228163" cy="222294"/>
            </a:xfrm>
            <a:custGeom>
              <a:avLst/>
              <a:gdLst/>
              <a:ahLst/>
              <a:cxnLst/>
              <a:rect l="l" t="t" r="r" b="b"/>
              <a:pathLst>
                <a:path w="1712" h="1668" extrusionOk="0">
                  <a:moveTo>
                    <a:pt x="1119" y="1"/>
                  </a:moveTo>
                  <a:cubicBezTo>
                    <a:pt x="729" y="111"/>
                    <a:pt x="345" y="233"/>
                    <a:pt x="1" y="422"/>
                  </a:cubicBezTo>
                  <a:cubicBezTo>
                    <a:pt x="112" y="774"/>
                    <a:pt x="250" y="1213"/>
                    <a:pt x="396" y="1667"/>
                  </a:cubicBezTo>
                  <a:cubicBezTo>
                    <a:pt x="829" y="1461"/>
                    <a:pt x="1275" y="1301"/>
                    <a:pt x="1711" y="1129"/>
                  </a:cubicBezTo>
                  <a:cubicBezTo>
                    <a:pt x="1498" y="717"/>
                    <a:pt x="1286" y="315"/>
                    <a:pt x="11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1" name="Google Shape;1531;p45"/>
            <p:cNvSpPr/>
            <p:nvPr/>
          </p:nvSpPr>
          <p:spPr>
            <a:xfrm flipH="1">
              <a:off x="2229921" y="4173800"/>
              <a:ext cx="260414" cy="257611"/>
            </a:xfrm>
            <a:custGeom>
              <a:avLst/>
              <a:gdLst/>
              <a:ahLst/>
              <a:cxnLst/>
              <a:rect l="l" t="t" r="r" b="b"/>
              <a:pathLst>
                <a:path w="1954" h="1933" extrusionOk="0">
                  <a:moveTo>
                    <a:pt x="1448" y="1"/>
                  </a:moveTo>
                  <a:cubicBezTo>
                    <a:pt x="973" y="273"/>
                    <a:pt x="488" y="525"/>
                    <a:pt x="0" y="779"/>
                  </a:cubicBezTo>
                  <a:cubicBezTo>
                    <a:pt x="232" y="1442"/>
                    <a:pt x="426" y="1933"/>
                    <a:pt x="492" y="1933"/>
                  </a:cubicBezTo>
                  <a:cubicBezTo>
                    <a:pt x="492" y="1933"/>
                    <a:pt x="492" y="1933"/>
                    <a:pt x="493" y="1933"/>
                  </a:cubicBezTo>
                  <a:cubicBezTo>
                    <a:pt x="692" y="1920"/>
                    <a:pt x="1953" y="1270"/>
                    <a:pt x="1816" y="809"/>
                  </a:cubicBezTo>
                  <a:cubicBezTo>
                    <a:pt x="1781" y="691"/>
                    <a:pt x="1639" y="387"/>
                    <a:pt x="14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45"/>
            <p:cNvSpPr/>
            <p:nvPr/>
          </p:nvSpPr>
          <p:spPr>
            <a:xfrm flipH="1">
              <a:off x="2297224" y="4012410"/>
              <a:ext cx="257616" cy="265207"/>
            </a:xfrm>
            <a:custGeom>
              <a:avLst/>
              <a:gdLst/>
              <a:ahLst/>
              <a:cxnLst/>
              <a:rect l="l" t="t" r="r" b="b"/>
              <a:pathLst>
                <a:path w="1933" h="1990" extrusionOk="0">
                  <a:moveTo>
                    <a:pt x="1314" y="1"/>
                  </a:moveTo>
                  <a:cubicBezTo>
                    <a:pt x="878" y="173"/>
                    <a:pt x="432" y="333"/>
                    <a:pt x="0" y="539"/>
                  </a:cubicBezTo>
                  <a:cubicBezTo>
                    <a:pt x="160" y="1036"/>
                    <a:pt x="331" y="1551"/>
                    <a:pt x="484" y="1990"/>
                  </a:cubicBezTo>
                  <a:cubicBezTo>
                    <a:pt x="972" y="1736"/>
                    <a:pt x="1457" y="1484"/>
                    <a:pt x="1933" y="1212"/>
                  </a:cubicBezTo>
                  <a:cubicBezTo>
                    <a:pt x="1754" y="853"/>
                    <a:pt x="1534" y="422"/>
                    <a:pt x="13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45"/>
            <p:cNvSpPr/>
            <p:nvPr/>
          </p:nvSpPr>
          <p:spPr>
            <a:xfrm flipH="1">
              <a:off x="2470345" y="3496922"/>
              <a:ext cx="89026" cy="131004"/>
            </a:xfrm>
            <a:custGeom>
              <a:avLst/>
              <a:gdLst/>
              <a:ahLst/>
              <a:cxnLst/>
              <a:rect l="l" t="t" r="r" b="b"/>
              <a:pathLst>
                <a:path w="668" h="983" extrusionOk="0">
                  <a:moveTo>
                    <a:pt x="616" y="1"/>
                  </a:moveTo>
                  <a:cubicBezTo>
                    <a:pt x="616" y="1"/>
                    <a:pt x="410" y="110"/>
                    <a:pt x="0" y="232"/>
                  </a:cubicBezTo>
                  <a:cubicBezTo>
                    <a:pt x="241" y="463"/>
                    <a:pt x="467" y="714"/>
                    <a:pt x="668" y="982"/>
                  </a:cubicBezTo>
                  <a:cubicBezTo>
                    <a:pt x="652" y="561"/>
                    <a:pt x="616" y="1"/>
                    <a:pt x="6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45"/>
            <p:cNvSpPr/>
            <p:nvPr/>
          </p:nvSpPr>
          <p:spPr>
            <a:xfrm flipH="1">
              <a:off x="2892819" y="3569421"/>
              <a:ext cx="123677" cy="253080"/>
            </a:xfrm>
            <a:custGeom>
              <a:avLst/>
              <a:gdLst/>
              <a:ahLst/>
              <a:cxnLst/>
              <a:rect l="l" t="t" r="r" b="b"/>
              <a:pathLst>
                <a:path w="928" h="1899" extrusionOk="0">
                  <a:moveTo>
                    <a:pt x="0" y="0"/>
                  </a:moveTo>
                  <a:cubicBezTo>
                    <a:pt x="0" y="0"/>
                    <a:pt x="171" y="1511"/>
                    <a:pt x="358" y="1747"/>
                  </a:cubicBezTo>
                  <a:cubicBezTo>
                    <a:pt x="425" y="1832"/>
                    <a:pt x="592" y="1876"/>
                    <a:pt x="797" y="1899"/>
                  </a:cubicBezTo>
                  <a:cubicBezTo>
                    <a:pt x="769" y="1276"/>
                    <a:pt x="886" y="644"/>
                    <a:pt x="927" y="28"/>
                  </a:cubicBezTo>
                  <a:lnTo>
                    <a:pt x="927" y="28"/>
                  </a:lnTo>
                  <a:cubicBezTo>
                    <a:pt x="899" y="28"/>
                    <a:pt x="870" y="28"/>
                    <a:pt x="841" y="28"/>
                  </a:cubicBezTo>
                  <a:cubicBezTo>
                    <a:pt x="577" y="28"/>
                    <a:pt x="297" y="19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45"/>
            <p:cNvSpPr/>
            <p:nvPr/>
          </p:nvSpPr>
          <p:spPr>
            <a:xfrm flipH="1">
              <a:off x="2884822" y="3822367"/>
              <a:ext cx="532024" cy="532947"/>
            </a:xfrm>
            <a:custGeom>
              <a:avLst/>
              <a:gdLst/>
              <a:ahLst/>
              <a:cxnLst/>
              <a:rect l="l" t="t" r="r" b="b"/>
              <a:pathLst>
                <a:path w="3992" h="3999" extrusionOk="0">
                  <a:moveTo>
                    <a:pt x="3801" y="1"/>
                  </a:moveTo>
                  <a:lnTo>
                    <a:pt x="2563" y="2338"/>
                  </a:lnTo>
                  <a:lnTo>
                    <a:pt x="968" y="2338"/>
                  </a:lnTo>
                  <a:lnTo>
                    <a:pt x="968" y="2536"/>
                  </a:lnTo>
                  <a:lnTo>
                    <a:pt x="2431" y="2536"/>
                  </a:lnTo>
                  <a:lnTo>
                    <a:pt x="2101" y="2953"/>
                  </a:lnTo>
                  <a:lnTo>
                    <a:pt x="1" y="3756"/>
                  </a:lnTo>
                  <a:lnTo>
                    <a:pt x="133" y="3998"/>
                  </a:lnTo>
                  <a:lnTo>
                    <a:pt x="2101" y="3074"/>
                  </a:lnTo>
                  <a:lnTo>
                    <a:pt x="2101" y="3866"/>
                  </a:lnTo>
                  <a:lnTo>
                    <a:pt x="2266" y="3822"/>
                  </a:lnTo>
                  <a:lnTo>
                    <a:pt x="2310" y="3009"/>
                  </a:lnTo>
                  <a:lnTo>
                    <a:pt x="2860" y="2421"/>
                  </a:lnTo>
                  <a:lnTo>
                    <a:pt x="3931" y="299"/>
                  </a:lnTo>
                  <a:lnTo>
                    <a:pt x="3992" y="20"/>
                  </a:lnTo>
                  <a:lnTo>
                    <a:pt x="380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45"/>
            <p:cNvSpPr/>
            <p:nvPr/>
          </p:nvSpPr>
          <p:spPr>
            <a:xfrm flipH="1">
              <a:off x="2583360" y="3955237"/>
              <a:ext cx="253884" cy="241085"/>
            </a:xfrm>
            <a:custGeom>
              <a:avLst/>
              <a:gdLst/>
              <a:ahLst/>
              <a:cxnLst/>
              <a:rect l="l" t="t" r="r" b="b"/>
              <a:pathLst>
                <a:path w="1905" h="1809" extrusionOk="0">
                  <a:moveTo>
                    <a:pt x="933" y="0"/>
                  </a:moveTo>
                  <a:cubicBezTo>
                    <a:pt x="909" y="0"/>
                    <a:pt x="885" y="1"/>
                    <a:pt x="860" y="3"/>
                  </a:cubicBezTo>
                  <a:cubicBezTo>
                    <a:pt x="0" y="73"/>
                    <a:pt x="14" y="1291"/>
                    <a:pt x="494" y="1641"/>
                  </a:cubicBezTo>
                  <a:cubicBezTo>
                    <a:pt x="648" y="1754"/>
                    <a:pt x="832" y="1808"/>
                    <a:pt x="1015" y="1808"/>
                  </a:cubicBezTo>
                  <a:cubicBezTo>
                    <a:pt x="1402" y="1808"/>
                    <a:pt x="1790" y="1566"/>
                    <a:pt x="1904" y="1117"/>
                  </a:cubicBezTo>
                  <a:cubicBezTo>
                    <a:pt x="1904" y="1117"/>
                    <a:pt x="1731" y="0"/>
                    <a:pt x="9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45"/>
            <p:cNvSpPr/>
            <p:nvPr/>
          </p:nvSpPr>
          <p:spPr>
            <a:xfrm flipH="1">
              <a:off x="2554839" y="4381568"/>
              <a:ext cx="263880" cy="246816"/>
            </a:xfrm>
            <a:custGeom>
              <a:avLst/>
              <a:gdLst/>
              <a:ahLst/>
              <a:cxnLst/>
              <a:rect l="l" t="t" r="r" b="b"/>
              <a:pathLst>
                <a:path w="1980" h="1852" extrusionOk="0">
                  <a:moveTo>
                    <a:pt x="1085" y="1"/>
                  </a:moveTo>
                  <a:cubicBezTo>
                    <a:pt x="1028" y="1"/>
                    <a:pt x="967" y="7"/>
                    <a:pt x="903" y="20"/>
                  </a:cubicBezTo>
                  <a:cubicBezTo>
                    <a:pt x="92" y="190"/>
                    <a:pt x="0" y="1500"/>
                    <a:pt x="747" y="1788"/>
                  </a:cubicBezTo>
                  <a:cubicBezTo>
                    <a:pt x="860" y="1832"/>
                    <a:pt x="967" y="1852"/>
                    <a:pt x="1066" y="1852"/>
                  </a:cubicBezTo>
                  <a:cubicBezTo>
                    <a:pt x="1620" y="1852"/>
                    <a:pt x="1948" y="1245"/>
                    <a:pt x="1979" y="846"/>
                  </a:cubicBezTo>
                  <a:cubicBezTo>
                    <a:pt x="1979" y="846"/>
                    <a:pt x="1755" y="1"/>
                    <a:pt x="108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45"/>
            <p:cNvSpPr/>
            <p:nvPr/>
          </p:nvSpPr>
          <p:spPr>
            <a:xfrm flipH="1">
              <a:off x="2732358" y="4026803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0"/>
                  </a:moveTo>
                  <a:cubicBezTo>
                    <a:pt x="50" y="0"/>
                    <a:pt x="0" y="52"/>
                    <a:pt x="0" y="114"/>
                  </a:cubicBezTo>
                  <a:cubicBezTo>
                    <a:pt x="0" y="178"/>
                    <a:pt x="50" y="229"/>
                    <a:pt x="114" y="229"/>
                  </a:cubicBezTo>
                  <a:cubicBezTo>
                    <a:pt x="176" y="229"/>
                    <a:pt x="227" y="178"/>
                    <a:pt x="227" y="114"/>
                  </a:cubicBezTo>
                  <a:cubicBezTo>
                    <a:pt x="227" y="52"/>
                    <a:pt x="176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45"/>
            <p:cNvSpPr/>
            <p:nvPr/>
          </p:nvSpPr>
          <p:spPr>
            <a:xfrm flipH="1">
              <a:off x="2662923" y="4008145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77"/>
                    <a:pt x="51" y="228"/>
                    <a:pt x="114" y="228"/>
                  </a:cubicBezTo>
                  <a:cubicBezTo>
                    <a:pt x="177" y="228"/>
                    <a:pt x="228" y="177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45"/>
            <p:cNvSpPr/>
            <p:nvPr/>
          </p:nvSpPr>
          <p:spPr>
            <a:xfrm flipH="1">
              <a:off x="2712901" y="4108764"/>
              <a:ext cx="30519" cy="30386"/>
            </a:xfrm>
            <a:custGeom>
              <a:avLst/>
              <a:gdLst/>
              <a:ahLst/>
              <a:cxnLst/>
              <a:rect l="l" t="t" r="r" b="b"/>
              <a:pathLst>
                <a:path w="229" h="228" extrusionOk="0">
                  <a:moveTo>
                    <a:pt x="115" y="1"/>
                  </a:moveTo>
                  <a:cubicBezTo>
                    <a:pt x="52" y="1"/>
                    <a:pt x="0" y="52"/>
                    <a:pt x="0" y="114"/>
                  </a:cubicBezTo>
                  <a:cubicBezTo>
                    <a:pt x="0" y="178"/>
                    <a:pt x="52" y="228"/>
                    <a:pt x="115" y="228"/>
                  </a:cubicBezTo>
                  <a:cubicBezTo>
                    <a:pt x="178" y="228"/>
                    <a:pt x="229" y="178"/>
                    <a:pt x="229" y="114"/>
                  </a:cubicBezTo>
                  <a:cubicBezTo>
                    <a:pt x="229" y="52"/>
                    <a:pt x="178" y="1"/>
                    <a:pt x="1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45"/>
            <p:cNvSpPr/>
            <p:nvPr/>
          </p:nvSpPr>
          <p:spPr>
            <a:xfrm flipH="1">
              <a:off x="2643466" y="4090107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2" y="0"/>
                    <a:pt x="0" y="52"/>
                    <a:pt x="0" y="114"/>
                  </a:cubicBezTo>
                  <a:cubicBezTo>
                    <a:pt x="0" y="178"/>
                    <a:pt x="52" y="229"/>
                    <a:pt x="114" y="229"/>
                  </a:cubicBezTo>
                  <a:cubicBezTo>
                    <a:pt x="178" y="229"/>
                    <a:pt x="229" y="178"/>
                    <a:pt x="229" y="114"/>
                  </a:cubicBezTo>
                  <a:cubicBezTo>
                    <a:pt x="229" y="52"/>
                    <a:pt x="178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45"/>
            <p:cNvSpPr/>
            <p:nvPr/>
          </p:nvSpPr>
          <p:spPr>
            <a:xfrm flipH="1">
              <a:off x="2697574" y="4532296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77"/>
                    <a:pt x="51" y="228"/>
                    <a:pt x="114" y="228"/>
                  </a:cubicBezTo>
                  <a:cubicBezTo>
                    <a:pt x="177" y="228"/>
                    <a:pt x="228" y="177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45"/>
            <p:cNvSpPr/>
            <p:nvPr/>
          </p:nvSpPr>
          <p:spPr>
            <a:xfrm flipH="1">
              <a:off x="2613213" y="4532296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0"/>
                  </a:moveTo>
                  <a:cubicBezTo>
                    <a:pt x="52" y="0"/>
                    <a:pt x="1" y="51"/>
                    <a:pt x="1" y="114"/>
                  </a:cubicBezTo>
                  <a:cubicBezTo>
                    <a:pt x="1" y="177"/>
                    <a:pt x="52" y="228"/>
                    <a:pt x="114" y="228"/>
                  </a:cubicBezTo>
                  <a:cubicBezTo>
                    <a:pt x="178" y="228"/>
                    <a:pt x="228" y="177"/>
                    <a:pt x="228" y="114"/>
                  </a:cubicBezTo>
                  <a:cubicBezTo>
                    <a:pt x="228" y="51"/>
                    <a:pt x="178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45"/>
            <p:cNvSpPr/>
            <p:nvPr/>
          </p:nvSpPr>
          <p:spPr>
            <a:xfrm flipH="1">
              <a:off x="2697574" y="4454333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1"/>
                  </a:moveTo>
                  <a:cubicBezTo>
                    <a:pt x="51" y="1"/>
                    <a:pt x="0" y="52"/>
                    <a:pt x="0" y="115"/>
                  </a:cubicBezTo>
                  <a:cubicBezTo>
                    <a:pt x="0" y="178"/>
                    <a:pt x="51" y="229"/>
                    <a:pt x="114" y="229"/>
                  </a:cubicBezTo>
                  <a:cubicBezTo>
                    <a:pt x="177" y="229"/>
                    <a:pt x="228" y="178"/>
                    <a:pt x="228" y="115"/>
                  </a:cubicBezTo>
                  <a:cubicBezTo>
                    <a:pt x="228" y="52"/>
                    <a:pt x="177" y="1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45"/>
            <p:cNvSpPr/>
            <p:nvPr/>
          </p:nvSpPr>
          <p:spPr>
            <a:xfrm flipH="1">
              <a:off x="2607615" y="4454333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1"/>
                  </a:moveTo>
                  <a:cubicBezTo>
                    <a:pt x="52" y="1"/>
                    <a:pt x="1" y="52"/>
                    <a:pt x="1" y="115"/>
                  </a:cubicBezTo>
                  <a:cubicBezTo>
                    <a:pt x="1" y="178"/>
                    <a:pt x="52" y="229"/>
                    <a:pt x="114" y="229"/>
                  </a:cubicBezTo>
                  <a:cubicBezTo>
                    <a:pt x="178" y="229"/>
                    <a:pt x="228" y="178"/>
                    <a:pt x="228" y="115"/>
                  </a:cubicBezTo>
                  <a:cubicBezTo>
                    <a:pt x="228" y="52"/>
                    <a:pt x="178" y="1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46" name="Google Shape;1546;p45"/>
          <p:cNvGrpSpPr/>
          <p:nvPr/>
        </p:nvGrpSpPr>
        <p:grpSpPr>
          <a:xfrm flipH="1">
            <a:off x="7782539" y="3886320"/>
            <a:ext cx="912820" cy="1019282"/>
            <a:chOff x="5950125" y="1065025"/>
            <a:chExt cx="318100" cy="355200"/>
          </a:xfrm>
        </p:grpSpPr>
        <p:sp>
          <p:nvSpPr>
            <p:cNvPr id="1547" name="Google Shape;1547;p45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45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45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45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1" name="Google Shape;1551;p45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552;p45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3" name="Google Shape;1553;p45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4" name="Google Shape;1554;p45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45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556;p45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45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8" name="Google Shape;1558;p45"/>
          <p:cNvSpPr/>
          <p:nvPr/>
        </p:nvSpPr>
        <p:spPr>
          <a:xfrm>
            <a:off x="1159100" y="13682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9" name="Google Shape;1559;p45"/>
          <p:cNvSpPr/>
          <p:nvPr/>
        </p:nvSpPr>
        <p:spPr>
          <a:xfrm>
            <a:off x="1308050" y="7735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0" name="Google Shape;1560;p45"/>
          <p:cNvSpPr/>
          <p:nvPr/>
        </p:nvSpPr>
        <p:spPr>
          <a:xfrm>
            <a:off x="2084325" y="1650678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15;p31">
            <a:extLst>
              <a:ext uri="{FF2B5EF4-FFF2-40B4-BE49-F238E27FC236}">
                <a16:creationId xmlns:a16="http://schemas.microsoft.com/office/drawing/2014/main" xmlns="" id="{7189F7D5-B62E-4417-AD95-483DF6684451}"/>
              </a:ext>
            </a:extLst>
          </p:cNvPr>
          <p:cNvSpPr txBox="1">
            <a:spLocks/>
          </p:cNvSpPr>
          <p:nvPr/>
        </p:nvSpPr>
        <p:spPr>
          <a:xfrm>
            <a:off x="656058" y="228032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5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C5D667A-5AF9-4C84-89F2-BD7A57B863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06975" y="1710644"/>
            <a:ext cx="4123800" cy="620067"/>
          </a:xfrm>
        </p:spPr>
        <p:txBody>
          <a:bodyPr/>
          <a:lstStyle/>
          <a:p>
            <a:r>
              <a:rPr lang="ru-RU" sz="2800" dirty="0">
                <a:latin typeface="Gabriola" panose="04040605051002020D02" pitchFamily="82" charset="0"/>
              </a:rPr>
              <a:t>(На) ветке; бельчонок.</a:t>
            </a:r>
          </a:p>
          <a:p>
            <a:endParaRPr lang="ru-RU" sz="2800" dirty="0">
              <a:latin typeface="Gabriola" panose="04040605051002020D02" pitchFamily="82" charset="0"/>
            </a:endParaRPr>
          </a:p>
        </p:txBody>
      </p:sp>
      <p:sp>
        <p:nvSpPr>
          <p:cNvPr id="93" name="Звезда: 4 точки 92">
            <a:hlinkClick r:id="rId3" action="ppaction://hlinksldjump"/>
            <a:extLst>
              <a:ext uri="{FF2B5EF4-FFF2-40B4-BE49-F238E27FC236}">
                <a16:creationId xmlns:a16="http://schemas.microsoft.com/office/drawing/2014/main" xmlns="" id="{6BCA3E16-91D4-4A84-8151-7F77057117DA}"/>
              </a:ext>
            </a:extLst>
          </p:cNvPr>
          <p:cNvSpPr/>
          <p:nvPr/>
        </p:nvSpPr>
        <p:spPr>
          <a:xfrm>
            <a:off x="179661" y="4124573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57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p36"/>
          <p:cNvSpPr txBox="1">
            <a:spLocks noGrp="1"/>
          </p:cNvSpPr>
          <p:nvPr>
            <p:ph type="title"/>
          </p:nvPr>
        </p:nvSpPr>
        <p:spPr>
          <a:xfrm>
            <a:off x="3126031" y="1495134"/>
            <a:ext cx="5217750" cy="96131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400" dirty="0">
                <a:latin typeface="Gabriola" panose="04040605051002020D02" pitchFamily="82" charset="0"/>
              </a:rPr>
              <a:t>Задание 6. Поставьте существительные в форму родительного падежа множественного числа. Все существительные даны в форме единственного числа (кроме парных предметов)</a:t>
            </a:r>
          </a:p>
        </p:txBody>
      </p:sp>
      <p:grpSp>
        <p:nvGrpSpPr>
          <p:cNvPr id="1060" name="Google Shape;1060;p36"/>
          <p:cNvGrpSpPr/>
          <p:nvPr/>
        </p:nvGrpSpPr>
        <p:grpSpPr>
          <a:xfrm>
            <a:off x="1551564" y="1002809"/>
            <a:ext cx="2421643" cy="3516485"/>
            <a:chOff x="5677400" y="1844350"/>
            <a:chExt cx="456750" cy="663250"/>
          </a:xfrm>
        </p:grpSpPr>
        <p:sp>
          <p:nvSpPr>
            <p:cNvPr id="1061" name="Google Shape;1061;p36"/>
            <p:cNvSpPr/>
            <p:nvPr/>
          </p:nvSpPr>
          <p:spPr>
            <a:xfrm>
              <a:off x="5880450" y="1844350"/>
              <a:ext cx="73300" cy="70150"/>
            </a:xfrm>
            <a:custGeom>
              <a:avLst/>
              <a:gdLst/>
              <a:ahLst/>
              <a:cxnLst/>
              <a:rect l="l" t="t" r="r" b="b"/>
              <a:pathLst>
                <a:path w="2932" h="2806" extrusionOk="0">
                  <a:moveTo>
                    <a:pt x="1276" y="1"/>
                  </a:moveTo>
                  <a:cubicBezTo>
                    <a:pt x="1273" y="1"/>
                    <a:pt x="1271" y="1"/>
                    <a:pt x="1268" y="1"/>
                  </a:cubicBezTo>
                  <a:cubicBezTo>
                    <a:pt x="1235" y="4"/>
                    <a:pt x="1208" y="22"/>
                    <a:pt x="1198" y="49"/>
                  </a:cubicBezTo>
                  <a:cubicBezTo>
                    <a:pt x="1185" y="83"/>
                    <a:pt x="1175" y="122"/>
                    <a:pt x="1176" y="158"/>
                  </a:cubicBezTo>
                  <a:cubicBezTo>
                    <a:pt x="1182" y="263"/>
                    <a:pt x="1190" y="368"/>
                    <a:pt x="1203" y="472"/>
                  </a:cubicBezTo>
                  <a:cubicBezTo>
                    <a:pt x="1217" y="591"/>
                    <a:pt x="1231" y="711"/>
                    <a:pt x="1220" y="830"/>
                  </a:cubicBezTo>
                  <a:cubicBezTo>
                    <a:pt x="1219" y="842"/>
                    <a:pt x="1206" y="858"/>
                    <a:pt x="1195" y="861"/>
                  </a:cubicBezTo>
                  <a:cubicBezTo>
                    <a:pt x="1192" y="862"/>
                    <a:pt x="1189" y="863"/>
                    <a:pt x="1185" y="863"/>
                  </a:cubicBezTo>
                  <a:cubicBezTo>
                    <a:pt x="1175" y="863"/>
                    <a:pt x="1163" y="858"/>
                    <a:pt x="1155" y="853"/>
                  </a:cubicBezTo>
                  <a:cubicBezTo>
                    <a:pt x="1137" y="840"/>
                    <a:pt x="1122" y="821"/>
                    <a:pt x="1108" y="804"/>
                  </a:cubicBezTo>
                  <a:cubicBezTo>
                    <a:pt x="1006" y="684"/>
                    <a:pt x="903" y="564"/>
                    <a:pt x="802" y="444"/>
                  </a:cubicBezTo>
                  <a:cubicBezTo>
                    <a:pt x="763" y="399"/>
                    <a:pt x="725" y="351"/>
                    <a:pt x="670" y="324"/>
                  </a:cubicBezTo>
                  <a:cubicBezTo>
                    <a:pt x="653" y="315"/>
                    <a:pt x="636" y="311"/>
                    <a:pt x="619" y="311"/>
                  </a:cubicBezTo>
                  <a:cubicBezTo>
                    <a:pt x="600" y="311"/>
                    <a:pt x="581" y="317"/>
                    <a:pt x="564" y="330"/>
                  </a:cubicBezTo>
                  <a:cubicBezTo>
                    <a:pt x="525" y="361"/>
                    <a:pt x="511" y="406"/>
                    <a:pt x="534" y="451"/>
                  </a:cubicBezTo>
                  <a:cubicBezTo>
                    <a:pt x="554" y="490"/>
                    <a:pt x="582" y="526"/>
                    <a:pt x="610" y="560"/>
                  </a:cubicBezTo>
                  <a:cubicBezTo>
                    <a:pt x="723" y="691"/>
                    <a:pt x="837" y="820"/>
                    <a:pt x="949" y="951"/>
                  </a:cubicBezTo>
                  <a:cubicBezTo>
                    <a:pt x="983" y="991"/>
                    <a:pt x="1015" y="1033"/>
                    <a:pt x="1041" y="1077"/>
                  </a:cubicBezTo>
                  <a:cubicBezTo>
                    <a:pt x="1053" y="1097"/>
                    <a:pt x="1041" y="1125"/>
                    <a:pt x="1016" y="1125"/>
                  </a:cubicBezTo>
                  <a:cubicBezTo>
                    <a:pt x="1016" y="1125"/>
                    <a:pt x="1015" y="1125"/>
                    <a:pt x="1015" y="1125"/>
                  </a:cubicBezTo>
                  <a:cubicBezTo>
                    <a:pt x="978" y="1124"/>
                    <a:pt x="941" y="1114"/>
                    <a:pt x="905" y="1104"/>
                  </a:cubicBezTo>
                  <a:cubicBezTo>
                    <a:pt x="718" y="1049"/>
                    <a:pt x="532" y="993"/>
                    <a:pt x="344" y="938"/>
                  </a:cubicBezTo>
                  <a:cubicBezTo>
                    <a:pt x="298" y="925"/>
                    <a:pt x="252" y="909"/>
                    <a:pt x="203" y="909"/>
                  </a:cubicBezTo>
                  <a:cubicBezTo>
                    <a:pt x="192" y="909"/>
                    <a:pt x="180" y="910"/>
                    <a:pt x="168" y="912"/>
                  </a:cubicBezTo>
                  <a:cubicBezTo>
                    <a:pt x="128" y="919"/>
                    <a:pt x="99" y="941"/>
                    <a:pt x="86" y="980"/>
                  </a:cubicBezTo>
                  <a:cubicBezTo>
                    <a:pt x="74" y="1020"/>
                    <a:pt x="87" y="1058"/>
                    <a:pt x="122" y="1078"/>
                  </a:cubicBezTo>
                  <a:cubicBezTo>
                    <a:pt x="160" y="1101"/>
                    <a:pt x="203" y="1117"/>
                    <a:pt x="245" y="1130"/>
                  </a:cubicBezTo>
                  <a:cubicBezTo>
                    <a:pt x="431" y="1188"/>
                    <a:pt x="619" y="1243"/>
                    <a:pt x="805" y="1300"/>
                  </a:cubicBezTo>
                  <a:cubicBezTo>
                    <a:pt x="844" y="1313"/>
                    <a:pt x="894" y="1309"/>
                    <a:pt x="914" y="1367"/>
                  </a:cubicBezTo>
                  <a:cubicBezTo>
                    <a:pt x="720" y="1400"/>
                    <a:pt x="529" y="1431"/>
                    <a:pt x="337" y="1466"/>
                  </a:cubicBezTo>
                  <a:cubicBezTo>
                    <a:pt x="249" y="1482"/>
                    <a:pt x="161" y="1503"/>
                    <a:pt x="74" y="1526"/>
                  </a:cubicBezTo>
                  <a:cubicBezTo>
                    <a:pt x="30" y="1539"/>
                    <a:pt x="0" y="1596"/>
                    <a:pt x="12" y="1634"/>
                  </a:cubicBezTo>
                  <a:cubicBezTo>
                    <a:pt x="24" y="1673"/>
                    <a:pt x="54" y="1695"/>
                    <a:pt x="93" y="1703"/>
                  </a:cubicBezTo>
                  <a:cubicBezTo>
                    <a:pt x="117" y="1707"/>
                    <a:pt x="140" y="1708"/>
                    <a:pt x="164" y="1708"/>
                  </a:cubicBezTo>
                  <a:cubicBezTo>
                    <a:pt x="222" y="1708"/>
                    <a:pt x="280" y="1698"/>
                    <a:pt x="338" y="1688"/>
                  </a:cubicBezTo>
                  <a:cubicBezTo>
                    <a:pt x="551" y="1651"/>
                    <a:pt x="764" y="1616"/>
                    <a:pt x="975" y="1581"/>
                  </a:cubicBezTo>
                  <a:lnTo>
                    <a:pt x="975" y="1581"/>
                  </a:lnTo>
                  <a:cubicBezTo>
                    <a:pt x="990" y="1635"/>
                    <a:pt x="956" y="1648"/>
                    <a:pt x="934" y="1666"/>
                  </a:cubicBezTo>
                  <a:cubicBezTo>
                    <a:pt x="794" y="1777"/>
                    <a:pt x="650" y="1887"/>
                    <a:pt x="510" y="1998"/>
                  </a:cubicBezTo>
                  <a:cubicBezTo>
                    <a:pt x="451" y="2045"/>
                    <a:pt x="390" y="2091"/>
                    <a:pt x="353" y="2159"/>
                  </a:cubicBezTo>
                  <a:cubicBezTo>
                    <a:pt x="334" y="2194"/>
                    <a:pt x="335" y="2231"/>
                    <a:pt x="358" y="2265"/>
                  </a:cubicBezTo>
                  <a:cubicBezTo>
                    <a:pt x="373" y="2287"/>
                    <a:pt x="402" y="2301"/>
                    <a:pt x="432" y="2301"/>
                  </a:cubicBezTo>
                  <a:cubicBezTo>
                    <a:pt x="448" y="2301"/>
                    <a:pt x="465" y="2297"/>
                    <a:pt x="479" y="2288"/>
                  </a:cubicBezTo>
                  <a:cubicBezTo>
                    <a:pt x="524" y="2262"/>
                    <a:pt x="567" y="2232"/>
                    <a:pt x="609" y="2200"/>
                  </a:cubicBezTo>
                  <a:cubicBezTo>
                    <a:pt x="757" y="2085"/>
                    <a:pt x="904" y="1969"/>
                    <a:pt x="1052" y="1853"/>
                  </a:cubicBezTo>
                  <a:cubicBezTo>
                    <a:pt x="1081" y="1831"/>
                    <a:pt x="1111" y="1808"/>
                    <a:pt x="1144" y="1789"/>
                  </a:cubicBezTo>
                  <a:cubicBezTo>
                    <a:pt x="1149" y="1785"/>
                    <a:pt x="1157" y="1784"/>
                    <a:pt x="1164" y="1784"/>
                  </a:cubicBezTo>
                  <a:cubicBezTo>
                    <a:pt x="1172" y="1784"/>
                    <a:pt x="1180" y="1785"/>
                    <a:pt x="1186" y="1789"/>
                  </a:cubicBezTo>
                  <a:cubicBezTo>
                    <a:pt x="1196" y="1795"/>
                    <a:pt x="1208" y="1813"/>
                    <a:pt x="1206" y="1823"/>
                  </a:cubicBezTo>
                  <a:cubicBezTo>
                    <a:pt x="1194" y="1883"/>
                    <a:pt x="1182" y="1941"/>
                    <a:pt x="1164" y="1997"/>
                  </a:cubicBezTo>
                  <a:cubicBezTo>
                    <a:pt x="1107" y="2177"/>
                    <a:pt x="1045" y="2354"/>
                    <a:pt x="990" y="2533"/>
                  </a:cubicBezTo>
                  <a:cubicBezTo>
                    <a:pt x="964" y="2618"/>
                    <a:pt x="980" y="2666"/>
                    <a:pt x="1030" y="2690"/>
                  </a:cubicBezTo>
                  <a:cubicBezTo>
                    <a:pt x="1045" y="2697"/>
                    <a:pt x="1060" y="2701"/>
                    <a:pt x="1074" y="2701"/>
                  </a:cubicBezTo>
                  <a:cubicBezTo>
                    <a:pt x="1119" y="2701"/>
                    <a:pt x="1161" y="2669"/>
                    <a:pt x="1190" y="2608"/>
                  </a:cubicBezTo>
                  <a:cubicBezTo>
                    <a:pt x="1205" y="2575"/>
                    <a:pt x="1217" y="2540"/>
                    <a:pt x="1230" y="2504"/>
                  </a:cubicBezTo>
                  <a:cubicBezTo>
                    <a:pt x="1263" y="2405"/>
                    <a:pt x="1294" y="2303"/>
                    <a:pt x="1330" y="2205"/>
                  </a:cubicBezTo>
                  <a:cubicBezTo>
                    <a:pt x="1343" y="2169"/>
                    <a:pt x="1335" y="2115"/>
                    <a:pt x="1400" y="2105"/>
                  </a:cubicBezTo>
                  <a:cubicBezTo>
                    <a:pt x="1426" y="2277"/>
                    <a:pt x="1453" y="2448"/>
                    <a:pt x="1481" y="2617"/>
                  </a:cubicBezTo>
                  <a:cubicBezTo>
                    <a:pt x="1489" y="2669"/>
                    <a:pt x="1494" y="2722"/>
                    <a:pt x="1529" y="2765"/>
                  </a:cubicBezTo>
                  <a:cubicBezTo>
                    <a:pt x="1549" y="2789"/>
                    <a:pt x="1573" y="2805"/>
                    <a:pt x="1603" y="2805"/>
                  </a:cubicBezTo>
                  <a:cubicBezTo>
                    <a:pt x="1610" y="2805"/>
                    <a:pt x="1618" y="2804"/>
                    <a:pt x="1627" y="2802"/>
                  </a:cubicBezTo>
                  <a:cubicBezTo>
                    <a:pt x="1658" y="2794"/>
                    <a:pt x="1684" y="2773"/>
                    <a:pt x="1689" y="2744"/>
                  </a:cubicBezTo>
                  <a:cubicBezTo>
                    <a:pt x="1696" y="2700"/>
                    <a:pt x="1702" y="2654"/>
                    <a:pt x="1696" y="2611"/>
                  </a:cubicBezTo>
                  <a:cubicBezTo>
                    <a:pt x="1672" y="2410"/>
                    <a:pt x="1642" y="2209"/>
                    <a:pt x="1616" y="2009"/>
                  </a:cubicBezTo>
                  <a:cubicBezTo>
                    <a:pt x="1605" y="1931"/>
                    <a:pt x="1580" y="1851"/>
                    <a:pt x="1612" y="1773"/>
                  </a:cubicBezTo>
                  <a:lnTo>
                    <a:pt x="1612" y="1773"/>
                  </a:lnTo>
                  <a:cubicBezTo>
                    <a:pt x="1675" y="1778"/>
                    <a:pt x="1696" y="1823"/>
                    <a:pt x="1724" y="1855"/>
                  </a:cubicBezTo>
                  <a:cubicBezTo>
                    <a:pt x="1873" y="2024"/>
                    <a:pt x="2020" y="2195"/>
                    <a:pt x="2166" y="2365"/>
                  </a:cubicBezTo>
                  <a:cubicBezTo>
                    <a:pt x="2205" y="2411"/>
                    <a:pt x="2240" y="2461"/>
                    <a:pt x="2295" y="2489"/>
                  </a:cubicBezTo>
                  <a:cubicBezTo>
                    <a:pt x="2315" y="2499"/>
                    <a:pt x="2335" y="2505"/>
                    <a:pt x="2354" y="2505"/>
                  </a:cubicBezTo>
                  <a:cubicBezTo>
                    <a:pt x="2377" y="2505"/>
                    <a:pt x="2399" y="2496"/>
                    <a:pt x="2419" y="2476"/>
                  </a:cubicBezTo>
                  <a:cubicBezTo>
                    <a:pt x="2449" y="2447"/>
                    <a:pt x="2453" y="2408"/>
                    <a:pt x="2437" y="2373"/>
                  </a:cubicBezTo>
                  <a:cubicBezTo>
                    <a:pt x="2417" y="2333"/>
                    <a:pt x="2391" y="2295"/>
                    <a:pt x="2362" y="2261"/>
                  </a:cubicBezTo>
                  <a:cubicBezTo>
                    <a:pt x="2261" y="2141"/>
                    <a:pt x="2157" y="2022"/>
                    <a:pt x="2054" y="1903"/>
                  </a:cubicBezTo>
                  <a:cubicBezTo>
                    <a:pt x="1987" y="1825"/>
                    <a:pt x="1918" y="1749"/>
                    <a:pt x="1858" y="1641"/>
                  </a:cubicBezTo>
                  <a:cubicBezTo>
                    <a:pt x="1863" y="1641"/>
                    <a:pt x="1868" y="1641"/>
                    <a:pt x="1872" y="1641"/>
                  </a:cubicBezTo>
                  <a:cubicBezTo>
                    <a:pt x="1937" y="1641"/>
                    <a:pt x="1982" y="1660"/>
                    <a:pt x="2028" y="1674"/>
                  </a:cubicBezTo>
                  <a:cubicBezTo>
                    <a:pt x="2214" y="1731"/>
                    <a:pt x="2400" y="1791"/>
                    <a:pt x="2587" y="1847"/>
                  </a:cubicBezTo>
                  <a:cubicBezTo>
                    <a:pt x="2636" y="1861"/>
                    <a:pt x="2688" y="1874"/>
                    <a:pt x="2740" y="1878"/>
                  </a:cubicBezTo>
                  <a:cubicBezTo>
                    <a:pt x="2743" y="1878"/>
                    <a:pt x="2746" y="1878"/>
                    <a:pt x="2749" y="1878"/>
                  </a:cubicBezTo>
                  <a:cubicBezTo>
                    <a:pt x="2784" y="1878"/>
                    <a:pt x="2814" y="1857"/>
                    <a:pt x="2828" y="1821"/>
                  </a:cubicBezTo>
                  <a:cubicBezTo>
                    <a:pt x="2844" y="1780"/>
                    <a:pt x="2829" y="1746"/>
                    <a:pt x="2801" y="1720"/>
                  </a:cubicBezTo>
                  <a:cubicBezTo>
                    <a:pt x="2756" y="1677"/>
                    <a:pt x="2698" y="1661"/>
                    <a:pt x="2640" y="1642"/>
                  </a:cubicBezTo>
                  <a:cubicBezTo>
                    <a:pt x="2498" y="1596"/>
                    <a:pt x="2355" y="1551"/>
                    <a:pt x="2212" y="1503"/>
                  </a:cubicBezTo>
                  <a:cubicBezTo>
                    <a:pt x="2181" y="1493"/>
                    <a:pt x="2137" y="1494"/>
                    <a:pt x="2130" y="1445"/>
                  </a:cubicBezTo>
                  <a:cubicBezTo>
                    <a:pt x="2230" y="1407"/>
                    <a:pt x="2334" y="1400"/>
                    <a:pt x="2439" y="1389"/>
                  </a:cubicBezTo>
                  <a:cubicBezTo>
                    <a:pt x="2573" y="1376"/>
                    <a:pt x="2707" y="1357"/>
                    <a:pt x="2840" y="1336"/>
                  </a:cubicBezTo>
                  <a:cubicBezTo>
                    <a:pt x="2886" y="1329"/>
                    <a:pt x="2922" y="1299"/>
                    <a:pt x="2927" y="1247"/>
                  </a:cubicBezTo>
                  <a:cubicBezTo>
                    <a:pt x="2931" y="1199"/>
                    <a:pt x="2888" y="1153"/>
                    <a:pt x="2824" y="1151"/>
                  </a:cubicBezTo>
                  <a:cubicBezTo>
                    <a:pt x="2789" y="1150"/>
                    <a:pt x="2755" y="1149"/>
                    <a:pt x="2720" y="1149"/>
                  </a:cubicBezTo>
                  <a:cubicBezTo>
                    <a:pt x="2657" y="1149"/>
                    <a:pt x="2594" y="1151"/>
                    <a:pt x="2532" y="1158"/>
                  </a:cubicBezTo>
                  <a:cubicBezTo>
                    <a:pt x="2360" y="1175"/>
                    <a:pt x="2190" y="1203"/>
                    <a:pt x="2019" y="1225"/>
                  </a:cubicBezTo>
                  <a:cubicBezTo>
                    <a:pt x="1982" y="1230"/>
                    <a:pt x="1944" y="1229"/>
                    <a:pt x="1907" y="1230"/>
                  </a:cubicBezTo>
                  <a:cubicBezTo>
                    <a:pt x="1900" y="1230"/>
                    <a:pt x="1889" y="1223"/>
                    <a:pt x="1888" y="1218"/>
                  </a:cubicBezTo>
                  <a:cubicBezTo>
                    <a:pt x="1886" y="1206"/>
                    <a:pt x="1881" y="1186"/>
                    <a:pt x="1888" y="1178"/>
                  </a:cubicBezTo>
                  <a:cubicBezTo>
                    <a:pt x="1912" y="1152"/>
                    <a:pt x="1941" y="1126"/>
                    <a:pt x="1970" y="1103"/>
                  </a:cubicBezTo>
                  <a:cubicBezTo>
                    <a:pt x="2184" y="928"/>
                    <a:pt x="2400" y="753"/>
                    <a:pt x="2614" y="577"/>
                  </a:cubicBezTo>
                  <a:cubicBezTo>
                    <a:pt x="2649" y="548"/>
                    <a:pt x="2680" y="515"/>
                    <a:pt x="2708" y="480"/>
                  </a:cubicBezTo>
                  <a:cubicBezTo>
                    <a:pt x="2727" y="457"/>
                    <a:pt x="2729" y="425"/>
                    <a:pt x="2715" y="395"/>
                  </a:cubicBezTo>
                  <a:cubicBezTo>
                    <a:pt x="2698" y="361"/>
                    <a:pt x="2667" y="345"/>
                    <a:pt x="2630" y="345"/>
                  </a:cubicBezTo>
                  <a:cubicBezTo>
                    <a:pt x="2628" y="345"/>
                    <a:pt x="2625" y="345"/>
                    <a:pt x="2623" y="345"/>
                  </a:cubicBezTo>
                  <a:cubicBezTo>
                    <a:pt x="2558" y="347"/>
                    <a:pt x="2512" y="388"/>
                    <a:pt x="2466" y="426"/>
                  </a:cubicBezTo>
                  <a:cubicBezTo>
                    <a:pt x="2243" y="604"/>
                    <a:pt x="2022" y="783"/>
                    <a:pt x="1800" y="961"/>
                  </a:cubicBezTo>
                  <a:cubicBezTo>
                    <a:pt x="1782" y="975"/>
                    <a:pt x="1766" y="1000"/>
                    <a:pt x="1741" y="1000"/>
                  </a:cubicBezTo>
                  <a:cubicBezTo>
                    <a:pt x="1729" y="1000"/>
                    <a:pt x="1716" y="994"/>
                    <a:pt x="1700" y="981"/>
                  </a:cubicBezTo>
                  <a:cubicBezTo>
                    <a:pt x="1712" y="935"/>
                    <a:pt x="1726" y="885"/>
                    <a:pt x="1739" y="834"/>
                  </a:cubicBezTo>
                  <a:cubicBezTo>
                    <a:pt x="1787" y="661"/>
                    <a:pt x="1834" y="487"/>
                    <a:pt x="1880" y="313"/>
                  </a:cubicBezTo>
                  <a:cubicBezTo>
                    <a:pt x="1893" y="263"/>
                    <a:pt x="1908" y="211"/>
                    <a:pt x="1887" y="159"/>
                  </a:cubicBezTo>
                  <a:cubicBezTo>
                    <a:pt x="1873" y="122"/>
                    <a:pt x="1847" y="96"/>
                    <a:pt x="1806" y="91"/>
                  </a:cubicBezTo>
                  <a:cubicBezTo>
                    <a:pt x="1802" y="91"/>
                    <a:pt x="1798" y="91"/>
                    <a:pt x="1794" y="91"/>
                  </a:cubicBezTo>
                  <a:cubicBezTo>
                    <a:pt x="1767" y="91"/>
                    <a:pt x="1745" y="103"/>
                    <a:pt x="1725" y="123"/>
                  </a:cubicBezTo>
                  <a:cubicBezTo>
                    <a:pt x="1686" y="162"/>
                    <a:pt x="1678" y="215"/>
                    <a:pt x="1664" y="265"/>
                  </a:cubicBezTo>
                  <a:cubicBezTo>
                    <a:pt x="1620" y="432"/>
                    <a:pt x="1577" y="599"/>
                    <a:pt x="1530" y="765"/>
                  </a:cubicBezTo>
                  <a:cubicBezTo>
                    <a:pt x="1522" y="792"/>
                    <a:pt x="1523" y="835"/>
                    <a:pt x="1479" y="835"/>
                  </a:cubicBezTo>
                  <a:cubicBezTo>
                    <a:pt x="1477" y="835"/>
                    <a:pt x="1474" y="835"/>
                    <a:pt x="1471" y="834"/>
                  </a:cubicBezTo>
                  <a:cubicBezTo>
                    <a:pt x="1467" y="818"/>
                    <a:pt x="1462" y="804"/>
                    <a:pt x="1460" y="788"/>
                  </a:cubicBezTo>
                  <a:cubicBezTo>
                    <a:pt x="1443" y="617"/>
                    <a:pt x="1427" y="445"/>
                    <a:pt x="1407" y="275"/>
                  </a:cubicBezTo>
                  <a:cubicBezTo>
                    <a:pt x="1397" y="194"/>
                    <a:pt x="1391" y="109"/>
                    <a:pt x="1345" y="37"/>
                  </a:cubicBezTo>
                  <a:cubicBezTo>
                    <a:pt x="1330" y="15"/>
                    <a:pt x="1305" y="1"/>
                    <a:pt x="12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36"/>
            <p:cNvSpPr/>
            <p:nvPr/>
          </p:nvSpPr>
          <p:spPr>
            <a:xfrm>
              <a:off x="5890500" y="2334000"/>
              <a:ext cx="61575" cy="173600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30" y="990"/>
                    <a:pt x="92" y="1214"/>
                  </a:cubicBezTo>
                  <a:cubicBezTo>
                    <a:pt x="1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2" y="4066"/>
                    <a:pt x="109" y="4593"/>
                    <a:pt x="105" y="5120"/>
                  </a:cubicBezTo>
                  <a:cubicBezTo>
                    <a:pt x="105" y="5218"/>
                    <a:pt x="102" y="5317"/>
                    <a:pt x="84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6" y="6920"/>
                    <a:pt x="1108" y="6944"/>
                    <a:pt x="1378" y="6944"/>
                  </a:cubicBezTo>
                  <a:cubicBezTo>
                    <a:pt x="1438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36"/>
            <p:cNvSpPr/>
            <p:nvPr/>
          </p:nvSpPr>
          <p:spPr>
            <a:xfrm>
              <a:off x="5677400" y="1917125"/>
              <a:ext cx="456750" cy="485575"/>
            </a:xfrm>
            <a:custGeom>
              <a:avLst/>
              <a:gdLst/>
              <a:ahLst/>
              <a:cxnLst/>
              <a:rect l="l" t="t" r="r" b="b"/>
              <a:pathLst>
                <a:path w="18270" h="19423" extrusionOk="0">
                  <a:moveTo>
                    <a:pt x="9690" y="1"/>
                  </a:moveTo>
                  <a:cubicBezTo>
                    <a:pt x="9605" y="1"/>
                    <a:pt x="9512" y="52"/>
                    <a:pt x="9402" y="154"/>
                  </a:cubicBezTo>
                  <a:cubicBezTo>
                    <a:pt x="9360" y="193"/>
                    <a:pt x="9317" y="232"/>
                    <a:pt x="9282" y="277"/>
                  </a:cubicBezTo>
                  <a:cubicBezTo>
                    <a:pt x="9186" y="398"/>
                    <a:pt x="9075" y="513"/>
                    <a:pt x="9004" y="648"/>
                  </a:cubicBezTo>
                  <a:cubicBezTo>
                    <a:pt x="8783" y="1060"/>
                    <a:pt x="8505" y="1433"/>
                    <a:pt x="8225" y="1804"/>
                  </a:cubicBezTo>
                  <a:cubicBezTo>
                    <a:pt x="7989" y="2118"/>
                    <a:pt x="7808" y="2469"/>
                    <a:pt x="7615" y="2808"/>
                  </a:cubicBezTo>
                  <a:cubicBezTo>
                    <a:pt x="7021" y="3853"/>
                    <a:pt x="6449" y="4908"/>
                    <a:pt x="5888" y="5969"/>
                  </a:cubicBezTo>
                  <a:cubicBezTo>
                    <a:pt x="5769" y="6194"/>
                    <a:pt x="5647" y="6415"/>
                    <a:pt x="5534" y="6642"/>
                  </a:cubicBezTo>
                  <a:cubicBezTo>
                    <a:pt x="5087" y="7550"/>
                    <a:pt x="4635" y="8456"/>
                    <a:pt x="4198" y="9370"/>
                  </a:cubicBezTo>
                  <a:cubicBezTo>
                    <a:pt x="3584" y="10652"/>
                    <a:pt x="2982" y="11939"/>
                    <a:pt x="2379" y="13226"/>
                  </a:cubicBezTo>
                  <a:cubicBezTo>
                    <a:pt x="2069" y="13884"/>
                    <a:pt x="1726" y="14524"/>
                    <a:pt x="1404" y="15176"/>
                  </a:cubicBezTo>
                  <a:cubicBezTo>
                    <a:pt x="1144" y="15705"/>
                    <a:pt x="876" y="16227"/>
                    <a:pt x="557" y="16723"/>
                  </a:cubicBezTo>
                  <a:cubicBezTo>
                    <a:pt x="377" y="17005"/>
                    <a:pt x="230" y="17306"/>
                    <a:pt x="111" y="17621"/>
                  </a:cubicBezTo>
                  <a:cubicBezTo>
                    <a:pt x="1" y="17914"/>
                    <a:pt x="79" y="18306"/>
                    <a:pt x="394" y="18536"/>
                  </a:cubicBezTo>
                  <a:cubicBezTo>
                    <a:pt x="485" y="18604"/>
                    <a:pt x="587" y="18657"/>
                    <a:pt x="689" y="18708"/>
                  </a:cubicBezTo>
                  <a:cubicBezTo>
                    <a:pt x="925" y="18826"/>
                    <a:pt x="1175" y="18902"/>
                    <a:pt x="1430" y="18963"/>
                  </a:cubicBezTo>
                  <a:cubicBezTo>
                    <a:pt x="2123" y="19127"/>
                    <a:pt x="2827" y="19214"/>
                    <a:pt x="3536" y="19262"/>
                  </a:cubicBezTo>
                  <a:cubicBezTo>
                    <a:pt x="3936" y="19288"/>
                    <a:pt x="4335" y="19304"/>
                    <a:pt x="4735" y="19324"/>
                  </a:cubicBezTo>
                  <a:cubicBezTo>
                    <a:pt x="4735" y="19325"/>
                    <a:pt x="4735" y="19325"/>
                    <a:pt x="4735" y="19325"/>
                  </a:cubicBezTo>
                  <a:cubicBezTo>
                    <a:pt x="5159" y="19347"/>
                    <a:pt x="5584" y="19370"/>
                    <a:pt x="6007" y="19390"/>
                  </a:cubicBezTo>
                  <a:cubicBezTo>
                    <a:pt x="6154" y="19397"/>
                    <a:pt x="6301" y="19401"/>
                    <a:pt x="6449" y="19401"/>
                  </a:cubicBezTo>
                  <a:cubicBezTo>
                    <a:pt x="6840" y="19400"/>
                    <a:pt x="7232" y="19393"/>
                    <a:pt x="7625" y="19393"/>
                  </a:cubicBezTo>
                  <a:cubicBezTo>
                    <a:pt x="7690" y="19393"/>
                    <a:pt x="7754" y="19393"/>
                    <a:pt x="7819" y="19394"/>
                  </a:cubicBezTo>
                  <a:cubicBezTo>
                    <a:pt x="8268" y="19397"/>
                    <a:pt x="8716" y="19419"/>
                    <a:pt x="9165" y="19422"/>
                  </a:cubicBezTo>
                  <a:cubicBezTo>
                    <a:pt x="9194" y="19423"/>
                    <a:pt x="9223" y="19423"/>
                    <a:pt x="9252" y="19423"/>
                  </a:cubicBezTo>
                  <a:cubicBezTo>
                    <a:pt x="9829" y="19423"/>
                    <a:pt x="10402" y="19385"/>
                    <a:pt x="10975" y="19343"/>
                  </a:cubicBezTo>
                  <a:cubicBezTo>
                    <a:pt x="11756" y="19284"/>
                    <a:pt x="12537" y="19218"/>
                    <a:pt x="13319" y="19170"/>
                  </a:cubicBezTo>
                  <a:cubicBezTo>
                    <a:pt x="14028" y="19126"/>
                    <a:pt x="14734" y="19057"/>
                    <a:pt x="15445" y="19032"/>
                  </a:cubicBezTo>
                  <a:cubicBezTo>
                    <a:pt x="15754" y="19022"/>
                    <a:pt x="16064" y="19012"/>
                    <a:pt x="16374" y="19012"/>
                  </a:cubicBezTo>
                  <a:cubicBezTo>
                    <a:pt x="16570" y="19012"/>
                    <a:pt x="16766" y="19016"/>
                    <a:pt x="16962" y="19026"/>
                  </a:cubicBezTo>
                  <a:cubicBezTo>
                    <a:pt x="17182" y="19039"/>
                    <a:pt x="17403" y="19047"/>
                    <a:pt x="17623" y="19055"/>
                  </a:cubicBezTo>
                  <a:cubicBezTo>
                    <a:pt x="17654" y="19056"/>
                    <a:pt x="17685" y="19057"/>
                    <a:pt x="17716" y="19057"/>
                  </a:cubicBezTo>
                  <a:cubicBezTo>
                    <a:pt x="17750" y="19057"/>
                    <a:pt x="17784" y="19056"/>
                    <a:pt x="17818" y="19053"/>
                  </a:cubicBezTo>
                  <a:cubicBezTo>
                    <a:pt x="18139" y="19025"/>
                    <a:pt x="18270" y="18867"/>
                    <a:pt x="18233" y="18548"/>
                  </a:cubicBezTo>
                  <a:cubicBezTo>
                    <a:pt x="18224" y="18467"/>
                    <a:pt x="18209" y="18387"/>
                    <a:pt x="18189" y="18308"/>
                  </a:cubicBezTo>
                  <a:cubicBezTo>
                    <a:pt x="18150" y="18157"/>
                    <a:pt x="18112" y="18006"/>
                    <a:pt x="18061" y="17860"/>
                  </a:cubicBezTo>
                  <a:cubicBezTo>
                    <a:pt x="17720" y="16889"/>
                    <a:pt x="17376" y="15919"/>
                    <a:pt x="17033" y="14949"/>
                  </a:cubicBezTo>
                  <a:cubicBezTo>
                    <a:pt x="16813" y="14325"/>
                    <a:pt x="16537" y="13723"/>
                    <a:pt x="16295" y="13107"/>
                  </a:cubicBezTo>
                  <a:cubicBezTo>
                    <a:pt x="15967" y="12271"/>
                    <a:pt x="15646" y="11432"/>
                    <a:pt x="15357" y="10581"/>
                  </a:cubicBezTo>
                  <a:cubicBezTo>
                    <a:pt x="15049" y="9676"/>
                    <a:pt x="14731" y="8775"/>
                    <a:pt x="14354" y="7896"/>
                  </a:cubicBezTo>
                  <a:cubicBezTo>
                    <a:pt x="14159" y="7437"/>
                    <a:pt x="13935" y="6993"/>
                    <a:pt x="13720" y="6543"/>
                  </a:cubicBezTo>
                  <a:cubicBezTo>
                    <a:pt x="13244" y="5546"/>
                    <a:pt x="12688" y="4595"/>
                    <a:pt x="12107" y="3657"/>
                  </a:cubicBezTo>
                  <a:cubicBezTo>
                    <a:pt x="11531" y="2727"/>
                    <a:pt x="10931" y="1810"/>
                    <a:pt x="10373" y="869"/>
                  </a:cubicBezTo>
                  <a:cubicBezTo>
                    <a:pt x="10244" y="651"/>
                    <a:pt x="10110" y="436"/>
                    <a:pt x="9975" y="222"/>
                  </a:cubicBezTo>
                  <a:cubicBezTo>
                    <a:pt x="9881" y="74"/>
                    <a:pt x="9791" y="1"/>
                    <a:pt x="969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36"/>
            <p:cNvSpPr/>
            <p:nvPr/>
          </p:nvSpPr>
          <p:spPr>
            <a:xfrm>
              <a:off x="5684575" y="2154300"/>
              <a:ext cx="421850" cy="247425"/>
            </a:xfrm>
            <a:custGeom>
              <a:avLst/>
              <a:gdLst/>
              <a:ahLst/>
              <a:cxnLst/>
              <a:rect l="l" t="t" r="r" b="b"/>
              <a:pathLst>
                <a:path w="16874" h="9897" extrusionOk="0">
                  <a:moveTo>
                    <a:pt x="11187" y="2469"/>
                  </a:moveTo>
                  <a:lnTo>
                    <a:pt x="11199" y="2477"/>
                  </a:lnTo>
                  <a:lnTo>
                    <a:pt x="11184" y="2480"/>
                  </a:lnTo>
                  <a:lnTo>
                    <a:pt x="11184" y="2480"/>
                  </a:lnTo>
                  <a:lnTo>
                    <a:pt x="11187" y="2469"/>
                  </a:lnTo>
                  <a:close/>
                  <a:moveTo>
                    <a:pt x="14689" y="1"/>
                  </a:moveTo>
                  <a:cubicBezTo>
                    <a:pt x="14433" y="230"/>
                    <a:pt x="14179" y="460"/>
                    <a:pt x="13908" y="673"/>
                  </a:cubicBezTo>
                  <a:cubicBezTo>
                    <a:pt x="13646" y="880"/>
                    <a:pt x="13385" y="1089"/>
                    <a:pt x="13116" y="1289"/>
                  </a:cubicBezTo>
                  <a:cubicBezTo>
                    <a:pt x="12744" y="1567"/>
                    <a:pt x="12353" y="1816"/>
                    <a:pt x="11961" y="2066"/>
                  </a:cubicBezTo>
                  <a:cubicBezTo>
                    <a:pt x="11795" y="2171"/>
                    <a:pt x="11619" y="2209"/>
                    <a:pt x="11429" y="2220"/>
                  </a:cubicBezTo>
                  <a:cubicBezTo>
                    <a:pt x="11243" y="2230"/>
                    <a:pt x="11056" y="2245"/>
                    <a:pt x="10869" y="2257"/>
                  </a:cubicBezTo>
                  <a:cubicBezTo>
                    <a:pt x="10642" y="2272"/>
                    <a:pt x="10415" y="2296"/>
                    <a:pt x="10188" y="2301"/>
                  </a:cubicBezTo>
                  <a:cubicBezTo>
                    <a:pt x="9928" y="2306"/>
                    <a:pt x="9667" y="2315"/>
                    <a:pt x="9407" y="2327"/>
                  </a:cubicBezTo>
                  <a:cubicBezTo>
                    <a:pt x="9146" y="2338"/>
                    <a:pt x="8885" y="2344"/>
                    <a:pt x="8625" y="2344"/>
                  </a:cubicBezTo>
                  <a:cubicBezTo>
                    <a:pt x="8454" y="2344"/>
                    <a:pt x="8283" y="2341"/>
                    <a:pt x="8113" y="2336"/>
                  </a:cubicBezTo>
                  <a:cubicBezTo>
                    <a:pt x="7420" y="2314"/>
                    <a:pt x="6727" y="2300"/>
                    <a:pt x="6038" y="2200"/>
                  </a:cubicBezTo>
                  <a:cubicBezTo>
                    <a:pt x="5764" y="2160"/>
                    <a:pt x="5488" y="2130"/>
                    <a:pt x="5216" y="2085"/>
                  </a:cubicBezTo>
                  <a:cubicBezTo>
                    <a:pt x="4806" y="2018"/>
                    <a:pt x="4402" y="1924"/>
                    <a:pt x="3997" y="1837"/>
                  </a:cubicBezTo>
                  <a:cubicBezTo>
                    <a:pt x="3692" y="1771"/>
                    <a:pt x="3387" y="1698"/>
                    <a:pt x="3083" y="1628"/>
                  </a:cubicBezTo>
                  <a:cubicBezTo>
                    <a:pt x="3052" y="1696"/>
                    <a:pt x="3020" y="1763"/>
                    <a:pt x="2988" y="1830"/>
                  </a:cubicBezTo>
                  <a:cubicBezTo>
                    <a:pt x="3283" y="1897"/>
                    <a:pt x="3579" y="1961"/>
                    <a:pt x="3874" y="2030"/>
                  </a:cubicBezTo>
                  <a:cubicBezTo>
                    <a:pt x="4302" y="2128"/>
                    <a:pt x="4731" y="2222"/>
                    <a:pt x="5164" y="2296"/>
                  </a:cubicBezTo>
                  <a:cubicBezTo>
                    <a:pt x="5332" y="2325"/>
                    <a:pt x="5503" y="2335"/>
                    <a:pt x="5671" y="2370"/>
                  </a:cubicBezTo>
                  <a:cubicBezTo>
                    <a:pt x="6015" y="2441"/>
                    <a:pt x="6365" y="2470"/>
                    <a:pt x="6712" y="2497"/>
                  </a:cubicBezTo>
                  <a:cubicBezTo>
                    <a:pt x="7183" y="2534"/>
                    <a:pt x="7655" y="2560"/>
                    <a:pt x="8128" y="2560"/>
                  </a:cubicBezTo>
                  <a:cubicBezTo>
                    <a:pt x="8210" y="2560"/>
                    <a:pt x="8292" y="2560"/>
                    <a:pt x="8375" y="2558"/>
                  </a:cubicBezTo>
                  <a:cubicBezTo>
                    <a:pt x="8863" y="2548"/>
                    <a:pt x="9351" y="2555"/>
                    <a:pt x="9840" y="2532"/>
                  </a:cubicBezTo>
                  <a:cubicBezTo>
                    <a:pt x="10165" y="2517"/>
                    <a:pt x="10491" y="2509"/>
                    <a:pt x="10815" y="2481"/>
                  </a:cubicBezTo>
                  <a:cubicBezTo>
                    <a:pt x="10852" y="2478"/>
                    <a:pt x="10898" y="2469"/>
                    <a:pt x="10940" y="2469"/>
                  </a:cubicBezTo>
                  <a:cubicBezTo>
                    <a:pt x="10984" y="2469"/>
                    <a:pt x="11023" y="2480"/>
                    <a:pt x="11037" y="2521"/>
                  </a:cubicBezTo>
                  <a:cubicBezTo>
                    <a:pt x="11070" y="2617"/>
                    <a:pt x="10935" y="2619"/>
                    <a:pt x="10881" y="2672"/>
                  </a:cubicBezTo>
                  <a:cubicBezTo>
                    <a:pt x="10876" y="2677"/>
                    <a:pt x="10866" y="2678"/>
                    <a:pt x="10858" y="2682"/>
                  </a:cubicBezTo>
                  <a:cubicBezTo>
                    <a:pt x="10309" y="2932"/>
                    <a:pt x="9760" y="3182"/>
                    <a:pt x="9188" y="3380"/>
                  </a:cubicBezTo>
                  <a:cubicBezTo>
                    <a:pt x="8602" y="3582"/>
                    <a:pt x="8007" y="3756"/>
                    <a:pt x="7406" y="3907"/>
                  </a:cubicBezTo>
                  <a:cubicBezTo>
                    <a:pt x="6988" y="4013"/>
                    <a:pt x="6564" y="4095"/>
                    <a:pt x="6137" y="4158"/>
                  </a:cubicBezTo>
                  <a:cubicBezTo>
                    <a:pt x="5727" y="4217"/>
                    <a:pt x="5315" y="4273"/>
                    <a:pt x="4904" y="4324"/>
                  </a:cubicBezTo>
                  <a:cubicBezTo>
                    <a:pt x="4803" y="4336"/>
                    <a:pt x="4703" y="4348"/>
                    <a:pt x="4604" y="4348"/>
                  </a:cubicBezTo>
                  <a:cubicBezTo>
                    <a:pt x="4448" y="4348"/>
                    <a:pt x="4294" y="4320"/>
                    <a:pt x="4148" y="4230"/>
                  </a:cubicBezTo>
                  <a:cubicBezTo>
                    <a:pt x="4073" y="4182"/>
                    <a:pt x="3982" y="4163"/>
                    <a:pt x="3900" y="4127"/>
                  </a:cubicBezTo>
                  <a:cubicBezTo>
                    <a:pt x="3352" y="3882"/>
                    <a:pt x="2810" y="3622"/>
                    <a:pt x="2275" y="3349"/>
                  </a:cubicBezTo>
                  <a:cubicBezTo>
                    <a:pt x="2244" y="3415"/>
                    <a:pt x="2212" y="3481"/>
                    <a:pt x="2182" y="3547"/>
                  </a:cubicBezTo>
                  <a:cubicBezTo>
                    <a:pt x="2642" y="3782"/>
                    <a:pt x="3105" y="4012"/>
                    <a:pt x="3578" y="4220"/>
                  </a:cubicBezTo>
                  <a:cubicBezTo>
                    <a:pt x="3664" y="4258"/>
                    <a:pt x="3747" y="4305"/>
                    <a:pt x="3866" y="4366"/>
                  </a:cubicBezTo>
                  <a:cubicBezTo>
                    <a:pt x="3736" y="4385"/>
                    <a:pt x="3647" y="4409"/>
                    <a:pt x="3559" y="4409"/>
                  </a:cubicBezTo>
                  <a:cubicBezTo>
                    <a:pt x="3484" y="4408"/>
                    <a:pt x="3408" y="4408"/>
                    <a:pt x="3333" y="4408"/>
                  </a:cubicBezTo>
                  <a:cubicBezTo>
                    <a:pt x="3258" y="4408"/>
                    <a:pt x="3182" y="4408"/>
                    <a:pt x="3107" y="4408"/>
                  </a:cubicBezTo>
                  <a:cubicBezTo>
                    <a:pt x="2956" y="4408"/>
                    <a:pt x="2805" y="4408"/>
                    <a:pt x="2655" y="4407"/>
                  </a:cubicBezTo>
                  <a:cubicBezTo>
                    <a:pt x="2366" y="4404"/>
                    <a:pt x="2076" y="4388"/>
                    <a:pt x="1788" y="4363"/>
                  </a:cubicBezTo>
                  <a:cubicBezTo>
                    <a:pt x="1754" y="4431"/>
                    <a:pt x="1719" y="4500"/>
                    <a:pt x="1684" y="4567"/>
                  </a:cubicBezTo>
                  <a:cubicBezTo>
                    <a:pt x="1850" y="4580"/>
                    <a:pt x="2016" y="4594"/>
                    <a:pt x="2181" y="4622"/>
                  </a:cubicBezTo>
                  <a:cubicBezTo>
                    <a:pt x="2205" y="4626"/>
                    <a:pt x="2230" y="4627"/>
                    <a:pt x="2254" y="4627"/>
                  </a:cubicBezTo>
                  <a:cubicBezTo>
                    <a:pt x="2341" y="4627"/>
                    <a:pt x="2428" y="4607"/>
                    <a:pt x="2515" y="4607"/>
                  </a:cubicBezTo>
                  <a:cubicBezTo>
                    <a:pt x="2526" y="4607"/>
                    <a:pt x="2536" y="4608"/>
                    <a:pt x="2546" y="4608"/>
                  </a:cubicBezTo>
                  <a:cubicBezTo>
                    <a:pt x="2779" y="4621"/>
                    <a:pt x="3012" y="4627"/>
                    <a:pt x="3246" y="4627"/>
                  </a:cubicBezTo>
                  <a:cubicBezTo>
                    <a:pt x="3436" y="4627"/>
                    <a:pt x="3627" y="4623"/>
                    <a:pt x="3817" y="4615"/>
                  </a:cubicBezTo>
                  <a:cubicBezTo>
                    <a:pt x="3890" y="4612"/>
                    <a:pt x="3964" y="4608"/>
                    <a:pt x="4036" y="4601"/>
                  </a:cubicBezTo>
                  <a:cubicBezTo>
                    <a:pt x="4097" y="4595"/>
                    <a:pt x="4156" y="4591"/>
                    <a:pt x="4215" y="4591"/>
                  </a:cubicBezTo>
                  <a:cubicBezTo>
                    <a:pt x="4365" y="4591"/>
                    <a:pt x="4512" y="4614"/>
                    <a:pt x="4660" y="4670"/>
                  </a:cubicBezTo>
                  <a:cubicBezTo>
                    <a:pt x="5216" y="4881"/>
                    <a:pt x="5778" y="5075"/>
                    <a:pt x="6351" y="5235"/>
                  </a:cubicBezTo>
                  <a:cubicBezTo>
                    <a:pt x="6665" y="5323"/>
                    <a:pt x="6978" y="5410"/>
                    <a:pt x="7294" y="5491"/>
                  </a:cubicBezTo>
                  <a:cubicBezTo>
                    <a:pt x="7609" y="5572"/>
                    <a:pt x="7925" y="5649"/>
                    <a:pt x="8244" y="5718"/>
                  </a:cubicBezTo>
                  <a:cubicBezTo>
                    <a:pt x="8514" y="5775"/>
                    <a:pt x="8786" y="5826"/>
                    <a:pt x="9061" y="5863"/>
                  </a:cubicBezTo>
                  <a:cubicBezTo>
                    <a:pt x="9287" y="5893"/>
                    <a:pt x="9512" y="5930"/>
                    <a:pt x="9737" y="5964"/>
                  </a:cubicBezTo>
                  <a:cubicBezTo>
                    <a:pt x="10148" y="6025"/>
                    <a:pt x="10561" y="6069"/>
                    <a:pt x="10975" y="6103"/>
                  </a:cubicBezTo>
                  <a:cubicBezTo>
                    <a:pt x="11568" y="6152"/>
                    <a:pt x="12164" y="6168"/>
                    <a:pt x="12760" y="6200"/>
                  </a:cubicBezTo>
                  <a:cubicBezTo>
                    <a:pt x="12838" y="6204"/>
                    <a:pt x="12917" y="6210"/>
                    <a:pt x="13024" y="6219"/>
                  </a:cubicBezTo>
                  <a:cubicBezTo>
                    <a:pt x="12936" y="6326"/>
                    <a:pt x="12837" y="6362"/>
                    <a:pt x="12744" y="6403"/>
                  </a:cubicBezTo>
                  <a:cubicBezTo>
                    <a:pt x="12259" y="6617"/>
                    <a:pt x="11777" y="6839"/>
                    <a:pt x="11280" y="7025"/>
                  </a:cubicBezTo>
                  <a:cubicBezTo>
                    <a:pt x="10608" y="7278"/>
                    <a:pt x="9931" y="7508"/>
                    <a:pt x="9233" y="7682"/>
                  </a:cubicBezTo>
                  <a:cubicBezTo>
                    <a:pt x="8505" y="7865"/>
                    <a:pt x="7771" y="8005"/>
                    <a:pt x="7025" y="8090"/>
                  </a:cubicBezTo>
                  <a:cubicBezTo>
                    <a:pt x="6532" y="8145"/>
                    <a:pt x="6041" y="8199"/>
                    <a:pt x="5546" y="8199"/>
                  </a:cubicBezTo>
                  <a:cubicBezTo>
                    <a:pt x="5511" y="8199"/>
                    <a:pt x="5477" y="8199"/>
                    <a:pt x="5443" y="8198"/>
                  </a:cubicBezTo>
                  <a:cubicBezTo>
                    <a:pt x="5441" y="8198"/>
                    <a:pt x="5439" y="8198"/>
                    <a:pt x="5436" y="8198"/>
                  </a:cubicBezTo>
                  <a:cubicBezTo>
                    <a:pt x="5382" y="8198"/>
                    <a:pt x="5327" y="8210"/>
                    <a:pt x="5273" y="8212"/>
                  </a:cubicBezTo>
                  <a:cubicBezTo>
                    <a:pt x="5212" y="8214"/>
                    <a:pt x="5152" y="8215"/>
                    <a:pt x="5092" y="8215"/>
                  </a:cubicBezTo>
                  <a:cubicBezTo>
                    <a:pt x="4862" y="8215"/>
                    <a:pt x="4636" y="8195"/>
                    <a:pt x="4409" y="8105"/>
                  </a:cubicBezTo>
                  <a:cubicBezTo>
                    <a:pt x="3450" y="7728"/>
                    <a:pt x="2539" y="7257"/>
                    <a:pt x="1633" y="6771"/>
                  </a:cubicBezTo>
                  <a:cubicBezTo>
                    <a:pt x="1353" y="6622"/>
                    <a:pt x="1082" y="6458"/>
                    <a:pt x="813" y="6291"/>
                  </a:cubicBezTo>
                  <a:cubicBezTo>
                    <a:pt x="779" y="6357"/>
                    <a:pt x="744" y="6421"/>
                    <a:pt x="710" y="6487"/>
                  </a:cubicBezTo>
                  <a:cubicBezTo>
                    <a:pt x="1689" y="7066"/>
                    <a:pt x="2686" y="7616"/>
                    <a:pt x="3738" y="8060"/>
                  </a:cubicBezTo>
                  <a:cubicBezTo>
                    <a:pt x="3772" y="8075"/>
                    <a:pt x="3816" y="8086"/>
                    <a:pt x="3822" y="8135"/>
                  </a:cubicBezTo>
                  <a:cubicBezTo>
                    <a:pt x="3816" y="8142"/>
                    <a:pt x="3813" y="8152"/>
                    <a:pt x="3809" y="8152"/>
                  </a:cubicBezTo>
                  <a:cubicBezTo>
                    <a:pt x="3784" y="8155"/>
                    <a:pt x="3759" y="8159"/>
                    <a:pt x="3733" y="8159"/>
                  </a:cubicBezTo>
                  <a:cubicBezTo>
                    <a:pt x="3727" y="8159"/>
                    <a:pt x="3720" y="8159"/>
                    <a:pt x="3713" y="8158"/>
                  </a:cubicBezTo>
                  <a:cubicBezTo>
                    <a:pt x="3315" y="8125"/>
                    <a:pt x="2916" y="8121"/>
                    <a:pt x="2519" y="8054"/>
                  </a:cubicBezTo>
                  <a:cubicBezTo>
                    <a:pt x="2206" y="8003"/>
                    <a:pt x="1892" y="7961"/>
                    <a:pt x="1581" y="7898"/>
                  </a:cubicBezTo>
                  <a:cubicBezTo>
                    <a:pt x="1180" y="7820"/>
                    <a:pt x="785" y="7725"/>
                    <a:pt x="394" y="7613"/>
                  </a:cubicBezTo>
                  <a:cubicBezTo>
                    <a:pt x="296" y="7585"/>
                    <a:pt x="199" y="7555"/>
                    <a:pt x="103" y="7526"/>
                  </a:cubicBezTo>
                  <a:cubicBezTo>
                    <a:pt x="67" y="7591"/>
                    <a:pt x="32" y="7658"/>
                    <a:pt x="0" y="7725"/>
                  </a:cubicBezTo>
                  <a:cubicBezTo>
                    <a:pt x="439" y="7865"/>
                    <a:pt x="887" y="7981"/>
                    <a:pt x="1339" y="8073"/>
                  </a:cubicBezTo>
                  <a:cubicBezTo>
                    <a:pt x="1619" y="8130"/>
                    <a:pt x="1897" y="8185"/>
                    <a:pt x="2180" y="8225"/>
                  </a:cubicBezTo>
                  <a:cubicBezTo>
                    <a:pt x="2551" y="8278"/>
                    <a:pt x="2920" y="8345"/>
                    <a:pt x="3294" y="8366"/>
                  </a:cubicBezTo>
                  <a:cubicBezTo>
                    <a:pt x="3653" y="8386"/>
                    <a:pt x="4011" y="8409"/>
                    <a:pt x="4370" y="8420"/>
                  </a:cubicBezTo>
                  <a:cubicBezTo>
                    <a:pt x="4578" y="8426"/>
                    <a:pt x="4771" y="8471"/>
                    <a:pt x="4965" y="8541"/>
                  </a:cubicBezTo>
                  <a:cubicBezTo>
                    <a:pt x="5309" y="8667"/>
                    <a:pt x="5656" y="8786"/>
                    <a:pt x="6005" y="8900"/>
                  </a:cubicBezTo>
                  <a:cubicBezTo>
                    <a:pt x="6547" y="9077"/>
                    <a:pt x="7092" y="9240"/>
                    <a:pt x="7646" y="9377"/>
                  </a:cubicBezTo>
                  <a:cubicBezTo>
                    <a:pt x="8001" y="9465"/>
                    <a:pt x="8358" y="9546"/>
                    <a:pt x="8715" y="9628"/>
                  </a:cubicBezTo>
                  <a:cubicBezTo>
                    <a:pt x="9064" y="9709"/>
                    <a:pt x="9414" y="9783"/>
                    <a:pt x="9768" y="9841"/>
                  </a:cubicBezTo>
                  <a:cubicBezTo>
                    <a:pt x="9873" y="9859"/>
                    <a:pt x="9979" y="9877"/>
                    <a:pt x="10084" y="9897"/>
                  </a:cubicBezTo>
                  <a:cubicBezTo>
                    <a:pt x="10286" y="9884"/>
                    <a:pt x="10488" y="9870"/>
                    <a:pt x="10688" y="9856"/>
                  </a:cubicBezTo>
                  <a:cubicBezTo>
                    <a:pt x="10802" y="9847"/>
                    <a:pt x="10914" y="9838"/>
                    <a:pt x="11028" y="9830"/>
                  </a:cubicBezTo>
                  <a:cubicBezTo>
                    <a:pt x="10870" y="9810"/>
                    <a:pt x="10713" y="9794"/>
                    <a:pt x="10556" y="9768"/>
                  </a:cubicBezTo>
                  <a:cubicBezTo>
                    <a:pt x="10235" y="9713"/>
                    <a:pt x="9916" y="9647"/>
                    <a:pt x="9597" y="9585"/>
                  </a:cubicBezTo>
                  <a:cubicBezTo>
                    <a:pt x="9326" y="9534"/>
                    <a:pt x="9052" y="9489"/>
                    <a:pt x="8783" y="9428"/>
                  </a:cubicBezTo>
                  <a:cubicBezTo>
                    <a:pt x="8402" y="9340"/>
                    <a:pt x="8025" y="9239"/>
                    <a:pt x="7646" y="9144"/>
                  </a:cubicBezTo>
                  <a:cubicBezTo>
                    <a:pt x="6918" y="8964"/>
                    <a:pt x="6204" y="8739"/>
                    <a:pt x="5495" y="8495"/>
                  </a:cubicBezTo>
                  <a:cubicBezTo>
                    <a:pt x="5466" y="8485"/>
                    <a:pt x="5414" y="8498"/>
                    <a:pt x="5414" y="8439"/>
                  </a:cubicBezTo>
                  <a:cubicBezTo>
                    <a:pt x="5845" y="8396"/>
                    <a:pt x="6277" y="8398"/>
                    <a:pt x="6706" y="8352"/>
                  </a:cubicBezTo>
                  <a:cubicBezTo>
                    <a:pt x="7046" y="8315"/>
                    <a:pt x="7387" y="8280"/>
                    <a:pt x="7723" y="8222"/>
                  </a:cubicBezTo>
                  <a:cubicBezTo>
                    <a:pt x="8533" y="8080"/>
                    <a:pt x="9337" y="7909"/>
                    <a:pt x="10124" y="7660"/>
                  </a:cubicBezTo>
                  <a:cubicBezTo>
                    <a:pt x="10724" y="7472"/>
                    <a:pt x="11313" y="7256"/>
                    <a:pt x="11895" y="7021"/>
                  </a:cubicBezTo>
                  <a:cubicBezTo>
                    <a:pt x="12448" y="6799"/>
                    <a:pt x="12982" y="6535"/>
                    <a:pt x="13510" y="6259"/>
                  </a:cubicBezTo>
                  <a:cubicBezTo>
                    <a:pt x="13585" y="6220"/>
                    <a:pt x="13657" y="6200"/>
                    <a:pt x="13741" y="6197"/>
                  </a:cubicBezTo>
                  <a:cubicBezTo>
                    <a:pt x="13984" y="6185"/>
                    <a:pt x="14228" y="6158"/>
                    <a:pt x="14472" y="6150"/>
                  </a:cubicBezTo>
                  <a:cubicBezTo>
                    <a:pt x="14863" y="6138"/>
                    <a:pt x="15251" y="6090"/>
                    <a:pt x="15638" y="6040"/>
                  </a:cubicBezTo>
                  <a:cubicBezTo>
                    <a:pt x="16053" y="5988"/>
                    <a:pt x="16465" y="5913"/>
                    <a:pt x="16873" y="5821"/>
                  </a:cubicBezTo>
                  <a:cubicBezTo>
                    <a:pt x="16849" y="5751"/>
                    <a:pt x="16823" y="5681"/>
                    <a:pt x="16798" y="5610"/>
                  </a:cubicBezTo>
                  <a:cubicBezTo>
                    <a:pt x="16001" y="5787"/>
                    <a:pt x="15190" y="5878"/>
                    <a:pt x="14376" y="5945"/>
                  </a:cubicBezTo>
                  <a:cubicBezTo>
                    <a:pt x="14347" y="5948"/>
                    <a:pt x="14316" y="5951"/>
                    <a:pt x="14286" y="5951"/>
                  </a:cubicBezTo>
                  <a:cubicBezTo>
                    <a:pt x="14245" y="5951"/>
                    <a:pt x="14206" y="5946"/>
                    <a:pt x="14168" y="5929"/>
                  </a:cubicBezTo>
                  <a:cubicBezTo>
                    <a:pt x="14163" y="5879"/>
                    <a:pt x="14201" y="5869"/>
                    <a:pt x="14227" y="5854"/>
                  </a:cubicBezTo>
                  <a:cubicBezTo>
                    <a:pt x="14427" y="5728"/>
                    <a:pt x="14626" y="5602"/>
                    <a:pt x="14829" y="5479"/>
                  </a:cubicBezTo>
                  <a:cubicBezTo>
                    <a:pt x="15354" y="5160"/>
                    <a:pt x="15855" y="4806"/>
                    <a:pt x="16340" y="4430"/>
                  </a:cubicBezTo>
                  <a:cubicBezTo>
                    <a:pt x="16310" y="4359"/>
                    <a:pt x="16279" y="4286"/>
                    <a:pt x="16250" y="4214"/>
                  </a:cubicBezTo>
                  <a:cubicBezTo>
                    <a:pt x="16019" y="4392"/>
                    <a:pt x="15787" y="4567"/>
                    <a:pt x="15551" y="4738"/>
                  </a:cubicBezTo>
                  <a:cubicBezTo>
                    <a:pt x="14954" y="5167"/>
                    <a:pt x="14320" y="5535"/>
                    <a:pt x="13687" y="5904"/>
                  </a:cubicBezTo>
                  <a:cubicBezTo>
                    <a:pt x="13644" y="5929"/>
                    <a:pt x="13605" y="5958"/>
                    <a:pt x="13552" y="5960"/>
                  </a:cubicBezTo>
                  <a:cubicBezTo>
                    <a:pt x="13421" y="5966"/>
                    <a:pt x="13290" y="5981"/>
                    <a:pt x="13160" y="5981"/>
                  </a:cubicBezTo>
                  <a:cubicBezTo>
                    <a:pt x="13136" y="5981"/>
                    <a:pt x="13113" y="5980"/>
                    <a:pt x="13090" y="5979"/>
                  </a:cubicBezTo>
                  <a:cubicBezTo>
                    <a:pt x="12348" y="5947"/>
                    <a:pt x="11605" y="5902"/>
                    <a:pt x="10863" y="5873"/>
                  </a:cubicBezTo>
                  <a:cubicBezTo>
                    <a:pt x="10512" y="5858"/>
                    <a:pt x="10169" y="5771"/>
                    <a:pt x="9818" y="5762"/>
                  </a:cubicBezTo>
                  <a:cubicBezTo>
                    <a:pt x="9802" y="5762"/>
                    <a:pt x="9785" y="5758"/>
                    <a:pt x="9769" y="5755"/>
                  </a:cubicBezTo>
                  <a:cubicBezTo>
                    <a:pt x="9520" y="5714"/>
                    <a:pt x="9271" y="5674"/>
                    <a:pt x="9024" y="5630"/>
                  </a:cubicBezTo>
                  <a:cubicBezTo>
                    <a:pt x="8727" y="5578"/>
                    <a:pt x="8429" y="5532"/>
                    <a:pt x="8135" y="5466"/>
                  </a:cubicBezTo>
                  <a:cubicBezTo>
                    <a:pt x="7738" y="5378"/>
                    <a:pt x="7344" y="5280"/>
                    <a:pt x="6950" y="5176"/>
                  </a:cubicBezTo>
                  <a:cubicBezTo>
                    <a:pt x="6367" y="5022"/>
                    <a:pt x="5792" y="4843"/>
                    <a:pt x="5223" y="4644"/>
                  </a:cubicBezTo>
                  <a:cubicBezTo>
                    <a:pt x="5164" y="4624"/>
                    <a:pt x="5098" y="4610"/>
                    <a:pt x="5053" y="4555"/>
                  </a:cubicBezTo>
                  <a:cubicBezTo>
                    <a:pt x="5121" y="4518"/>
                    <a:pt x="5192" y="4504"/>
                    <a:pt x="5265" y="4498"/>
                  </a:cubicBezTo>
                  <a:cubicBezTo>
                    <a:pt x="5672" y="4468"/>
                    <a:pt x="6073" y="4396"/>
                    <a:pt x="6474" y="4327"/>
                  </a:cubicBezTo>
                  <a:cubicBezTo>
                    <a:pt x="7221" y="4196"/>
                    <a:pt x="7956" y="4010"/>
                    <a:pt x="8678" y="3779"/>
                  </a:cubicBezTo>
                  <a:cubicBezTo>
                    <a:pt x="9159" y="3626"/>
                    <a:pt x="9639" y="3464"/>
                    <a:pt x="10104" y="3264"/>
                  </a:cubicBezTo>
                  <a:cubicBezTo>
                    <a:pt x="10637" y="3036"/>
                    <a:pt x="11161" y="2791"/>
                    <a:pt x="11660" y="2494"/>
                  </a:cubicBezTo>
                  <a:cubicBezTo>
                    <a:pt x="11772" y="2427"/>
                    <a:pt x="11892" y="2392"/>
                    <a:pt x="12029" y="2382"/>
                  </a:cubicBezTo>
                  <a:cubicBezTo>
                    <a:pt x="12346" y="2359"/>
                    <a:pt x="12661" y="2324"/>
                    <a:pt x="12975" y="2277"/>
                  </a:cubicBezTo>
                  <a:cubicBezTo>
                    <a:pt x="13692" y="2171"/>
                    <a:pt x="14408" y="2062"/>
                    <a:pt x="15122" y="1943"/>
                  </a:cubicBezTo>
                  <a:cubicBezTo>
                    <a:pt x="15200" y="1929"/>
                    <a:pt x="15277" y="1915"/>
                    <a:pt x="15355" y="1902"/>
                  </a:cubicBezTo>
                  <a:cubicBezTo>
                    <a:pt x="15328" y="1829"/>
                    <a:pt x="15302" y="1757"/>
                    <a:pt x="15276" y="1685"/>
                  </a:cubicBezTo>
                  <a:cubicBezTo>
                    <a:pt x="15262" y="1687"/>
                    <a:pt x="15247" y="1689"/>
                    <a:pt x="15232" y="1692"/>
                  </a:cubicBezTo>
                  <a:cubicBezTo>
                    <a:pt x="14416" y="1842"/>
                    <a:pt x="13593" y="1955"/>
                    <a:pt x="12772" y="2079"/>
                  </a:cubicBezTo>
                  <a:cubicBezTo>
                    <a:pt x="12648" y="2098"/>
                    <a:pt x="12520" y="2102"/>
                    <a:pt x="12386" y="2115"/>
                  </a:cubicBezTo>
                  <a:cubicBezTo>
                    <a:pt x="12396" y="2084"/>
                    <a:pt x="12396" y="2061"/>
                    <a:pt x="12406" y="2055"/>
                  </a:cubicBezTo>
                  <a:cubicBezTo>
                    <a:pt x="12851" y="1754"/>
                    <a:pt x="13298" y="1453"/>
                    <a:pt x="13714" y="1114"/>
                  </a:cubicBezTo>
                  <a:cubicBezTo>
                    <a:pt x="13973" y="903"/>
                    <a:pt x="14238" y="699"/>
                    <a:pt x="14492" y="481"/>
                  </a:cubicBezTo>
                  <a:cubicBezTo>
                    <a:pt x="14586" y="400"/>
                    <a:pt x="14679" y="317"/>
                    <a:pt x="14772" y="234"/>
                  </a:cubicBezTo>
                  <a:cubicBezTo>
                    <a:pt x="14744" y="156"/>
                    <a:pt x="14716" y="79"/>
                    <a:pt x="146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36"/>
            <p:cNvSpPr/>
            <p:nvPr/>
          </p:nvSpPr>
          <p:spPr>
            <a:xfrm>
              <a:off x="5796350" y="2069900"/>
              <a:ext cx="238025" cy="58725"/>
            </a:xfrm>
            <a:custGeom>
              <a:avLst/>
              <a:gdLst/>
              <a:ahLst/>
              <a:cxnLst/>
              <a:rect l="l" t="t" r="r" b="b"/>
              <a:pathLst>
                <a:path w="9521" h="2349" extrusionOk="0">
                  <a:moveTo>
                    <a:pt x="1054" y="1"/>
                  </a:moveTo>
                  <a:cubicBezTo>
                    <a:pt x="1018" y="66"/>
                    <a:pt x="983" y="132"/>
                    <a:pt x="948" y="197"/>
                  </a:cubicBezTo>
                  <a:cubicBezTo>
                    <a:pt x="979" y="209"/>
                    <a:pt x="1010" y="220"/>
                    <a:pt x="1042" y="229"/>
                  </a:cubicBezTo>
                  <a:cubicBezTo>
                    <a:pt x="1352" y="328"/>
                    <a:pt x="1665" y="415"/>
                    <a:pt x="1981" y="491"/>
                  </a:cubicBezTo>
                  <a:cubicBezTo>
                    <a:pt x="2473" y="609"/>
                    <a:pt x="2964" y="719"/>
                    <a:pt x="3462" y="804"/>
                  </a:cubicBezTo>
                  <a:cubicBezTo>
                    <a:pt x="3630" y="833"/>
                    <a:pt x="3799" y="855"/>
                    <a:pt x="3967" y="885"/>
                  </a:cubicBezTo>
                  <a:cubicBezTo>
                    <a:pt x="4264" y="938"/>
                    <a:pt x="4559" y="998"/>
                    <a:pt x="4861" y="1018"/>
                  </a:cubicBezTo>
                  <a:cubicBezTo>
                    <a:pt x="4909" y="1021"/>
                    <a:pt x="4959" y="1021"/>
                    <a:pt x="5006" y="1034"/>
                  </a:cubicBezTo>
                  <a:cubicBezTo>
                    <a:pt x="5332" y="1119"/>
                    <a:pt x="5673" y="1083"/>
                    <a:pt x="5998" y="1165"/>
                  </a:cubicBezTo>
                  <a:cubicBezTo>
                    <a:pt x="6853" y="1227"/>
                    <a:pt x="7707" y="1289"/>
                    <a:pt x="8560" y="1350"/>
                  </a:cubicBezTo>
                  <a:cubicBezTo>
                    <a:pt x="8756" y="1363"/>
                    <a:pt x="8951" y="1370"/>
                    <a:pt x="9147" y="1383"/>
                  </a:cubicBezTo>
                  <a:cubicBezTo>
                    <a:pt x="9153" y="1383"/>
                    <a:pt x="9158" y="1383"/>
                    <a:pt x="9164" y="1383"/>
                  </a:cubicBezTo>
                  <a:cubicBezTo>
                    <a:pt x="9175" y="1383"/>
                    <a:pt x="9187" y="1383"/>
                    <a:pt x="9198" y="1383"/>
                  </a:cubicBezTo>
                  <a:cubicBezTo>
                    <a:pt x="9227" y="1383"/>
                    <a:pt x="9256" y="1386"/>
                    <a:pt x="9281" y="1409"/>
                  </a:cubicBezTo>
                  <a:cubicBezTo>
                    <a:pt x="9273" y="1440"/>
                    <a:pt x="9246" y="1441"/>
                    <a:pt x="9224" y="1445"/>
                  </a:cubicBezTo>
                  <a:cubicBezTo>
                    <a:pt x="8975" y="1486"/>
                    <a:pt x="8725" y="1524"/>
                    <a:pt x="8477" y="1569"/>
                  </a:cubicBezTo>
                  <a:cubicBezTo>
                    <a:pt x="7475" y="1750"/>
                    <a:pt x="6467" y="1880"/>
                    <a:pt x="5455" y="1977"/>
                  </a:cubicBezTo>
                  <a:cubicBezTo>
                    <a:pt x="5002" y="2020"/>
                    <a:pt x="4546" y="2034"/>
                    <a:pt x="4092" y="2071"/>
                  </a:cubicBezTo>
                  <a:cubicBezTo>
                    <a:pt x="3905" y="2086"/>
                    <a:pt x="3715" y="2076"/>
                    <a:pt x="3531" y="2099"/>
                  </a:cubicBezTo>
                  <a:cubicBezTo>
                    <a:pt x="3447" y="2110"/>
                    <a:pt x="3362" y="2113"/>
                    <a:pt x="3278" y="2113"/>
                  </a:cubicBezTo>
                  <a:cubicBezTo>
                    <a:pt x="3177" y="2113"/>
                    <a:pt x="3076" y="2109"/>
                    <a:pt x="2976" y="2109"/>
                  </a:cubicBezTo>
                  <a:cubicBezTo>
                    <a:pt x="2868" y="2109"/>
                    <a:pt x="2760" y="2113"/>
                    <a:pt x="2653" y="2133"/>
                  </a:cubicBezTo>
                  <a:cubicBezTo>
                    <a:pt x="1848" y="2093"/>
                    <a:pt x="1039" y="2101"/>
                    <a:pt x="245" y="1921"/>
                  </a:cubicBezTo>
                  <a:cubicBezTo>
                    <a:pt x="198" y="1910"/>
                    <a:pt x="152" y="1901"/>
                    <a:pt x="105" y="1890"/>
                  </a:cubicBezTo>
                  <a:cubicBezTo>
                    <a:pt x="70" y="1961"/>
                    <a:pt x="35" y="2032"/>
                    <a:pt x="1" y="2103"/>
                  </a:cubicBezTo>
                  <a:cubicBezTo>
                    <a:pt x="140" y="2133"/>
                    <a:pt x="279" y="2160"/>
                    <a:pt x="421" y="2176"/>
                  </a:cubicBezTo>
                  <a:cubicBezTo>
                    <a:pt x="704" y="2209"/>
                    <a:pt x="983" y="2274"/>
                    <a:pt x="1266" y="2294"/>
                  </a:cubicBezTo>
                  <a:cubicBezTo>
                    <a:pt x="1668" y="2322"/>
                    <a:pt x="2070" y="2349"/>
                    <a:pt x="2473" y="2349"/>
                  </a:cubicBezTo>
                  <a:cubicBezTo>
                    <a:pt x="2575" y="2349"/>
                    <a:pt x="2678" y="2347"/>
                    <a:pt x="2781" y="2343"/>
                  </a:cubicBezTo>
                  <a:cubicBezTo>
                    <a:pt x="3005" y="2334"/>
                    <a:pt x="3230" y="2318"/>
                    <a:pt x="3455" y="2318"/>
                  </a:cubicBezTo>
                  <a:cubicBezTo>
                    <a:pt x="3524" y="2318"/>
                    <a:pt x="3592" y="2320"/>
                    <a:pt x="3660" y="2323"/>
                  </a:cubicBezTo>
                  <a:cubicBezTo>
                    <a:pt x="3669" y="2324"/>
                    <a:pt x="3679" y="2324"/>
                    <a:pt x="3688" y="2324"/>
                  </a:cubicBezTo>
                  <a:cubicBezTo>
                    <a:pt x="3719" y="2324"/>
                    <a:pt x="3751" y="2322"/>
                    <a:pt x="3782" y="2319"/>
                  </a:cubicBezTo>
                  <a:cubicBezTo>
                    <a:pt x="3993" y="2303"/>
                    <a:pt x="4204" y="2286"/>
                    <a:pt x="4415" y="2271"/>
                  </a:cubicBezTo>
                  <a:cubicBezTo>
                    <a:pt x="4739" y="2250"/>
                    <a:pt x="5065" y="2238"/>
                    <a:pt x="5389" y="2207"/>
                  </a:cubicBezTo>
                  <a:cubicBezTo>
                    <a:pt x="5850" y="2162"/>
                    <a:pt x="6309" y="2098"/>
                    <a:pt x="6770" y="2051"/>
                  </a:cubicBezTo>
                  <a:cubicBezTo>
                    <a:pt x="7322" y="1995"/>
                    <a:pt x="7865" y="1896"/>
                    <a:pt x="8412" y="1808"/>
                  </a:cubicBezTo>
                  <a:cubicBezTo>
                    <a:pt x="8783" y="1748"/>
                    <a:pt x="9152" y="1682"/>
                    <a:pt x="9521" y="1616"/>
                  </a:cubicBezTo>
                  <a:cubicBezTo>
                    <a:pt x="9453" y="1464"/>
                    <a:pt x="9383" y="1311"/>
                    <a:pt x="9312" y="1161"/>
                  </a:cubicBezTo>
                  <a:cubicBezTo>
                    <a:pt x="9149" y="1152"/>
                    <a:pt x="8985" y="1143"/>
                    <a:pt x="8822" y="1132"/>
                  </a:cubicBezTo>
                  <a:cubicBezTo>
                    <a:pt x="8140" y="1084"/>
                    <a:pt x="7455" y="1068"/>
                    <a:pt x="6773" y="992"/>
                  </a:cubicBezTo>
                  <a:cubicBezTo>
                    <a:pt x="6214" y="928"/>
                    <a:pt x="5651" y="905"/>
                    <a:pt x="5093" y="837"/>
                  </a:cubicBezTo>
                  <a:cubicBezTo>
                    <a:pt x="4867" y="809"/>
                    <a:pt x="4641" y="781"/>
                    <a:pt x="4416" y="746"/>
                  </a:cubicBezTo>
                  <a:cubicBezTo>
                    <a:pt x="4182" y="709"/>
                    <a:pt x="3951" y="665"/>
                    <a:pt x="3718" y="624"/>
                  </a:cubicBezTo>
                  <a:cubicBezTo>
                    <a:pt x="3423" y="571"/>
                    <a:pt x="3124" y="527"/>
                    <a:pt x="2830" y="462"/>
                  </a:cubicBezTo>
                  <a:cubicBezTo>
                    <a:pt x="2417" y="372"/>
                    <a:pt x="2006" y="275"/>
                    <a:pt x="1596" y="167"/>
                  </a:cubicBezTo>
                  <a:cubicBezTo>
                    <a:pt x="1413" y="117"/>
                    <a:pt x="1231" y="65"/>
                    <a:pt x="1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36"/>
            <p:cNvSpPr/>
            <p:nvPr/>
          </p:nvSpPr>
          <p:spPr>
            <a:xfrm>
              <a:off x="5843750" y="1973700"/>
              <a:ext cx="137350" cy="56875"/>
            </a:xfrm>
            <a:custGeom>
              <a:avLst/>
              <a:gdLst/>
              <a:ahLst/>
              <a:cxnLst/>
              <a:rect l="l" t="t" r="r" b="b"/>
              <a:pathLst>
                <a:path w="5494" h="2275" extrusionOk="0">
                  <a:moveTo>
                    <a:pt x="1442" y="1758"/>
                  </a:moveTo>
                  <a:cubicBezTo>
                    <a:pt x="1446" y="1758"/>
                    <a:pt x="1450" y="1769"/>
                    <a:pt x="1455" y="1774"/>
                  </a:cubicBezTo>
                  <a:cubicBezTo>
                    <a:pt x="1443" y="1778"/>
                    <a:pt x="1430" y="1783"/>
                    <a:pt x="1417" y="1784"/>
                  </a:cubicBezTo>
                  <a:cubicBezTo>
                    <a:pt x="1414" y="1784"/>
                    <a:pt x="1409" y="1774"/>
                    <a:pt x="1405" y="1769"/>
                  </a:cubicBezTo>
                  <a:cubicBezTo>
                    <a:pt x="1417" y="1766"/>
                    <a:pt x="1429" y="1759"/>
                    <a:pt x="1442" y="1758"/>
                  </a:cubicBezTo>
                  <a:close/>
                  <a:moveTo>
                    <a:pt x="4577" y="1"/>
                  </a:moveTo>
                  <a:cubicBezTo>
                    <a:pt x="3930" y="347"/>
                    <a:pt x="3278" y="682"/>
                    <a:pt x="2614" y="994"/>
                  </a:cubicBezTo>
                  <a:cubicBezTo>
                    <a:pt x="2037" y="1265"/>
                    <a:pt x="1451" y="1511"/>
                    <a:pt x="857" y="1741"/>
                  </a:cubicBezTo>
                  <a:cubicBezTo>
                    <a:pt x="649" y="1822"/>
                    <a:pt x="436" y="1864"/>
                    <a:pt x="219" y="1875"/>
                  </a:cubicBezTo>
                  <a:cubicBezTo>
                    <a:pt x="146" y="2008"/>
                    <a:pt x="73" y="2141"/>
                    <a:pt x="0" y="2274"/>
                  </a:cubicBezTo>
                  <a:cubicBezTo>
                    <a:pt x="157" y="2221"/>
                    <a:pt x="314" y="2167"/>
                    <a:pt x="469" y="2115"/>
                  </a:cubicBezTo>
                  <a:cubicBezTo>
                    <a:pt x="546" y="2089"/>
                    <a:pt x="628" y="2060"/>
                    <a:pt x="707" y="2059"/>
                  </a:cubicBezTo>
                  <a:cubicBezTo>
                    <a:pt x="976" y="2057"/>
                    <a:pt x="1243" y="2026"/>
                    <a:pt x="1510" y="1998"/>
                  </a:cubicBezTo>
                  <a:cubicBezTo>
                    <a:pt x="1874" y="1959"/>
                    <a:pt x="2239" y="1931"/>
                    <a:pt x="2603" y="1886"/>
                  </a:cubicBezTo>
                  <a:cubicBezTo>
                    <a:pt x="3006" y="1837"/>
                    <a:pt x="3408" y="1777"/>
                    <a:pt x="3810" y="1716"/>
                  </a:cubicBezTo>
                  <a:cubicBezTo>
                    <a:pt x="4371" y="1633"/>
                    <a:pt x="4932" y="1547"/>
                    <a:pt x="5493" y="1459"/>
                  </a:cubicBezTo>
                  <a:cubicBezTo>
                    <a:pt x="5480" y="1437"/>
                    <a:pt x="5467" y="1416"/>
                    <a:pt x="5453" y="1394"/>
                  </a:cubicBezTo>
                  <a:cubicBezTo>
                    <a:pt x="5424" y="1346"/>
                    <a:pt x="5394" y="1299"/>
                    <a:pt x="5364" y="1252"/>
                  </a:cubicBezTo>
                  <a:cubicBezTo>
                    <a:pt x="4961" y="1315"/>
                    <a:pt x="4558" y="1379"/>
                    <a:pt x="4154" y="1442"/>
                  </a:cubicBezTo>
                  <a:cubicBezTo>
                    <a:pt x="3825" y="1493"/>
                    <a:pt x="3495" y="1547"/>
                    <a:pt x="3164" y="1591"/>
                  </a:cubicBezTo>
                  <a:cubicBezTo>
                    <a:pt x="2809" y="1640"/>
                    <a:pt x="2455" y="1688"/>
                    <a:pt x="2099" y="1720"/>
                  </a:cubicBezTo>
                  <a:cubicBezTo>
                    <a:pt x="1966" y="1731"/>
                    <a:pt x="1834" y="1766"/>
                    <a:pt x="1696" y="1766"/>
                  </a:cubicBezTo>
                  <a:cubicBezTo>
                    <a:pt x="1651" y="1766"/>
                    <a:pt x="1604" y="1762"/>
                    <a:pt x="1557" y="1752"/>
                  </a:cubicBezTo>
                  <a:cubicBezTo>
                    <a:pt x="1578" y="1692"/>
                    <a:pt x="1611" y="1683"/>
                    <a:pt x="1639" y="1670"/>
                  </a:cubicBezTo>
                  <a:cubicBezTo>
                    <a:pt x="2234" y="1420"/>
                    <a:pt x="2817" y="1148"/>
                    <a:pt x="3394" y="858"/>
                  </a:cubicBezTo>
                  <a:cubicBezTo>
                    <a:pt x="3773" y="667"/>
                    <a:pt x="4149" y="474"/>
                    <a:pt x="4524" y="276"/>
                  </a:cubicBezTo>
                  <a:cubicBezTo>
                    <a:pt x="4581" y="246"/>
                    <a:pt x="4638" y="216"/>
                    <a:pt x="4694" y="186"/>
                  </a:cubicBezTo>
                  <a:cubicBezTo>
                    <a:pt x="4655" y="125"/>
                    <a:pt x="4616" y="63"/>
                    <a:pt x="45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7" name="Google Shape;1067;p36"/>
          <p:cNvGrpSpPr/>
          <p:nvPr/>
        </p:nvGrpSpPr>
        <p:grpSpPr>
          <a:xfrm>
            <a:off x="713197" y="2571600"/>
            <a:ext cx="2088768" cy="2064884"/>
            <a:chOff x="1529350" y="3538525"/>
            <a:chExt cx="397225" cy="378475"/>
          </a:xfrm>
        </p:grpSpPr>
        <p:sp>
          <p:nvSpPr>
            <p:cNvPr id="1068" name="Google Shape;1068;p36"/>
            <p:cNvSpPr/>
            <p:nvPr/>
          </p:nvSpPr>
          <p:spPr>
            <a:xfrm>
              <a:off x="1639100" y="3546550"/>
              <a:ext cx="197125" cy="153275"/>
            </a:xfrm>
            <a:custGeom>
              <a:avLst/>
              <a:gdLst/>
              <a:ahLst/>
              <a:cxnLst/>
              <a:rect l="l" t="t" r="r" b="b"/>
              <a:pathLst>
                <a:path w="7885" h="6131" extrusionOk="0">
                  <a:moveTo>
                    <a:pt x="4299" y="1"/>
                  </a:moveTo>
                  <a:cubicBezTo>
                    <a:pt x="3877" y="1"/>
                    <a:pt x="3432" y="76"/>
                    <a:pt x="2976" y="246"/>
                  </a:cubicBezTo>
                  <a:cubicBezTo>
                    <a:pt x="1" y="1356"/>
                    <a:pt x="128" y="3939"/>
                    <a:pt x="266" y="3939"/>
                  </a:cubicBezTo>
                  <a:cubicBezTo>
                    <a:pt x="266" y="3939"/>
                    <a:pt x="878" y="5997"/>
                    <a:pt x="3085" y="6125"/>
                  </a:cubicBezTo>
                  <a:cubicBezTo>
                    <a:pt x="3155" y="6129"/>
                    <a:pt x="3225" y="6131"/>
                    <a:pt x="3294" y="6131"/>
                  </a:cubicBezTo>
                  <a:cubicBezTo>
                    <a:pt x="5410" y="6131"/>
                    <a:pt x="7190" y="4260"/>
                    <a:pt x="7564" y="2932"/>
                  </a:cubicBezTo>
                  <a:cubicBezTo>
                    <a:pt x="7884" y="1793"/>
                    <a:pt x="6364" y="1"/>
                    <a:pt x="42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36"/>
            <p:cNvSpPr/>
            <p:nvPr/>
          </p:nvSpPr>
          <p:spPr>
            <a:xfrm>
              <a:off x="1573025" y="3702050"/>
              <a:ext cx="340650" cy="214950"/>
            </a:xfrm>
            <a:custGeom>
              <a:avLst/>
              <a:gdLst/>
              <a:ahLst/>
              <a:cxnLst/>
              <a:rect l="l" t="t" r="r" b="b"/>
              <a:pathLst>
                <a:path w="13626" h="8598" extrusionOk="0">
                  <a:moveTo>
                    <a:pt x="7976" y="0"/>
                  </a:moveTo>
                  <a:cubicBezTo>
                    <a:pt x="6462" y="0"/>
                    <a:pt x="4813" y="486"/>
                    <a:pt x="3732" y="876"/>
                  </a:cubicBezTo>
                  <a:cubicBezTo>
                    <a:pt x="2744" y="1233"/>
                    <a:pt x="1861" y="1843"/>
                    <a:pt x="1207" y="2666"/>
                  </a:cubicBezTo>
                  <a:cubicBezTo>
                    <a:pt x="263" y="3852"/>
                    <a:pt x="1" y="5176"/>
                    <a:pt x="1185" y="6922"/>
                  </a:cubicBezTo>
                  <a:cubicBezTo>
                    <a:pt x="2106" y="8278"/>
                    <a:pt x="4198" y="8598"/>
                    <a:pt x="6106" y="8598"/>
                  </a:cubicBezTo>
                  <a:cubicBezTo>
                    <a:pt x="7586" y="8598"/>
                    <a:pt x="8955" y="8405"/>
                    <a:pt x="9578" y="8355"/>
                  </a:cubicBezTo>
                  <a:cubicBezTo>
                    <a:pt x="11004" y="8240"/>
                    <a:pt x="13285" y="7381"/>
                    <a:pt x="13456" y="5774"/>
                  </a:cubicBezTo>
                  <a:cubicBezTo>
                    <a:pt x="13626" y="4169"/>
                    <a:pt x="11364" y="356"/>
                    <a:pt x="8697" y="41"/>
                  </a:cubicBezTo>
                  <a:cubicBezTo>
                    <a:pt x="8462" y="13"/>
                    <a:pt x="8221" y="0"/>
                    <a:pt x="79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36"/>
            <p:cNvSpPr/>
            <p:nvPr/>
          </p:nvSpPr>
          <p:spPr>
            <a:xfrm>
              <a:off x="1751525" y="3579425"/>
              <a:ext cx="123250" cy="66025"/>
            </a:xfrm>
            <a:custGeom>
              <a:avLst/>
              <a:gdLst/>
              <a:ahLst/>
              <a:cxnLst/>
              <a:rect l="l" t="t" r="r" b="b"/>
              <a:pathLst>
                <a:path w="4930" h="2641" extrusionOk="0">
                  <a:moveTo>
                    <a:pt x="4746" y="0"/>
                  </a:moveTo>
                  <a:cubicBezTo>
                    <a:pt x="4599" y="0"/>
                    <a:pt x="4369" y="30"/>
                    <a:pt x="4085" y="162"/>
                  </a:cubicBezTo>
                  <a:cubicBezTo>
                    <a:pt x="3573" y="401"/>
                    <a:pt x="2975" y="768"/>
                    <a:pt x="2449" y="938"/>
                  </a:cubicBezTo>
                  <a:cubicBezTo>
                    <a:pt x="1925" y="1109"/>
                    <a:pt x="964" y="1171"/>
                    <a:pt x="964" y="1171"/>
                  </a:cubicBezTo>
                  <a:cubicBezTo>
                    <a:pt x="961" y="1170"/>
                    <a:pt x="957" y="1170"/>
                    <a:pt x="952" y="1170"/>
                  </a:cubicBezTo>
                  <a:cubicBezTo>
                    <a:pt x="879" y="1170"/>
                    <a:pt x="580" y="1220"/>
                    <a:pt x="358" y="1430"/>
                  </a:cubicBezTo>
                  <a:cubicBezTo>
                    <a:pt x="129" y="1646"/>
                    <a:pt x="0" y="2641"/>
                    <a:pt x="799" y="2641"/>
                  </a:cubicBezTo>
                  <a:cubicBezTo>
                    <a:pt x="832" y="2641"/>
                    <a:pt x="866" y="2639"/>
                    <a:pt x="903" y="2635"/>
                  </a:cubicBezTo>
                  <a:cubicBezTo>
                    <a:pt x="1816" y="2547"/>
                    <a:pt x="3117" y="1948"/>
                    <a:pt x="3417" y="1532"/>
                  </a:cubicBezTo>
                  <a:cubicBezTo>
                    <a:pt x="3717" y="1116"/>
                    <a:pt x="3683" y="1061"/>
                    <a:pt x="3880" y="878"/>
                  </a:cubicBezTo>
                  <a:cubicBezTo>
                    <a:pt x="4078" y="694"/>
                    <a:pt x="3990" y="653"/>
                    <a:pt x="4188" y="427"/>
                  </a:cubicBezTo>
                  <a:cubicBezTo>
                    <a:pt x="4385" y="203"/>
                    <a:pt x="4930" y="19"/>
                    <a:pt x="4930" y="19"/>
                  </a:cubicBezTo>
                  <a:cubicBezTo>
                    <a:pt x="4930" y="19"/>
                    <a:pt x="4864" y="0"/>
                    <a:pt x="47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36"/>
            <p:cNvSpPr/>
            <p:nvPr/>
          </p:nvSpPr>
          <p:spPr>
            <a:xfrm>
              <a:off x="1772400" y="3607400"/>
              <a:ext cx="20725" cy="34750"/>
            </a:xfrm>
            <a:custGeom>
              <a:avLst/>
              <a:gdLst/>
              <a:ahLst/>
              <a:cxnLst/>
              <a:rect l="l" t="t" r="r" b="b"/>
              <a:pathLst>
                <a:path w="829" h="1390" extrusionOk="0">
                  <a:moveTo>
                    <a:pt x="446" y="1"/>
                  </a:moveTo>
                  <a:cubicBezTo>
                    <a:pt x="436" y="1"/>
                    <a:pt x="427" y="6"/>
                    <a:pt x="423" y="16"/>
                  </a:cubicBezTo>
                  <a:cubicBezTo>
                    <a:pt x="419" y="25"/>
                    <a:pt x="0" y="1020"/>
                    <a:pt x="791" y="1387"/>
                  </a:cubicBezTo>
                  <a:cubicBezTo>
                    <a:pt x="794" y="1388"/>
                    <a:pt x="798" y="1390"/>
                    <a:pt x="801" y="1390"/>
                  </a:cubicBezTo>
                  <a:cubicBezTo>
                    <a:pt x="810" y="1390"/>
                    <a:pt x="819" y="1384"/>
                    <a:pt x="823" y="1376"/>
                  </a:cubicBezTo>
                  <a:cubicBezTo>
                    <a:pt x="828" y="1364"/>
                    <a:pt x="823" y="1350"/>
                    <a:pt x="811" y="1344"/>
                  </a:cubicBezTo>
                  <a:cubicBezTo>
                    <a:pt x="63" y="996"/>
                    <a:pt x="449" y="73"/>
                    <a:pt x="467" y="34"/>
                  </a:cubicBezTo>
                  <a:cubicBezTo>
                    <a:pt x="472" y="22"/>
                    <a:pt x="467" y="9"/>
                    <a:pt x="455" y="2"/>
                  </a:cubicBezTo>
                  <a:cubicBezTo>
                    <a:pt x="452" y="1"/>
                    <a:pt x="449" y="1"/>
                    <a:pt x="4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36"/>
            <p:cNvSpPr/>
            <p:nvPr/>
          </p:nvSpPr>
          <p:spPr>
            <a:xfrm>
              <a:off x="1810725" y="3601350"/>
              <a:ext cx="15600" cy="26300"/>
            </a:xfrm>
            <a:custGeom>
              <a:avLst/>
              <a:gdLst/>
              <a:ahLst/>
              <a:cxnLst/>
              <a:rect l="l" t="t" r="r" b="b"/>
              <a:pathLst>
                <a:path w="624" h="1052" extrusionOk="0">
                  <a:moveTo>
                    <a:pt x="189" y="1"/>
                  </a:moveTo>
                  <a:cubicBezTo>
                    <a:pt x="179" y="1"/>
                    <a:pt x="170" y="7"/>
                    <a:pt x="166" y="17"/>
                  </a:cubicBezTo>
                  <a:cubicBezTo>
                    <a:pt x="159" y="39"/>
                    <a:pt x="1" y="536"/>
                    <a:pt x="199" y="837"/>
                  </a:cubicBezTo>
                  <a:cubicBezTo>
                    <a:pt x="282" y="963"/>
                    <a:pt x="416" y="1035"/>
                    <a:pt x="597" y="1051"/>
                  </a:cubicBezTo>
                  <a:lnTo>
                    <a:pt x="599" y="1051"/>
                  </a:lnTo>
                  <a:cubicBezTo>
                    <a:pt x="612" y="1051"/>
                    <a:pt x="622" y="1042"/>
                    <a:pt x="623" y="1030"/>
                  </a:cubicBezTo>
                  <a:cubicBezTo>
                    <a:pt x="624" y="1016"/>
                    <a:pt x="614" y="1005"/>
                    <a:pt x="601" y="1004"/>
                  </a:cubicBezTo>
                  <a:cubicBezTo>
                    <a:pt x="436" y="989"/>
                    <a:pt x="314" y="924"/>
                    <a:pt x="239" y="811"/>
                  </a:cubicBezTo>
                  <a:cubicBezTo>
                    <a:pt x="53" y="529"/>
                    <a:pt x="209" y="37"/>
                    <a:pt x="211" y="32"/>
                  </a:cubicBezTo>
                  <a:cubicBezTo>
                    <a:pt x="216" y="19"/>
                    <a:pt x="208" y="6"/>
                    <a:pt x="196" y="2"/>
                  </a:cubicBezTo>
                  <a:cubicBezTo>
                    <a:pt x="194" y="1"/>
                    <a:pt x="191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36"/>
            <p:cNvSpPr/>
            <p:nvPr/>
          </p:nvSpPr>
          <p:spPr>
            <a:xfrm>
              <a:off x="1839725" y="3588975"/>
              <a:ext cx="9500" cy="13000"/>
            </a:xfrm>
            <a:custGeom>
              <a:avLst/>
              <a:gdLst/>
              <a:ahLst/>
              <a:cxnLst/>
              <a:rect l="l" t="t" r="r" b="b"/>
              <a:pathLst>
                <a:path w="380" h="520" extrusionOk="0">
                  <a:moveTo>
                    <a:pt x="72" y="0"/>
                  </a:moveTo>
                  <a:cubicBezTo>
                    <a:pt x="61" y="0"/>
                    <a:pt x="51" y="9"/>
                    <a:pt x="49" y="20"/>
                  </a:cubicBezTo>
                  <a:cubicBezTo>
                    <a:pt x="48" y="24"/>
                    <a:pt x="0" y="399"/>
                    <a:pt x="345" y="518"/>
                  </a:cubicBezTo>
                  <a:cubicBezTo>
                    <a:pt x="347" y="519"/>
                    <a:pt x="350" y="519"/>
                    <a:pt x="352" y="519"/>
                  </a:cubicBezTo>
                  <a:cubicBezTo>
                    <a:pt x="363" y="519"/>
                    <a:pt x="372" y="513"/>
                    <a:pt x="375" y="503"/>
                  </a:cubicBezTo>
                  <a:cubicBezTo>
                    <a:pt x="379" y="491"/>
                    <a:pt x="373" y="477"/>
                    <a:pt x="361" y="473"/>
                  </a:cubicBezTo>
                  <a:cubicBezTo>
                    <a:pt x="53" y="367"/>
                    <a:pt x="95" y="40"/>
                    <a:pt x="97" y="27"/>
                  </a:cubicBezTo>
                  <a:cubicBezTo>
                    <a:pt x="98" y="14"/>
                    <a:pt x="89" y="1"/>
                    <a:pt x="76" y="0"/>
                  </a:cubicBezTo>
                  <a:cubicBezTo>
                    <a:pt x="75" y="0"/>
                    <a:pt x="74" y="0"/>
                    <a:pt x="7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36"/>
            <p:cNvSpPr/>
            <p:nvPr/>
          </p:nvSpPr>
          <p:spPr>
            <a:xfrm>
              <a:off x="1726100" y="3637900"/>
              <a:ext cx="43625" cy="27600"/>
            </a:xfrm>
            <a:custGeom>
              <a:avLst/>
              <a:gdLst/>
              <a:ahLst/>
              <a:cxnLst/>
              <a:rect l="l" t="t" r="r" b="b"/>
              <a:pathLst>
                <a:path w="1745" h="1104" extrusionOk="0">
                  <a:moveTo>
                    <a:pt x="19" y="1"/>
                  </a:moveTo>
                  <a:cubicBezTo>
                    <a:pt x="19" y="1"/>
                    <a:pt x="0" y="968"/>
                    <a:pt x="750" y="1087"/>
                  </a:cubicBezTo>
                  <a:cubicBezTo>
                    <a:pt x="823" y="1098"/>
                    <a:pt x="891" y="1104"/>
                    <a:pt x="955" y="1104"/>
                  </a:cubicBezTo>
                  <a:cubicBezTo>
                    <a:pt x="1544" y="1104"/>
                    <a:pt x="1745" y="658"/>
                    <a:pt x="1745" y="658"/>
                  </a:cubicBezTo>
                  <a:cubicBezTo>
                    <a:pt x="1745" y="658"/>
                    <a:pt x="1078" y="481"/>
                    <a:pt x="586" y="231"/>
                  </a:cubicBezTo>
                  <a:cubicBezTo>
                    <a:pt x="185" y="27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36"/>
            <p:cNvSpPr/>
            <p:nvPr/>
          </p:nvSpPr>
          <p:spPr>
            <a:xfrm>
              <a:off x="1732125" y="3643650"/>
              <a:ext cx="30375" cy="16075"/>
            </a:xfrm>
            <a:custGeom>
              <a:avLst/>
              <a:gdLst/>
              <a:ahLst/>
              <a:cxnLst/>
              <a:rect l="l" t="t" r="r" b="b"/>
              <a:pathLst>
                <a:path w="1215" h="64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11" y="411"/>
                    <a:pt x="520" y="585"/>
                  </a:cubicBezTo>
                  <a:cubicBezTo>
                    <a:pt x="617" y="627"/>
                    <a:pt x="707" y="642"/>
                    <a:pt x="788" y="642"/>
                  </a:cubicBezTo>
                  <a:cubicBezTo>
                    <a:pt x="1048" y="642"/>
                    <a:pt x="1215" y="481"/>
                    <a:pt x="1215" y="481"/>
                  </a:cubicBezTo>
                  <a:cubicBezTo>
                    <a:pt x="1215" y="481"/>
                    <a:pt x="270" y="147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36"/>
            <p:cNvSpPr/>
            <p:nvPr/>
          </p:nvSpPr>
          <p:spPr>
            <a:xfrm>
              <a:off x="1737300" y="3599150"/>
              <a:ext cx="13000" cy="9725"/>
            </a:xfrm>
            <a:custGeom>
              <a:avLst/>
              <a:gdLst/>
              <a:ahLst/>
              <a:cxnLst/>
              <a:rect l="l" t="t" r="r" b="b"/>
              <a:pathLst>
                <a:path w="520" h="389" extrusionOk="0">
                  <a:moveTo>
                    <a:pt x="189" y="1"/>
                  </a:moveTo>
                  <a:cubicBezTo>
                    <a:pt x="1" y="1"/>
                    <a:pt x="2" y="271"/>
                    <a:pt x="115" y="355"/>
                  </a:cubicBezTo>
                  <a:cubicBezTo>
                    <a:pt x="149" y="379"/>
                    <a:pt x="180" y="388"/>
                    <a:pt x="208" y="388"/>
                  </a:cubicBezTo>
                  <a:cubicBezTo>
                    <a:pt x="288" y="388"/>
                    <a:pt x="342" y="318"/>
                    <a:pt x="342" y="318"/>
                  </a:cubicBezTo>
                  <a:cubicBezTo>
                    <a:pt x="342" y="318"/>
                    <a:pt x="520" y="88"/>
                    <a:pt x="261" y="12"/>
                  </a:cubicBezTo>
                  <a:cubicBezTo>
                    <a:pt x="234" y="4"/>
                    <a:pt x="210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36"/>
            <p:cNvSpPr/>
            <p:nvPr/>
          </p:nvSpPr>
          <p:spPr>
            <a:xfrm>
              <a:off x="1746350" y="3595075"/>
              <a:ext cx="12475" cy="8075"/>
            </a:xfrm>
            <a:custGeom>
              <a:avLst/>
              <a:gdLst/>
              <a:ahLst/>
              <a:cxnLst/>
              <a:rect l="l" t="t" r="r" b="b"/>
              <a:pathLst>
                <a:path w="499" h="323" extrusionOk="0">
                  <a:moveTo>
                    <a:pt x="200" y="1"/>
                  </a:moveTo>
                  <a:cubicBezTo>
                    <a:pt x="171" y="1"/>
                    <a:pt x="143" y="9"/>
                    <a:pt x="120" y="30"/>
                  </a:cubicBezTo>
                  <a:cubicBezTo>
                    <a:pt x="49" y="94"/>
                    <a:pt x="0" y="295"/>
                    <a:pt x="177" y="320"/>
                  </a:cubicBezTo>
                  <a:cubicBezTo>
                    <a:pt x="187" y="322"/>
                    <a:pt x="196" y="322"/>
                    <a:pt x="206" y="322"/>
                  </a:cubicBezTo>
                  <a:cubicBezTo>
                    <a:pt x="369" y="322"/>
                    <a:pt x="499" y="129"/>
                    <a:pt x="358" y="54"/>
                  </a:cubicBezTo>
                  <a:cubicBezTo>
                    <a:pt x="358" y="54"/>
                    <a:pt x="276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36"/>
            <p:cNvSpPr/>
            <p:nvPr/>
          </p:nvSpPr>
          <p:spPr>
            <a:xfrm>
              <a:off x="1529350" y="3543650"/>
              <a:ext cx="203950" cy="116100"/>
            </a:xfrm>
            <a:custGeom>
              <a:avLst/>
              <a:gdLst/>
              <a:ahLst/>
              <a:cxnLst/>
              <a:rect l="l" t="t" r="r" b="b"/>
              <a:pathLst>
                <a:path w="8158" h="4644" extrusionOk="0">
                  <a:moveTo>
                    <a:pt x="7342" y="0"/>
                  </a:moveTo>
                  <a:cubicBezTo>
                    <a:pt x="7023" y="0"/>
                    <a:pt x="6591" y="14"/>
                    <a:pt x="6009" y="58"/>
                  </a:cubicBezTo>
                  <a:cubicBezTo>
                    <a:pt x="4264" y="189"/>
                    <a:pt x="3292" y="1524"/>
                    <a:pt x="2058" y="2834"/>
                  </a:cubicBezTo>
                  <a:cubicBezTo>
                    <a:pt x="1730" y="3182"/>
                    <a:pt x="1471" y="3310"/>
                    <a:pt x="1267" y="3310"/>
                  </a:cubicBezTo>
                  <a:cubicBezTo>
                    <a:pt x="702" y="3310"/>
                    <a:pt x="560" y="2332"/>
                    <a:pt x="560" y="2332"/>
                  </a:cubicBezTo>
                  <a:lnTo>
                    <a:pt x="560" y="2332"/>
                  </a:lnTo>
                  <a:cubicBezTo>
                    <a:pt x="560" y="2332"/>
                    <a:pt x="0" y="3467"/>
                    <a:pt x="1285" y="4378"/>
                  </a:cubicBezTo>
                  <a:cubicBezTo>
                    <a:pt x="1552" y="4567"/>
                    <a:pt x="1801" y="4643"/>
                    <a:pt x="2033" y="4643"/>
                  </a:cubicBezTo>
                  <a:cubicBezTo>
                    <a:pt x="2917" y="4643"/>
                    <a:pt x="3541" y="3530"/>
                    <a:pt x="3863" y="3336"/>
                  </a:cubicBezTo>
                  <a:cubicBezTo>
                    <a:pt x="4042" y="3227"/>
                    <a:pt x="4176" y="3197"/>
                    <a:pt x="4271" y="3197"/>
                  </a:cubicBezTo>
                  <a:cubicBezTo>
                    <a:pt x="4391" y="3197"/>
                    <a:pt x="4446" y="3245"/>
                    <a:pt x="4446" y="3245"/>
                  </a:cubicBezTo>
                  <a:cubicBezTo>
                    <a:pt x="4579" y="2761"/>
                    <a:pt x="5232" y="1653"/>
                    <a:pt x="5232" y="1653"/>
                  </a:cubicBezTo>
                  <a:cubicBezTo>
                    <a:pt x="6366" y="235"/>
                    <a:pt x="8158" y="58"/>
                    <a:pt x="8158" y="58"/>
                  </a:cubicBezTo>
                  <a:cubicBezTo>
                    <a:pt x="8158" y="58"/>
                    <a:pt x="7978" y="0"/>
                    <a:pt x="73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36"/>
            <p:cNvSpPr/>
            <p:nvPr/>
          </p:nvSpPr>
          <p:spPr>
            <a:xfrm>
              <a:off x="1530775" y="3567500"/>
              <a:ext cx="42650" cy="36175"/>
            </a:xfrm>
            <a:custGeom>
              <a:avLst/>
              <a:gdLst/>
              <a:ahLst/>
              <a:cxnLst/>
              <a:rect l="l" t="t" r="r" b="b"/>
              <a:pathLst>
                <a:path w="1706" h="1447" extrusionOk="0">
                  <a:moveTo>
                    <a:pt x="885" y="0"/>
                  </a:moveTo>
                  <a:cubicBezTo>
                    <a:pt x="506" y="0"/>
                    <a:pt x="173" y="262"/>
                    <a:pt x="97" y="570"/>
                  </a:cubicBezTo>
                  <a:cubicBezTo>
                    <a:pt x="1" y="963"/>
                    <a:pt x="290" y="1264"/>
                    <a:pt x="290" y="1264"/>
                  </a:cubicBezTo>
                  <a:cubicBezTo>
                    <a:pt x="290" y="1264"/>
                    <a:pt x="457" y="1446"/>
                    <a:pt x="752" y="1446"/>
                  </a:cubicBezTo>
                  <a:cubicBezTo>
                    <a:pt x="821" y="1446"/>
                    <a:pt x="897" y="1436"/>
                    <a:pt x="980" y="1411"/>
                  </a:cubicBezTo>
                  <a:cubicBezTo>
                    <a:pt x="1415" y="1280"/>
                    <a:pt x="1705" y="273"/>
                    <a:pt x="1209" y="66"/>
                  </a:cubicBezTo>
                  <a:cubicBezTo>
                    <a:pt x="1100" y="21"/>
                    <a:pt x="991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36"/>
            <p:cNvSpPr/>
            <p:nvPr/>
          </p:nvSpPr>
          <p:spPr>
            <a:xfrm>
              <a:off x="1718175" y="3690600"/>
              <a:ext cx="36500" cy="37525"/>
            </a:xfrm>
            <a:custGeom>
              <a:avLst/>
              <a:gdLst/>
              <a:ahLst/>
              <a:cxnLst/>
              <a:rect l="l" t="t" r="r" b="b"/>
              <a:pathLst>
                <a:path w="1460" h="1501" extrusionOk="0">
                  <a:moveTo>
                    <a:pt x="1460" y="0"/>
                  </a:moveTo>
                  <a:lnTo>
                    <a:pt x="1460" y="0"/>
                  </a:lnTo>
                  <a:cubicBezTo>
                    <a:pt x="1195" y="77"/>
                    <a:pt x="907" y="130"/>
                    <a:pt x="605" y="138"/>
                  </a:cubicBezTo>
                  <a:cubicBezTo>
                    <a:pt x="548" y="139"/>
                    <a:pt x="492" y="140"/>
                    <a:pt x="436" y="140"/>
                  </a:cubicBezTo>
                  <a:cubicBezTo>
                    <a:pt x="285" y="140"/>
                    <a:pt x="140" y="135"/>
                    <a:pt x="1" y="127"/>
                  </a:cubicBezTo>
                  <a:lnTo>
                    <a:pt x="1" y="127"/>
                  </a:lnTo>
                  <a:cubicBezTo>
                    <a:pt x="40" y="571"/>
                    <a:pt x="44" y="1022"/>
                    <a:pt x="111" y="1458"/>
                  </a:cubicBezTo>
                  <a:cubicBezTo>
                    <a:pt x="330" y="1484"/>
                    <a:pt x="559" y="1500"/>
                    <a:pt x="791" y="1500"/>
                  </a:cubicBezTo>
                  <a:cubicBezTo>
                    <a:pt x="1014" y="1500"/>
                    <a:pt x="1240" y="1485"/>
                    <a:pt x="1460" y="1449"/>
                  </a:cubicBezTo>
                  <a:cubicBezTo>
                    <a:pt x="1390" y="965"/>
                    <a:pt x="1417" y="473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36"/>
            <p:cNvSpPr/>
            <p:nvPr/>
          </p:nvSpPr>
          <p:spPr>
            <a:xfrm>
              <a:off x="1752925" y="3676000"/>
              <a:ext cx="40600" cy="50825"/>
            </a:xfrm>
            <a:custGeom>
              <a:avLst/>
              <a:gdLst/>
              <a:ahLst/>
              <a:cxnLst/>
              <a:rect l="l" t="t" r="r" b="b"/>
              <a:pathLst>
                <a:path w="1624" h="2033" extrusionOk="0">
                  <a:moveTo>
                    <a:pt x="1307" y="1"/>
                  </a:moveTo>
                  <a:cubicBezTo>
                    <a:pt x="1026" y="187"/>
                    <a:pt x="592" y="434"/>
                    <a:pt x="70" y="584"/>
                  </a:cubicBezTo>
                  <a:cubicBezTo>
                    <a:pt x="27" y="1057"/>
                    <a:pt x="0" y="1549"/>
                    <a:pt x="70" y="2033"/>
                  </a:cubicBezTo>
                  <a:cubicBezTo>
                    <a:pt x="115" y="2026"/>
                    <a:pt x="160" y="2018"/>
                    <a:pt x="204" y="2009"/>
                  </a:cubicBezTo>
                  <a:cubicBezTo>
                    <a:pt x="925" y="1859"/>
                    <a:pt x="1368" y="1628"/>
                    <a:pt x="1624" y="1446"/>
                  </a:cubicBezTo>
                  <a:cubicBezTo>
                    <a:pt x="1555" y="972"/>
                    <a:pt x="1608" y="448"/>
                    <a:pt x="13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36"/>
            <p:cNvSpPr/>
            <p:nvPr/>
          </p:nvSpPr>
          <p:spPr>
            <a:xfrm>
              <a:off x="1785600" y="3669575"/>
              <a:ext cx="15525" cy="42600"/>
            </a:xfrm>
            <a:custGeom>
              <a:avLst/>
              <a:gdLst/>
              <a:ahLst/>
              <a:cxnLst/>
              <a:rect l="l" t="t" r="r" b="b"/>
              <a:pathLst>
                <a:path w="621" h="1704" extrusionOk="0">
                  <a:moveTo>
                    <a:pt x="346" y="1"/>
                  </a:moveTo>
                  <a:cubicBezTo>
                    <a:pt x="346" y="1"/>
                    <a:pt x="220" y="111"/>
                    <a:pt x="0" y="258"/>
                  </a:cubicBezTo>
                  <a:cubicBezTo>
                    <a:pt x="301" y="705"/>
                    <a:pt x="248" y="1229"/>
                    <a:pt x="317" y="1703"/>
                  </a:cubicBezTo>
                  <a:cubicBezTo>
                    <a:pt x="540" y="1544"/>
                    <a:pt x="621" y="1421"/>
                    <a:pt x="621" y="1421"/>
                  </a:cubicBezTo>
                  <a:lnTo>
                    <a:pt x="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36"/>
            <p:cNvSpPr/>
            <p:nvPr/>
          </p:nvSpPr>
          <p:spPr>
            <a:xfrm>
              <a:off x="1675975" y="3685975"/>
              <a:ext cx="24550" cy="36575"/>
            </a:xfrm>
            <a:custGeom>
              <a:avLst/>
              <a:gdLst/>
              <a:ahLst/>
              <a:cxnLst/>
              <a:rect l="l" t="t" r="r" b="b"/>
              <a:pathLst>
                <a:path w="982" h="1463" extrusionOk="0">
                  <a:moveTo>
                    <a:pt x="1" y="0"/>
                  </a:moveTo>
                  <a:lnTo>
                    <a:pt x="263" y="1298"/>
                  </a:lnTo>
                  <a:cubicBezTo>
                    <a:pt x="263" y="1298"/>
                    <a:pt x="484" y="1376"/>
                    <a:pt x="829" y="1463"/>
                  </a:cubicBezTo>
                  <a:cubicBezTo>
                    <a:pt x="818" y="1056"/>
                    <a:pt x="887" y="639"/>
                    <a:pt x="982" y="237"/>
                  </a:cubicBezTo>
                  <a:cubicBezTo>
                    <a:pt x="371" y="14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36"/>
            <p:cNvSpPr/>
            <p:nvPr/>
          </p:nvSpPr>
          <p:spPr>
            <a:xfrm>
              <a:off x="1696400" y="3691875"/>
              <a:ext cx="24550" cy="35200"/>
            </a:xfrm>
            <a:custGeom>
              <a:avLst/>
              <a:gdLst/>
              <a:ahLst/>
              <a:cxnLst/>
              <a:rect l="l" t="t" r="r" b="b"/>
              <a:pathLst>
                <a:path w="982" h="1408" extrusionOk="0">
                  <a:moveTo>
                    <a:pt x="165" y="1"/>
                  </a:moveTo>
                  <a:cubicBezTo>
                    <a:pt x="70" y="403"/>
                    <a:pt x="1" y="820"/>
                    <a:pt x="12" y="1227"/>
                  </a:cubicBezTo>
                  <a:cubicBezTo>
                    <a:pt x="276" y="1292"/>
                    <a:pt x="614" y="1363"/>
                    <a:pt x="982" y="1407"/>
                  </a:cubicBezTo>
                  <a:cubicBezTo>
                    <a:pt x="915" y="971"/>
                    <a:pt x="911" y="518"/>
                    <a:pt x="872" y="76"/>
                  </a:cubicBezTo>
                  <a:cubicBezTo>
                    <a:pt x="611" y="61"/>
                    <a:pt x="374" y="33"/>
                    <a:pt x="1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36"/>
            <p:cNvSpPr/>
            <p:nvPr/>
          </p:nvSpPr>
          <p:spPr>
            <a:xfrm>
              <a:off x="1777050" y="3712875"/>
              <a:ext cx="22775" cy="25550"/>
            </a:xfrm>
            <a:custGeom>
              <a:avLst/>
              <a:gdLst/>
              <a:ahLst/>
              <a:cxnLst/>
              <a:rect l="l" t="t" r="r" b="b"/>
              <a:pathLst>
                <a:path w="911" h="1022" extrusionOk="0">
                  <a:moveTo>
                    <a:pt x="615" y="1"/>
                  </a:moveTo>
                  <a:lnTo>
                    <a:pt x="0" y="314"/>
                  </a:lnTo>
                  <a:cubicBezTo>
                    <a:pt x="0" y="314"/>
                    <a:pt x="141" y="592"/>
                    <a:pt x="240" y="1022"/>
                  </a:cubicBezTo>
                  <a:cubicBezTo>
                    <a:pt x="470" y="1001"/>
                    <a:pt x="694" y="957"/>
                    <a:pt x="910" y="892"/>
                  </a:cubicBezTo>
                  <a:cubicBezTo>
                    <a:pt x="743" y="419"/>
                    <a:pt x="615" y="1"/>
                    <a:pt x="6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36"/>
            <p:cNvSpPr/>
            <p:nvPr/>
          </p:nvSpPr>
          <p:spPr>
            <a:xfrm>
              <a:off x="1783025" y="3735150"/>
              <a:ext cx="22300" cy="17825"/>
            </a:xfrm>
            <a:custGeom>
              <a:avLst/>
              <a:gdLst/>
              <a:ahLst/>
              <a:cxnLst/>
              <a:rect l="l" t="t" r="r" b="b"/>
              <a:pathLst>
                <a:path w="892" h="713" extrusionOk="0">
                  <a:moveTo>
                    <a:pt x="671" y="1"/>
                  </a:moveTo>
                  <a:cubicBezTo>
                    <a:pt x="455" y="66"/>
                    <a:pt x="231" y="110"/>
                    <a:pt x="1" y="131"/>
                  </a:cubicBezTo>
                  <a:cubicBezTo>
                    <a:pt x="41" y="303"/>
                    <a:pt x="74" y="499"/>
                    <a:pt x="89" y="713"/>
                  </a:cubicBezTo>
                  <a:cubicBezTo>
                    <a:pt x="363" y="703"/>
                    <a:pt x="637" y="660"/>
                    <a:pt x="892" y="580"/>
                  </a:cubicBezTo>
                  <a:cubicBezTo>
                    <a:pt x="815" y="394"/>
                    <a:pt x="740" y="193"/>
                    <a:pt x="6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36"/>
            <p:cNvSpPr/>
            <p:nvPr/>
          </p:nvSpPr>
          <p:spPr>
            <a:xfrm>
              <a:off x="1785100" y="3749625"/>
              <a:ext cx="27625" cy="24175"/>
            </a:xfrm>
            <a:custGeom>
              <a:avLst/>
              <a:gdLst/>
              <a:ahLst/>
              <a:cxnLst/>
              <a:rect l="l" t="t" r="r" b="b"/>
              <a:pathLst>
                <a:path w="1105" h="967" extrusionOk="0">
                  <a:moveTo>
                    <a:pt x="809" y="1"/>
                  </a:moveTo>
                  <a:cubicBezTo>
                    <a:pt x="554" y="81"/>
                    <a:pt x="280" y="124"/>
                    <a:pt x="6" y="134"/>
                  </a:cubicBezTo>
                  <a:cubicBezTo>
                    <a:pt x="16" y="276"/>
                    <a:pt x="19" y="426"/>
                    <a:pt x="10" y="582"/>
                  </a:cubicBezTo>
                  <a:cubicBezTo>
                    <a:pt x="3" y="706"/>
                    <a:pt x="1" y="823"/>
                    <a:pt x="3" y="932"/>
                  </a:cubicBezTo>
                  <a:cubicBezTo>
                    <a:pt x="105" y="956"/>
                    <a:pt x="209" y="967"/>
                    <a:pt x="312" y="967"/>
                  </a:cubicBezTo>
                  <a:cubicBezTo>
                    <a:pt x="577" y="967"/>
                    <a:pt x="844" y="896"/>
                    <a:pt x="1104" y="796"/>
                  </a:cubicBezTo>
                  <a:cubicBezTo>
                    <a:pt x="1026" y="558"/>
                    <a:pt x="934" y="305"/>
                    <a:pt x="843" y="86"/>
                  </a:cubicBezTo>
                  <a:cubicBezTo>
                    <a:pt x="831" y="58"/>
                    <a:pt x="820" y="30"/>
                    <a:pt x="8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36"/>
            <p:cNvSpPr/>
            <p:nvPr/>
          </p:nvSpPr>
          <p:spPr>
            <a:xfrm>
              <a:off x="1786175" y="3782775"/>
              <a:ext cx="32975" cy="19100"/>
            </a:xfrm>
            <a:custGeom>
              <a:avLst/>
              <a:gdLst/>
              <a:ahLst/>
              <a:cxnLst/>
              <a:rect l="l" t="t" r="r" b="b"/>
              <a:pathLst>
                <a:path w="1319" h="764" extrusionOk="0">
                  <a:moveTo>
                    <a:pt x="1224" y="1"/>
                  </a:moveTo>
                  <a:cubicBezTo>
                    <a:pt x="1004" y="131"/>
                    <a:pt x="757" y="196"/>
                    <a:pt x="498" y="196"/>
                  </a:cubicBezTo>
                  <a:cubicBezTo>
                    <a:pt x="335" y="196"/>
                    <a:pt x="168" y="170"/>
                    <a:pt x="1" y="119"/>
                  </a:cubicBezTo>
                  <a:lnTo>
                    <a:pt x="1" y="119"/>
                  </a:lnTo>
                  <a:cubicBezTo>
                    <a:pt x="62" y="539"/>
                    <a:pt x="171" y="763"/>
                    <a:pt x="171" y="763"/>
                  </a:cubicBezTo>
                  <a:cubicBezTo>
                    <a:pt x="171" y="763"/>
                    <a:pt x="1272" y="366"/>
                    <a:pt x="1305" y="366"/>
                  </a:cubicBezTo>
                  <a:cubicBezTo>
                    <a:pt x="1318" y="366"/>
                    <a:pt x="1286" y="219"/>
                    <a:pt x="12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36"/>
            <p:cNvSpPr/>
            <p:nvPr/>
          </p:nvSpPr>
          <p:spPr>
            <a:xfrm>
              <a:off x="1785150" y="3769525"/>
              <a:ext cx="31625" cy="18150"/>
            </a:xfrm>
            <a:custGeom>
              <a:avLst/>
              <a:gdLst/>
              <a:ahLst/>
              <a:cxnLst/>
              <a:rect l="l" t="t" r="r" b="b"/>
              <a:pathLst>
                <a:path w="1265" h="726" extrusionOk="0">
                  <a:moveTo>
                    <a:pt x="1102" y="0"/>
                  </a:moveTo>
                  <a:cubicBezTo>
                    <a:pt x="842" y="100"/>
                    <a:pt x="575" y="171"/>
                    <a:pt x="310" y="171"/>
                  </a:cubicBezTo>
                  <a:cubicBezTo>
                    <a:pt x="206" y="171"/>
                    <a:pt x="103" y="160"/>
                    <a:pt x="1" y="136"/>
                  </a:cubicBezTo>
                  <a:lnTo>
                    <a:pt x="1" y="136"/>
                  </a:lnTo>
                  <a:cubicBezTo>
                    <a:pt x="4" y="331"/>
                    <a:pt x="20" y="502"/>
                    <a:pt x="42" y="649"/>
                  </a:cubicBezTo>
                  <a:cubicBezTo>
                    <a:pt x="209" y="700"/>
                    <a:pt x="376" y="726"/>
                    <a:pt x="539" y="726"/>
                  </a:cubicBezTo>
                  <a:cubicBezTo>
                    <a:pt x="797" y="726"/>
                    <a:pt x="1045" y="661"/>
                    <a:pt x="1264" y="531"/>
                  </a:cubicBezTo>
                  <a:cubicBezTo>
                    <a:pt x="1222" y="379"/>
                    <a:pt x="1166" y="194"/>
                    <a:pt x="11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36"/>
            <p:cNvSpPr/>
            <p:nvPr/>
          </p:nvSpPr>
          <p:spPr>
            <a:xfrm>
              <a:off x="1802650" y="3796350"/>
              <a:ext cx="9550" cy="24000"/>
            </a:xfrm>
            <a:custGeom>
              <a:avLst/>
              <a:gdLst/>
              <a:ahLst/>
              <a:cxnLst/>
              <a:rect l="l" t="t" r="r" b="b"/>
              <a:pathLst>
                <a:path w="382" h="960" extrusionOk="0">
                  <a:moveTo>
                    <a:pt x="128" y="0"/>
                  </a:moveTo>
                  <a:lnTo>
                    <a:pt x="22" y="38"/>
                  </a:lnTo>
                  <a:cubicBezTo>
                    <a:pt x="22" y="38"/>
                    <a:pt x="0" y="250"/>
                    <a:pt x="124" y="503"/>
                  </a:cubicBezTo>
                  <a:cubicBezTo>
                    <a:pt x="248" y="757"/>
                    <a:pt x="259" y="959"/>
                    <a:pt x="259" y="959"/>
                  </a:cubicBezTo>
                  <a:lnTo>
                    <a:pt x="382" y="959"/>
                  </a:lnTo>
                  <a:cubicBezTo>
                    <a:pt x="382" y="959"/>
                    <a:pt x="279" y="675"/>
                    <a:pt x="201" y="527"/>
                  </a:cubicBezTo>
                  <a:cubicBezTo>
                    <a:pt x="124" y="379"/>
                    <a:pt x="128" y="0"/>
                    <a:pt x="1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36"/>
            <p:cNvSpPr/>
            <p:nvPr/>
          </p:nvSpPr>
          <p:spPr>
            <a:xfrm>
              <a:off x="1816175" y="3791925"/>
              <a:ext cx="9150" cy="23200"/>
            </a:xfrm>
            <a:custGeom>
              <a:avLst/>
              <a:gdLst/>
              <a:ahLst/>
              <a:cxnLst/>
              <a:rect l="l" t="t" r="r" b="b"/>
              <a:pathLst>
                <a:path w="366" h="928" extrusionOk="0">
                  <a:moveTo>
                    <a:pt x="105" y="0"/>
                  </a:moveTo>
                  <a:lnTo>
                    <a:pt x="1" y="33"/>
                  </a:lnTo>
                  <a:cubicBezTo>
                    <a:pt x="1" y="33"/>
                    <a:pt x="3" y="175"/>
                    <a:pt x="108" y="397"/>
                  </a:cubicBezTo>
                  <a:cubicBezTo>
                    <a:pt x="212" y="618"/>
                    <a:pt x="230" y="927"/>
                    <a:pt x="230" y="927"/>
                  </a:cubicBezTo>
                  <a:lnTo>
                    <a:pt x="365" y="927"/>
                  </a:lnTo>
                  <a:cubicBezTo>
                    <a:pt x="365" y="927"/>
                    <a:pt x="258" y="439"/>
                    <a:pt x="151" y="339"/>
                  </a:cubicBezTo>
                  <a:cubicBezTo>
                    <a:pt x="45" y="239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36"/>
            <p:cNvSpPr/>
            <p:nvPr/>
          </p:nvSpPr>
          <p:spPr>
            <a:xfrm>
              <a:off x="1790425" y="3800350"/>
              <a:ext cx="9300" cy="23375"/>
            </a:xfrm>
            <a:custGeom>
              <a:avLst/>
              <a:gdLst/>
              <a:ahLst/>
              <a:cxnLst/>
              <a:rect l="l" t="t" r="r" b="b"/>
              <a:pathLst>
                <a:path w="372" h="935" extrusionOk="0">
                  <a:moveTo>
                    <a:pt x="166" y="1"/>
                  </a:moveTo>
                  <a:lnTo>
                    <a:pt x="1" y="60"/>
                  </a:lnTo>
                  <a:cubicBezTo>
                    <a:pt x="1" y="60"/>
                    <a:pt x="110" y="101"/>
                    <a:pt x="211" y="319"/>
                  </a:cubicBezTo>
                  <a:cubicBezTo>
                    <a:pt x="311" y="537"/>
                    <a:pt x="158" y="907"/>
                    <a:pt x="158" y="907"/>
                  </a:cubicBezTo>
                  <a:lnTo>
                    <a:pt x="371" y="934"/>
                  </a:lnTo>
                  <a:cubicBezTo>
                    <a:pt x="371" y="934"/>
                    <a:pt x="361" y="526"/>
                    <a:pt x="302" y="319"/>
                  </a:cubicBezTo>
                  <a:cubicBezTo>
                    <a:pt x="243" y="112"/>
                    <a:pt x="166" y="1"/>
                    <a:pt x="1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36"/>
            <p:cNvSpPr/>
            <p:nvPr/>
          </p:nvSpPr>
          <p:spPr>
            <a:xfrm>
              <a:off x="1745000" y="3745350"/>
              <a:ext cx="15275" cy="9550"/>
            </a:xfrm>
            <a:custGeom>
              <a:avLst/>
              <a:gdLst/>
              <a:ahLst/>
              <a:cxnLst/>
              <a:rect l="l" t="t" r="r" b="b"/>
              <a:pathLst>
                <a:path w="611" h="382" extrusionOk="0">
                  <a:moveTo>
                    <a:pt x="335" y="1"/>
                  </a:moveTo>
                  <a:cubicBezTo>
                    <a:pt x="331" y="1"/>
                    <a:pt x="327" y="1"/>
                    <a:pt x="323" y="1"/>
                  </a:cubicBezTo>
                  <a:cubicBezTo>
                    <a:pt x="168" y="12"/>
                    <a:pt x="1" y="142"/>
                    <a:pt x="141" y="323"/>
                  </a:cubicBezTo>
                  <a:cubicBezTo>
                    <a:pt x="141" y="323"/>
                    <a:pt x="176" y="381"/>
                    <a:pt x="258" y="381"/>
                  </a:cubicBezTo>
                  <a:cubicBezTo>
                    <a:pt x="299" y="381"/>
                    <a:pt x="352" y="367"/>
                    <a:pt x="417" y="323"/>
                  </a:cubicBezTo>
                  <a:cubicBezTo>
                    <a:pt x="610" y="197"/>
                    <a:pt x="486" y="1"/>
                    <a:pt x="3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36"/>
            <p:cNvSpPr/>
            <p:nvPr/>
          </p:nvSpPr>
          <p:spPr>
            <a:xfrm>
              <a:off x="1749025" y="3782325"/>
              <a:ext cx="12175" cy="8225"/>
            </a:xfrm>
            <a:custGeom>
              <a:avLst/>
              <a:gdLst/>
              <a:ahLst/>
              <a:cxnLst/>
              <a:rect l="l" t="t" r="r" b="b"/>
              <a:pathLst>
                <a:path w="487" h="329" extrusionOk="0">
                  <a:moveTo>
                    <a:pt x="344" y="0"/>
                  </a:moveTo>
                  <a:cubicBezTo>
                    <a:pt x="327" y="0"/>
                    <a:pt x="309" y="2"/>
                    <a:pt x="287" y="5"/>
                  </a:cubicBezTo>
                  <a:cubicBezTo>
                    <a:pt x="84" y="36"/>
                    <a:pt x="0" y="281"/>
                    <a:pt x="141" y="317"/>
                  </a:cubicBezTo>
                  <a:cubicBezTo>
                    <a:pt x="169" y="325"/>
                    <a:pt x="199" y="328"/>
                    <a:pt x="230" y="328"/>
                  </a:cubicBezTo>
                  <a:cubicBezTo>
                    <a:pt x="351" y="328"/>
                    <a:pt x="473" y="267"/>
                    <a:pt x="469" y="109"/>
                  </a:cubicBezTo>
                  <a:cubicBezTo>
                    <a:pt x="469" y="109"/>
                    <a:pt x="487" y="0"/>
                    <a:pt x="3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36"/>
            <p:cNvSpPr/>
            <p:nvPr/>
          </p:nvSpPr>
          <p:spPr>
            <a:xfrm>
              <a:off x="1752050" y="3809125"/>
              <a:ext cx="13550" cy="8725"/>
            </a:xfrm>
            <a:custGeom>
              <a:avLst/>
              <a:gdLst/>
              <a:ahLst/>
              <a:cxnLst/>
              <a:rect l="l" t="t" r="r" b="b"/>
              <a:pathLst>
                <a:path w="542" h="349" extrusionOk="0">
                  <a:moveTo>
                    <a:pt x="392" y="0"/>
                  </a:moveTo>
                  <a:cubicBezTo>
                    <a:pt x="362" y="0"/>
                    <a:pt x="325" y="5"/>
                    <a:pt x="281" y="16"/>
                  </a:cubicBezTo>
                  <a:cubicBezTo>
                    <a:pt x="16" y="83"/>
                    <a:pt x="0" y="333"/>
                    <a:pt x="218" y="348"/>
                  </a:cubicBezTo>
                  <a:cubicBezTo>
                    <a:pt x="226" y="349"/>
                    <a:pt x="233" y="349"/>
                    <a:pt x="241" y="349"/>
                  </a:cubicBezTo>
                  <a:cubicBezTo>
                    <a:pt x="443" y="349"/>
                    <a:pt x="534" y="149"/>
                    <a:pt x="531" y="117"/>
                  </a:cubicBezTo>
                  <a:cubicBezTo>
                    <a:pt x="531" y="117"/>
                    <a:pt x="541" y="0"/>
                    <a:pt x="3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36"/>
            <p:cNvSpPr/>
            <p:nvPr/>
          </p:nvSpPr>
          <p:spPr>
            <a:xfrm>
              <a:off x="1538975" y="3700850"/>
              <a:ext cx="118475" cy="86800"/>
            </a:xfrm>
            <a:custGeom>
              <a:avLst/>
              <a:gdLst/>
              <a:ahLst/>
              <a:cxnLst/>
              <a:rect l="l" t="t" r="r" b="b"/>
              <a:pathLst>
                <a:path w="4739" h="3472" extrusionOk="0">
                  <a:moveTo>
                    <a:pt x="1141" y="1"/>
                  </a:moveTo>
                  <a:cubicBezTo>
                    <a:pt x="1129" y="1"/>
                    <a:pt x="1116" y="6"/>
                    <a:pt x="1107" y="15"/>
                  </a:cubicBezTo>
                  <a:cubicBezTo>
                    <a:pt x="1088" y="35"/>
                    <a:pt x="1089" y="64"/>
                    <a:pt x="1109" y="83"/>
                  </a:cubicBezTo>
                  <a:cubicBezTo>
                    <a:pt x="1117" y="91"/>
                    <a:pt x="2009" y="936"/>
                    <a:pt x="2107" y="1231"/>
                  </a:cubicBezTo>
                  <a:cubicBezTo>
                    <a:pt x="2168" y="1416"/>
                    <a:pt x="2222" y="1617"/>
                    <a:pt x="2254" y="1746"/>
                  </a:cubicBezTo>
                  <a:cubicBezTo>
                    <a:pt x="2100" y="1616"/>
                    <a:pt x="1951" y="1476"/>
                    <a:pt x="1826" y="1342"/>
                  </a:cubicBezTo>
                  <a:cubicBezTo>
                    <a:pt x="1825" y="1341"/>
                    <a:pt x="1824" y="1341"/>
                    <a:pt x="1824" y="1340"/>
                  </a:cubicBezTo>
                  <a:cubicBezTo>
                    <a:pt x="1769" y="1280"/>
                    <a:pt x="1718" y="1222"/>
                    <a:pt x="1674" y="1166"/>
                  </a:cubicBezTo>
                  <a:cubicBezTo>
                    <a:pt x="1363" y="772"/>
                    <a:pt x="778" y="453"/>
                    <a:pt x="753" y="440"/>
                  </a:cubicBezTo>
                  <a:cubicBezTo>
                    <a:pt x="746" y="436"/>
                    <a:pt x="738" y="435"/>
                    <a:pt x="731" y="435"/>
                  </a:cubicBezTo>
                  <a:cubicBezTo>
                    <a:pt x="714" y="435"/>
                    <a:pt x="698" y="444"/>
                    <a:pt x="689" y="459"/>
                  </a:cubicBezTo>
                  <a:cubicBezTo>
                    <a:pt x="676" y="483"/>
                    <a:pt x="685" y="512"/>
                    <a:pt x="708" y="524"/>
                  </a:cubicBezTo>
                  <a:cubicBezTo>
                    <a:pt x="714" y="527"/>
                    <a:pt x="1300" y="846"/>
                    <a:pt x="1599" y="1225"/>
                  </a:cubicBezTo>
                  <a:cubicBezTo>
                    <a:pt x="1627" y="1260"/>
                    <a:pt x="1657" y="1295"/>
                    <a:pt x="1687" y="1331"/>
                  </a:cubicBezTo>
                  <a:cubicBezTo>
                    <a:pt x="1555" y="1330"/>
                    <a:pt x="1293" y="1308"/>
                    <a:pt x="954" y="1172"/>
                  </a:cubicBezTo>
                  <a:cubicBezTo>
                    <a:pt x="446" y="968"/>
                    <a:pt x="75" y="825"/>
                    <a:pt x="71" y="823"/>
                  </a:cubicBezTo>
                  <a:cubicBezTo>
                    <a:pt x="65" y="821"/>
                    <a:pt x="60" y="820"/>
                    <a:pt x="54" y="820"/>
                  </a:cubicBezTo>
                  <a:cubicBezTo>
                    <a:pt x="35" y="820"/>
                    <a:pt x="17" y="831"/>
                    <a:pt x="9" y="850"/>
                  </a:cubicBezTo>
                  <a:cubicBezTo>
                    <a:pt x="0" y="875"/>
                    <a:pt x="13" y="903"/>
                    <a:pt x="37" y="912"/>
                  </a:cubicBezTo>
                  <a:cubicBezTo>
                    <a:pt x="40" y="913"/>
                    <a:pt x="411" y="1057"/>
                    <a:pt x="920" y="1260"/>
                  </a:cubicBezTo>
                  <a:cubicBezTo>
                    <a:pt x="1274" y="1402"/>
                    <a:pt x="1546" y="1426"/>
                    <a:pt x="1688" y="1426"/>
                  </a:cubicBezTo>
                  <a:cubicBezTo>
                    <a:pt x="1725" y="1426"/>
                    <a:pt x="1753" y="1425"/>
                    <a:pt x="1771" y="1423"/>
                  </a:cubicBezTo>
                  <a:cubicBezTo>
                    <a:pt x="2102" y="1776"/>
                    <a:pt x="2579" y="2152"/>
                    <a:pt x="2929" y="2326"/>
                  </a:cubicBezTo>
                  <a:cubicBezTo>
                    <a:pt x="3328" y="2524"/>
                    <a:pt x="4645" y="3453"/>
                    <a:pt x="4658" y="3462"/>
                  </a:cubicBezTo>
                  <a:cubicBezTo>
                    <a:pt x="4666" y="3468"/>
                    <a:pt x="4675" y="3471"/>
                    <a:pt x="4685" y="3471"/>
                  </a:cubicBezTo>
                  <a:cubicBezTo>
                    <a:pt x="4700" y="3471"/>
                    <a:pt x="4714" y="3464"/>
                    <a:pt x="4723" y="3451"/>
                  </a:cubicBezTo>
                  <a:cubicBezTo>
                    <a:pt x="4739" y="3429"/>
                    <a:pt x="4734" y="3399"/>
                    <a:pt x="4712" y="3385"/>
                  </a:cubicBezTo>
                  <a:cubicBezTo>
                    <a:pt x="4658" y="3346"/>
                    <a:pt x="3377" y="2442"/>
                    <a:pt x="2971" y="2241"/>
                  </a:cubicBezTo>
                  <a:cubicBezTo>
                    <a:pt x="2797" y="2154"/>
                    <a:pt x="2585" y="2011"/>
                    <a:pt x="2377" y="1846"/>
                  </a:cubicBezTo>
                  <a:cubicBezTo>
                    <a:pt x="2360" y="1773"/>
                    <a:pt x="2287" y="1471"/>
                    <a:pt x="2197" y="1201"/>
                  </a:cubicBezTo>
                  <a:cubicBezTo>
                    <a:pt x="2092" y="884"/>
                    <a:pt x="1211" y="49"/>
                    <a:pt x="1173" y="13"/>
                  </a:cubicBezTo>
                  <a:cubicBezTo>
                    <a:pt x="1165" y="5"/>
                    <a:pt x="1153" y="1"/>
                    <a:pt x="11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36"/>
            <p:cNvSpPr/>
            <p:nvPr/>
          </p:nvSpPr>
          <p:spPr>
            <a:xfrm>
              <a:off x="1855050" y="3658525"/>
              <a:ext cx="71525" cy="86750"/>
            </a:xfrm>
            <a:custGeom>
              <a:avLst/>
              <a:gdLst/>
              <a:ahLst/>
              <a:cxnLst/>
              <a:rect l="l" t="t" r="r" b="b"/>
              <a:pathLst>
                <a:path w="2861" h="3470" extrusionOk="0">
                  <a:moveTo>
                    <a:pt x="2183" y="0"/>
                  </a:moveTo>
                  <a:cubicBezTo>
                    <a:pt x="2163" y="0"/>
                    <a:pt x="2144" y="13"/>
                    <a:pt x="2138" y="32"/>
                  </a:cubicBezTo>
                  <a:cubicBezTo>
                    <a:pt x="2137" y="37"/>
                    <a:pt x="2006" y="432"/>
                    <a:pt x="1549" y="932"/>
                  </a:cubicBezTo>
                  <a:cubicBezTo>
                    <a:pt x="1511" y="974"/>
                    <a:pt x="1469" y="1024"/>
                    <a:pt x="1425" y="1082"/>
                  </a:cubicBezTo>
                  <a:cubicBezTo>
                    <a:pt x="1416" y="928"/>
                    <a:pt x="1406" y="677"/>
                    <a:pt x="1434" y="567"/>
                  </a:cubicBezTo>
                  <a:cubicBezTo>
                    <a:pt x="1440" y="542"/>
                    <a:pt x="1424" y="516"/>
                    <a:pt x="1399" y="509"/>
                  </a:cubicBezTo>
                  <a:cubicBezTo>
                    <a:pt x="1395" y="509"/>
                    <a:pt x="1391" y="508"/>
                    <a:pt x="1387" y="508"/>
                  </a:cubicBezTo>
                  <a:cubicBezTo>
                    <a:pt x="1366" y="508"/>
                    <a:pt x="1347" y="522"/>
                    <a:pt x="1342" y="544"/>
                  </a:cubicBezTo>
                  <a:cubicBezTo>
                    <a:pt x="1302" y="705"/>
                    <a:pt x="1331" y="1107"/>
                    <a:pt x="1338" y="1198"/>
                  </a:cubicBezTo>
                  <a:cubicBezTo>
                    <a:pt x="828" y="1908"/>
                    <a:pt x="51" y="3330"/>
                    <a:pt x="13" y="3399"/>
                  </a:cubicBezTo>
                  <a:cubicBezTo>
                    <a:pt x="1" y="3422"/>
                    <a:pt x="9" y="3450"/>
                    <a:pt x="31" y="3464"/>
                  </a:cubicBezTo>
                  <a:cubicBezTo>
                    <a:pt x="38" y="3468"/>
                    <a:pt x="47" y="3470"/>
                    <a:pt x="54" y="3470"/>
                  </a:cubicBezTo>
                  <a:cubicBezTo>
                    <a:pt x="71" y="3470"/>
                    <a:pt x="88" y="3461"/>
                    <a:pt x="96" y="3444"/>
                  </a:cubicBezTo>
                  <a:cubicBezTo>
                    <a:pt x="103" y="3432"/>
                    <a:pt x="560" y="2596"/>
                    <a:pt x="1004" y="1881"/>
                  </a:cubicBezTo>
                  <a:cubicBezTo>
                    <a:pt x="1033" y="1884"/>
                    <a:pt x="1083" y="1889"/>
                    <a:pt x="1147" y="1889"/>
                  </a:cubicBezTo>
                  <a:cubicBezTo>
                    <a:pt x="1317" y="1889"/>
                    <a:pt x="1589" y="1857"/>
                    <a:pt x="1864" y="1693"/>
                  </a:cubicBezTo>
                  <a:cubicBezTo>
                    <a:pt x="2290" y="1437"/>
                    <a:pt x="2829" y="1050"/>
                    <a:pt x="2834" y="1046"/>
                  </a:cubicBezTo>
                  <a:cubicBezTo>
                    <a:pt x="2856" y="1030"/>
                    <a:pt x="2861" y="1001"/>
                    <a:pt x="2845" y="979"/>
                  </a:cubicBezTo>
                  <a:cubicBezTo>
                    <a:pt x="2836" y="967"/>
                    <a:pt x="2821" y="960"/>
                    <a:pt x="2807" y="960"/>
                  </a:cubicBezTo>
                  <a:cubicBezTo>
                    <a:pt x="2797" y="960"/>
                    <a:pt x="2787" y="963"/>
                    <a:pt x="2779" y="969"/>
                  </a:cubicBezTo>
                  <a:cubicBezTo>
                    <a:pt x="2774" y="973"/>
                    <a:pt x="2238" y="1358"/>
                    <a:pt x="1814" y="1611"/>
                  </a:cubicBezTo>
                  <a:cubicBezTo>
                    <a:pt x="1561" y="1763"/>
                    <a:pt x="1304" y="1793"/>
                    <a:pt x="1146" y="1793"/>
                  </a:cubicBezTo>
                  <a:cubicBezTo>
                    <a:pt x="1112" y="1793"/>
                    <a:pt x="1084" y="1792"/>
                    <a:pt x="1060" y="1790"/>
                  </a:cubicBezTo>
                  <a:cubicBezTo>
                    <a:pt x="1271" y="1454"/>
                    <a:pt x="1475" y="1155"/>
                    <a:pt x="1619" y="997"/>
                  </a:cubicBezTo>
                  <a:cubicBezTo>
                    <a:pt x="2091" y="479"/>
                    <a:pt x="2223" y="78"/>
                    <a:pt x="2229" y="62"/>
                  </a:cubicBezTo>
                  <a:cubicBezTo>
                    <a:pt x="2236" y="38"/>
                    <a:pt x="2223" y="10"/>
                    <a:pt x="2198" y="3"/>
                  </a:cubicBezTo>
                  <a:cubicBezTo>
                    <a:pt x="2193" y="1"/>
                    <a:pt x="2188" y="0"/>
                    <a:pt x="21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36"/>
            <p:cNvSpPr/>
            <p:nvPr/>
          </p:nvSpPr>
          <p:spPr>
            <a:xfrm>
              <a:off x="1637975" y="3538525"/>
              <a:ext cx="124250" cy="111375"/>
            </a:xfrm>
            <a:custGeom>
              <a:avLst/>
              <a:gdLst/>
              <a:ahLst/>
              <a:cxnLst/>
              <a:rect l="l" t="t" r="r" b="b"/>
              <a:pathLst>
                <a:path w="4970" h="4455" extrusionOk="0">
                  <a:moveTo>
                    <a:pt x="2909" y="1"/>
                  </a:moveTo>
                  <a:lnTo>
                    <a:pt x="2317" y="128"/>
                  </a:lnTo>
                  <a:cubicBezTo>
                    <a:pt x="955" y="638"/>
                    <a:pt x="244" y="2410"/>
                    <a:pt x="123" y="3166"/>
                  </a:cubicBezTo>
                  <a:cubicBezTo>
                    <a:pt x="1" y="3920"/>
                    <a:pt x="369" y="4455"/>
                    <a:pt x="369" y="4455"/>
                  </a:cubicBezTo>
                  <a:cubicBezTo>
                    <a:pt x="1575" y="1453"/>
                    <a:pt x="4970" y="363"/>
                    <a:pt x="4970" y="363"/>
                  </a:cubicBezTo>
                  <a:cubicBezTo>
                    <a:pt x="4087" y="85"/>
                    <a:pt x="2909" y="1"/>
                    <a:pt x="2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9" name="Google Shape;1099;p36"/>
          <p:cNvGrpSpPr/>
          <p:nvPr/>
        </p:nvGrpSpPr>
        <p:grpSpPr>
          <a:xfrm>
            <a:off x="4296624" y="-183219"/>
            <a:ext cx="1614217" cy="1791332"/>
            <a:chOff x="5213737" y="3106366"/>
            <a:chExt cx="1614217" cy="1791332"/>
          </a:xfrm>
        </p:grpSpPr>
        <p:sp>
          <p:nvSpPr>
            <p:cNvPr id="1100" name="Google Shape;1100;p36"/>
            <p:cNvSpPr/>
            <p:nvPr/>
          </p:nvSpPr>
          <p:spPr>
            <a:xfrm>
              <a:off x="6116058" y="3134490"/>
              <a:ext cx="572672" cy="589418"/>
            </a:xfrm>
            <a:custGeom>
              <a:avLst/>
              <a:gdLst/>
              <a:ahLst/>
              <a:cxnLst/>
              <a:rect l="l" t="t" r="r" b="b"/>
              <a:pathLst>
                <a:path w="5335" h="5491" extrusionOk="0">
                  <a:moveTo>
                    <a:pt x="2715" y="2732"/>
                  </a:moveTo>
                  <a:cubicBezTo>
                    <a:pt x="2725" y="2732"/>
                    <a:pt x="2729" y="2737"/>
                    <a:pt x="2726" y="2748"/>
                  </a:cubicBezTo>
                  <a:cubicBezTo>
                    <a:pt x="2725" y="2754"/>
                    <a:pt x="2723" y="2759"/>
                    <a:pt x="2721" y="2765"/>
                  </a:cubicBezTo>
                  <a:cubicBezTo>
                    <a:pt x="2695" y="2837"/>
                    <a:pt x="2676" y="2909"/>
                    <a:pt x="2657" y="2983"/>
                  </a:cubicBezTo>
                  <a:cubicBezTo>
                    <a:pt x="2654" y="2994"/>
                    <a:pt x="2652" y="3005"/>
                    <a:pt x="2648" y="3015"/>
                  </a:cubicBezTo>
                  <a:cubicBezTo>
                    <a:pt x="2646" y="3021"/>
                    <a:pt x="2643" y="3024"/>
                    <a:pt x="2639" y="3024"/>
                  </a:cubicBezTo>
                  <a:cubicBezTo>
                    <a:pt x="2636" y="3024"/>
                    <a:pt x="2633" y="3023"/>
                    <a:pt x="2630" y="3021"/>
                  </a:cubicBezTo>
                  <a:cubicBezTo>
                    <a:pt x="2611" y="3009"/>
                    <a:pt x="2592" y="2996"/>
                    <a:pt x="2573" y="2984"/>
                  </a:cubicBezTo>
                  <a:cubicBezTo>
                    <a:pt x="2520" y="2951"/>
                    <a:pt x="2470" y="2914"/>
                    <a:pt x="2422" y="2875"/>
                  </a:cubicBezTo>
                  <a:cubicBezTo>
                    <a:pt x="2394" y="2853"/>
                    <a:pt x="2366" y="2832"/>
                    <a:pt x="2338" y="2809"/>
                  </a:cubicBezTo>
                  <a:cubicBezTo>
                    <a:pt x="2324" y="2798"/>
                    <a:pt x="2306" y="2789"/>
                    <a:pt x="2301" y="2768"/>
                  </a:cubicBezTo>
                  <a:cubicBezTo>
                    <a:pt x="2319" y="2761"/>
                    <a:pt x="2336" y="2763"/>
                    <a:pt x="2353" y="2761"/>
                  </a:cubicBezTo>
                  <a:cubicBezTo>
                    <a:pt x="2360" y="2761"/>
                    <a:pt x="2366" y="2760"/>
                    <a:pt x="2372" y="2760"/>
                  </a:cubicBezTo>
                  <a:cubicBezTo>
                    <a:pt x="2463" y="2751"/>
                    <a:pt x="2555" y="2742"/>
                    <a:pt x="2646" y="2735"/>
                  </a:cubicBezTo>
                  <a:cubicBezTo>
                    <a:pt x="2670" y="2733"/>
                    <a:pt x="2692" y="2733"/>
                    <a:pt x="2715" y="2732"/>
                  </a:cubicBezTo>
                  <a:close/>
                  <a:moveTo>
                    <a:pt x="2462" y="1"/>
                  </a:moveTo>
                  <a:cubicBezTo>
                    <a:pt x="2448" y="1"/>
                    <a:pt x="2436" y="6"/>
                    <a:pt x="2426" y="16"/>
                  </a:cubicBezTo>
                  <a:cubicBezTo>
                    <a:pt x="2419" y="24"/>
                    <a:pt x="2414" y="32"/>
                    <a:pt x="2410" y="41"/>
                  </a:cubicBezTo>
                  <a:cubicBezTo>
                    <a:pt x="2400" y="64"/>
                    <a:pt x="2392" y="87"/>
                    <a:pt x="2387" y="112"/>
                  </a:cubicBezTo>
                  <a:cubicBezTo>
                    <a:pt x="2378" y="164"/>
                    <a:pt x="2376" y="217"/>
                    <a:pt x="2374" y="270"/>
                  </a:cubicBezTo>
                  <a:cubicBezTo>
                    <a:pt x="2371" y="363"/>
                    <a:pt x="2365" y="458"/>
                    <a:pt x="2354" y="551"/>
                  </a:cubicBezTo>
                  <a:cubicBezTo>
                    <a:pt x="2350" y="591"/>
                    <a:pt x="2347" y="631"/>
                    <a:pt x="2344" y="671"/>
                  </a:cubicBezTo>
                  <a:cubicBezTo>
                    <a:pt x="2340" y="727"/>
                    <a:pt x="2335" y="783"/>
                    <a:pt x="2324" y="839"/>
                  </a:cubicBezTo>
                  <a:cubicBezTo>
                    <a:pt x="2308" y="920"/>
                    <a:pt x="2280" y="997"/>
                    <a:pt x="2246" y="1072"/>
                  </a:cubicBezTo>
                  <a:cubicBezTo>
                    <a:pt x="2206" y="1159"/>
                    <a:pt x="2168" y="1247"/>
                    <a:pt x="2135" y="1337"/>
                  </a:cubicBezTo>
                  <a:cubicBezTo>
                    <a:pt x="2103" y="1425"/>
                    <a:pt x="2058" y="1507"/>
                    <a:pt x="2016" y="1591"/>
                  </a:cubicBezTo>
                  <a:cubicBezTo>
                    <a:pt x="2011" y="1600"/>
                    <a:pt x="2003" y="1606"/>
                    <a:pt x="1993" y="1608"/>
                  </a:cubicBezTo>
                  <a:cubicBezTo>
                    <a:pt x="1982" y="1611"/>
                    <a:pt x="1970" y="1615"/>
                    <a:pt x="1958" y="1619"/>
                  </a:cubicBezTo>
                  <a:cubicBezTo>
                    <a:pt x="1873" y="1640"/>
                    <a:pt x="1787" y="1658"/>
                    <a:pt x="1702" y="1677"/>
                  </a:cubicBezTo>
                  <a:cubicBezTo>
                    <a:pt x="1602" y="1699"/>
                    <a:pt x="1503" y="1723"/>
                    <a:pt x="1402" y="1743"/>
                  </a:cubicBezTo>
                  <a:cubicBezTo>
                    <a:pt x="1264" y="1772"/>
                    <a:pt x="1125" y="1800"/>
                    <a:pt x="986" y="1818"/>
                  </a:cubicBezTo>
                  <a:cubicBezTo>
                    <a:pt x="983" y="1818"/>
                    <a:pt x="979" y="1819"/>
                    <a:pt x="976" y="1819"/>
                  </a:cubicBezTo>
                  <a:cubicBezTo>
                    <a:pt x="961" y="1819"/>
                    <a:pt x="948" y="1815"/>
                    <a:pt x="934" y="1808"/>
                  </a:cubicBezTo>
                  <a:cubicBezTo>
                    <a:pt x="882" y="1781"/>
                    <a:pt x="829" y="1756"/>
                    <a:pt x="776" y="1730"/>
                  </a:cubicBezTo>
                  <a:cubicBezTo>
                    <a:pt x="721" y="1704"/>
                    <a:pt x="665" y="1680"/>
                    <a:pt x="611" y="1653"/>
                  </a:cubicBezTo>
                  <a:cubicBezTo>
                    <a:pt x="569" y="1634"/>
                    <a:pt x="528" y="1614"/>
                    <a:pt x="487" y="1595"/>
                  </a:cubicBezTo>
                  <a:cubicBezTo>
                    <a:pt x="454" y="1579"/>
                    <a:pt x="421" y="1562"/>
                    <a:pt x="388" y="1546"/>
                  </a:cubicBezTo>
                  <a:cubicBezTo>
                    <a:pt x="346" y="1524"/>
                    <a:pt x="305" y="1503"/>
                    <a:pt x="264" y="1481"/>
                  </a:cubicBezTo>
                  <a:cubicBezTo>
                    <a:pt x="259" y="1478"/>
                    <a:pt x="255" y="1477"/>
                    <a:pt x="251" y="1475"/>
                  </a:cubicBezTo>
                  <a:cubicBezTo>
                    <a:pt x="215" y="1458"/>
                    <a:pt x="180" y="1441"/>
                    <a:pt x="145" y="1424"/>
                  </a:cubicBezTo>
                  <a:cubicBezTo>
                    <a:pt x="114" y="1409"/>
                    <a:pt x="82" y="1392"/>
                    <a:pt x="49" y="1376"/>
                  </a:cubicBezTo>
                  <a:cubicBezTo>
                    <a:pt x="47" y="1375"/>
                    <a:pt x="44" y="1374"/>
                    <a:pt x="41" y="1373"/>
                  </a:cubicBezTo>
                  <a:cubicBezTo>
                    <a:pt x="37" y="1371"/>
                    <a:pt x="33" y="1370"/>
                    <a:pt x="29" y="1370"/>
                  </a:cubicBezTo>
                  <a:cubicBezTo>
                    <a:pt x="21" y="1370"/>
                    <a:pt x="13" y="1375"/>
                    <a:pt x="7" y="1383"/>
                  </a:cubicBezTo>
                  <a:cubicBezTo>
                    <a:pt x="0" y="1392"/>
                    <a:pt x="0" y="1403"/>
                    <a:pt x="8" y="1413"/>
                  </a:cubicBezTo>
                  <a:cubicBezTo>
                    <a:pt x="26" y="1434"/>
                    <a:pt x="43" y="1456"/>
                    <a:pt x="68" y="1470"/>
                  </a:cubicBezTo>
                  <a:cubicBezTo>
                    <a:pt x="95" y="1486"/>
                    <a:pt x="124" y="1503"/>
                    <a:pt x="154" y="1517"/>
                  </a:cubicBezTo>
                  <a:cubicBezTo>
                    <a:pt x="191" y="1537"/>
                    <a:pt x="230" y="1554"/>
                    <a:pt x="268" y="1574"/>
                  </a:cubicBezTo>
                  <a:cubicBezTo>
                    <a:pt x="317" y="1600"/>
                    <a:pt x="367" y="1625"/>
                    <a:pt x="417" y="1649"/>
                  </a:cubicBezTo>
                  <a:cubicBezTo>
                    <a:pt x="478" y="1680"/>
                    <a:pt x="542" y="1706"/>
                    <a:pt x="605" y="1731"/>
                  </a:cubicBezTo>
                  <a:cubicBezTo>
                    <a:pt x="660" y="1754"/>
                    <a:pt x="716" y="1776"/>
                    <a:pt x="769" y="1802"/>
                  </a:cubicBezTo>
                  <a:cubicBezTo>
                    <a:pt x="807" y="1820"/>
                    <a:pt x="844" y="1839"/>
                    <a:pt x="881" y="1857"/>
                  </a:cubicBezTo>
                  <a:cubicBezTo>
                    <a:pt x="915" y="1873"/>
                    <a:pt x="949" y="1890"/>
                    <a:pt x="983" y="1906"/>
                  </a:cubicBezTo>
                  <a:cubicBezTo>
                    <a:pt x="991" y="1910"/>
                    <a:pt x="997" y="1916"/>
                    <a:pt x="1001" y="1925"/>
                  </a:cubicBezTo>
                  <a:cubicBezTo>
                    <a:pt x="1025" y="1984"/>
                    <a:pt x="1049" y="2043"/>
                    <a:pt x="1071" y="2103"/>
                  </a:cubicBezTo>
                  <a:cubicBezTo>
                    <a:pt x="1116" y="2233"/>
                    <a:pt x="1154" y="2364"/>
                    <a:pt x="1183" y="2497"/>
                  </a:cubicBezTo>
                  <a:cubicBezTo>
                    <a:pt x="1203" y="2582"/>
                    <a:pt x="1220" y="2667"/>
                    <a:pt x="1237" y="2752"/>
                  </a:cubicBezTo>
                  <a:cubicBezTo>
                    <a:pt x="1250" y="2822"/>
                    <a:pt x="1260" y="2894"/>
                    <a:pt x="1272" y="2965"/>
                  </a:cubicBezTo>
                  <a:cubicBezTo>
                    <a:pt x="1279" y="3005"/>
                    <a:pt x="1282" y="3045"/>
                    <a:pt x="1284" y="3086"/>
                  </a:cubicBezTo>
                  <a:cubicBezTo>
                    <a:pt x="1285" y="3136"/>
                    <a:pt x="1280" y="3184"/>
                    <a:pt x="1266" y="3232"/>
                  </a:cubicBezTo>
                  <a:cubicBezTo>
                    <a:pt x="1262" y="3247"/>
                    <a:pt x="1256" y="3260"/>
                    <a:pt x="1247" y="3274"/>
                  </a:cubicBezTo>
                  <a:cubicBezTo>
                    <a:pt x="1225" y="3302"/>
                    <a:pt x="1205" y="3331"/>
                    <a:pt x="1183" y="3360"/>
                  </a:cubicBezTo>
                  <a:cubicBezTo>
                    <a:pt x="1151" y="3406"/>
                    <a:pt x="1120" y="3453"/>
                    <a:pt x="1088" y="3500"/>
                  </a:cubicBezTo>
                  <a:cubicBezTo>
                    <a:pt x="1050" y="3556"/>
                    <a:pt x="1015" y="3615"/>
                    <a:pt x="980" y="3673"/>
                  </a:cubicBezTo>
                  <a:cubicBezTo>
                    <a:pt x="934" y="3749"/>
                    <a:pt x="897" y="3830"/>
                    <a:pt x="862" y="3910"/>
                  </a:cubicBezTo>
                  <a:cubicBezTo>
                    <a:pt x="828" y="3993"/>
                    <a:pt x="796" y="4077"/>
                    <a:pt x="771" y="4162"/>
                  </a:cubicBezTo>
                  <a:cubicBezTo>
                    <a:pt x="749" y="4235"/>
                    <a:pt x="732" y="4308"/>
                    <a:pt x="724" y="4381"/>
                  </a:cubicBezTo>
                  <a:cubicBezTo>
                    <a:pt x="716" y="4447"/>
                    <a:pt x="715" y="4511"/>
                    <a:pt x="713" y="4577"/>
                  </a:cubicBezTo>
                  <a:cubicBezTo>
                    <a:pt x="712" y="4596"/>
                    <a:pt x="713" y="4617"/>
                    <a:pt x="715" y="4636"/>
                  </a:cubicBezTo>
                  <a:cubicBezTo>
                    <a:pt x="718" y="4657"/>
                    <a:pt x="724" y="4676"/>
                    <a:pt x="735" y="4693"/>
                  </a:cubicBezTo>
                  <a:cubicBezTo>
                    <a:pt x="745" y="4707"/>
                    <a:pt x="757" y="4715"/>
                    <a:pt x="770" y="4715"/>
                  </a:cubicBezTo>
                  <a:cubicBezTo>
                    <a:pt x="781" y="4715"/>
                    <a:pt x="792" y="4710"/>
                    <a:pt x="804" y="4701"/>
                  </a:cubicBezTo>
                  <a:cubicBezTo>
                    <a:pt x="818" y="4689"/>
                    <a:pt x="830" y="4677"/>
                    <a:pt x="842" y="4663"/>
                  </a:cubicBezTo>
                  <a:cubicBezTo>
                    <a:pt x="862" y="4635"/>
                    <a:pt x="882" y="4608"/>
                    <a:pt x="901" y="4578"/>
                  </a:cubicBezTo>
                  <a:cubicBezTo>
                    <a:pt x="946" y="4504"/>
                    <a:pt x="983" y="4427"/>
                    <a:pt x="1011" y="4347"/>
                  </a:cubicBezTo>
                  <a:cubicBezTo>
                    <a:pt x="1059" y="4216"/>
                    <a:pt x="1100" y="4083"/>
                    <a:pt x="1143" y="3951"/>
                  </a:cubicBezTo>
                  <a:cubicBezTo>
                    <a:pt x="1175" y="3855"/>
                    <a:pt x="1199" y="3757"/>
                    <a:pt x="1211" y="3658"/>
                  </a:cubicBezTo>
                  <a:cubicBezTo>
                    <a:pt x="1214" y="3634"/>
                    <a:pt x="1218" y="3611"/>
                    <a:pt x="1222" y="3588"/>
                  </a:cubicBezTo>
                  <a:cubicBezTo>
                    <a:pt x="1242" y="3471"/>
                    <a:pt x="1278" y="3360"/>
                    <a:pt x="1314" y="3248"/>
                  </a:cubicBezTo>
                  <a:cubicBezTo>
                    <a:pt x="1319" y="3236"/>
                    <a:pt x="1325" y="3224"/>
                    <a:pt x="1331" y="3213"/>
                  </a:cubicBezTo>
                  <a:cubicBezTo>
                    <a:pt x="1337" y="3203"/>
                    <a:pt x="1343" y="3199"/>
                    <a:pt x="1348" y="3199"/>
                  </a:cubicBezTo>
                  <a:cubicBezTo>
                    <a:pt x="1353" y="3199"/>
                    <a:pt x="1358" y="3203"/>
                    <a:pt x="1363" y="3209"/>
                  </a:cubicBezTo>
                  <a:cubicBezTo>
                    <a:pt x="1364" y="3210"/>
                    <a:pt x="1365" y="3212"/>
                    <a:pt x="1366" y="3213"/>
                  </a:cubicBezTo>
                  <a:cubicBezTo>
                    <a:pt x="1415" y="3269"/>
                    <a:pt x="1468" y="3320"/>
                    <a:pt x="1521" y="3370"/>
                  </a:cubicBezTo>
                  <a:cubicBezTo>
                    <a:pt x="1550" y="3398"/>
                    <a:pt x="1580" y="3424"/>
                    <a:pt x="1609" y="3452"/>
                  </a:cubicBezTo>
                  <a:cubicBezTo>
                    <a:pt x="1639" y="3481"/>
                    <a:pt x="1668" y="3509"/>
                    <a:pt x="1696" y="3538"/>
                  </a:cubicBezTo>
                  <a:cubicBezTo>
                    <a:pt x="1746" y="3586"/>
                    <a:pt x="1792" y="3636"/>
                    <a:pt x="1837" y="3688"/>
                  </a:cubicBezTo>
                  <a:cubicBezTo>
                    <a:pt x="1878" y="3739"/>
                    <a:pt x="1916" y="3791"/>
                    <a:pt x="1954" y="3843"/>
                  </a:cubicBezTo>
                  <a:cubicBezTo>
                    <a:pt x="1992" y="3896"/>
                    <a:pt x="2032" y="3946"/>
                    <a:pt x="2076" y="3994"/>
                  </a:cubicBezTo>
                  <a:cubicBezTo>
                    <a:pt x="2110" y="4030"/>
                    <a:pt x="2143" y="4066"/>
                    <a:pt x="2176" y="4103"/>
                  </a:cubicBezTo>
                  <a:cubicBezTo>
                    <a:pt x="2197" y="4126"/>
                    <a:pt x="2217" y="4150"/>
                    <a:pt x="2240" y="4172"/>
                  </a:cubicBezTo>
                  <a:cubicBezTo>
                    <a:pt x="2301" y="4230"/>
                    <a:pt x="2369" y="4280"/>
                    <a:pt x="2444" y="4319"/>
                  </a:cubicBezTo>
                  <a:cubicBezTo>
                    <a:pt x="2457" y="4326"/>
                    <a:pt x="2471" y="4332"/>
                    <a:pt x="2487" y="4335"/>
                  </a:cubicBezTo>
                  <a:cubicBezTo>
                    <a:pt x="2491" y="4336"/>
                    <a:pt x="2495" y="4336"/>
                    <a:pt x="2499" y="4336"/>
                  </a:cubicBezTo>
                  <a:cubicBezTo>
                    <a:pt x="2529" y="4336"/>
                    <a:pt x="2552" y="4317"/>
                    <a:pt x="2559" y="4284"/>
                  </a:cubicBezTo>
                  <a:cubicBezTo>
                    <a:pt x="2562" y="4270"/>
                    <a:pt x="2562" y="4255"/>
                    <a:pt x="2561" y="4241"/>
                  </a:cubicBezTo>
                  <a:cubicBezTo>
                    <a:pt x="2556" y="4180"/>
                    <a:pt x="2543" y="4121"/>
                    <a:pt x="2515" y="4068"/>
                  </a:cubicBezTo>
                  <a:cubicBezTo>
                    <a:pt x="2461" y="3964"/>
                    <a:pt x="2388" y="3875"/>
                    <a:pt x="2300" y="3800"/>
                  </a:cubicBezTo>
                  <a:cubicBezTo>
                    <a:pt x="2258" y="3764"/>
                    <a:pt x="2217" y="3728"/>
                    <a:pt x="2178" y="3690"/>
                  </a:cubicBezTo>
                  <a:cubicBezTo>
                    <a:pt x="2132" y="3645"/>
                    <a:pt x="2083" y="3604"/>
                    <a:pt x="2037" y="3559"/>
                  </a:cubicBezTo>
                  <a:cubicBezTo>
                    <a:pt x="2014" y="3537"/>
                    <a:pt x="1990" y="3514"/>
                    <a:pt x="1965" y="3492"/>
                  </a:cubicBezTo>
                  <a:cubicBezTo>
                    <a:pt x="1936" y="3462"/>
                    <a:pt x="1905" y="3433"/>
                    <a:pt x="1873" y="3405"/>
                  </a:cubicBezTo>
                  <a:cubicBezTo>
                    <a:pt x="1859" y="3391"/>
                    <a:pt x="1844" y="3380"/>
                    <a:pt x="1827" y="3370"/>
                  </a:cubicBezTo>
                  <a:cubicBezTo>
                    <a:pt x="1768" y="3333"/>
                    <a:pt x="1705" y="3301"/>
                    <a:pt x="1641" y="3274"/>
                  </a:cubicBezTo>
                  <a:cubicBezTo>
                    <a:pt x="1576" y="3246"/>
                    <a:pt x="1512" y="3220"/>
                    <a:pt x="1450" y="3187"/>
                  </a:cubicBezTo>
                  <a:cubicBezTo>
                    <a:pt x="1419" y="3170"/>
                    <a:pt x="1388" y="3155"/>
                    <a:pt x="1361" y="3135"/>
                  </a:cubicBezTo>
                  <a:cubicBezTo>
                    <a:pt x="1347" y="3125"/>
                    <a:pt x="1340" y="3115"/>
                    <a:pt x="1339" y="3099"/>
                  </a:cubicBezTo>
                  <a:cubicBezTo>
                    <a:pt x="1339" y="3093"/>
                    <a:pt x="1337" y="3085"/>
                    <a:pt x="1336" y="3079"/>
                  </a:cubicBezTo>
                  <a:cubicBezTo>
                    <a:pt x="1329" y="3011"/>
                    <a:pt x="1322" y="2943"/>
                    <a:pt x="1313" y="2876"/>
                  </a:cubicBezTo>
                  <a:cubicBezTo>
                    <a:pt x="1309" y="2837"/>
                    <a:pt x="1304" y="2797"/>
                    <a:pt x="1299" y="2757"/>
                  </a:cubicBezTo>
                  <a:cubicBezTo>
                    <a:pt x="1292" y="2702"/>
                    <a:pt x="1286" y="2646"/>
                    <a:pt x="1278" y="2592"/>
                  </a:cubicBezTo>
                  <a:cubicBezTo>
                    <a:pt x="1267" y="2516"/>
                    <a:pt x="1249" y="2443"/>
                    <a:pt x="1229" y="2368"/>
                  </a:cubicBezTo>
                  <a:cubicBezTo>
                    <a:pt x="1206" y="2280"/>
                    <a:pt x="1179" y="2194"/>
                    <a:pt x="1142" y="2110"/>
                  </a:cubicBezTo>
                  <a:cubicBezTo>
                    <a:pt x="1124" y="2068"/>
                    <a:pt x="1106" y="2027"/>
                    <a:pt x="1087" y="1986"/>
                  </a:cubicBezTo>
                  <a:cubicBezTo>
                    <a:pt x="1084" y="1979"/>
                    <a:pt x="1081" y="1972"/>
                    <a:pt x="1079" y="1963"/>
                  </a:cubicBezTo>
                  <a:cubicBezTo>
                    <a:pt x="1078" y="1961"/>
                    <a:pt x="1081" y="1959"/>
                    <a:pt x="1083" y="1959"/>
                  </a:cubicBezTo>
                  <a:cubicBezTo>
                    <a:pt x="1084" y="1959"/>
                    <a:pt x="1085" y="1959"/>
                    <a:pt x="1085" y="1959"/>
                  </a:cubicBezTo>
                  <a:cubicBezTo>
                    <a:pt x="1090" y="1961"/>
                    <a:pt x="1095" y="1963"/>
                    <a:pt x="1100" y="1967"/>
                  </a:cubicBezTo>
                  <a:cubicBezTo>
                    <a:pt x="1131" y="1983"/>
                    <a:pt x="1162" y="1999"/>
                    <a:pt x="1193" y="2017"/>
                  </a:cubicBezTo>
                  <a:cubicBezTo>
                    <a:pt x="1227" y="2035"/>
                    <a:pt x="1262" y="2054"/>
                    <a:pt x="1296" y="2075"/>
                  </a:cubicBezTo>
                  <a:cubicBezTo>
                    <a:pt x="1368" y="2119"/>
                    <a:pt x="1436" y="2168"/>
                    <a:pt x="1505" y="2217"/>
                  </a:cubicBezTo>
                  <a:cubicBezTo>
                    <a:pt x="1547" y="2247"/>
                    <a:pt x="1588" y="2279"/>
                    <a:pt x="1629" y="2310"/>
                  </a:cubicBezTo>
                  <a:cubicBezTo>
                    <a:pt x="1632" y="2313"/>
                    <a:pt x="1635" y="2316"/>
                    <a:pt x="1638" y="2318"/>
                  </a:cubicBezTo>
                  <a:cubicBezTo>
                    <a:pt x="1671" y="2344"/>
                    <a:pt x="1702" y="2372"/>
                    <a:pt x="1736" y="2399"/>
                  </a:cubicBezTo>
                  <a:cubicBezTo>
                    <a:pt x="1779" y="2433"/>
                    <a:pt x="1823" y="2467"/>
                    <a:pt x="1867" y="2501"/>
                  </a:cubicBezTo>
                  <a:cubicBezTo>
                    <a:pt x="1868" y="2502"/>
                    <a:pt x="1870" y="2504"/>
                    <a:pt x="1871" y="2505"/>
                  </a:cubicBezTo>
                  <a:cubicBezTo>
                    <a:pt x="1918" y="2549"/>
                    <a:pt x="1974" y="2584"/>
                    <a:pt x="2022" y="2626"/>
                  </a:cubicBezTo>
                  <a:cubicBezTo>
                    <a:pt x="2060" y="2660"/>
                    <a:pt x="2101" y="2688"/>
                    <a:pt x="2140" y="2720"/>
                  </a:cubicBezTo>
                  <a:cubicBezTo>
                    <a:pt x="2217" y="2783"/>
                    <a:pt x="2297" y="2844"/>
                    <a:pt x="2378" y="2901"/>
                  </a:cubicBezTo>
                  <a:cubicBezTo>
                    <a:pt x="2430" y="2938"/>
                    <a:pt x="2480" y="2977"/>
                    <a:pt x="2531" y="3015"/>
                  </a:cubicBezTo>
                  <a:cubicBezTo>
                    <a:pt x="2547" y="3026"/>
                    <a:pt x="2562" y="3038"/>
                    <a:pt x="2578" y="3051"/>
                  </a:cubicBezTo>
                  <a:cubicBezTo>
                    <a:pt x="2586" y="3057"/>
                    <a:pt x="2594" y="3063"/>
                    <a:pt x="2602" y="3068"/>
                  </a:cubicBezTo>
                  <a:cubicBezTo>
                    <a:pt x="2633" y="3087"/>
                    <a:pt x="2634" y="3087"/>
                    <a:pt x="2626" y="3122"/>
                  </a:cubicBezTo>
                  <a:cubicBezTo>
                    <a:pt x="2609" y="3195"/>
                    <a:pt x="2599" y="3269"/>
                    <a:pt x="2596" y="3342"/>
                  </a:cubicBezTo>
                  <a:cubicBezTo>
                    <a:pt x="2593" y="3400"/>
                    <a:pt x="2592" y="3457"/>
                    <a:pt x="2591" y="3514"/>
                  </a:cubicBezTo>
                  <a:cubicBezTo>
                    <a:pt x="2590" y="3551"/>
                    <a:pt x="2589" y="3589"/>
                    <a:pt x="2590" y="3626"/>
                  </a:cubicBezTo>
                  <a:cubicBezTo>
                    <a:pt x="2592" y="3700"/>
                    <a:pt x="2598" y="3773"/>
                    <a:pt x="2603" y="3846"/>
                  </a:cubicBezTo>
                  <a:cubicBezTo>
                    <a:pt x="2608" y="3905"/>
                    <a:pt x="2623" y="3960"/>
                    <a:pt x="2649" y="4012"/>
                  </a:cubicBezTo>
                  <a:cubicBezTo>
                    <a:pt x="2661" y="4034"/>
                    <a:pt x="2672" y="4057"/>
                    <a:pt x="2685" y="4077"/>
                  </a:cubicBezTo>
                  <a:cubicBezTo>
                    <a:pt x="2728" y="4143"/>
                    <a:pt x="2767" y="4210"/>
                    <a:pt x="2807" y="4278"/>
                  </a:cubicBezTo>
                  <a:cubicBezTo>
                    <a:pt x="2817" y="4296"/>
                    <a:pt x="2829" y="4314"/>
                    <a:pt x="2842" y="4331"/>
                  </a:cubicBezTo>
                  <a:cubicBezTo>
                    <a:pt x="2851" y="4345"/>
                    <a:pt x="2862" y="4356"/>
                    <a:pt x="2876" y="4365"/>
                  </a:cubicBezTo>
                  <a:cubicBezTo>
                    <a:pt x="2886" y="4372"/>
                    <a:pt x="2896" y="4376"/>
                    <a:pt x="2906" y="4376"/>
                  </a:cubicBezTo>
                  <a:cubicBezTo>
                    <a:pt x="2922" y="4376"/>
                    <a:pt x="2937" y="4366"/>
                    <a:pt x="2946" y="4347"/>
                  </a:cubicBezTo>
                  <a:cubicBezTo>
                    <a:pt x="2951" y="4335"/>
                    <a:pt x="2955" y="4324"/>
                    <a:pt x="2957" y="4313"/>
                  </a:cubicBezTo>
                  <a:cubicBezTo>
                    <a:pt x="2978" y="4233"/>
                    <a:pt x="2990" y="4152"/>
                    <a:pt x="2986" y="4070"/>
                  </a:cubicBezTo>
                  <a:cubicBezTo>
                    <a:pt x="2982" y="3982"/>
                    <a:pt x="2974" y="3893"/>
                    <a:pt x="2970" y="3805"/>
                  </a:cubicBezTo>
                  <a:cubicBezTo>
                    <a:pt x="2969" y="3765"/>
                    <a:pt x="2963" y="3726"/>
                    <a:pt x="2957" y="3687"/>
                  </a:cubicBezTo>
                  <a:cubicBezTo>
                    <a:pt x="2953" y="3655"/>
                    <a:pt x="2948" y="3623"/>
                    <a:pt x="2942" y="3591"/>
                  </a:cubicBezTo>
                  <a:cubicBezTo>
                    <a:pt x="2929" y="3520"/>
                    <a:pt x="2913" y="3450"/>
                    <a:pt x="2899" y="3379"/>
                  </a:cubicBezTo>
                  <a:cubicBezTo>
                    <a:pt x="2893" y="3347"/>
                    <a:pt x="2888" y="3317"/>
                    <a:pt x="2884" y="3285"/>
                  </a:cubicBezTo>
                  <a:cubicBezTo>
                    <a:pt x="2882" y="3278"/>
                    <a:pt x="2884" y="3274"/>
                    <a:pt x="2888" y="3274"/>
                  </a:cubicBezTo>
                  <a:cubicBezTo>
                    <a:pt x="2890" y="3274"/>
                    <a:pt x="2892" y="3275"/>
                    <a:pt x="2895" y="3277"/>
                  </a:cubicBezTo>
                  <a:cubicBezTo>
                    <a:pt x="2921" y="3293"/>
                    <a:pt x="2946" y="3310"/>
                    <a:pt x="2972" y="3327"/>
                  </a:cubicBezTo>
                  <a:cubicBezTo>
                    <a:pt x="3012" y="3353"/>
                    <a:pt x="3051" y="3380"/>
                    <a:pt x="3089" y="3407"/>
                  </a:cubicBezTo>
                  <a:cubicBezTo>
                    <a:pt x="3147" y="3446"/>
                    <a:pt x="3204" y="3485"/>
                    <a:pt x="3261" y="3525"/>
                  </a:cubicBezTo>
                  <a:cubicBezTo>
                    <a:pt x="3303" y="3554"/>
                    <a:pt x="3344" y="3585"/>
                    <a:pt x="3386" y="3615"/>
                  </a:cubicBezTo>
                  <a:cubicBezTo>
                    <a:pt x="3434" y="3648"/>
                    <a:pt x="3482" y="3683"/>
                    <a:pt x="3526" y="3721"/>
                  </a:cubicBezTo>
                  <a:cubicBezTo>
                    <a:pt x="3535" y="3729"/>
                    <a:pt x="3544" y="3736"/>
                    <a:pt x="3553" y="3744"/>
                  </a:cubicBezTo>
                  <a:cubicBezTo>
                    <a:pt x="3587" y="3768"/>
                    <a:pt x="3617" y="3798"/>
                    <a:pt x="3651" y="3821"/>
                  </a:cubicBezTo>
                  <a:cubicBezTo>
                    <a:pt x="3661" y="3827"/>
                    <a:pt x="3664" y="3836"/>
                    <a:pt x="3661" y="3847"/>
                  </a:cubicBezTo>
                  <a:cubicBezTo>
                    <a:pt x="3659" y="3857"/>
                    <a:pt x="3657" y="3869"/>
                    <a:pt x="3654" y="3879"/>
                  </a:cubicBezTo>
                  <a:cubicBezTo>
                    <a:pt x="3624" y="3997"/>
                    <a:pt x="3597" y="4116"/>
                    <a:pt x="3573" y="4236"/>
                  </a:cubicBezTo>
                  <a:cubicBezTo>
                    <a:pt x="3564" y="4278"/>
                    <a:pt x="3559" y="4320"/>
                    <a:pt x="3558" y="4363"/>
                  </a:cubicBezTo>
                  <a:cubicBezTo>
                    <a:pt x="3557" y="4422"/>
                    <a:pt x="3557" y="4482"/>
                    <a:pt x="3556" y="4541"/>
                  </a:cubicBezTo>
                  <a:cubicBezTo>
                    <a:pt x="3556" y="4582"/>
                    <a:pt x="3553" y="4624"/>
                    <a:pt x="3547" y="4665"/>
                  </a:cubicBezTo>
                  <a:cubicBezTo>
                    <a:pt x="3537" y="4735"/>
                    <a:pt x="3520" y="4802"/>
                    <a:pt x="3502" y="4871"/>
                  </a:cubicBezTo>
                  <a:cubicBezTo>
                    <a:pt x="3482" y="4944"/>
                    <a:pt x="3472" y="5019"/>
                    <a:pt x="3471" y="5095"/>
                  </a:cubicBezTo>
                  <a:cubicBezTo>
                    <a:pt x="3470" y="5171"/>
                    <a:pt x="3471" y="5245"/>
                    <a:pt x="3471" y="5321"/>
                  </a:cubicBezTo>
                  <a:cubicBezTo>
                    <a:pt x="3471" y="5340"/>
                    <a:pt x="3473" y="5358"/>
                    <a:pt x="3475" y="5376"/>
                  </a:cubicBezTo>
                  <a:cubicBezTo>
                    <a:pt x="3478" y="5402"/>
                    <a:pt x="3490" y="5423"/>
                    <a:pt x="3507" y="5443"/>
                  </a:cubicBezTo>
                  <a:cubicBezTo>
                    <a:pt x="3534" y="5473"/>
                    <a:pt x="3569" y="5485"/>
                    <a:pt x="3606" y="5490"/>
                  </a:cubicBezTo>
                  <a:cubicBezTo>
                    <a:pt x="3609" y="5490"/>
                    <a:pt x="3612" y="5490"/>
                    <a:pt x="3614" y="5490"/>
                  </a:cubicBezTo>
                  <a:cubicBezTo>
                    <a:pt x="3629" y="5490"/>
                    <a:pt x="3643" y="5485"/>
                    <a:pt x="3655" y="5474"/>
                  </a:cubicBezTo>
                  <a:cubicBezTo>
                    <a:pt x="3669" y="5460"/>
                    <a:pt x="3682" y="5446"/>
                    <a:pt x="3692" y="5429"/>
                  </a:cubicBezTo>
                  <a:cubicBezTo>
                    <a:pt x="3710" y="5402"/>
                    <a:pt x="3723" y="5373"/>
                    <a:pt x="3734" y="5344"/>
                  </a:cubicBezTo>
                  <a:cubicBezTo>
                    <a:pt x="3745" y="5317"/>
                    <a:pt x="3755" y="5290"/>
                    <a:pt x="3765" y="5264"/>
                  </a:cubicBezTo>
                  <a:cubicBezTo>
                    <a:pt x="3794" y="5191"/>
                    <a:pt x="3823" y="5118"/>
                    <a:pt x="3845" y="5044"/>
                  </a:cubicBezTo>
                  <a:cubicBezTo>
                    <a:pt x="3857" y="5003"/>
                    <a:pt x="3866" y="4961"/>
                    <a:pt x="3870" y="4918"/>
                  </a:cubicBezTo>
                  <a:cubicBezTo>
                    <a:pt x="3877" y="4816"/>
                    <a:pt x="3873" y="4714"/>
                    <a:pt x="3861" y="4613"/>
                  </a:cubicBezTo>
                  <a:cubicBezTo>
                    <a:pt x="3855" y="4552"/>
                    <a:pt x="3847" y="4493"/>
                    <a:pt x="3839" y="4433"/>
                  </a:cubicBezTo>
                  <a:cubicBezTo>
                    <a:pt x="3825" y="4341"/>
                    <a:pt x="3813" y="4250"/>
                    <a:pt x="3798" y="4159"/>
                  </a:cubicBezTo>
                  <a:cubicBezTo>
                    <a:pt x="3784" y="4071"/>
                    <a:pt x="3762" y="3985"/>
                    <a:pt x="3741" y="3899"/>
                  </a:cubicBezTo>
                  <a:cubicBezTo>
                    <a:pt x="3738" y="3890"/>
                    <a:pt x="3735" y="3882"/>
                    <a:pt x="3734" y="3873"/>
                  </a:cubicBezTo>
                  <a:cubicBezTo>
                    <a:pt x="3733" y="3867"/>
                    <a:pt x="3735" y="3863"/>
                    <a:pt x="3740" y="3863"/>
                  </a:cubicBezTo>
                  <a:cubicBezTo>
                    <a:pt x="3741" y="3863"/>
                    <a:pt x="3742" y="3863"/>
                    <a:pt x="3744" y="3863"/>
                  </a:cubicBezTo>
                  <a:cubicBezTo>
                    <a:pt x="3786" y="3870"/>
                    <a:pt x="3828" y="3874"/>
                    <a:pt x="3871" y="3877"/>
                  </a:cubicBezTo>
                  <a:cubicBezTo>
                    <a:pt x="3895" y="3879"/>
                    <a:pt x="3920" y="3881"/>
                    <a:pt x="3944" y="3884"/>
                  </a:cubicBezTo>
                  <a:cubicBezTo>
                    <a:pt x="4018" y="3892"/>
                    <a:pt x="4091" y="3903"/>
                    <a:pt x="4164" y="3915"/>
                  </a:cubicBezTo>
                  <a:cubicBezTo>
                    <a:pt x="4277" y="3932"/>
                    <a:pt x="4390" y="3952"/>
                    <a:pt x="4501" y="3977"/>
                  </a:cubicBezTo>
                  <a:cubicBezTo>
                    <a:pt x="4583" y="3994"/>
                    <a:pt x="4665" y="4014"/>
                    <a:pt x="4748" y="4025"/>
                  </a:cubicBezTo>
                  <a:cubicBezTo>
                    <a:pt x="4776" y="4029"/>
                    <a:pt x="4805" y="4031"/>
                    <a:pt x="4833" y="4031"/>
                  </a:cubicBezTo>
                  <a:cubicBezTo>
                    <a:pt x="4888" y="4031"/>
                    <a:pt x="4943" y="4023"/>
                    <a:pt x="4998" y="4008"/>
                  </a:cubicBezTo>
                  <a:cubicBezTo>
                    <a:pt x="5025" y="4000"/>
                    <a:pt x="5053" y="3992"/>
                    <a:pt x="5079" y="3983"/>
                  </a:cubicBezTo>
                  <a:cubicBezTo>
                    <a:pt x="5114" y="3972"/>
                    <a:pt x="5150" y="3963"/>
                    <a:pt x="5186" y="3957"/>
                  </a:cubicBezTo>
                  <a:cubicBezTo>
                    <a:pt x="5215" y="3950"/>
                    <a:pt x="5243" y="3943"/>
                    <a:pt x="5273" y="3937"/>
                  </a:cubicBezTo>
                  <a:cubicBezTo>
                    <a:pt x="5287" y="3933"/>
                    <a:pt x="5301" y="3928"/>
                    <a:pt x="5313" y="3919"/>
                  </a:cubicBezTo>
                  <a:cubicBezTo>
                    <a:pt x="5333" y="3903"/>
                    <a:pt x="5334" y="3885"/>
                    <a:pt x="5316" y="3864"/>
                  </a:cubicBezTo>
                  <a:cubicBezTo>
                    <a:pt x="5304" y="3850"/>
                    <a:pt x="5288" y="3840"/>
                    <a:pt x="5273" y="3830"/>
                  </a:cubicBezTo>
                  <a:cubicBezTo>
                    <a:pt x="5179" y="3773"/>
                    <a:pt x="5082" y="3726"/>
                    <a:pt x="4973" y="3711"/>
                  </a:cubicBezTo>
                  <a:cubicBezTo>
                    <a:pt x="4917" y="3703"/>
                    <a:pt x="4860" y="3691"/>
                    <a:pt x="4803" y="3687"/>
                  </a:cubicBezTo>
                  <a:cubicBezTo>
                    <a:pt x="4729" y="3681"/>
                    <a:pt x="4656" y="3677"/>
                    <a:pt x="4582" y="3674"/>
                  </a:cubicBezTo>
                  <a:cubicBezTo>
                    <a:pt x="4558" y="3673"/>
                    <a:pt x="4533" y="3672"/>
                    <a:pt x="4509" y="3672"/>
                  </a:cubicBezTo>
                  <a:cubicBezTo>
                    <a:pt x="4451" y="3672"/>
                    <a:pt x="4394" y="3675"/>
                    <a:pt x="4337" y="3681"/>
                  </a:cubicBezTo>
                  <a:cubicBezTo>
                    <a:pt x="4251" y="3690"/>
                    <a:pt x="4167" y="3707"/>
                    <a:pt x="4082" y="3720"/>
                  </a:cubicBezTo>
                  <a:cubicBezTo>
                    <a:pt x="4015" y="3731"/>
                    <a:pt x="3949" y="3750"/>
                    <a:pt x="3884" y="3764"/>
                  </a:cubicBezTo>
                  <a:cubicBezTo>
                    <a:pt x="3838" y="3775"/>
                    <a:pt x="3792" y="3786"/>
                    <a:pt x="3746" y="3798"/>
                  </a:cubicBezTo>
                  <a:cubicBezTo>
                    <a:pt x="3741" y="3799"/>
                    <a:pt x="3737" y="3799"/>
                    <a:pt x="3734" y="3799"/>
                  </a:cubicBezTo>
                  <a:cubicBezTo>
                    <a:pt x="3725" y="3799"/>
                    <a:pt x="3718" y="3797"/>
                    <a:pt x="3711" y="3790"/>
                  </a:cubicBezTo>
                  <a:cubicBezTo>
                    <a:pt x="3702" y="3779"/>
                    <a:pt x="3689" y="3771"/>
                    <a:pt x="3679" y="3763"/>
                  </a:cubicBezTo>
                  <a:cubicBezTo>
                    <a:pt x="3641" y="3731"/>
                    <a:pt x="3603" y="3701"/>
                    <a:pt x="3565" y="3671"/>
                  </a:cubicBezTo>
                  <a:cubicBezTo>
                    <a:pt x="3542" y="3653"/>
                    <a:pt x="3518" y="3634"/>
                    <a:pt x="3494" y="3617"/>
                  </a:cubicBezTo>
                  <a:cubicBezTo>
                    <a:pt x="3452" y="3586"/>
                    <a:pt x="3410" y="3556"/>
                    <a:pt x="3368" y="3528"/>
                  </a:cubicBezTo>
                  <a:cubicBezTo>
                    <a:pt x="3331" y="3502"/>
                    <a:pt x="3294" y="3476"/>
                    <a:pt x="3257" y="3452"/>
                  </a:cubicBezTo>
                  <a:cubicBezTo>
                    <a:pt x="3224" y="3429"/>
                    <a:pt x="3189" y="3407"/>
                    <a:pt x="3155" y="3384"/>
                  </a:cubicBezTo>
                  <a:cubicBezTo>
                    <a:pt x="3116" y="3358"/>
                    <a:pt x="3077" y="3330"/>
                    <a:pt x="3037" y="3303"/>
                  </a:cubicBezTo>
                  <a:cubicBezTo>
                    <a:pt x="2988" y="3270"/>
                    <a:pt x="2939" y="3234"/>
                    <a:pt x="2889" y="3201"/>
                  </a:cubicBezTo>
                  <a:cubicBezTo>
                    <a:pt x="2871" y="3190"/>
                    <a:pt x="2862" y="3174"/>
                    <a:pt x="2859" y="3155"/>
                  </a:cubicBezTo>
                  <a:cubicBezTo>
                    <a:pt x="2849" y="3104"/>
                    <a:pt x="2833" y="3055"/>
                    <a:pt x="2817" y="3006"/>
                  </a:cubicBezTo>
                  <a:cubicBezTo>
                    <a:pt x="2806" y="2974"/>
                    <a:pt x="2796" y="2942"/>
                    <a:pt x="2785" y="2909"/>
                  </a:cubicBezTo>
                  <a:cubicBezTo>
                    <a:pt x="2770" y="2858"/>
                    <a:pt x="2764" y="2806"/>
                    <a:pt x="2770" y="2753"/>
                  </a:cubicBezTo>
                  <a:cubicBezTo>
                    <a:pt x="2772" y="2740"/>
                    <a:pt x="2776" y="2730"/>
                    <a:pt x="2789" y="2725"/>
                  </a:cubicBezTo>
                  <a:cubicBezTo>
                    <a:pt x="2802" y="2719"/>
                    <a:pt x="2815" y="2712"/>
                    <a:pt x="2829" y="2708"/>
                  </a:cubicBezTo>
                  <a:cubicBezTo>
                    <a:pt x="2859" y="2697"/>
                    <a:pt x="2890" y="2688"/>
                    <a:pt x="2921" y="2680"/>
                  </a:cubicBezTo>
                  <a:cubicBezTo>
                    <a:pt x="3012" y="2654"/>
                    <a:pt x="3105" y="2640"/>
                    <a:pt x="3199" y="2623"/>
                  </a:cubicBezTo>
                  <a:cubicBezTo>
                    <a:pt x="3266" y="2610"/>
                    <a:pt x="3332" y="2598"/>
                    <a:pt x="3397" y="2576"/>
                  </a:cubicBezTo>
                  <a:cubicBezTo>
                    <a:pt x="3421" y="2567"/>
                    <a:pt x="3445" y="2557"/>
                    <a:pt x="3466" y="2544"/>
                  </a:cubicBezTo>
                  <a:cubicBezTo>
                    <a:pt x="3525" y="2508"/>
                    <a:pt x="3580" y="2467"/>
                    <a:pt x="3635" y="2428"/>
                  </a:cubicBezTo>
                  <a:cubicBezTo>
                    <a:pt x="3671" y="2403"/>
                    <a:pt x="3699" y="2369"/>
                    <a:pt x="3718" y="2329"/>
                  </a:cubicBezTo>
                  <a:cubicBezTo>
                    <a:pt x="3726" y="2310"/>
                    <a:pt x="3736" y="2294"/>
                    <a:pt x="3747" y="2277"/>
                  </a:cubicBezTo>
                  <a:cubicBezTo>
                    <a:pt x="3752" y="2268"/>
                    <a:pt x="3757" y="2257"/>
                    <a:pt x="3761" y="2248"/>
                  </a:cubicBezTo>
                  <a:cubicBezTo>
                    <a:pt x="3782" y="2198"/>
                    <a:pt x="3763" y="2163"/>
                    <a:pt x="3708" y="2151"/>
                  </a:cubicBezTo>
                  <a:cubicBezTo>
                    <a:pt x="3697" y="2148"/>
                    <a:pt x="3687" y="2147"/>
                    <a:pt x="3676" y="2147"/>
                  </a:cubicBezTo>
                  <a:cubicBezTo>
                    <a:pt x="3660" y="2147"/>
                    <a:pt x="3644" y="2150"/>
                    <a:pt x="3629" y="2153"/>
                  </a:cubicBezTo>
                  <a:cubicBezTo>
                    <a:pt x="3559" y="2164"/>
                    <a:pt x="3494" y="2186"/>
                    <a:pt x="3431" y="2215"/>
                  </a:cubicBezTo>
                  <a:cubicBezTo>
                    <a:pt x="3348" y="2255"/>
                    <a:pt x="3267" y="2297"/>
                    <a:pt x="3186" y="2341"/>
                  </a:cubicBezTo>
                  <a:cubicBezTo>
                    <a:pt x="3122" y="2377"/>
                    <a:pt x="3061" y="2415"/>
                    <a:pt x="3005" y="2461"/>
                  </a:cubicBezTo>
                  <a:cubicBezTo>
                    <a:pt x="2966" y="2493"/>
                    <a:pt x="2929" y="2526"/>
                    <a:pt x="2891" y="2560"/>
                  </a:cubicBezTo>
                  <a:cubicBezTo>
                    <a:pt x="2858" y="2589"/>
                    <a:pt x="2825" y="2617"/>
                    <a:pt x="2798" y="2650"/>
                  </a:cubicBezTo>
                  <a:cubicBezTo>
                    <a:pt x="2787" y="2663"/>
                    <a:pt x="2775" y="2666"/>
                    <a:pt x="2761" y="2667"/>
                  </a:cubicBezTo>
                  <a:cubicBezTo>
                    <a:pt x="2711" y="2671"/>
                    <a:pt x="2662" y="2675"/>
                    <a:pt x="2611" y="2678"/>
                  </a:cubicBezTo>
                  <a:cubicBezTo>
                    <a:pt x="2548" y="2682"/>
                    <a:pt x="2484" y="2686"/>
                    <a:pt x="2422" y="2695"/>
                  </a:cubicBezTo>
                  <a:cubicBezTo>
                    <a:pt x="2373" y="2702"/>
                    <a:pt x="2324" y="2708"/>
                    <a:pt x="2275" y="2715"/>
                  </a:cubicBezTo>
                  <a:cubicBezTo>
                    <a:pt x="2266" y="2716"/>
                    <a:pt x="2259" y="2717"/>
                    <a:pt x="2251" y="2718"/>
                  </a:cubicBezTo>
                  <a:cubicBezTo>
                    <a:pt x="2250" y="2718"/>
                    <a:pt x="2249" y="2718"/>
                    <a:pt x="2247" y="2718"/>
                  </a:cubicBezTo>
                  <a:cubicBezTo>
                    <a:pt x="2239" y="2718"/>
                    <a:pt x="2231" y="2715"/>
                    <a:pt x="2223" y="2710"/>
                  </a:cubicBezTo>
                  <a:cubicBezTo>
                    <a:pt x="2216" y="2705"/>
                    <a:pt x="2210" y="2701"/>
                    <a:pt x="2204" y="2695"/>
                  </a:cubicBezTo>
                  <a:cubicBezTo>
                    <a:pt x="2167" y="2666"/>
                    <a:pt x="2130" y="2635"/>
                    <a:pt x="2093" y="2605"/>
                  </a:cubicBezTo>
                  <a:cubicBezTo>
                    <a:pt x="2027" y="2553"/>
                    <a:pt x="1960" y="2502"/>
                    <a:pt x="1894" y="2451"/>
                  </a:cubicBezTo>
                  <a:cubicBezTo>
                    <a:pt x="1891" y="2448"/>
                    <a:pt x="1888" y="2446"/>
                    <a:pt x="1885" y="2444"/>
                  </a:cubicBezTo>
                  <a:cubicBezTo>
                    <a:pt x="1842" y="2408"/>
                    <a:pt x="1799" y="2373"/>
                    <a:pt x="1755" y="2338"/>
                  </a:cubicBezTo>
                  <a:cubicBezTo>
                    <a:pt x="1720" y="2310"/>
                    <a:pt x="1685" y="2283"/>
                    <a:pt x="1650" y="2255"/>
                  </a:cubicBezTo>
                  <a:cubicBezTo>
                    <a:pt x="1628" y="2238"/>
                    <a:pt x="1607" y="2220"/>
                    <a:pt x="1586" y="2202"/>
                  </a:cubicBezTo>
                  <a:cubicBezTo>
                    <a:pt x="1561" y="2182"/>
                    <a:pt x="1536" y="2160"/>
                    <a:pt x="1510" y="2140"/>
                  </a:cubicBezTo>
                  <a:cubicBezTo>
                    <a:pt x="1481" y="2116"/>
                    <a:pt x="1450" y="2093"/>
                    <a:pt x="1422" y="2069"/>
                  </a:cubicBezTo>
                  <a:cubicBezTo>
                    <a:pt x="1372" y="2026"/>
                    <a:pt x="1313" y="1995"/>
                    <a:pt x="1255" y="1964"/>
                  </a:cubicBezTo>
                  <a:cubicBezTo>
                    <a:pt x="1212" y="1942"/>
                    <a:pt x="1168" y="1922"/>
                    <a:pt x="1124" y="1900"/>
                  </a:cubicBezTo>
                  <a:cubicBezTo>
                    <a:pt x="1117" y="1897"/>
                    <a:pt x="1110" y="1893"/>
                    <a:pt x="1104" y="1888"/>
                  </a:cubicBezTo>
                  <a:cubicBezTo>
                    <a:pt x="1102" y="1887"/>
                    <a:pt x="1099" y="1883"/>
                    <a:pt x="1099" y="1881"/>
                  </a:cubicBezTo>
                  <a:cubicBezTo>
                    <a:pt x="1100" y="1879"/>
                    <a:pt x="1104" y="1876"/>
                    <a:pt x="1106" y="1875"/>
                  </a:cubicBezTo>
                  <a:cubicBezTo>
                    <a:pt x="1121" y="1871"/>
                    <a:pt x="1136" y="1866"/>
                    <a:pt x="1152" y="1863"/>
                  </a:cubicBezTo>
                  <a:cubicBezTo>
                    <a:pt x="1229" y="1848"/>
                    <a:pt x="1307" y="1833"/>
                    <a:pt x="1385" y="1818"/>
                  </a:cubicBezTo>
                  <a:cubicBezTo>
                    <a:pt x="1437" y="1807"/>
                    <a:pt x="1491" y="1794"/>
                    <a:pt x="1543" y="1781"/>
                  </a:cubicBezTo>
                  <a:cubicBezTo>
                    <a:pt x="1587" y="1771"/>
                    <a:pt x="1630" y="1760"/>
                    <a:pt x="1674" y="1749"/>
                  </a:cubicBezTo>
                  <a:cubicBezTo>
                    <a:pt x="1733" y="1733"/>
                    <a:pt x="1792" y="1718"/>
                    <a:pt x="1852" y="1703"/>
                  </a:cubicBezTo>
                  <a:cubicBezTo>
                    <a:pt x="1901" y="1691"/>
                    <a:pt x="1949" y="1679"/>
                    <a:pt x="1998" y="1668"/>
                  </a:cubicBezTo>
                  <a:cubicBezTo>
                    <a:pt x="2002" y="1667"/>
                    <a:pt x="2006" y="1666"/>
                    <a:pt x="2010" y="1666"/>
                  </a:cubicBezTo>
                  <a:cubicBezTo>
                    <a:pt x="2017" y="1666"/>
                    <a:pt x="2023" y="1668"/>
                    <a:pt x="2030" y="1672"/>
                  </a:cubicBezTo>
                  <a:cubicBezTo>
                    <a:pt x="2050" y="1684"/>
                    <a:pt x="2072" y="1694"/>
                    <a:pt x="2092" y="1706"/>
                  </a:cubicBezTo>
                  <a:cubicBezTo>
                    <a:pt x="2151" y="1736"/>
                    <a:pt x="2207" y="1769"/>
                    <a:pt x="2261" y="1806"/>
                  </a:cubicBezTo>
                  <a:cubicBezTo>
                    <a:pt x="2295" y="1828"/>
                    <a:pt x="2329" y="1850"/>
                    <a:pt x="2365" y="1871"/>
                  </a:cubicBezTo>
                  <a:cubicBezTo>
                    <a:pt x="2407" y="1896"/>
                    <a:pt x="2449" y="1920"/>
                    <a:pt x="2492" y="1945"/>
                  </a:cubicBezTo>
                  <a:cubicBezTo>
                    <a:pt x="2562" y="1985"/>
                    <a:pt x="2633" y="2027"/>
                    <a:pt x="2706" y="2066"/>
                  </a:cubicBezTo>
                  <a:cubicBezTo>
                    <a:pt x="2784" y="2108"/>
                    <a:pt x="2865" y="2148"/>
                    <a:pt x="2948" y="2184"/>
                  </a:cubicBezTo>
                  <a:cubicBezTo>
                    <a:pt x="2992" y="2202"/>
                    <a:pt x="3038" y="2215"/>
                    <a:pt x="3085" y="2223"/>
                  </a:cubicBezTo>
                  <a:cubicBezTo>
                    <a:pt x="3103" y="2226"/>
                    <a:pt x="3119" y="2228"/>
                    <a:pt x="3136" y="2228"/>
                  </a:cubicBezTo>
                  <a:cubicBezTo>
                    <a:pt x="3179" y="2228"/>
                    <a:pt x="3221" y="2219"/>
                    <a:pt x="3261" y="2204"/>
                  </a:cubicBezTo>
                  <a:cubicBezTo>
                    <a:pt x="3280" y="2198"/>
                    <a:pt x="3297" y="2187"/>
                    <a:pt x="3311" y="2171"/>
                  </a:cubicBezTo>
                  <a:cubicBezTo>
                    <a:pt x="3330" y="2150"/>
                    <a:pt x="3329" y="2124"/>
                    <a:pt x="3310" y="2101"/>
                  </a:cubicBezTo>
                  <a:cubicBezTo>
                    <a:pt x="3300" y="2088"/>
                    <a:pt x="3287" y="2079"/>
                    <a:pt x="3275" y="2071"/>
                  </a:cubicBezTo>
                  <a:cubicBezTo>
                    <a:pt x="3266" y="2065"/>
                    <a:pt x="3256" y="2060"/>
                    <a:pt x="3248" y="2054"/>
                  </a:cubicBezTo>
                  <a:cubicBezTo>
                    <a:pt x="3184" y="2006"/>
                    <a:pt x="3114" y="1969"/>
                    <a:pt x="3042" y="1934"/>
                  </a:cubicBezTo>
                  <a:cubicBezTo>
                    <a:pt x="2977" y="1902"/>
                    <a:pt x="2910" y="1873"/>
                    <a:pt x="2842" y="1851"/>
                  </a:cubicBezTo>
                  <a:cubicBezTo>
                    <a:pt x="2782" y="1831"/>
                    <a:pt x="2722" y="1814"/>
                    <a:pt x="2662" y="1797"/>
                  </a:cubicBezTo>
                  <a:cubicBezTo>
                    <a:pt x="2571" y="1769"/>
                    <a:pt x="2480" y="1744"/>
                    <a:pt x="2388" y="1724"/>
                  </a:cubicBezTo>
                  <a:cubicBezTo>
                    <a:pt x="2300" y="1706"/>
                    <a:pt x="2213" y="1683"/>
                    <a:pt x="2127" y="1655"/>
                  </a:cubicBezTo>
                  <a:cubicBezTo>
                    <a:pt x="2106" y="1648"/>
                    <a:pt x="2084" y="1641"/>
                    <a:pt x="2063" y="1634"/>
                  </a:cubicBezTo>
                  <a:cubicBezTo>
                    <a:pt x="2056" y="1632"/>
                    <a:pt x="2054" y="1626"/>
                    <a:pt x="2059" y="1620"/>
                  </a:cubicBezTo>
                  <a:cubicBezTo>
                    <a:pt x="2063" y="1614"/>
                    <a:pt x="2067" y="1608"/>
                    <a:pt x="2072" y="1604"/>
                  </a:cubicBezTo>
                  <a:cubicBezTo>
                    <a:pt x="2116" y="1564"/>
                    <a:pt x="2152" y="1517"/>
                    <a:pt x="2193" y="1473"/>
                  </a:cubicBezTo>
                  <a:cubicBezTo>
                    <a:pt x="2223" y="1440"/>
                    <a:pt x="2254" y="1407"/>
                    <a:pt x="2284" y="1373"/>
                  </a:cubicBezTo>
                  <a:cubicBezTo>
                    <a:pt x="2317" y="1337"/>
                    <a:pt x="2350" y="1301"/>
                    <a:pt x="2380" y="1263"/>
                  </a:cubicBezTo>
                  <a:cubicBezTo>
                    <a:pt x="2416" y="1217"/>
                    <a:pt x="2455" y="1174"/>
                    <a:pt x="2489" y="1126"/>
                  </a:cubicBezTo>
                  <a:cubicBezTo>
                    <a:pt x="2491" y="1123"/>
                    <a:pt x="2493" y="1120"/>
                    <a:pt x="2496" y="1117"/>
                  </a:cubicBezTo>
                  <a:cubicBezTo>
                    <a:pt x="2525" y="1086"/>
                    <a:pt x="2545" y="1048"/>
                    <a:pt x="2565" y="1011"/>
                  </a:cubicBezTo>
                  <a:cubicBezTo>
                    <a:pt x="2594" y="958"/>
                    <a:pt x="2611" y="900"/>
                    <a:pt x="2630" y="843"/>
                  </a:cubicBezTo>
                  <a:cubicBezTo>
                    <a:pt x="2643" y="800"/>
                    <a:pt x="2650" y="756"/>
                    <a:pt x="2653" y="711"/>
                  </a:cubicBezTo>
                  <a:cubicBezTo>
                    <a:pt x="2656" y="665"/>
                    <a:pt x="2659" y="620"/>
                    <a:pt x="2661" y="575"/>
                  </a:cubicBezTo>
                  <a:cubicBezTo>
                    <a:pt x="2662" y="540"/>
                    <a:pt x="2659" y="503"/>
                    <a:pt x="2654" y="467"/>
                  </a:cubicBezTo>
                  <a:cubicBezTo>
                    <a:pt x="2646" y="413"/>
                    <a:pt x="2637" y="357"/>
                    <a:pt x="2632" y="303"/>
                  </a:cubicBezTo>
                  <a:cubicBezTo>
                    <a:pt x="2623" y="206"/>
                    <a:pt x="2578" y="120"/>
                    <a:pt x="2523" y="37"/>
                  </a:cubicBezTo>
                  <a:cubicBezTo>
                    <a:pt x="2515" y="25"/>
                    <a:pt x="2503" y="14"/>
                    <a:pt x="2490" y="7"/>
                  </a:cubicBezTo>
                  <a:cubicBezTo>
                    <a:pt x="2480" y="3"/>
                    <a:pt x="2471" y="1"/>
                    <a:pt x="246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36"/>
            <p:cNvSpPr/>
            <p:nvPr/>
          </p:nvSpPr>
          <p:spPr>
            <a:xfrm>
              <a:off x="6274173" y="4003427"/>
              <a:ext cx="507408" cy="404574"/>
            </a:xfrm>
            <a:custGeom>
              <a:avLst/>
              <a:gdLst/>
              <a:ahLst/>
              <a:cxnLst/>
              <a:rect l="l" t="t" r="r" b="b"/>
              <a:pathLst>
                <a:path w="4727" h="3769" extrusionOk="0">
                  <a:moveTo>
                    <a:pt x="1952" y="2300"/>
                  </a:moveTo>
                  <a:cubicBezTo>
                    <a:pt x="1959" y="2318"/>
                    <a:pt x="1958" y="2335"/>
                    <a:pt x="1959" y="2353"/>
                  </a:cubicBezTo>
                  <a:cubicBezTo>
                    <a:pt x="1960" y="2359"/>
                    <a:pt x="1960" y="2365"/>
                    <a:pt x="1961" y="2371"/>
                  </a:cubicBezTo>
                  <a:cubicBezTo>
                    <a:pt x="1970" y="2462"/>
                    <a:pt x="1978" y="2553"/>
                    <a:pt x="1986" y="2645"/>
                  </a:cubicBezTo>
                  <a:cubicBezTo>
                    <a:pt x="1987" y="2668"/>
                    <a:pt x="1988" y="2691"/>
                    <a:pt x="1989" y="2714"/>
                  </a:cubicBezTo>
                  <a:cubicBezTo>
                    <a:pt x="1989" y="2722"/>
                    <a:pt x="1985" y="2726"/>
                    <a:pt x="1979" y="2726"/>
                  </a:cubicBezTo>
                  <a:cubicBezTo>
                    <a:pt x="1977" y="2726"/>
                    <a:pt x="1975" y="2726"/>
                    <a:pt x="1973" y="2725"/>
                  </a:cubicBezTo>
                  <a:cubicBezTo>
                    <a:pt x="1968" y="2724"/>
                    <a:pt x="1961" y="2722"/>
                    <a:pt x="1956" y="2720"/>
                  </a:cubicBezTo>
                  <a:cubicBezTo>
                    <a:pt x="1885" y="2694"/>
                    <a:pt x="1811" y="2675"/>
                    <a:pt x="1737" y="2657"/>
                  </a:cubicBezTo>
                  <a:cubicBezTo>
                    <a:pt x="1727" y="2654"/>
                    <a:pt x="1717" y="2650"/>
                    <a:pt x="1707" y="2647"/>
                  </a:cubicBezTo>
                  <a:cubicBezTo>
                    <a:pt x="1696" y="2644"/>
                    <a:pt x="1694" y="2638"/>
                    <a:pt x="1699" y="2629"/>
                  </a:cubicBezTo>
                  <a:cubicBezTo>
                    <a:pt x="1712" y="2610"/>
                    <a:pt x="1724" y="2591"/>
                    <a:pt x="1736" y="2572"/>
                  </a:cubicBezTo>
                  <a:cubicBezTo>
                    <a:pt x="1770" y="2519"/>
                    <a:pt x="1807" y="2469"/>
                    <a:pt x="1847" y="2421"/>
                  </a:cubicBezTo>
                  <a:cubicBezTo>
                    <a:pt x="1868" y="2393"/>
                    <a:pt x="1890" y="2364"/>
                    <a:pt x="1912" y="2337"/>
                  </a:cubicBezTo>
                  <a:cubicBezTo>
                    <a:pt x="1924" y="2323"/>
                    <a:pt x="1933" y="2306"/>
                    <a:pt x="1952" y="2300"/>
                  </a:cubicBezTo>
                  <a:close/>
                  <a:moveTo>
                    <a:pt x="3325" y="1"/>
                  </a:moveTo>
                  <a:cubicBezTo>
                    <a:pt x="3320" y="1"/>
                    <a:pt x="3314" y="3"/>
                    <a:pt x="3309" y="7"/>
                  </a:cubicBezTo>
                  <a:cubicBezTo>
                    <a:pt x="3287" y="25"/>
                    <a:pt x="3266" y="42"/>
                    <a:pt x="3251" y="67"/>
                  </a:cubicBezTo>
                  <a:cubicBezTo>
                    <a:pt x="3235" y="94"/>
                    <a:pt x="3219" y="123"/>
                    <a:pt x="3204" y="152"/>
                  </a:cubicBezTo>
                  <a:cubicBezTo>
                    <a:pt x="3185" y="190"/>
                    <a:pt x="3167" y="230"/>
                    <a:pt x="3147" y="266"/>
                  </a:cubicBezTo>
                  <a:cubicBezTo>
                    <a:pt x="3121" y="316"/>
                    <a:pt x="3097" y="366"/>
                    <a:pt x="3072" y="415"/>
                  </a:cubicBezTo>
                  <a:cubicBezTo>
                    <a:pt x="3041" y="476"/>
                    <a:pt x="3016" y="540"/>
                    <a:pt x="2990" y="603"/>
                  </a:cubicBezTo>
                  <a:cubicBezTo>
                    <a:pt x="2968" y="658"/>
                    <a:pt x="2945" y="714"/>
                    <a:pt x="2920" y="768"/>
                  </a:cubicBezTo>
                  <a:cubicBezTo>
                    <a:pt x="2901" y="805"/>
                    <a:pt x="2883" y="843"/>
                    <a:pt x="2864" y="880"/>
                  </a:cubicBezTo>
                  <a:cubicBezTo>
                    <a:pt x="2848" y="913"/>
                    <a:pt x="2832" y="948"/>
                    <a:pt x="2815" y="982"/>
                  </a:cubicBezTo>
                  <a:cubicBezTo>
                    <a:pt x="2811" y="990"/>
                    <a:pt x="2805" y="996"/>
                    <a:pt x="2797" y="999"/>
                  </a:cubicBezTo>
                  <a:cubicBezTo>
                    <a:pt x="2737" y="1023"/>
                    <a:pt x="2678" y="1048"/>
                    <a:pt x="2619" y="1070"/>
                  </a:cubicBezTo>
                  <a:cubicBezTo>
                    <a:pt x="2489" y="1115"/>
                    <a:pt x="2358" y="1152"/>
                    <a:pt x="2225" y="1183"/>
                  </a:cubicBezTo>
                  <a:cubicBezTo>
                    <a:pt x="2140" y="1202"/>
                    <a:pt x="2055" y="1219"/>
                    <a:pt x="1970" y="1235"/>
                  </a:cubicBezTo>
                  <a:cubicBezTo>
                    <a:pt x="1899" y="1248"/>
                    <a:pt x="1827" y="1259"/>
                    <a:pt x="1757" y="1271"/>
                  </a:cubicBezTo>
                  <a:cubicBezTo>
                    <a:pt x="1717" y="1278"/>
                    <a:pt x="1676" y="1281"/>
                    <a:pt x="1635" y="1282"/>
                  </a:cubicBezTo>
                  <a:cubicBezTo>
                    <a:pt x="1629" y="1282"/>
                    <a:pt x="1622" y="1282"/>
                    <a:pt x="1616" y="1282"/>
                  </a:cubicBezTo>
                  <a:cubicBezTo>
                    <a:pt x="1574" y="1282"/>
                    <a:pt x="1532" y="1276"/>
                    <a:pt x="1490" y="1265"/>
                  </a:cubicBezTo>
                  <a:cubicBezTo>
                    <a:pt x="1474" y="1261"/>
                    <a:pt x="1460" y="1254"/>
                    <a:pt x="1448" y="1245"/>
                  </a:cubicBezTo>
                  <a:cubicBezTo>
                    <a:pt x="1419" y="1223"/>
                    <a:pt x="1390" y="1203"/>
                    <a:pt x="1362" y="1183"/>
                  </a:cubicBezTo>
                  <a:cubicBezTo>
                    <a:pt x="1316" y="1150"/>
                    <a:pt x="1268" y="1119"/>
                    <a:pt x="1221" y="1087"/>
                  </a:cubicBezTo>
                  <a:cubicBezTo>
                    <a:pt x="1165" y="1049"/>
                    <a:pt x="1107" y="1014"/>
                    <a:pt x="1048" y="979"/>
                  </a:cubicBezTo>
                  <a:cubicBezTo>
                    <a:pt x="973" y="934"/>
                    <a:pt x="892" y="896"/>
                    <a:pt x="811" y="862"/>
                  </a:cubicBezTo>
                  <a:cubicBezTo>
                    <a:pt x="728" y="827"/>
                    <a:pt x="645" y="796"/>
                    <a:pt x="559" y="770"/>
                  </a:cubicBezTo>
                  <a:cubicBezTo>
                    <a:pt x="486" y="749"/>
                    <a:pt x="415" y="732"/>
                    <a:pt x="340" y="723"/>
                  </a:cubicBezTo>
                  <a:cubicBezTo>
                    <a:pt x="274" y="715"/>
                    <a:pt x="210" y="714"/>
                    <a:pt x="145" y="712"/>
                  </a:cubicBezTo>
                  <a:cubicBezTo>
                    <a:pt x="125" y="712"/>
                    <a:pt x="106" y="712"/>
                    <a:pt x="85" y="714"/>
                  </a:cubicBezTo>
                  <a:cubicBezTo>
                    <a:pt x="65" y="717"/>
                    <a:pt x="45" y="723"/>
                    <a:pt x="29" y="734"/>
                  </a:cubicBezTo>
                  <a:cubicBezTo>
                    <a:pt x="3" y="753"/>
                    <a:pt x="0" y="776"/>
                    <a:pt x="22" y="804"/>
                  </a:cubicBezTo>
                  <a:cubicBezTo>
                    <a:pt x="32" y="817"/>
                    <a:pt x="44" y="830"/>
                    <a:pt x="58" y="841"/>
                  </a:cubicBezTo>
                  <a:cubicBezTo>
                    <a:pt x="86" y="861"/>
                    <a:pt x="114" y="882"/>
                    <a:pt x="143" y="900"/>
                  </a:cubicBezTo>
                  <a:cubicBezTo>
                    <a:pt x="217" y="945"/>
                    <a:pt x="294" y="982"/>
                    <a:pt x="375" y="1011"/>
                  </a:cubicBezTo>
                  <a:cubicBezTo>
                    <a:pt x="506" y="1059"/>
                    <a:pt x="638" y="1100"/>
                    <a:pt x="771" y="1143"/>
                  </a:cubicBezTo>
                  <a:cubicBezTo>
                    <a:pt x="867" y="1174"/>
                    <a:pt x="964" y="1198"/>
                    <a:pt x="1065" y="1211"/>
                  </a:cubicBezTo>
                  <a:cubicBezTo>
                    <a:pt x="1087" y="1214"/>
                    <a:pt x="1111" y="1217"/>
                    <a:pt x="1133" y="1221"/>
                  </a:cubicBezTo>
                  <a:cubicBezTo>
                    <a:pt x="1250" y="1241"/>
                    <a:pt x="1362" y="1277"/>
                    <a:pt x="1474" y="1314"/>
                  </a:cubicBezTo>
                  <a:cubicBezTo>
                    <a:pt x="1485" y="1318"/>
                    <a:pt x="1498" y="1324"/>
                    <a:pt x="1508" y="1330"/>
                  </a:cubicBezTo>
                  <a:cubicBezTo>
                    <a:pt x="1528" y="1342"/>
                    <a:pt x="1524" y="1354"/>
                    <a:pt x="1512" y="1362"/>
                  </a:cubicBezTo>
                  <a:cubicBezTo>
                    <a:pt x="1511" y="1363"/>
                    <a:pt x="1510" y="1364"/>
                    <a:pt x="1508" y="1366"/>
                  </a:cubicBezTo>
                  <a:cubicBezTo>
                    <a:pt x="1453" y="1414"/>
                    <a:pt x="1403" y="1467"/>
                    <a:pt x="1351" y="1520"/>
                  </a:cubicBezTo>
                  <a:cubicBezTo>
                    <a:pt x="1324" y="1549"/>
                    <a:pt x="1297" y="1579"/>
                    <a:pt x="1269" y="1608"/>
                  </a:cubicBezTo>
                  <a:cubicBezTo>
                    <a:pt x="1242" y="1638"/>
                    <a:pt x="1212" y="1667"/>
                    <a:pt x="1183" y="1696"/>
                  </a:cubicBezTo>
                  <a:cubicBezTo>
                    <a:pt x="1136" y="1746"/>
                    <a:pt x="1085" y="1792"/>
                    <a:pt x="1033" y="1836"/>
                  </a:cubicBezTo>
                  <a:cubicBezTo>
                    <a:pt x="984" y="1878"/>
                    <a:pt x="931" y="1915"/>
                    <a:pt x="878" y="1953"/>
                  </a:cubicBezTo>
                  <a:cubicBezTo>
                    <a:pt x="825" y="1991"/>
                    <a:pt x="775" y="2031"/>
                    <a:pt x="728" y="2075"/>
                  </a:cubicBezTo>
                  <a:cubicBezTo>
                    <a:pt x="691" y="2109"/>
                    <a:pt x="655" y="2142"/>
                    <a:pt x="618" y="2176"/>
                  </a:cubicBezTo>
                  <a:cubicBezTo>
                    <a:pt x="596" y="2196"/>
                    <a:pt x="571" y="2216"/>
                    <a:pt x="550" y="2239"/>
                  </a:cubicBezTo>
                  <a:cubicBezTo>
                    <a:pt x="491" y="2300"/>
                    <a:pt x="441" y="2368"/>
                    <a:pt x="402" y="2443"/>
                  </a:cubicBezTo>
                  <a:cubicBezTo>
                    <a:pt x="395" y="2456"/>
                    <a:pt x="389" y="2470"/>
                    <a:pt x="387" y="2486"/>
                  </a:cubicBezTo>
                  <a:cubicBezTo>
                    <a:pt x="380" y="2522"/>
                    <a:pt x="399" y="2550"/>
                    <a:pt x="437" y="2558"/>
                  </a:cubicBezTo>
                  <a:cubicBezTo>
                    <a:pt x="446" y="2560"/>
                    <a:pt x="456" y="2561"/>
                    <a:pt x="465" y="2561"/>
                  </a:cubicBezTo>
                  <a:cubicBezTo>
                    <a:pt x="470" y="2561"/>
                    <a:pt x="476" y="2561"/>
                    <a:pt x="481" y="2560"/>
                  </a:cubicBezTo>
                  <a:cubicBezTo>
                    <a:pt x="542" y="2555"/>
                    <a:pt x="600" y="2542"/>
                    <a:pt x="653" y="2514"/>
                  </a:cubicBezTo>
                  <a:cubicBezTo>
                    <a:pt x="758" y="2461"/>
                    <a:pt x="847" y="2387"/>
                    <a:pt x="921" y="2299"/>
                  </a:cubicBezTo>
                  <a:cubicBezTo>
                    <a:pt x="957" y="2258"/>
                    <a:pt x="993" y="2216"/>
                    <a:pt x="1031" y="2178"/>
                  </a:cubicBezTo>
                  <a:cubicBezTo>
                    <a:pt x="1076" y="2131"/>
                    <a:pt x="1117" y="2082"/>
                    <a:pt x="1162" y="2036"/>
                  </a:cubicBezTo>
                  <a:cubicBezTo>
                    <a:pt x="1184" y="2013"/>
                    <a:pt x="1207" y="1989"/>
                    <a:pt x="1230" y="1966"/>
                  </a:cubicBezTo>
                  <a:cubicBezTo>
                    <a:pt x="1259" y="1935"/>
                    <a:pt x="1289" y="1904"/>
                    <a:pt x="1317" y="1874"/>
                  </a:cubicBezTo>
                  <a:cubicBezTo>
                    <a:pt x="1330" y="1859"/>
                    <a:pt x="1341" y="1843"/>
                    <a:pt x="1351" y="1827"/>
                  </a:cubicBezTo>
                  <a:cubicBezTo>
                    <a:pt x="1389" y="1768"/>
                    <a:pt x="1421" y="1705"/>
                    <a:pt x="1448" y="1640"/>
                  </a:cubicBezTo>
                  <a:cubicBezTo>
                    <a:pt x="1475" y="1576"/>
                    <a:pt x="1503" y="1511"/>
                    <a:pt x="1535" y="1449"/>
                  </a:cubicBezTo>
                  <a:cubicBezTo>
                    <a:pt x="1551" y="1418"/>
                    <a:pt x="1567" y="1388"/>
                    <a:pt x="1587" y="1360"/>
                  </a:cubicBezTo>
                  <a:cubicBezTo>
                    <a:pt x="1596" y="1347"/>
                    <a:pt x="1606" y="1339"/>
                    <a:pt x="1623" y="1338"/>
                  </a:cubicBezTo>
                  <a:cubicBezTo>
                    <a:pt x="1630" y="1338"/>
                    <a:pt x="1636" y="1336"/>
                    <a:pt x="1643" y="1336"/>
                  </a:cubicBezTo>
                  <a:cubicBezTo>
                    <a:pt x="1711" y="1329"/>
                    <a:pt x="1778" y="1321"/>
                    <a:pt x="1846" y="1313"/>
                  </a:cubicBezTo>
                  <a:cubicBezTo>
                    <a:pt x="1886" y="1308"/>
                    <a:pt x="1925" y="1303"/>
                    <a:pt x="1965" y="1298"/>
                  </a:cubicBezTo>
                  <a:cubicBezTo>
                    <a:pt x="2020" y="1292"/>
                    <a:pt x="2075" y="1285"/>
                    <a:pt x="2130" y="1277"/>
                  </a:cubicBezTo>
                  <a:cubicBezTo>
                    <a:pt x="2205" y="1266"/>
                    <a:pt x="2280" y="1248"/>
                    <a:pt x="2354" y="1229"/>
                  </a:cubicBezTo>
                  <a:cubicBezTo>
                    <a:pt x="2442" y="1206"/>
                    <a:pt x="2529" y="1178"/>
                    <a:pt x="2611" y="1142"/>
                  </a:cubicBezTo>
                  <a:cubicBezTo>
                    <a:pt x="2653" y="1123"/>
                    <a:pt x="2694" y="1105"/>
                    <a:pt x="2735" y="1086"/>
                  </a:cubicBezTo>
                  <a:cubicBezTo>
                    <a:pt x="2742" y="1083"/>
                    <a:pt x="2751" y="1080"/>
                    <a:pt x="2758" y="1078"/>
                  </a:cubicBezTo>
                  <a:cubicBezTo>
                    <a:pt x="2761" y="1078"/>
                    <a:pt x="2763" y="1081"/>
                    <a:pt x="2762" y="1084"/>
                  </a:cubicBezTo>
                  <a:cubicBezTo>
                    <a:pt x="2761" y="1089"/>
                    <a:pt x="2758" y="1095"/>
                    <a:pt x="2755" y="1100"/>
                  </a:cubicBezTo>
                  <a:cubicBezTo>
                    <a:pt x="2738" y="1130"/>
                    <a:pt x="2722" y="1161"/>
                    <a:pt x="2705" y="1192"/>
                  </a:cubicBezTo>
                  <a:cubicBezTo>
                    <a:pt x="2686" y="1227"/>
                    <a:pt x="2668" y="1261"/>
                    <a:pt x="2647" y="1295"/>
                  </a:cubicBezTo>
                  <a:cubicBezTo>
                    <a:pt x="2602" y="1368"/>
                    <a:pt x="2553" y="1435"/>
                    <a:pt x="2504" y="1504"/>
                  </a:cubicBezTo>
                  <a:cubicBezTo>
                    <a:pt x="2474" y="1546"/>
                    <a:pt x="2443" y="1587"/>
                    <a:pt x="2411" y="1628"/>
                  </a:cubicBezTo>
                  <a:cubicBezTo>
                    <a:pt x="2409" y="1631"/>
                    <a:pt x="2406" y="1634"/>
                    <a:pt x="2404" y="1637"/>
                  </a:cubicBezTo>
                  <a:cubicBezTo>
                    <a:pt x="2377" y="1670"/>
                    <a:pt x="2349" y="1703"/>
                    <a:pt x="2323" y="1735"/>
                  </a:cubicBezTo>
                  <a:cubicBezTo>
                    <a:pt x="2288" y="1779"/>
                    <a:pt x="2254" y="1822"/>
                    <a:pt x="2220" y="1866"/>
                  </a:cubicBezTo>
                  <a:cubicBezTo>
                    <a:pt x="2219" y="1867"/>
                    <a:pt x="2217" y="1869"/>
                    <a:pt x="2216" y="1870"/>
                  </a:cubicBezTo>
                  <a:cubicBezTo>
                    <a:pt x="2172" y="1918"/>
                    <a:pt x="2138" y="1973"/>
                    <a:pt x="2096" y="2021"/>
                  </a:cubicBezTo>
                  <a:cubicBezTo>
                    <a:pt x="2063" y="2059"/>
                    <a:pt x="2033" y="2100"/>
                    <a:pt x="2001" y="2140"/>
                  </a:cubicBezTo>
                  <a:cubicBezTo>
                    <a:pt x="1938" y="2216"/>
                    <a:pt x="1878" y="2296"/>
                    <a:pt x="1820" y="2378"/>
                  </a:cubicBezTo>
                  <a:cubicBezTo>
                    <a:pt x="1783" y="2429"/>
                    <a:pt x="1744" y="2480"/>
                    <a:pt x="1707" y="2530"/>
                  </a:cubicBezTo>
                  <a:cubicBezTo>
                    <a:pt x="1695" y="2546"/>
                    <a:pt x="1683" y="2561"/>
                    <a:pt x="1671" y="2577"/>
                  </a:cubicBezTo>
                  <a:cubicBezTo>
                    <a:pt x="1665" y="2585"/>
                    <a:pt x="1658" y="2593"/>
                    <a:pt x="1653" y="2601"/>
                  </a:cubicBezTo>
                  <a:cubicBezTo>
                    <a:pt x="1640" y="2622"/>
                    <a:pt x="1636" y="2629"/>
                    <a:pt x="1624" y="2629"/>
                  </a:cubicBezTo>
                  <a:cubicBezTo>
                    <a:pt x="1618" y="2629"/>
                    <a:pt x="1610" y="2628"/>
                    <a:pt x="1599" y="2625"/>
                  </a:cubicBezTo>
                  <a:cubicBezTo>
                    <a:pt x="1526" y="2609"/>
                    <a:pt x="1453" y="2599"/>
                    <a:pt x="1379" y="2595"/>
                  </a:cubicBezTo>
                  <a:cubicBezTo>
                    <a:pt x="1322" y="2593"/>
                    <a:pt x="1264" y="2592"/>
                    <a:pt x="1208" y="2590"/>
                  </a:cubicBezTo>
                  <a:cubicBezTo>
                    <a:pt x="1181" y="2589"/>
                    <a:pt x="1154" y="2589"/>
                    <a:pt x="1128" y="2589"/>
                  </a:cubicBezTo>
                  <a:cubicBezTo>
                    <a:pt x="1117" y="2589"/>
                    <a:pt x="1106" y="2589"/>
                    <a:pt x="1095" y="2589"/>
                  </a:cubicBezTo>
                  <a:cubicBezTo>
                    <a:pt x="1022" y="2591"/>
                    <a:pt x="948" y="2597"/>
                    <a:pt x="875" y="2602"/>
                  </a:cubicBezTo>
                  <a:cubicBezTo>
                    <a:pt x="816" y="2607"/>
                    <a:pt x="762" y="2622"/>
                    <a:pt x="710" y="2648"/>
                  </a:cubicBezTo>
                  <a:cubicBezTo>
                    <a:pt x="687" y="2660"/>
                    <a:pt x="665" y="2671"/>
                    <a:pt x="644" y="2684"/>
                  </a:cubicBezTo>
                  <a:cubicBezTo>
                    <a:pt x="578" y="2727"/>
                    <a:pt x="511" y="2767"/>
                    <a:pt x="443" y="2806"/>
                  </a:cubicBezTo>
                  <a:cubicBezTo>
                    <a:pt x="425" y="2816"/>
                    <a:pt x="409" y="2829"/>
                    <a:pt x="390" y="2841"/>
                  </a:cubicBezTo>
                  <a:cubicBezTo>
                    <a:pt x="377" y="2850"/>
                    <a:pt x="366" y="2862"/>
                    <a:pt x="356" y="2876"/>
                  </a:cubicBezTo>
                  <a:cubicBezTo>
                    <a:pt x="337" y="2902"/>
                    <a:pt x="344" y="2930"/>
                    <a:pt x="375" y="2945"/>
                  </a:cubicBezTo>
                  <a:cubicBezTo>
                    <a:pt x="386" y="2950"/>
                    <a:pt x="397" y="2955"/>
                    <a:pt x="409" y="2958"/>
                  </a:cubicBezTo>
                  <a:cubicBezTo>
                    <a:pt x="479" y="2975"/>
                    <a:pt x="549" y="2987"/>
                    <a:pt x="621" y="2987"/>
                  </a:cubicBezTo>
                  <a:cubicBezTo>
                    <a:pt x="631" y="2987"/>
                    <a:pt x="641" y="2987"/>
                    <a:pt x="651" y="2986"/>
                  </a:cubicBezTo>
                  <a:cubicBezTo>
                    <a:pt x="739" y="2981"/>
                    <a:pt x="828" y="2973"/>
                    <a:pt x="916" y="2970"/>
                  </a:cubicBezTo>
                  <a:cubicBezTo>
                    <a:pt x="956" y="2968"/>
                    <a:pt x="995" y="2962"/>
                    <a:pt x="1034" y="2957"/>
                  </a:cubicBezTo>
                  <a:cubicBezTo>
                    <a:pt x="1067" y="2952"/>
                    <a:pt x="1098" y="2948"/>
                    <a:pt x="1130" y="2942"/>
                  </a:cubicBezTo>
                  <a:cubicBezTo>
                    <a:pt x="1201" y="2928"/>
                    <a:pt x="1271" y="2913"/>
                    <a:pt x="1342" y="2898"/>
                  </a:cubicBezTo>
                  <a:cubicBezTo>
                    <a:pt x="1374" y="2892"/>
                    <a:pt x="1405" y="2888"/>
                    <a:pt x="1436" y="2883"/>
                  </a:cubicBezTo>
                  <a:lnTo>
                    <a:pt x="1566" y="2858"/>
                  </a:lnTo>
                  <a:cubicBezTo>
                    <a:pt x="1617" y="2849"/>
                    <a:pt x="1667" y="2832"/>
                    <a:pt x="1716" y="2816"/>
                  </a:cubicBezTo>
                  <a:cubicBezTo>
                    <a:pt x="1747" y="2805"/>
                    <a:pt x="1780" y="2795"/>
                    <a:pt x="1812" y="2785"/>
                  </a:cubicBezTo>
                  <a:cubicBezTo>
                    <a:pt x="1850" y="2773"/>
                    <a:pt x="1888" y="2767"/>
                    <a:pt x="1928" y="2767"/>
                  </a:cubicBezTo>
                  <a:cubicBezTo>
                    <a:pt x="1941" y="2767"/>
                    <a:pt x="1955" y="2768"/>
                    <a:pt x="1969" y="2769"/>
                  </a:cubicBezTo>
                  <a:cubicBezTo>
                    <a:pt x="1982" y="2771"/>
                    <a:pt x="1991" y="2775"/>
                    <a:pt x="1996" y="2788"/>
                  </a:cubicBezTo>
                  <a:cubicBezTo>
                    <a:pt x="2002" y="2801"/>
                    <a:pt x="2010" y="2814"/>
                    <a:pt x="2015" y="2829"/>
                  </a:cubicBezTo>
                  <a:cubicBezTo>
                    <a:pt x="2024" y="2859"/>
                    <a:pt x="2033" y="2889"/>
                    <a:pt x="2042" y="2920"/>
                  </a:cubicBezTo>
                  <a:cubicBezTo>
                    <a:pt x="2068" y="3011"/>
                    <a:pt x="2082" y="3105"/>
                    <a:pt x="2099" y="3198"/>
                  </a:cubicBezTo>
                  <a:cubicBezTo>
                    <a:pt x="2111" y="3265"/>
                    <a:pt x="2123" y="3331"/>
                    <a:pt x="2146" y="3396"/>
                  </a:cubicBezTo>
                  <a:cubicBezTo>
                    <a:pt x="2154" y="3420"/>
                    <a:pt x="2164" y="3444"/>
                    <a:pt x="2177" y="3466"/>
                  </a:cubicBezTo>
                  <a:cubicBezTo>
                    <a:pt x="2213" y="3524"/>
                    <a:pt x="2254" y="3579"/>
                    <a:pt x="2294" y="3634"/>
                  </a:cubicBezTo>
                  <a:cubicBezTo>
                    <a:pt x="2320" y="3670"/>
                    <a:pt x="2354" y="3698"/>
                    <a:pt x="2393" y="3717"/>
                  </a:cubicBezTo>
                  <a:cubicBezTo>
                    <a:pt x="2411" y="3725"/>
                    <a:pt x="2427" y="3736"/>
                    <a:pt x="2445" y="3746"/>
                  </a:cubicBezTo>
                  <a:cubicBezTo>
                    <a:pt x="2455" y="3751"/>
                    <a:pt x="2464" y="3756"/>
                    <a:pt x="2474" y="3760"/>
                  </a:cubicBezTo>
                  <a:cubicBezTo>
                    <a:pt x="2488" y="3766"/>
                    <a:pt x="2500" y="3769"/>
                    <a:pt x="2511" y="3769"/>
                  </a:cubicBezTo>
                  <a:cubicBezTo>
                    <a:pt x="2541" y="3769"/>
                    <a:pt x="2562" y="3747"/>
                    <a:pt x="2571" y="3707"/>
                  </a:cubicBezTo>
                  <a:cubicBezTo>
                    <a:pt x="2577" y="3680"/>
                    <a:pt x="2574" y="3654"/>
                    <a:pt x="2569" y="3628"/>
                  </a:cubicBezTo>
                  <a:cubicBezTo>
                    <a:pt x="2557" y="3559"/>
                    <a:pt x="2537" y="3493"/>
                    <a:pt x="2507" y="3431"/>
                  </a:cubicBezTo>
                  <a:cubicBezTo>
                    <a:pt x="2467" y="3348"/>
                    <a:pt x="2424" y="3266"/>
                    <a:pt x="2380" y="3185"/>
                  </a:cubicBezTo>
                  <a:cubicBezTo>
                    <a:pt x="2345" y="3121"/>
                    <a:pt x="2307" y="3060"/>
                    <a:pt x="2260" y="3004"/>
                  </a:cubicBezTo>
                  <a:cubicBezTo>
                    <a:pt x="2229" y="2965"/>
                    <a:pt x="2195" y="2928"/>
                    <a:pt x="2161" y="2890"/>
                  </a:cubicBezTo>
                  <a:cubicBezTo>
                    <a:pt x="2132" y="2857"/>
                    <a:pt x="2105" y="2825"/>
                    <a:pt x="2071" y="2797"/>
                  </a:cubicBezTo>
                  <a:cubicBezTo>
                    <a:pt x="2059" y="2787"/>
                    <a:pt x="2056" y="2774"/>
                    <a:pt x="2055" y="2760"/>
                  </a:cubicBezTo>
                  <a:cubicBezTo>
                    <a:pt x="2052" y="2710"/>
                    <a:pt x="2046" y="2661"/>
                    <a:pt x="2043" y="2611"/>
                  </a:cubicBezTo>
                  <a:cubicBezTo>
                    <a:pt x="2039" y="2547"/>
                    <a:pt x="2035" y="2484"/>
                    <a:pt x="2027" y="2421"/>
                  </a:cubicBezTo>
                  <a:cubicBezTo>
                    <a:pt x="2020" y="2372"/>
                    <a:pt x="2014" y="2322"/>
                    <a:pt x="2006" y="2274"/>
                  </a:cubicBezTo>
                  <a:cubicBezTo>
                    <a:pt x="2005" y="2266"/>
                    <a:pt x="2004" y="2257"/>
                    <a:pt x="2004" y="2250"/>
                  </a:cubicBezTo>
                  <a:cubicBezTo>
                    <a:pt x="2002" y="2240"/>
                    <a:pt x="2005" y="2231"/>
                    <a:pt x="2012" y="2222"/>
                  </a:cubicBezTo>
                  <a:cubicBezTo>
                    <a:pt x="2017" y="2215"/>
                    <a:pt x="2021" y="2209"/>
                    <a:pt x="2026" y="2203"/>
                  </a:cubicBezTo>
                  <a:cubicBezTo>
                    <a:pt x="2056" y="2166"/>
                    <a:pt x="2086" y="2129"/>
                    <a:pt x="2116" y="2093"/>
                  </a:cubicBezTo>
                  <a:cubicBezTo>
                    <a:pt x="2168" y="2026"/>
                    <a:pt x="2219" y="1960"/>
                    <a:pt x="2271" y="1893"/>
                  </a:cubicBezTo>
                  <a:cubicBezTo>
                    <a:pt x="2274" y="1890"/>
                    <a:pt x="2276" y="1887"/>
                    <a:pt x="2279" y="1884"/>
                  </a:cubicBezTo>
                  <a:cubicBezTo>
                    <a:pt x="2314" y="1841"/>
                    <a:pt x="2348" y="1798"/>
                    <a:pt x="2383" y="1754"/>
                  </a:cubicBezTo>
                  <a:cubicBezTo>
                    <a:pt x="2411" y="1719"/>
                    <a:pt x="2438" y="1684"/>
                    <a:pt x="2466" y="1649"/>
                  </a:cubicBezTo>
                  <a:cubicBezTo>
                    <a:pt x="2484" y="1627"/>
                    <a:pt x="2501" y="1606"/>
                    <a:pt x="2519" y="1585"/>
                  </a:cubicBezTo>
                  <a:cubicBezTo>
                    <a:pt x="2540" y="1559"/>
                    <a:pt x="2561" y="1535"/>
                    <a:pt x="2582" y="1509"/>
                  </a:cubicBezTo>
                  <a:cubicBezTo>
                    <a:pt x="2606" y="1480"/>
                    <a:pt x="2628" y="1449"/>
                    <a:pt x="2652" y="1420"/>
                  </a:cubicBezTo>
                  <a:cubicBezTo>
                    <a:pt x="2695" y="1370"/>
                    <a:pt x="2726" y="1313"/>
                    <a:pt x="2757" y="1254"/>
                  </a:cubicBezTo>
                  <a:cubicBezTo>
                    <a:pt x="2779" y="1211"/>
                    <a:pt x="2800" y="1166"/>
                    <a:pt x="2821" y="1123"/>
                  </a:cubicBezTo>
                  <a:cubicBezTo>
                    <a:pt x="2824" y="1116"/>
                    <a:pt x="2828" y="1109"/>
                    <a:pt x="2834" y="1102"/>
                  </a:cubicBezTo>
                  <a:cubicBezTo>
                    <a:pt x="2835" y="1100"/>
                    <a:pt x="2839" y="1099"/>
                    <a:pt x="2841" y="1099"/>
                  </a:cubicBezTo>
                  <a:cubicBezTo>
                    <a:pt x="2843" y="1100"/>
                    <a:pt x="2845" y="1102"/>
                    <a:pt x="2846" y="1105"/>
                  </a:cubicBezTo>
                  <a:cubicBezTo>
                    <a:pt x="2850" y="1120"/>
                    <a:pt x="2855" y="1135"/>
                    <a:pt x="2858" y="1151"/>
                  </a:cubicBezTo>
                  <a:cubicBezTo>
                    <a:pt x="2874" y="1229"/>
                    <a:pt x="2888" y="1306"/>
                    <a:pt x="2903" y="1383"/>
                  </a:cubicBezTo>
                  <a:cubicBezTo>
                    <a:pt x="2914" y="1436"/>
                    <a:pt x="2928" y="1489"/>
                    <a:pt x="2940" y="1542"/>
                  </a:cubicBezTo>
                  <a:cubicBezTo>
                    <a:pt x="2950" y="1586"/>
                    <a:pt x="2962" y="1629"/>
                    <a:pt x="2973" y="1673"/>
                  </a:cubicBezTo>
                  <a:cubicBezTo>
                    <a:pt x="2988" y="1732"/>
                    <a:pt x="3004" y="1792"/>
                    <a:pt x="3018" y="1851"/>
                  </a:cubicBezTo>
                  <a:cubicBezTo>
                    <a:pt x="3030" y="1900"/>
                    <a:pt x="3042" y="1948"/>
                    <a:pt x="3054" y="1997"/>
                  </a:cubicBezTo>
                  <a:cubicBezTo>
                    <a:pt x="3057" y="2009"/>
                    <a:pt x="3056" y="2019"/>
                    <a:pt x="3050" y="2029"/>
                  </a:cubicBezTo>
                  <a:cubicBezTo>
                    <a:pt x="3038" y="2050"/>
                    <a:pt x="3027" y="2070"/>
                    <a:pt x="3016" y="2092"/>
                  </a:cubicBezTo>
                  <a:cubicBezTo>
                    <a:pt x="2985" y="2149"/>
                    <a:pt x="2952" y="2205"/>
                    <a:pt x="2917" y="2260"/>
                  </a:cubicBezTo>
                  <a:cubicBezTo>
                    <a:pt x="2894" y="2294"/>
                    <a:pt x="2871" y="2328"/>
                    <a:pt x="2851" y="2364"/>
                  </a:cubicBezTo>
                  <a:cubicBezTo>
                    <a:pt x="2825" y="2406"/>
                    <a:pt x="2801" y="2448"/>
                    <a:pt x="2777" y="2491"/>
                  </a:cubicBezTo>
                  <a:cubicBezTo>
                    <a:pt x="2736" y="2561"/>
                    <a:pt x="2694" y="2632"/>
                    <a:pt x="2657" y="2705"/>
                  </a:cubicBezTo>
                  <a:cubicBezTo>
                    <a:pt x="2614" y="2784"/>
                    <a:pt x="2575" y="2864"/>
                    <a:pt x="2539" y="2947"/>
                  </a:cubicBezTo>
                  <a:cubicBezTo>
                    <a:pt x="2519" y="2991"/>
                    <a:pt x="2506" y="3037"/>
                    <a:pt x="2498" y="3085"/>
                  </a:cubicBezTo>
                  <a:cubicBezTo>
                    <a:pt x="2489" y="3146"/>
                    <a:pt x="2497" y="3204"/>
                    <a:pt x="2517" y="3261"/>
                  </a:cubicBezTo>
                  <a:cubicBezTo>
                    <a:pt x="2524" y="3279"/>
                    <a:pt x="2535" y="3296"/>
                    <a:pt x="2550" y="3310"/>
                  </a:cubicBezTo>
                  <a:cubicBezTo>
                    <a:pt x="2561" y="3319"/>
                    <a:pt x="2572" y="3324"/>
                    <a:pt x="2584" y="3324"/>
                  </a:cubicBezTo>
                  <a:cubicBezTo>
                    <a:pt x="2596" y="3324"/>
                    <a:pt x="2609" y="3319"/>
                    <a:pt x="2621" y="3309"/>
                  </a:cubicBezTo>
                  <a:cubicBezTo>
                    <a:pt x="2633" y="3299"/>
                    <a:pt x="2642" y="3286"/>
                    <a:pt x="2651" y="3274"/>
                  </a:cubicBezTo>
                  <a:cubicBezTo>
                    <a:pt x="2657" y="3265"/>
                    <a:pt x="2662" y="3255"/>
                    <a:pt x="2668" y="3247"/>
                  </a:cubicBezTo>
                  <a:cubicBezTo>
                    <a:pt x="2716" y="3183"/>
                    <a:pt x="2754" y="3113"/>
                    <a:pt x="2788" y="3042"/>
                  </a:cubicBezTo>
                  <a:cubicBezTo>
                    <a:pt x="2819" y="2976"/>
                    <a:pt x="2848" y="2909"/>
                    <a:pt x="2870" y="2841"/>
                  </a:cubicBezTo>
                  <a:cubicBezTo>
                    <a:pt x="2890" y="2782"/>
                    <a:pt x="2907" y="2721"/>
                    <a:pt x="2926" y="2661"/>
                  </a:cubicBezTo>
                  <a:cubicBezTo>
                    <a:pt x="2952" y="2571"/>
                    <a:pt x="2977" y="2480"/>
                    <a:pt x="2997" y="2387"/>
                  </a:cubicBezTo>
                  <a:cubicBezTo>
                    <a:pt x="3016" y="2299"/>
                    <a:pt x="3038" y="2212"/>
                    <a:pt x="3066" y="2126"/>
                  </a:cubicBezTo>
                  <a:cubicBezTo>
                    <a:pt x="3073" y="2105"/>
                    <a:pt x="3080" y="2083"/>
                    <a:pt x="3087" y="2062"/>
                  </a:cubicBezTo>
                  <a:cubicBezTo>
                    <a:pt x="3089" y="2057"/>
                    <a:pt x="3092" y="2055"/>
                    <a:pt x="3095" y="2055"/>
                  </a:cubicBezTo>
                  <a:cubicBezTo>
                    <a:pt x="3097" y="2055"/>
                    <a:pt x="3099" y="2056"/>
                    <a:pt x="3102" y="2058"/>
                  </a:cubicBezTo>
                  <a:cubicBezTo>
                    <a:pt x="3107" y="2062"/>
                    <a:pt x="3113" y="2066"/>
                    <a:pt x="3118" y="2071"/>
                  </a:cubicBezTo>
                  <a:cubicBezTo>
                    <a:pt x="3158" y="2115"/>
                    <a:pt x="3205" y="2151"/>
                    <a:pt x="3248" y="2192"/>
                  </a:cubicBezTo>
                  <a:cubicBezTo>
                    <a:pt x="3282" y="2223"/>
                    <a:pt x="3316" y="2253"/>
                    <a:pt x="3350" y="2283"/>
                  </a:cubicBezTo>
                  <a:cubicBezTo>
                    <a:pt x="3385" y="2316"/>
                    <a:pt x="3420" y="2350"/>
                    <a:pt x="3458" y="2379"/>
                  </a:cubicBezTo>
                  <a:cubicBezTo>
                    <a:pt x="3504" y="2415"/>
                    <a:pt x="3547" y="2455"/>
                    <a:pt x="3595" y="2488"/>
                  </a:cubicBezTo>
                  <a:cubicBezTo>
                    <a:pt x="3598" y="2490"/>
                    <a:pt x="3601" y="2492"/>
                    <a:pt x="3604" y="2495"/>
                  </a:cubicBezTo>
                  <a:cubicBezTo>
                    <a:pt x="3635" y="2526"/>
                    <a:pt x="3673" y="2544"/>
                    <a:pt x="3711" y="2564"/>
                  </a:cubicBezTo>
                  <a:cubicBezTo>
                    <a:pt x="3764" y="2593"/>
                    <a:pt x="3821" y="2611"/>
                    <a:pt x="3880" y="2629"/>
                  </a:cubicBezTo>
                  <a:cubicBezTo>
                    <a:pt x="3922" y="2643"/>
                    <a:pt x="3966" y="2650"/>
                    <a:pt x="4011" y="2653"/>
                  </a:cubicBezTo>
                  <a:cubicBezTo>
                    <a:pt x="4056" y="2656"/>
                    <a:pt x="4101" y="2658"/>
                    <a:pt x="4146" y="2660"/>
                  </a:cubicBezTo>
                  <a:cubicBezTo>
                    <a:pt x="4151" y="2660"/>
                    <a:pt x="4156" y="2660"/>
                    <a:pt x="4160" y="2660"/>
                  </a:cubicBezTo>
                  <a:cubicBezTo>
                    <a:pt x="4192" y="2660"/>
                    <a:pt x="4223" y="2657"/>
                    <a:pt x="4255" y="2654"/>
                  </a:cubicBezTo>
                  <a:cubicBezTo>
                    <a:pt x="4310" y="2646"/>
                    <a:pt x="4364" y="2636"/>
                    <a:pt x="4418" y="2631"/>
                  </a:cubicBezTo>
                  <a:cubicBezTo>
                    <a:pt x="4515" y="2623"/>
                    <a:pt x="4601" y="2577"/>
                    <a:pt x="4684" y="2523"/>
                  </a:cubicBezTo>
                  <a:cubicBezTo>
                    <a:pt x="4698" y="2514"/>
                    <a:pt x="4707" y="2502"/>
                    <a:pt x="4714" y="2489"/>
                  </a:cubicBezTo>
                  <a:cubicBezTo>
                    <a:pt x="4726" y="2464"/>
                    <a:pt x="4723" y="2442"/>
                    <a:pt x="4705" y="2425"/>
                  </a:cubicBezTo>
                  <a:cubicBezTo>
                    <a:pt x="4698" y="2418"/>
                    <a:pt x="4690" y="2413"/>
                    <a:pt x="4680" y="2409"/>
                  </a:cubicBezTo>
                  <a:cubicBezTo>
                    <a:pt x="4658" y="2399"/>
                    <a:pt x="4634" y="2390"/>
                    <a:pt x="4610" y="2386"/>
                  </a:cubicBezTo>
                  <a:cubicBezTo>
                    <a:pt x="4557" y="2377"/>
                    <a:pt x="4505" y="2375"/>
                    <a:pt x="4452" y="2373"/>
                  </a:cubicBezTo>
                  <a:cubicBezTo>
                    <a:pt x="4358" y="2370"/>
                    <a:pt x="4264" y="2364"/>
                    <a:pt x="4171" y="2354"/>
                  </a:cubicBezTo>
                  <a:cubicBezTo>
                    <a:pt x="4132" y="2350"/>
                    <a:pt x="4092" y="2346"/>
                    <a:pt x="4052" y="2343"/>
                  </a:cubicBezTo>
                  <a:cubicBezTo>
                    <a:pt x="3994" y="2339"/>
                    <a:pt x="3938" y="2333"/>
                    <a:pt x="3883" y="2323"/>
                  </a:cubicBezTo>
                  <a:cubicBezTo>
                    <a:pt x="3801" y="2308"/>
                    <a:pt x="3725" y="2278"/>
                    <a:pt x="3649" y="2244"/>
                  </a:cubicBezTo>
                  <a:cubicBezTo>
                    <a:pt x="3562" y="2205"/>
                    <a:pt x="3474" y="2167"/>
                    <a:pt x="3385" y="2134"/>
                  </a:cubicBezTo>
                  <a:cubicBezTo>
                    <a:pt x="3296" y="2102"/>
                    <a:pt x="3214" y="2057"/>
                    <a:pt x="3131" y="2014"/>
                  </a:cubicBezTo>
                  <a:cubicBezTo>
                    <a:pt x="3122" y="2010"/>
                    <a:pt x="3115" y="2003"/>
                    <a:pt x="3113" y="1992"/>
                  </a:cubicBezTo>
                  <a:cubicBezTo>
                    <a:pt x="3110" y="1980"/>
                    <a:pt x="3106" y="1969"/>
                    <a:pt x="3103" y="1957"/>
                  </a:cubicBezTo>
                  <a:cubicBezTo>
                    <a:pt x="3081" y="1872"/>
                    <a:pt x="3063" y="1787"/>
                    <a:pt x="3044" y="1702"/>
                  </a:cubicBezTo>
                  <a:cubicBezTo>
                    <a:pt x="3022" y="1601"/>
                    <a:pt x="2998" y="1501"/>
                    <a:pt x="2978" y="1402"/>
                  </a:cubicBezTo>
                  <a:cubicBezTo>
                    <a:pt x="2949" y="1262"/>
                    <a:pt x="2922" y="1124"/>
                    <a:pt x="2903" y="984"/>
                  </a:cubicBezTo>
                  <a:cubicBezTo>
                    <a:pt x="2901" y="966"/>
                    <a:pt x="2905" y="949"/>
                    <a:pt x="2913" y="933"/>
                  </a:cubicBezTo>
                  <a:cubicBezTo>
                    <a:pt x="2940" y="881"/>
                    <a:pt x="2966" y="827"/>
                    <a:pt x="2991" y="775"/>
                  </a:cubicBezTo>
                  <a:cubicBezTo>
                    <a:pt x="3017" y="720"/>
                    <a:pt x="3041" y="665"/>
                    <a:pt x="3068" y="609"/>
                  </a:cubicBezTo>
                  <a:cubicBezTo>
                    <a:pt x="3086" y="568"/>
                    <a:pt x="3107" y="527"/>
                    <a:pt x="3126" y="485"/>
                  </a:cubicBezTo>
                  <a:cubicBezTo>
                    <a:pt x="3143" y="453"/>
                    <a:pt x="3159" y="420"/>
                    <a:pt x="3176" y="387"/>
                  </a:cubicBezTo>
                  <a:cubicBezTo>
                    <a:pt x="3197" y="345"/>
                    <a:pt x="3219" y="304"/>
                    <a:pt x="3240" y="262"/>
                  </a:cubicBezTo>
                  <a:cubicBezTo>
                    <a:pt x="3243" y="258"/>
                    <a:pt x="3244" y="254"/>
                    <a:pt x="3246" y="249"/>
                  </a:cubicBezTo>
                  <a:cubicBezTo>
                    <a:pt x="3264" y="214"/>
                    <a:pt x="3280" y="179"/>
                    <a:pt x="3297" y="145"/>
                  </a:cubicBezTo>
                  <a:cubicBezTo>
                    <a:pt x="3313" y="113"/>
                    <a:pt x="3329" y="80"/>
                    <a:pt x="3345" y="48"/>
                  </a:cubicBezTo>
                  <a:cubicBezTo>
                    <a:pt x="3346" y="45"/>
                    <a:pt x="3347" y="43"/>
                    <a:pt x="3349" y="40"/>
                  </a:cubicBezTo>
                  <a:cubicBezTo>
                    <a:pt x="3354" y="26"/>
                    <a:pt x="3351" y="15"/>
                    <a:pt x="3338" y="5"/>
                  </a:cubicBezTo>
                  <a:cubicBezTo>
                    <a:pt x="3334" y="2"/>
                    <a:pt x="3329" y="1"/>
                    <a:pt x="33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36"/>
            <p:cNvSpPr/>
            <p:nvPr/>
          </p:nvSpPr>
          <p:spPr>
            <a:xfrm>
              <a:off x="5340723" y="4082754"/>
              <a:ext cx="343603" cy="358953"/>
            </a:xfrm>
            <a:custGeom>
              <a:avLst/>
              <a:gdLst/>
              <a:ahLst/>
              <a:cxnLst/>
              <a:rect l="l" t="t" r="r" b="b"/>
              <a:pathLst>
                <a:path w="3201" h="3344" extrusionOk="0">
                  <a:moveTo>
                    <a:pt x="2697" y="2468"/>
                  </a:moveTo>
                  <a:cubicBezTo>
                    <a:pt x="2699" y="2468"/>
                    <a:pt x="2702" y="2469"/>
                    <a:pt x="2705" y="2470"/>
                  </a:cubicBezTo>
                  <a:cubicBezTo>
                    <a:pt x="2724" y="2483"/>
                    <a:pt x="2744" y="2495"/>
                    <a:pt x="2762" y="2507"/>
                  </a:cubicBezTo>
                  <a:cubicBezTo>
                    <a:pt x="2815" y="2541"/>
                    <a:pt x="2865" y="2577"/>
                    <a:pt x="2913" y="2617"/>
                  </a:cubicBezTo>
                  <a:cubicBezTo>
                    <a:pt x="2941" y="2639"/>
                    <a:pt x="2970" y="2660"/>
                    <a:pt x="2997" y="2682"/>
                  </a:cubicBezTo>
                  <a:cubicBezTo>
                    <a:pt x="3012" y="2695"/>
                    <a:pt x="3028" y="2704"/>
                    <a:pt x="3033" y="2723"/>
                  </a:cubicBezTo>
                  <a:cubicBezTo>
                    <a:pt x="3017" y="2730"/>
                    <a:pt x="2998" y="2729"/>
                    <a:pt x="2981" y="2730"/>
                  </a:cubicBezTo>
                  <a:cubicBezTo>
                    <a:pt x="2976" y="2730"/>
                    <a:pt x="2970" y="2731"/>
                    <a:pt x="2964" y="2731"/>
                  </a:cubicBezTo>
                  <a:cubicBezTo>
                    <a:pt x="2873" y="2741"/>
                    <a:pt x="2780" y="2749"/>
                    <a:pt x="2688" y="2756"/>
                  </a:cubicBezTo>
                  <a:cubicBezTo>
                    <a:pt x="2666" y="2758"/>
                    <a:pt x="2643" y="2759"/>
                    <a:pt x="2620" y="2759"/>
                  </a:cubicBezTo>
                  <a:cubicBezTo>
                    <a:pt x="2619" y="2759"/>
                    <a:pt x="2618" y="2759"/>
                    <a:pt x="2618" y="2759"/>
                  </a:cubicBezTo>
                  <a:cubicBezTo>
                    <a:pt x="2610" y="2759"/>
                    <a:pt x="2606" y="2753"/>
                    <a:pt x="2608" y="2744"/>
                  </a:cubicBezTo>
                  <a:cubicBezTo>
                    <a:pt x="2610" y="2738"/>
                    <a:pt x="2612" y="2732"/>
                    <a:pt x="2615" y="2727"/>
                  </a:cubicBezTo>
                  <a:cubicBezTo>
                    <a:pt x="2640" y="2656"/>
                    <a:pt x="2660" y="2582"/>
                    <a:pt x="2678" y="2508"/>
                  </a:cubicBezTo>
                  <a:cubicBezTo>
                    <a:pt x="2680" y="2498"/>
                    <a:pt x="2683" y="2487"/>
                    <a:pt x="2687" y="2477"/>
                  </a:cubicBezTo>
                  <a:cubicBezTo>
                    <a:pt x="2689" y="2471"/>
                    <a:pt x="2692" y="2468"/>
                    <a:pt x="2697" y="2468"/>
                  </a:cubicBezTo>
                  <a:close/>
                  <a:moveTo>
                    <a:pt x="1721" y="1"/>
                  </a:moveTo>
                  <a:cubicBezTo>
                    <a:pt x="1706" y="1"/>
                    <a:pt x="1692" y="6"/>
                    <a:pt x="1680" y="18"/>
                  </a:cubicBezTo>
                  <a:cubicBezTo>
                    <a:pt x="1666" y="31"/>
                    <a:pt x="1652" y="45"/>
                    <a:pt x="1642" y="63"/>
                  </a:cubicBezTo>
                  <a:cubicBezTo>
                    <a:pt x="1625" y="89"/>
                    <a:pt x="1611" y="118"/>
                    <a:pt x="1600" y="148"/>
                  </a:cubicBezTo>
                  <a:cubicBezTo>
                    <a:pt x="1590" y="174"/>
                    <a:pt x="1580" y="201"/>
                    <a:pt x="1569" y="228"/>
                  </a:cubicBezTo>
                  <a:cubicBezTo>
                    <a:pt x="1542" y="301"/>
                    <a:pt x="1512" y="374"/>
                    <a:pt x="1490" y="449"/>
                  </a:cubicBezTo>
                  <a:cubicBezTo>
                    <a:pt x="1477" y="490"/>
                    <a:pt x="1468" y="531"/>
                    <a:pt x="1465" y="574"/>
                  </a:cubicBezTo>
                  <a:cubicBezTo>
                    <a:pt x="1458" y="676"/>
                    <a:pt x="1463" y="777"/>
                    <a:pt x="1473" y="879"/>
                  </a:cubicBezTo>
                  <a:cubicBezTo>
                    <a:pt x="1479" y="939"/>
                    <a:pt x="1489" y="998"/>
                    <a:pt x="1497" y="1059"/>
                  </a:cubicBezTo>
                  <a:cubicBezTo>
                    <a:pt x="1509" y="1150"/>
                    <a:pt x="1522" y="1242"/>
                    <a:pt x="1537" y="1333"/>
                  </a:cubicBezTo>
                  <a:cubicBezTo>
                    <a:pt x="1551" y="1420"/>
                    <a:pt x="1572" y="1506"/>
                    <a:pt x="1594" y="1593"/>
                  </a:cubicBezTo>
                  <a:cubicBezTo>
                    <a:pt x="1597" y="1601"/>
                    <a:pt x="1599" y="1610"/>
                    <a:pt x="1601" y="1619"/>
                  </a:cubicBezTo>
                  <a:cubicBezTo>
                    <a:pt x="1602" y="1625"/>
                    <a:pt x="1600" y="1629"/>
                    <a:pt x="1593" y="1629"/>
                  </a:cubicBezTo>
                  <a:cubicBezTo>
                    <a:pt x="1592" y="1629"/>
                    <a:pt x="1592" y="1629"/>
                    <a:pt x="1591" y="1629"/>
                  </a:cubicBezTo>
                  <a:cubicBezTo>
                    <a:pt x="1549" y="1622"/>
                    <a:pt x="1507" y="1618"/>
                    <a:pt x="1465" y="1615"/>
                  </a:cubicBezTo>
                  <a:cubicBezTo>
                    <a:pt x="1440" y="1613"/>
                    <a:pt x="1416" y="1611"/>
                    <a:pt x="1391" y="1608"/>
                  </a:cubicBezTo>
                  <a:cubicBezTo>
                    <a:pt x="1318" y="1600"/>
                    <a:pt x="1244" y="1589"/>
                    <a:pt x="1170" y="1578"/>
                  </a:cubicBezTo>
                  <a:cubicBezTo>
                    <a:pt x="1058" y="1559"/>
                    <a:pt x="946" y="1539"/>
                    <a:pt x="833" y="1514"/>
                  </a:cubicBezTo>
                  <a:cubicBezTo>
                    <a:pt x="751" y="1497"/>
                    <a:pt x="671" y="1477"/>
                    <a:pt x="587" y="1466"/>
                  </a:cubicBezTo>
                  <a:cubicBezTo>
                    <a:pt x="558" y="1462"/>
                    <a:pt x="530" y="1460"/>
                    <a:pt x="502" y="1460"/>
                  </a:cubicBezTo>
                  <a:cubicBezTo>
                    <a:pt x="446" y="1460"/>
                    <a:pt x="391" y="1468"/>
                    <a:pt x="337" y="1484"/>
                  </a:cubicBezTo>
                  <a:cubicBezTo>
                    <a:pt x="309" y="1492"/>
                    <a:pt x="283" y="1500"/>
                    <a:pt x="255" y="1509"/>
                  </a:cubicBezTo>
                  <a:cubicBezTo>
                    <a:pt x="220" y="1520"/>
                    <a:pt x="185" y="1529"/>
                    <a:pt x="149" y="1536"/>
                  </a:cubicBezTo>
                  <a:cubicBezTo>
                    <a:pt x="120" y="1541"/>
                    <a:pt x="91" y="1548"/>
                    <a:pt x="63" y="1555"/>
                  </a:cubicBezTo>
                  <a:cubicBezTo>
                    <a:pt x="48" y="1558"/>
                    <a:pt x="34" y="1563"/>
                    <a:pt x="22" y="1573"/>
                  </a:cubicBezTo>
                  <a:cubicBezTo>
                    <a:pt x="1" y="1588"/>
                    <a:pt x="0" y="1606"/>
                    <a:pt x="19" y="1627"/>
                  </a:cubicBezTo>
                  <a:cubicBezTo>
                    <a:pt x="31" y="1641"/>
                    <a:pt x="46" y="1652"/>
                    <a:pt x="62" y="1662"/>
                  </a:cubicBezTo>
                  <a:cubicBezTo>
                    <a:pt x="156" y="1718"/>
                    <a:pt x="253" y="1766"/>
                    <a:pt x="361" y="1781"/>
                  </a:cubicBezTo>
                  <a:cubicBezTo>
                    <a:pt x="418" y="1789"/>
                    <a:pt x="474" y="1801"/>
                    <a:pt x="531" y="1805"/>
                  </a:cubicBezTo>
                  <a:cubicBezTo>
                    <a:pt x="605" y="1810"/>
                    <a:pt x="679" y="1814"/>
                    <a:pt x="752" y="1818"/>
                  </a:cubicBezTo>
                  <a:cubicBezTo>
                    <a:pt x="774" y="1819"/>
                    <a:pt x="796" y="1820"/>
                    <a:pt x="818" y="1820"/>
                  </a:cubicBezTo>
                  <a:cubicBezTo>
                    <a:pt x="878" y="1820"/>
                    <a:pt x="938" y="1816"/>
                    <a:pt x="997" y="1810"/>
                  </a:cubicBezTo>
                  <a:cubicBezTo>
                    <a:pt x="1083" y="1802"/>
                    <a:pt x="1167" y="1786"/>
                    <a:pt x="1252" y="1771"/>
                  </a:cubicBezTo>
                  <a:cubicBezTo>
                    <a:pt x="1320" y="1760"/>
                    <a:pt x="1385" y="1743"/>
                    <a:pt x="1451" y="1727"/>
                  </a:cubicBezTo>
                  <a:cubicBezTo>
                    <a:pt x="1498" y="1717"/>
                    <a:pt x="1543" y="1706"/>
                    <a:pt x="1589" y="1694"/>
                  </a:cubicBezTo>
                  <a:cubicBezTo>
                    <a:pt x="1593" y="1693"/>
                    <a:pt x="1598" y="1692"/>
                    <a:pt x="1602" y="1692"/>
                  </a:cubicBezTo>
                  <a:cubicBezTo>
                    <a:pt x="1610" y="1692"/>
                    <a:pt x="1617" y="1695"/>
                    <a:pt x="1624" y="1703"/>
                  </a:cubicBezTo>
                  <a:cubicBezTo>
                    <a:pt x="1633" y="1713"/>
                    <a:pt x="1645" y="1720"/>
                    <a:pt x="1655" y="1729"/>
                  </a:cubicBezTo>
                  <a:cubicBezTo>
                    <a:pt x="1693" y="1760"/>
                    <a:pt x="1731" y="1791"/>
                    <a:pt x="1769" y="1821"/>
                  </a:cubicBezTo>
                  <a:cubicBezTo>
                    <a:pt x="1793" y="1840"/>
                    <a:pt x="1816" y="1857"/>
                    <a:pt x="1841" y="1875"/>
                  </a:cubicBezTo>
                  <a:cubicBezTo>
                    <a:pt x="1883" y="1905"/>
                    <a:pt x="1925" y="1935"/>
                    <a:pt x="1967" y="1965"/>
                  </a:cubicBezTo>
                  <a:cubicBezTo>
                    <a:pt x="2003" y="1990"/>
                    <a:pt x="2040" y="2015"/>
                    <a:pt x="2077" y="2040"/>
                  </a:cubicBezTo>
                  <a:cubicBezTo>
                    <a:pt x="2111" y="2063"/>
                    <a:pt x="2145" y="2086"/>
                    <a:pt x="2178" y="2108"/>
                  </a:cubicBezTo>
                  <a:cubicBezTo>
                    <a:pt x="2218" y="2135"/>
                    <a:pt x="2257" y="2161"/>
                    <a:pt x="2297" y="2188"/>
                  </a:cubicBezTo>
                  <a:cubicBezTo>
                    <a:pt x="2346" y="2223"/>
                    <a:pt x="2395" y="2257"/>
                    <a:pt x="2446" y="2291"/>
                  </a:cubicBezTo>
                  <a:cubicBezTo>
                    <a:pt x="2463" y="2303"/>
                    <a:pt x="2472" y="2317"/>
                    <a:pt x="2475" y="2337"/>
                  </a:cubicBezTo>
                  <a:cubicBezTo>
                    <a:pt x="2486" y="2387"/>
                    <a:pt x="2502" y="2437"/>
                    <a:pt x="2517" y="2486"/>
                  </a:cubicBezTo>
                  <a:cubicBezTo>
                    <a:pt x="2529" y="2519"/>
                    <a:pt x="2539" y="2550"/>
                    <a:pt x="2549" y="2583"/>
                  </a:cubicBezTo>
                  <a:cubicBezTo>
                    <a:pt x="2564" y="2633"/>
                    <a:pt x="2571" y="2685"/>
                    <a:pt x="2564" y="2739"/>
                  </a:cubicBezTo>
                  <a:cubicBezTo>
                    <a:pt x="2562" y="2752"/>
                    <a:pt x="2558" y="2761"/>
                    <a:pt x="2546" y="2766"/>
                  </a:cubicBezTo>
                  <a:cubicBezTo>
                    <a:pt x="2533" y="2772"/>
                    <a:pt x="2519" y="2780"/>
                    <a:pt x="2505" y="2785"/>
                  </a:cubicBezTo>
                  <a:cubicBezTo>
                    <a:pt x="2475" y="2794"/>
                    <a:pt x="2445" y="2803"/>
                    <a:pt x="2414" y="2812"/>
                  </a:cubicBezTo>
                  <a:cubicBezTo>
                    <a:pt x="2323" y="2838"/>
                    <a:pt x="2229" y="2852"/>
                    <a:pt x="2135" y="2869"/>
                  </a:cubicBezTo>
                  <a:cubicBezTo>
                    <a:pt x="2069" y="2881"/>
                    <a:pt x="2002" y="2893"/>
                    <a:pt x="1938" y="2916"/>
                  </a:cubicBezTo>
                  <a:cubicBezTo>
                    <a:pt x="1913" y="2924"/>
                    <a:pt x="1890" y="2934"/>
                    <a:pt x="1867" y="2947"/>
                  </a:cubicBezTo>
                  <a:cubicBezTo>
                    <a:pt x="1810" y="2983"/>
                    <a:pt x="1755" y="3024"/>
                    <a:pt x="1699" y="3064"/>
                  </a:cubicBezTo>
                  <a:cubicBezTo>
                    <a:pt x="1664" y="3090"/>
                    <a:pt x="1636" y="3123"/>
                    <a:pt x="1616" y="3163"/>
                  </a:cubicBezTo>
                  <a:cubicBezTo>
                    <a:pt x="1608" y="3181"/>
                    <a:pt x="1598" y="3197"/>
                    <a:pt x="1588" y="3215"/>
                  </a:cubicBezTo>
                  <a:cubicBezTo>
                    <a:pt x="1583" y="3225"/>
                    <a:pt x="1578" y="3234"/>
                    <a:pt x="1573" y="3244"/>
                  </a:cubicBezTo>
                  <a:cubicBezTo>
                    <a:pt x="1552" y="3294"/>
                    <a:pt x="1571" y="3329"/>
                    <a:pt x="1627" y="3341"/>
                  </a:cubicBezTo>
                  <a:cubicBezTo>
                    <a:pt x="1638" y="3343"/>
                    <a:pt x="1648" y="3344"/>
                    <a:pt x="1659" y="3344"/>
                  </a:cubicBezTo>
                  <a:cubicBezTo>
                    <a:pt x="1675" y="3344"/>
                    <a:pt x="1690" y="3342"/>
                    <a:pt x="1706" y="3339"/>
                  </a:cubicBezTo>
                  <a:cubicBezTo>
                    <a:pt x="1775" y="3327"/>
                    <a:pt x="1841" y="3307"/>
                    <a:pt x="1903" y="3277"/>
                  </a:cubicBezTo>
                  <a:cubicBezTo>
                    <a:pt x="1986" y="3237"/>
                    <a:pt x="2068" y="3194"/>
                    <a:pt x="2149" y="3150"/>
                  </a:cubicBezTo>
                  <a:cubicBezTo>
                    <a:pt x="2213" y="3116"/>
                    <a:pt x="2275" y="3077"/>
                    <a:pt x="2331" y="3031"/>
                  </a:cubicBezTo>
                  <a:cubicBezTo>
                    <a:pt x="2370" y="3000"/>
                    <a:pt x="2407" y="2966"/>
                    <a:pt x="2445" y="2932"/>
                  </a:cubicBezTo>
                  <a:cubicBezTo>
                    <a:pt x="2476" y="2903"/>
                    <a:pt x="2510" y="2876"/>
                    <a:pt x="2538" y="2842"/>
                  </a:cubicBezTo>
                  <a:cubicBezTo>
                    <a:pt x="2547" y="2830"/>
                    <a:pt x="2560" y="2827"/>
                    <a:pt x="2575" y="2826"/>
                  </a:cubicBezTo>
                  <a:cubicBezTo>
                    <a:pt x="2624" y="2823"/>
                    <a:pt x="2674" y="2817"/>
                    <a:pt x="2723" y="2814"/>
                  </a:cubicBezTo>
                  <a:cubicBezTo>
                    <a:pt x="2787" y="2810"/>
                    <a:pt x="2850" y="2806"/>
                    <a:pt x="2913" y="2798"/>
                  </a:cubicBezTo>
                  <a:cubicBezTo>
                    <a:pt x="2963" y="2791"/>
                    <a:pt x="3012" y="2785"/>
                    <a:pt x="3061" y="2778"/>
                  </a:cubicBezTo>
                  <a:cubicBezTo>
                    <a:pt x="3069" y="2776"/>
                    <a:pt x="3076" y="2775"/>
                    <a:pt x="3084" y="2775"/>
                  </a:cubicBezTo>
                  <a:cubicBezTo>
                    <a:pt x="3087" y="2775"/>
                    <a:pt x="3089" y="2775"/>
                    <a:pt x="3091" y="2775"/>
                  </a:cubicBezTo>
                  <a:cubicBezTo>
                    <a:pt x="3098" y="2775"/>
                    <a:pt x="3106" y="2778"/>
                    <a:pt x="3112" y="2783"/>
                  </a:cubicBezTo>
                  <a:cubicBezTo>
                    <a:pt x="3118" y="2788"/>
                    <a:pt x="3125" y="2792"/>
                    <a:pt x="3131" y="2797"/>
                  </a:cubicBezTo>
                  <a:cubicBezTo>
                    <a:pt x="3136" y="2801"/>
                    <a:pt x="3140" y="2804"/>
                    <a:pt x="3144" y="2807"/>
                  </a:cubicBezTo>
                  <a:cubicBezTo>
                    <a:pt x="3146" y="2808"/>
                    <a:pt x="3149" y="2808"/>
                    <a:pt x="3151" y="2808"/>
                  </a:cubicBezTo>
                  <a:cubicBezTo>
                    <a:pt x="3156" y="2808"/>
                    <a:pt x="3160" y="2807"/>
                    <a:pt x="3165" y="2807"/>
                  </a:cubicBezTo>
                  <a:cubicBezTo>
                    <a:pt x="3170" y="2806"/>
                    <a:pt x="3174" y="2806"/>
                    <a:pt x="3180" y="2805"/>
                  </a:cubicBezTo>
                  <a:cubicBezTo>
                    <a:pt x="3181" y="2804"/>
                    <a:pt x="3183" y="2804"/>
                    <a:pt x="3185" y="2803"/>
                  </a:cubicBezTo>
                  <a:cubicBezTo>
                    <a:pt x="3187" y="2802"/>
                    <a:pt x="3189" y="2801"/>
                    <a:pt x="3191" y="2800"/>
                  </a:cubicBezTo>
                  <a:cubicBezTo>
                    <a:pt x="3193" y="2799"/>
                    <a:pt x="3194" y="2798"/>
                    <a:pt x="3195" y="2797"/>
                  </a:cubicBezTo>
                  <a:cubicBezTo>
                    <a:pt x="3196" y="2796"/>
                    <a:pt x="3197" y="2794"/>
                    <a:pt x="3197" y="2793"/>
                  </a:cubicBezTo>
                  <a:cubicBezTo>
                    <a:pt x="3198" y="2793"/>
                    <a:pt x="3198" y="2792"/>
                    <a:pt x="3198" y="2791"/>
                  </a:cubicBezTo>
                  <a:cubicBezTo>
                    <a:pt x="3199" y="2789"/>
                    <a:pt x="3199" y="2788"/>
                    <a:pt x="3199" y="2786"/>
                  </a:cubicBezTo>
                  <a:cubicBezTo>
                    <a:pt x="3200" y="2783"/>
                    <a:pt x="3200" y="2780"/>
                    <a:pt x="3200" y="2776"/>
                  </a:cubicBezTo>
                  <a:cubicBezTo>
                    <a:pt x="3199" y="2774"/>
                    <a:pt x="3197" y="2773"/>
                    <a:pt x="3195" y="2771"/>
                  </a:cubicBezTo>
                  <a:cubicBezTo>
                    <a:pt x="3117" y="2709"/>
                    <a:pt x="3037" y="2649"/>
                    <a:pt x="2956" y="2590"/>
                  </a:cubicBezTo>
                  <a:cubicBezTo>
                    <a:pt x="2904" y="2554"/>
                    <a:pt x="2854" y="2515"/>
                    <a:pt x="2804" y="2478"/>
                  </a:cubicBezTo>
                  <a:cubicBezTo>
                    <a:pt x="2789" y="2465"/>
                    <a:pt x="2773" y="2453"/>
                    <a:pt x="2757" y="2441"/>
                  </a:cubicBezTo>
                  <a:cubicBezTo>
                    <a:pt x="2749" y="2436"/>
                    <a:pt x="2741" y="2429"/>
                    <a:pt x="2732" y="2424"/>
                  </a:cubicBezTo>
                  <a:cubicBezTo>
                    <a:pt x="2703" y="2405"/>
                    <a:pt x="2702" y="2405"/>
                    <a:pt x="2710" y="2369"/>
                  </a:cubicBezTo>
                  <a:cubicBezTo>
                    <a:pt x="2726" y="2297"/>
                    <a:pt x="2735" y="2224"/>
                    <a:pt x="2738" y="2150"/>
                  </a:cubicBezTo>
                  <a:cubicBezTo>
                    <a:pt x="2741" y="2093"/>
                    <a:pt x="2742" y="2035"/>
                    <a:pt x="2744" y="1978"/>
                  </a:cubicBezTo>
                  <a:cubicBezTo>
                    <a:pt x="2745" y="1941"/>
                    <a:pt x="2746" y="1903"/>
                    <a:pt x="2745" y="1865"/>
                  </a:cubicBezTo>
                  <a:cubicBezTo>
                    <a:pt x="2742" y="1792"/>
                    <a:pt x="2737" y="1719"/>
                    <a:pt x="2731" y="1645"/>
                  </a:cubicBezTo>
                  <a:cubicBezTo>
                    <a:pt x="2727" y="1587"/>
                    <a:pt x="2712" y="1532"/>
                    <a:pt x="2686" y="1481"/>
                  </a:cubicBezTo>
                  <a:cubicBezTo>
                    <a:pt x="2675" y="1458"/>
                    <a:pt x="2663" y="1435"/>
                    <a:pt x="2649" y="1414"/>
                  </a:cubicBezTo>
                  <a:cubicBezTo>
                    <a:pt x="2607" y="1348"/>
                    <a:pt x="2567" y="1281"/>
                    <a:pt x="2529" y="1214"/>
                  </a:cubicBezTo>
                  <a:cubicBezTo>
                    <a:pt x="2517" y="1196"/>
                    <a:pt x="2505" y="1179"/>
                    <a:pt x="2494" y="1161"/>
                  </a:cubicBezTo>
                  <a:cubicBezTo>
                    <a:pt x="2485" y="1147"/>
                    <a:pt x="2472" y="1137"/>
                    <a:pt x="2459" y="1126"/>
                  </a:cubicBezTo>
                  <a:cubicBezTo>
                    <a:pt x="2449" y="1120"/>
                    <a:pt x="2439" y="1116"/>
                    <a:pt x="2430" y="1116"/>
                  </a:cubicBezTo>
                  <a:cubicBezTo>
                    <a:pt x="2414" y="1116"/>
                    <a:pt x="2399" y="1126"/>
                    <a:pt x="2389" y="1146"/>
                  </a:cubicBezTo>
                  <a:cubicBezTo>
                    <a:pt x="2384" y="1156"/>
                    <a:pt x="2380" y="1167"/>
                    <a:pt x="2377" y="1179"/>
                  </a:cubicBezTo>
                  <a:cubicBezTo>
                    <a:pt x="2358" y="1258"/>
                    <a:pt x="2344" y="1339"/>
                    <a:pt x="2348" y="1421"/>
                  </a:cubicBezTo>
                  <a:cubicBezTo>
                    <a:pt x="2352" y="1510"/>
                    <a:pt x="2361" y="1598"/>
                    <a:pt x="2365" y="1687"/>
                  </a:cubicBezTo>
                  <a:cubicBezTo>
                    <a:pt x="2367" y="1726"/>
                    <a:pt x="2372" y="1765"/>
                    <a:pt x="2377" y="1804"/>
                  </a:cubicBezTo>
                  <a:cubicBezTo>
                    <a:pt x="2381" y="1837"/>
                    <a:pt x="2386" y="1868"/>
                    <a:pt x="2392" y="1901"/>
                  </a:cubicBezTo>
                  <a:cubicBezTo>
                    <a:pt x="2406" y="1972"/>
                    <a:pt x="2421" y="2043"/>
                    <a:pt x="2435" y="2113"/>
                  </a:cubicBezTo>
                  <a:cubicBezTo>
                    <a:pt x="2443" y="2144"/>
                    <a:pt x="2447" y="2176"/>
                    <a:pt x="2452" y="2206"/>
                  </a:cubicBezTo>
                  <a:cubicBezTo>
                    <a:pt x="2453" y="2214"/>
                    <a:pt x="2450" y="2218"/>
                    <a:pt x="2446" y="2218"/>
                  </a:cubicBezTo>
                  <a:cubicBezTo>
                    <a:pt x="2444" y="2218"/>
                    <a:pt x="2442" y="2217"/>
                    <a:pt x="2439" y="2216"/>
                  </a:cubicBezTo>
                  <a:cubicBezTo>
                    <a:pt x="2414" y="2199"/>
                    <a:pt x="2388" y="2182"/>
                    <a:pt x="2363" y="2165"/>
                  </a:cubicBezTo>
                  <a:cubicBezTo>
                    <a:pt x="2323" y="2139"/>
                    <a:pt x="2284" y="2112"/>
                    <a:pt x="2245" y="2084"/>
                  </a:cubicBezTo>
                  <a:cubicBezTo>
                    <a:pt x="2188" y="2046"/>
                    <a:pt x="2130" y="2007"/>
                    <a:pt x="2074" y="1968"/>
                  </a:cubicBezTo>
                  <a:cubicBezTo>
                    <a:pt x="2032" y="1938"/>
                    <a:pt x="1990" y="1907"/>
                    <a:pt x="1948" y="1878"/>
                  </a:cubicBezTo>
                  <a:cubicBezTo>
                    <a:pt x="1900" y="1844"/>
                    <a:pt x="1854" y="1809"/>
                    <a:pt x="1809" y="1770"/>
                  </a:cubicBezTo>
                  <a:cubicBezTo>
                    <a:pt x="1801" y="1762"/>
                    <a:pt x="1790" y="1756"/>
                    <a:pt x="1781" y="1749"/>
                  </a:cubicBezTo>
                  <a:cubicBezTo>
                    <a:pt x="1747" y="1724"/>
                    <a:pt x="1719" y="1693"/>
                    <a:pt x="1683" y="1671"/>
                  </a:cubicBezTo>
                  <a:cubicBezTo>
                    <a:pt x="1674" y="1665"/>
                    <a:pt x="1671" y="1656"/>
                    <a:pt x="1674" y="1644"/>
                  </a:cubicBezTo>
                  <a:cubicBezTo>
                    <a:pt x="1676" y="1634"/>
                    <a:pt x="1679" y="1623"/>
                    <a:pt x="1681" y="1613"/>
                  </a:cubicBezTo>
                  <a:cubicBezTo>
                    <a:pt x="1711" y="1494"/>
                    <a:pt x="1737" y="1375"/>
                    <a:pt x="1762" y="1255"/>
                  </a:cubicBezTo>
                  <a:cubicBezTo>
                    <a:pt x="1770" y="1213"/>
                    <a:pt x="1775" y="1171"/>
                    <a:pt x="1776" y="1128"/>
                  </a:cubicBezTo>
                  <a:cubicBezTo>
                    <a:pt x="1777" y="1070"/>
                    <a:pt x="1778" y="1011"/>
                    <a:pt x="1778" y="951"/>
                  </a:cubicBezTo>
                  <a:cubicBezTo>
                    <a:pt x="1778" y="909"/>
                    <a:pt x="1782" y="868"/>
                    <a:pt x="1787" y="827"/>
                  </a:cubicBezTo>
                  <a:cubicBezTo>
                    <a:pt x="1798" y="758"/>
                    <a:pt x="1815" y="689"/>
                    <a:pt x="1832" y="622"/>
                  </a:cubicBezTo>
                  <a:cubicBezTo>
                    <a:pt x="1853" y="548"/>
                    <a:pt x="1863" y="472"/>
                    <a:pt x="1864" y="396"/>
                  </a:cubicBezTo>
                  <a:cubicBezTo>
                    <a:pt x="1864" y="322"/>
                    <a:pt x="1864" y="246"/>
                    <a:pt x="1864" y="170"/>
                  </a:cubicBezTo>
                  <a:cubicBezTo>
                    <a:pt x="1863" y="152"/>
                    <a:pt x="1862" y="133"/>
                    <a:pt x="1859" y="115"/>
                  </a:cubicBezTo>
                  <a:cubicBezTo>
                    <a:pt x="1856" y="89"/>
                    <a:pt x="1845" y="68"/>
                    <a:pt x="1827" y="49"/>
                  </a:cubicBezTo>
                  <a:cubicBezTo>
                    <a:pt x="1801" y="19"/>
                    <a:pt x="1767" y="6"/>
                    <a:pt x="1728" y="1"/>
                  </a:cubicBezTo>
                  <a:cubicBezTo>
                    <a:pt x="1726" y="1"/>
                    <a:pt x="1723" y="1"/>
                    <a:pt x="17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36"/>
            <p:cNvSpPr/>
            <p:nvPr/>
          </p:nvSpPr>
          <p:spPr>
            <a:xfrm>
              <a:off x="5247550" y="3231206"/>
              <a:ext cx="590169" cy="571813"/>
            </a:xfrm>
            <a:custGeom>
              <a:avLst/>
              <a:gdLst/>
              <a:ahLst/>
              <a:cxnLst/>
              <a:rect l="l" t="t" r="r" b="b"/>
              <a:pathLst>
                <a:path w="5498" h="5327" extrusionOk="0">
                  <a:moveTo>
                    <a:pt x="2748" y="2602"/>
                  </a:moveTo>
                  <a:cubicBezTo>
                    <a:pt x="2749" y="2602"/>
                    <a:pt x="2751" y="2602"/>
                    <a:pt x="2753" y="2602"/>
                  </a:cubicBezTo>
                  <a:cubicBezTo>
                    <a:pt x="2758" y="2604"/>
                    <a:pt x="2764" y="2606"/>
                    <a:pt x="2769" y="2608"/>
                  </a:cubicBezTo>
                  <a:cubicBezTo>
                    <a:pt x="2841" y="2633"/>
                    <a:pt x="2914" y="2653"/>
                    <a:pt x="2988" y="2672"/>
                  </a:cubicBezTo>
                  <a:cubicBezTo>
                    <a:pt x="2998" y="2675"/>
                    <a:pt x="3010" y="2677"/>
                    <a:pt x="3020" y="2681"/>
                  </a:cubicBezTo>
                  <a:cubicBezTo>
                    <a:pt x="3029" y="2684"/>
                    <a:pt x="3031" y="2689"/>
                    <a:pt x="3026" y="2698"/>
                  </a:cubicBezTo>
                  <a:cubicBezTo>
                    <a:pt x="3014" y="2718"/>
                    <a:pt x="3001" y="2737"/>
                    <a:pt x="2989" y="2756"/>
                  </a:cubicBezTo>
                  <a:cubicBezTo>
                    <a:pt x="2955" y="2809"/>
                    <a:pt x="2920" y="2859"/>
                    <a:pt x="2879" y="2906"/>
                  </a:cubicBezTo>
                  <a:cubicBezTo>
                    <a:pt x="2857" y="2935"/>
                    <a:pt x="2837" y="2963"/>
                    <a:pt x="2813" y="2991"/>
                  </a:cubicBezTo>
                  <a:cubicBezTo>
                    <a:pt x="2802" y="3005"/>
                    <a:pt x="2793" y="3022"/>
                    <a:pt x="2773" y="3027"/>
                  </a:cubicBezTo>
                  <a:cubicBezTo>
                    <a:pt x="2766" y="3011"/>
                    <a:pt x="2767" y="2993"/>
                    <a:pt x="2766" y="2975"/>
                  </a:cubicBezTo>
                  <a:cubicBezTo>
                    <a:pt x="2765" y="2970"/>
                    <a:pt x="2765" y="2963"/>
                    <a:pt x="2764" y="2957"/>
                  </a:cubicBezTo>
                  <a:cubicBezTo>
                    <a:pt x="2756" y="2866"/>
                    <a:pt x="2748" y="2774"/>
                    <a:pt x="2740" y="2682"/>
                  </a:cubicBezTo>
                  <a:cubicBezTo>
                    <a:pt x="2738" y="2659"/>
                    <a:pt x="2737" y="2637"/>
                    <a:pt x="2737" y="2614"/>
                  </a:cubicBezTo>
                  <a:cubicBezTo>
                    <a:pt x="2736" y="2606"/>
                    <a:pt x="2741" y="2602"/>
                    <a:pt x="2748" y="2602"/>
                  </a:cubicBezTo>
                  <a:close/>
                  <a:moveTo>
                    <a:pt x="3897" y="0"/>
                  </a:moveTo>
                  <a:cubicBezTo>
                    <a:pt x="3888" y="0"/>
                    <a:pt x="3879" y="4"/>
                    <a:pt x="3869" y="13"/>
                  </a:cubicBezTo>
                  <a:cubicBezTo>
                    <a:pt x="3855" y="26"/>
                    <a:pt x="3844" y="41"/>
                    <a:pt x="3835" y="56"/>
                  </a:cubicBezTo>
                  <a:cubicBezTo>
                    <a:pt x="3778" y="150"/>
                    <a:pt x="3730" y="248"/>
                    <a:pt x="3716" y="356"/>
                  </a:cubicBezTo>
                  <a:cubicBezTo>
                    <a:pt x="3708" y="412"/>
                    <a:pt x="3695" y="469"/>
                    <a:pt x="3691" y="526"/>
                  </a:cubicBezTo>
                  <a:cubicBezTo>
                    <a:pt x="3686" y="600"/>
                    <a:pt x="3682" y="673"/>
                    <a:pt x="3678" y="747"/>
                  </a:cubicBezTo>
                  <a:cubicBezTo>
                    <a:pt x="3674" y="829"/>
                    <a:pt x="3678" y="911"/>
                    <a:pt x="3686" y="992"/>
                  </a:cubicBezTo>
                  <a:cubicBezTo>
                    <a:pt x="3694" y="1078"/>
                    <a:pt x="3711" y="1162"/>
                    <a:pt x="3725" y="1247"/>
                  </a:cubicBezTo>
                  <a:cubicBezTo>
                    <a:pt x="3736" y="1313"/>
                    <a:pt x="3754" y="1380"/>
                    <a:pt x="3769" y="1445"/>
                  </a:cubicBezTo>
                  <a:cubicBezTo>
                    <a:pt x="3779" y="1491"/>
                    <a:pt x="3791" y="1537"/>
                    <a:pt x="3802" y="1584"/>
                  </a:cubicBezTo>
                  <a:cubicBezTo>
                    <a:pt x="3806" y="1597"/>
                    <a:pt x="3805" y="1608"/>
                    <a:pt x="3794" y="1618"/>
                  </a:cubicBezTo>
                  <a:cubicBezTo>
                    <a:pt x="3783" y="1628"/>
                    <a:pt x="3776" y="1640"/>
                    <a:pt x="3767" y="1650"/>
                  </a:cubicBezTo>
                  <a:cubicBezTo>
                    <a:pt x="3736" y="1688"/>
                    <a:pt x="3706" y="1726"/>
                    <a:pt x="3675" y="1764"/>
                  </a:cubicBezTo>
                  <a:cubicBezTo>
                    <a:pt x="3657" y="1787"/>
                    <a:pt x="3639" y="1811"/>
                    <a:pt x="3622" y="1835"/>
                  </a:cubicBezTo>
                  <a:cubicBezTo>
                    <a:pt x="3591" y="1877"/>
                    <a:pt x="3561" y="1919"/>
                    <a:pt x="3532" y="1961"/>
                  </a:cubicBezTo>
                  <a:cubicBezTo>
                    <a:pt x="3506" y="1998"/>
                    <a:pt x="3482" y="2035"/>
                    <a:pt x="3457" y="2072"/>
                  </a:cubicBezTo>
                  <a:cubicBezTo>
                    <a:pt x="3433" y="2106"/>
                    <a:pt x="3412" y="2139"/>
                    <a:pt x="3388" y="2173"/>
                  </a:cubicBezTo>
                  <a:cubicBezTo>
                    <a:pt x="3362" y="2213"/>
                    <a:pt x="3335" y="2252"/>
                    <a:pt x="3309" y="2291"/>
                  </a:cubicBezTo>
                  <a:cubicBezTo>
                    <a:pt x="3274" y="2341"/>
                    <a:pt x="3239" y="2390"/>
                    <a:pt x="3205" y="2440"/>
                  </a:cubicBezTo>
                  <a:cubicBezTo>
                    <a:pt x="3194" y="2458"/>
                    <a:pt x="3180" y="2466"/>
                    <a:pt x="3159" y="2470"/>
                  </a:cubicBezTo>
                  <a:cubicBezTo>
                    <a:pt x="3109" y="2479"/>
                    <a:pt x="3060" y="2496"/>
                    <a:pt x="3011" y="2512"/>
                  </a:cubicBezTo>
                  <a:cubicBezTo>
                    <a:pt x="2979" y="2523"/>
                    <a:pt x="2946" y="2533"/>
                    <a:pt x="2914" y="2544"/>
                  </a:cubicBezTo>
                  <a:cubicBezTo>
                    <a:pt x="2876" y="2555"/>
                    <a:pt x="2838" y="2561"/>
                    <a:pt x="2799" y="2561"/>
                  </a:cubicBezTo>
                  <a:cubicBezTo>
                    <a:pt x="2785" y="2561"/>
                    <a:pt x="2772" y="2561"/>
                    <a:pt x="2758" y="2559"/>
                  </a:cubicBezTo>
                  <a:cubicBezTo>
                    <a:pt x="2744" y="2557"/>
                    <a:pt x="2735" y="2553"/>
                    <a:pt x="2730" y="2541"/>
                  </a:cubicBezTo>
                  <a:cubicBezTo>
                    <a:pt x="2724" y="2526"/>
                    <a:pt x="2717" y="2513"/>
                    <a:pt x="2712" y="2500"/>
                  </a:cubicBezTo>
                  <a:cubicBezTo>
                    <a:pt x="2703" y="2469"/>
                    <a:pt x="2693" y="2439"/>
                    <a:pt x="2684" y="2409"/>
                  </a:cubicBezTo>
                  <a:cubicBezTo>
                    <a:pt x="2658" y="2317"/>
                    <a:pt x="2644" y="2223"/>
                    <a:pt x="2628" y="2130"/>
                  </a:cubicBezTo>
                  <a:cubicBezTo>
                    <a:pt x="2615" y="2064"/>
                    <a:pt x="2603" y="1997"/>
                    <a:pt x="2581" y="1933"/>
                  </a:cubicBezTo>
                  <a:cubicBezTo>
                    <a:pt x="2573" y="1908"/>
                    <a:pt x="2562" y="1884"/>
                    <a:pt x="2549" y="1862"/>
                  </a:cubicBezTo>
                  <a:cubicBezTo>
                    <a:pt x="2513" y="1804"/>
                    <a:pt x="2472" y="1749"/>
                    <a:pt x="2432" y="1694"/>
                  </a:cubicBezTo>
                  <a:cubicBezTo>
                    <a:pt x="2407" y="1658"/>
                    <a:pt x="2373" y="1631"/>
                    <a:pt x="2333" y="1611"/>
                  </a:cubicBezTo>
                  <a:cubicBezTo>
                    <a:pt x="2316" y="1603"/>
                    <a:pt x="2299" y="1592"/>
                    <a:pt x="2282" y="1582"/>
                  </a:cubicBezTo>
                  <a:cubicBezTo>
                    <a:pt x="2272" y="1577"/>
                    <a:pt x="2262" y="1572"/>
                    <a:pt x="2252" y="1567"/>
                  </a:cubicBezTo>
                  <a:cubicBezTo>
                    <a:pt x="2239" y="1562"/>
                    <a:pt x="2227" y="1559"/>
                    <a:pt x="2216" y="1559"/>
                  </a:cubicBezTo>
                  <a:cubicBezTo>
                    <a:pt x="2185" y="1559"/>
                    <a:pt x="2164" y="1580"/>
                    <a:pt x="2156" y="1621"/>
                  </a:cubicBezTo>
                  <a:cubicBezTo>
                    <a:pt x="2150" y="1648"/>
                    <a:pt x="2153" y="1675"/>
                    <a:pt x="2157" y="1700"/>
                  </a:cubicBezTo>
                  <a:cubicBezTo>
                    <a:pt x="2169" y="1769"/>
                    <a:pt x="2190" y="1834"/>
                    <a:pt x="2219" y="1897"/>
                  </a:cubicBezTo>
                  <a:cubicBezTo>
                    <a:pt x="2259" y="1981"/>
                    <a:pt x="2302" y="2063"/>
                    <a:pt x="2346" y="2143"/>
                  </a:cubicBezTo>
                  <a:cubicBezTo>
                    <a:pt x="2381" y="2207"/>
                    <a:pt x="2419" y="2268"/>
                    <a:pt x="2465" y="2324"/>
                  </a:cubicBezTo>
                  <a:cubicBezTo>
                    <a:pt x="2498" y="2363"/>
                    <a:pt x="2532" y="2400"/>
                    <a:pt x="2564" y="2438"/>
                  </a:cubicBezTo>
                  <a:cubicBezTo>
                    <a:pt x="2594" y="2470"/>
                    <a:pt x="2622" y="2504"/>
                    <a:pt x="2655" y="2531"/>
                  </a:cubicBezTo>
                  <a:cubicBezTo>
                    <a:pt x="2668" y="2541"/>
                    <a:pt x="2671" y="2554"/>
                    <a:pt x="2672" y="2568"/>
                  </a:cubicBezTo>
                  <a:cubicBezTo>
                    <a:pt x="2675" y="2617"/>
                    <a:pt x="2679" y="2668"/>
                    <a:pt x="2683" y="2717"/>
                  </a:cubicBezTo>
                  <a:cubicBezTo>
                    <a:pt x="2687" y="2780"/>
                    <a:pt x="2691" y="2844"/>
                    <a:pt x="2699" y="2907"/>
                  </a:cubicBezTo>
                  <a:cubicBezTo>
                    <a:pt x="2707" y="2956"/>
                    <a:pt x="2713" y="3005"/>
                    <a:pt x="2719" y="3055"/>
                  </a:cubicBezTo>
                  <a:cubicBezTo>
                    <a:pt x="2720" y="3063"/>
                    <a:pt x="2721" y="3070"/>
                    <a:pt x="2722" y="3078"/>
                  </a:cubicBezTo>
                  <a:cubicBezTo>
                    <a:pt x="2723" y="3088"/>
                    <a:pt x="2721" y="3098"/>
                    <a:pt x="2715" y="3106"/>
                  </a:cubicBezTo>
                  <a:cubicBezTo>
                    <a:pt x="2710" y="3112"/>
                    <a:pt x="2706" y="3118"/>
                    <a:pt x="2700" y="3124"/>
                  </a:cubicBezTo>
                  <a:cubicBezTo>
                    <a:pt x="2670" y="3161"/>
                    <a:pt x="2640" y="3198"/>
                    <a:pt x="2610" y="3236"/>
                  </a:cubicBezTo>
                  <a:cubicBezTo>
                    <a:pt x="2558" y="3301"/>
                    <a:pt x="2506" y="3368"/>
                    <a:pt x="2455" y="3435"/>
                  </a:cubicBezTo>
                  <a:cubicBezTo>
                    <a:pt x="2453" y="3438"/>
                    <a:pt x="2451" y="3441"/>
                    <a:pt x="2448" y="3445"/>
                  </a:cubicBezTo>
                  <a:cubicBezTo>
                    <a:pt x="2413" y="3488"/>
                    <a:pt x="2378" y="3531"/>
                    <a:pt x="2343" y="3574"/>
                  </a:cubicBezTo>
                  <a:cubicBezTo>
                    <a:pt x="2316" y="3608"/>
                    <a:pt x="2288" y="3644"/>
                    <a:pt x="2260" y="3679"/>
                  </a:cubicBezTo>
                  <a:cubicBezTo>
                    <a:pt x="2243" y="3700"/>
                    <a:pt x="2224" y="3722"/>
                    <a:pt x="2207" y="3743"/>
                  </a:cubicBezTo>
                  <a:cubicBezTo>
                    <a:pt x="2186" y="3768"/>
                    <a:pt x="2164" y="3793"/>
                    <a:pt x="2144" y="3818"/>
                  </a:cubicBezTo>
                  <a:cubicBezTo>
                    <a:pt x="2120" y="3848"/>
                    <a:pt x="2099" y="3879"/>
                    <a:pt x="2074" y="3907"/>
                  </a:cubicBezTo>
                  <a:cubicBezTo>
                    <a:pt x="2031" y="3957"/>
                    <a:pt x="1999" y="4016"/>
                    <a:pt x="1969" y="4073"/>
                  </a:cubicBezTo>
                  <a:cubicBezTo>
                    <a:pt x="1946" y="4117"/>
                    <a:pt x="1927" y="4161"/>
                    <a:pt x="1905" y="4205"/>
                  </a:cubicBezTo>
                  <a:cubicBezTo>
                    <a:pt x="1901" y="4212"/>
                    <a:pt x="1897" y="4219"/>
                    <a:pt x="1893" y="4226"/>
                  </a:cubicBezTo>
                  <a:cubicBezTo>
                    <a:pt x="1892" y="4227"/>
                    <a:pt x="1889" y="4229"/>
                    <a:pt x="1887" y="4229"/>
                  </a:cubicBezTo>
                  <a:cubicBezTo>
                    <a:pt x="1886" y="4229"/>
                    <a:pt x="1886" y="4229"/>
                    <a:pt x="1886" y="4229"/>
                  </a:cubicBezTo>
                  <a:cubicBezTo>
                    <a:pt x="1884" y="4229"/>
                    <a:pt x="1881" y="4226"/>
                    <a:pt x="1879" y="4224"/>
                  </a:cubicBezTo>
                  <a:cubicBezTo>
                    <a:pt x="1875" y="4208"/>
                    <a:pt x="1871" y="4193"/>
                    <a:pt x="1868" y="4176"/>
                  </a:cubicBezTo>
                  <a:cubicBezTo>
                    <a:pt x="1852" y="4100"/>
                    <a:pt x="1839" y="4022"/>
                    <a:pt x="1822" y="3944"/>
                  </a:cubicBezTo>
                  <a:cubicBezTo>
                    <a:pt x="1812" y="3891"/>
                    <a:pt x="1799" y="3839"/>
                    <a:pt x="1786" y="3786"/>
                  </a:cubicBezTo>
                  <a:cubicBezTo>
                    <a:pt x="1775" y="3742"/>
                    <a:pt x="1764" y="3698"/>
                    <a:pt x="1753" y="3655"/>
                  </a:cubicBezTo>
                  <a:cubicBezTo>
                    <a:pt x="1737" y="3596"/>
                    <a:pt x="1722" y="3537"/>
                    <a:pt x="1708" y="3477"/>
                  </a:cubicBezTo>
                  <a:cubicBezTo>
                    <a:pt x="1695" y="3428"/>
                    <a:pt x="1684" y="3379"/>
                    <a:pt x="1672" y="3330"/>
                  </a:cubicBezTo>
                  <a:cubicBezTo>
                    <a:pt x="1669" y="3319"/>
                    <a:pt x="1671" y="3308"/>
                    <a:pt x="1677" y="3298"/>
                  </a:cubicBezTo>
                  <a:cubicBezTo>
                    <a:pt x="1688" y="3278"/>
                    <a:pt x="1699" y="3257"/>
                    <a:pt x="1710" y="3237"/>
                  </a:cubicBezTo>
                  <a:cubicBezTo>
                    <a:pt x="1740" y="3178"/>
                    <a:pt x="1773" y="3122"/>
                    <a:pt x="1810" y="3068"/>
                  </a:cubicBezTo>
                  <a:cubicBezTo>
                    <a:pt x="1832" y="3034"/>
                    <a:pt x="1855" y="2999"/>
                    <a:pt x="1875" y="2964"/>
                  </a:cubicBezTo>
                  <a:cubicBezTo>
                    <a:pt x="1901" y="2922"/>
                    <a:pt x="1925" y="2879"/>
                    <a:pt x="1949" y="2838"/>
                  </a:cubicBezTo>
                  <a:cubicBezTo>
                    <a:pt x="1990" y="2766"/>
                    <a:pt x="2031" y="2695"/>
                    <a:pt x="2070" y="2624"/>
                  </a:cubicBezTo>
                  <a:cubicBezTo>
                    <a:pt x="2112" y="2544"/>
                    <a:pt x="2152" y="2464"/>
                    <a:pt x="2188" y="2381"/>
                  </a:cubicBezTo>
                  <a:cubicBezTo>
                    <a:pt x="2207" y="2336"/>
                    <a:pt x="2220" y="2290"/>
                    <a:pt x="2228" y="2243"/>
                  </a:cubicBezTo>
                  <a:cubicBezTo>
                    <a:pt x="2238" y="2182"/>
                    <a:pt x="2230" y="2124"/>
                    <a:pt x="2209" y="2068"/>
                  </a:cubicBezTo>
                  <a:cubicBezTo>
                    <a:pt x="2202" y="2048"/>
                    <a:pt x="2192" y="2032"/>
                    <a:pt x="2176" y="2019"/>
                  </a:cubicBezTo>
                  <a:cubicBezTo>
                    <a:pt x="2165" y="2009"/>
                    <a:pt x="2153" y="2004"/>
                    <a:pt x="2141" y="2004"/>
                  </a:cubicBezTo>
                  <a:cubicBezTo>
                    <a:pt x="2129" y="2004"/>
                    <a:pt x="2117" y="2009"/>
                    <a:pt x="2105" y="2019"/>
                  </a:cubicBezTo>
                  <a:cubicBezTo>
                    <a:pt x="2092" y="2029"/>
                    <a:pt x="2083" y="2041"/>
                    <a:pt x="2075" y="2054"/>
                  </a:cubicBezTo>
                  <a:cubicBezTo>
                    <a:pt x="2070" y="2064"/>
                    <a:pt x="2065" y="2073"/>
                    <a:pt x="2059" y="2081"/>
                  </a:cubicBezTo>
                  <a:cubicBezTo>
                    <a:pt x="2011" y="2146"/>
                    <a:pt x="1973" y="2215"/>
                    <a:pt x="1938" y="2287"/>
                  </a:cubicBezTo>
                  <a:cubicBezTo>
                    <a:pt x="1907" y="2352"/>
                    <a:pt x="1878" y="2418"/>
                    <a:pt x="1856" y="2487"/>
                  </a:cubicBezTo>
                  <a:cubicBezTo>
                    <a:pt x="1835" y="2547"/>
                    <a:pt x="1818" y="2607"/>
                    <a:pt x="1801" y="2667"/>
                  </a:cubicBezTo>
                  <a:cubicBezTo>
                    <a:pt x="1774" y="2758"/>
                    <a:pt x="1748" y="2849"/>
                    <a:pt x="1729" y="2941"/>
                  </a:cubicBezTo>
                  <a:cubicBezTo>
                    <a:pt x="1710" y="3029"/>
                    <a:pt x="1687" y="3116"/>
                    <a:pt x="1660" y="3202"/>
                  </a:cubicBezTo>
                  <a:cubicBezTo>
                    <a:pt x="1653" y="3223"/>
                    <a:pt x="1646" y="3245"/>
                    <a:pt x="1639" y="3265"/>
                  </a:cubicBezTo>
                  <a:cubicBezTo>
                    <a:pt x="1637" y="3270"/>
                    <a:pt x="1634" y="3273"/>
                    <a:pt x="1630" y="3273"/>
                  </a:cubicBezTo>
                  <a:cubicBezTo>
                    <a:pt x="1628" y="3273"/>
                    <a:pt x="1626" y="3272"/>
                    <a:pt x="1625" y="3271"/>
                  </a:cubicBezTo>
                  <a:cubicBezTo>
                    <a:pt x="1618" y="3266"/>
                    <a:pt x="1613" y="3262"/>
                    <a:pt x="1608" y="3257"/>
                  </a:cubicBezTo>
                  <a:cubicBezTo>
                    <a:pt x="1568" y="3213"/>
                    <a:pt x="1521" y="3177"/>
                    <a:pt x="1478" y="3136"/>
                  </a:cubicBezTo>
                  <a:cubicBezTo>
                    <a:pt x="1444" y="3106"/>
                    <a:pt x="1411" y="3075"/>
                    <a:pt x="1377" y="3044"/>
                  </a:cubicBezTo>
                  <a:cubicBezTo>
                    <a:pt x="1341" y="3013"/>
                    <a:pt x="1306" y="2979"/>
                    <a:pt x="1268" y="2949"/>
                  </a:cubicBezTo>
                  <a:cubicBezTo>
                    <a:pt x="1222" y="2913"/>
                    <a:pt x="1179" y="2873"/>
                    <a:pt x="1131" y="2841"/>
                  </a:cubicBezTo>
                  <a:cubicBezTo>
                    <a:pt x="1127" y="2839"/>
                    <a:pt x="1124" y="2836"/>
                    <a:pt x="1122" y="2833"/>
                  </a:cubicBezTo>
                  <a:cubicBezTo>
                    <a:pt x="1091" y="2803"/>
                    <a:pt x="1052" y="2784"/>
                    <a:pt x="1016" y="2764"/>
                  </a:cubicBezTo>
                  <a:cubicBezTo>
                    <a:pt x="962" y="2735"/>
                    <a:pt x="904" y="2718"/>
                    <a:pt x="847" y="2699"/>
                  </a:cubicBezTo>
                  <a:cubicBezTo>
                    <a:pt x="805" y="2685"/>
                    <a:pt x="761" y="2678"/>
                    <a:pt x="715" y="2675"/>
                  </a:cubicBezTo>
                  <a:cubicBezTo>
                    <a:pt x="671" y="2673"/>
                    <a:pt x="626" y="2671"/>
                    <a:pt x="579" y="2669"/>
                  </a:cubicBezTo>
                  <a:cubicBezTo>
                    <a:pt x="572" y="2668"/>
                    <a:pt x="564" y="2668"/>
                    <a:pt x="556" y="2668"/>
                  </a:cubicBezTo>
                  <a:cubicBezTo>
                    <a:pt x="528" y="2668"/>
                    <a:pt x="500" y="2671"/>
                    <a:pt x="471" y="2675"/>
                  </a:cubicBezTo>
                  <a:cubicBezTo>
                    <a:pt x="417" y="2682"/>
                    <a:pt x="362" y="2692"/>
                    <a:pt x="308" y="2697"/>
                  </a:cubicBezTo>
                  <a:cubicBezTo>
                    <a:pt x="211" y="2705"/>
                    <a:pt x="125" y="2752"/>
                    <a:pt x="41" y="2806"/>
                  </a:cubicBezTo>
                  <a:cubicBezTo>
                    <a:pt x="29" y="2814"/>
                    <a:pt x="18" y="2826"/>
                    <a:pt x="12" y="2840"/>
                  </a:cubicBezTo>
                  <a:cubicBezTo>
                    <a:pt x="0" y="2863"/>
                    <a:pt x="3" y="2887"/>
                    <a:pt x="22" y="2903"/>
                  </a:cubicBezTo>
                  <a:cubicBezTo>
                    <a:pt x="29" y="2909"/>
                    <a:pt x="37" y="2915"/>
                    <a:pt x="46" y="2919"/>
                  </a:cubicBezTo>
                  <a:cubicBezTo>
                    <a:pt x="69" y="2930"/>
                    <a:pt x="92" y="2937"/>
                    <a:pt x="117" y="2941"/>
                  </a:cubicBezTo>
                  <a:cubicBezTo>
                    <a:pt x="168" y="2950"/>
                    <a:pt x="221" y="2953"/>
                    <a:pt x="274" y="2955"/>
                  </a:cubicBezTo>
                  <a:cubicBezTo>
                    <a:pt x="369" y="2957"/>
                    <a:pt x="463" y="2964"/>
                    <a:pt x="556" y="2975"/>
                  </a:cubicBezTo>
                  <a:cubicBezTo>
                    <a:pt x="595" y="2979"/>
                    <a:pt x="635" y="2982"/>
                    <a:pt x="675" y="2985"/>
                  </a:cubicBezTo>
                  <a:cubicBezTo>
                    <a:pt x="731" y="2989"/>
                    <a:pt x="788" y="2994"/>
                    <a:pt x="844" y="3005"/>
                  </a:cubicBezTo>
                  <a:cubicBezTo>
                    <a:pt x="925" y="3021"/>
                    <a:pt x="1001" y="3049"/>
                    <a:pt x="1076" y="3083"/>
                  </a:cubicBezTo>
                  <a:cubicBezTo>
                    <a:pt x="1164" y="3122"/>
                    <a:pt x="1251" y="3161"/>
                    <a:pt x="1341" y="3194"/>
                  </a:cubicBezTo>
                  <a:cubicBezTo>
                    <a:pt x="1430" y="3226"/>
                    <a:pt x="1512" y="3271"/>
                    <a:pt x="1595" y="3314"/>
                  </a:cubicBezTo>
                  <a:cubicBezTo>
                    <a:pt x="1604" y="3319"/>
                    <a:pt x="1610" y="3326"/>
                    <a:pt x="1613" y="3336"/>
                  </a:cubicBezTo>
                  <a:cubicBezTo>
                    <a:pt x="1616" y="3347"/>
                    <a:pt x="1619" y="3360"/>
                    <a:pt x="1623" y="3371"/>
                  </a:cubicBezTo>
                  <a:cubicBezTo>
                    <a:pt x="1645" y="3456"/>
                    <a:pt x="1662" y="3542"/>
                    <a:pt x="1682" y="3627"/>
                  </a:cubicBezTo>
                  <a:cubicBezTo>
                    <a:pt x="1704" y="3727"/>
                    <a:pt x="1728" y="3826"/>
                    <a:pt x="1748" y="3927"/>
                  </a:cubicBezTo>
                  <a:cubicBezTo>
                    <a:pt x="1776" y="4065"/>
                    <a:pt x="1805" y="4203"/>
                    <a:pt x="1822" y="4343"/>
                  </a:cubicBezTo>
                  <a:cubicBezTo>
                    <a:pt x="1825" y="4363"/>
                    <a:pt x="1821" y="4378"/>
                    <a:pt x="1813" y="4394"/>
                  </a:cubicBezTo>
                  <a:cubicBezTo>
                    <a:pt x="1785" y="4447"/>
                    <a:pt x="1761" y="4500"/>
                    <a:pt x="1735" y="4553"/>
                  </a:cubicBezTo>
                  <a:cubicBezTo>
                    <a:pt x="1710" y="4607"/>
                    <a:pt x="1684" y="4663"/>
                    <a:pt x="1658" y="4718"/>
                  </a:cubicBezTo>
                  <a:cubicBezTo>
                    <a:pt x="1639" y="4760"/>
                    <a:pt x="1619" y="4801"/>
                    <a:pt x="1599" y="4842"/>
                  </a:cubicBezTo>
                  <a:cubicBezTo>
                    <a:pt x="1584" y="4875"/>
                    <a:pt x="1567" y="4908"/>
                    <a:pt x="1551" y="4941"/>
                  </a:cubicBezTo>
                  <a:cubicBezTo>
                    <a:pt x="1529" y="4982"/>
                    <a:pt x="1507" y="5024"/>
                    <a:pt x="1485" y="5065"/>
                  </a:cubicBezTo>
                  <a:cubicBezTo>
                    <a:pt x="1483" y="5069"/>
                    <a:pt x="1481" y="5074"/>
                    <a:pt x="1479" y="5078"/>
                  </a:cubicBezTo>
                  <a:cubicBezTo>
                    <a:pt x="1463" y="5113"/>
                    <a:pt x="1445" y="5149"/>
                    <a:pt x="1429" y="5184"/>
                  </a:cubicBezTo>
                  <a:cubicBezTo>
                    <a:pt x="1413" y="5215"/>
                    <a:pt x="1396" y="5247"/>
                    <a:pt x="1381" y="5279"/>
                  </a:cubicBezTo>
                  <a:cubicBezTo>
                    <a:pt x="1380" y="5282"/>
                    <a:pt x="1378" y="5285"/>
                    <a:pt x="1377" y="5287"/>
                  </a:cubicBezTo>
                  <a:cubicBezTo>
                    <a:pt x="1373" y="5301"/>
                    <a:pt x="1376" y="5314"/>
                    <a:pt x="1387" y="5322"/>
                  </a:cubicBezTo>
                  <a:cubicBezTo>
                    <a:pt x="1392" y="5325"/>
                    <a:pt x="1396" y="5327"/>
                    <a:pt x="1401" y="5327"/>
                  </a:cubicBezTo>
                  <a:cubicBezTo>
                    <a:pt x="1406" y="5327"/>
                    <a:pt x="1412" y="5325"/>
                    <a:pt x="1418" y="5320"/>
                  </a:cubicBezTo>
                  <a:cubicBezTo>
                    <a:pt x="1439" y="5302"/>
                    <a:pt x="1461" y="5285"/>
                    <a:pt x="1475" y="5262"/>
                  </a:cubicBezTo>
                  <a:cubicBezTo>
                    <a:pt x="1492" y="5233"/>
                    <a:pt x="1507" y="5204"/>
                    <a:pt x="1522" y="5176"/>
                  </a:cubicBezTo>
                  <a:cubicBezTo>
                    <a:pt x="1542" y="5138"/>
                    <a:pt x="1559" y="5099"/>
                    <a:pt x="1579" y="5061"/>
                  </a:cubicBezTo>
                  <a:cubicBezTo>
                    <a:pt x="1605" y="5012"/>
                    <a:pt x="1630" y="4963"/>
                    <a:pt x="1654" y="4912"/>
                  </a:cubicBezTo>
                  <a:cubicBezTo>
                    <a:pt x="1684" y="4851"/>
                    <a:pt x="1711" y="4788"/>
                    <a:pt x="1735" y="4724"/>
                  </a:cubicBezTo>
                  <a:cubicBezTo>
                    <a:pt x="1758" y="4669"/>
                    <a:pt x="1780" y="4614"/>
                    <a:pt x="1807" y="4560"/>
                  </a:cubicBezTo>
                  <a:cubicBezTo>
                    <a:pt x="1825" y="4522"/>
                    <a:pt x="1844" y="4486"/>
                    <a:pt x="1861" y="4448"/>
                  </a:cubicBezTo>
                  <a:cubicBezTo>
                    <a:pt x="1878" y="4414"/>
                    <a:pt x="1895" y="4380"/>
                    <a:pt x="1911" y="4346"/>
                  </a:cubicBezTo>
                  <a:cubicBezTo>
                    <a:pt x="1915" y="4337"/>
                    <a:pt x="1920" y="4331"/>
                    <a:pt x="1930" y="4328"/>
                  </a:cubicBezTo>
                  <a:cubicBezTo>
                    <a:pt x="1989" y="4304"/>
                    <a:pt x="2047" y="4279"/>
                    <a:pt x="2108" y="4258"/>
                  </a:cubicBezTo>
                  <a:cubicBezTo>
                    <a:pt x="2237" y="4212"/>
                    <a:pt x="2369" y="4175"/>
                    <a:pt x="2502" y="4145"/>
                  </a:cubicBezTo>
                  <a:cubicBezTo>
                    <a:pt x="2587" y="4125"/>
                    <a:pt x="2672" y="4109"/>
                    <a:pt x="2757" y="4093"/>
                  </a:cubicBezTo>
                  <a:cubicBezTo>
                    <a:pt x="2827" y="4079"/>
                    <a:pt x="2898" y="4069"/>
                    <a:pt x="2970" y="4057"/>
                  </a:cubicBezTo>
                  <a:cubicBezTo>
                    <a:pt x="3010" y="4051"/>
                    <a:pt x="3051" y="4047"/>
                    <a:pt x="3091" y="4045"/>
                  </a:cubicBezTo>
                  <a:cubicBezTo>
                    <a:pt x="3098" y="4045"/>
                    <a:pt x="3104" y="4045"/>
                    <a:pt x="3110" y="4045"/>
                  </a:cubicBezTo>
                  <a:cubicBezTo>
                    <a:pt x="3153" y="4045"/>
                    <a:pt x="3195" y="4051"/>
                    <a:pt x="3236" y="4063"/>
                  </a:cubicBezTo>
                  <a:cubicBezTo>
                    <a:pt x="3251" y="4067"/>
                    <a:pt x="3266" y="4073"/>
                    <a:pt x="3279" y="4082"/>
                  </a:cubicBezTo>
                  <a:cubicBezTo>
                    <a:pt x="3307" y="4104"/>
                    <a:pt x="3336" y="4124"/>
                    <a:pt x="3365" y="4146"/>
                  </a:cubicBezTo>
                  <a:cubicBezTo>
                    <a:pt x="3410" y="4179"/>
                    <a:pt x="3457" y="4209"/>
                    <a:pt x="3504" y="4241"/>
                  </a:cubicBezTo>
                  <a:cubicBezTo>
                    <a:pt x="3561" y="4279"/>
                    <a:pt x="3620" y="4315"/>
                    <a:pt x="3677" y="4349"/>
                  </a:cubicBezTo>
                  <a:cubicBezTo>
                    <a:pt x="3754" y="4396"/>
                    <a:pt x="3834" y="4432"/>
                    <a:pt x="3916" y="4467"/>
                  </a:cubicBezTo>
                  <a:cubicBezTo>
                    <a:pt x="3998" y="4501"/>
                    <a:pt x="4081" y="4533"/>
                    <a:pt x="4167" y="4558"/>
                  </a:cubicBezTo>
                  <a:cubicBezTo>
                    <a:pt x="4239" y="4580"/>
                    <a:pt x="4312" y="4597"/>
                    <a:pt x="4386" y="4605"/>
                  </a:cubicBezTo>
                  <a:cubicBezTo>
                    <a:pt x="4451" y="4614"/>
                    <a:pt x="4516" y="4615"/>
                    <a:pt x="4581" y="4617"/>
                  </a:cubicBezTo>
                  <a:cubicBezTo>
                    <a:pt x="4588" y="4617"/>
                    <a:pt x="4596" y="4617"/>
                    <a:pt x="4603" y="4617"/>
                  </a:cubicBezTo>
                  <a:cubicBezTo>
                    <a:pt x="4616" y="4617"/>
                    <a:pt x="4628" y="4617"/>
                    <a:pt x="4640" y="4615"/>
                  </a:cubicBezTo>
                  <a:cubicBezTo>
                    <a:pt x="4662" y="4612"/>
                    <a:pt x="4680" y="4605"/>
                    <a:pt x="4698" y="4594"/>
                  </a:cubicBezTo>
                  <a:cubicBezTo>
                    <a:pt x="4723" y="4576"/>
                    <a:pt x="4726" y="4552"/>
                    <a:pt x="4705" y="4526"/>
                  </a:cubicBezTo>
                  <a:cubicBezTo>
                    <a:pt x="4695" y="4511"/>
                    <a:pt x="4681" y="4499"/>
                    <a:pt x="4667" y="4488"/>
                  </a:cubicBezTo>
                  <a:cubicBezTo>
                    <a:pt x="4639" y="4467"/>
                    <a:pt x="4613" y="4447"/>
                    <a:pt x="4583" y="4428"/>
                  </a:cubicBezTo>
                  <a:cubicBezTo>
                    <a:pt x="4509" y="4383"/>
                    <a:pt x="4431" y="4346"/>
                    <a:pt x="4352" y="4318"/>
                  </a:cubicBezTo>
                  <a:cubicBezTo>
                    <a:pt x="4221" y="4271"/>
                    <a:pt x="4088" y="4230"/>
                    <a:pt x="3955" y="4186"/>
                  </a:cubicBezTo>
                  <a:cubicBezTo>
                    <a:pt x="3859" y="4155"/>
                    <a:pt x="3762" y="4130"/>
                    <a:pt x="3662" y="4118"/>
                  </a:cubicBezTo>
                  <a:cubicBezTo>
                    <a:pt x="3639" y="4115"/>
                    <a:pt x="3616" y="4111"/>
                    <a:pt x="3593" y="4107"/>
                  </a:cubicBezTo>
                  <a:cubicBezTo>
                    <a:pt x="3476" y="4088"/>
                    <a:pt x="3365" y="4053"/>
                    <a:pt x="3252" y="4015"/>
                  </a:cubicBezTo>
                  <a:cubicBezTo>
                    <a:pt x="3241" y="4011"/>
                    <a:pt x="3229" y="4006"/>
                    <a:pt x="3217" y="3998"/>
                  </a:cubicBezTo>
                  <a:cubicBezTo>
                    <a:pt x="3198" y="3986"/>
                    <a:pt x="3202" y="3976"/>
                    <a:pt x="3213" y="3967"/>
                  </a:cubicBezTo>
                  <a:cubicBezTo>
                    <a:pt x="3215" y="3966"/>
                    <a:pt x="3216" y="3965"/>
                    <a:pt x="3218" y="3964"/>
                  </a:cubicBezTo>
                  <a:cubicBezTo>
                    <a:pt x="3274" y="3914"/>
                    <a:pt x="3324" y="3861"/>
                    <a:pt x="3375" y="3808"/>
                  </a:cubicBezTo>
                  <a:cubicBezTo>
                    <a:pt x="3403" y="3779"/>
                    <a:pt x="3429" y="3750"/>
                    <a:pt x="3457" y="3721"/>
                  </a:cubicBezTo>
                  <a:cubicBezTo>
                    <a:pt x="3485" y="3691"/>
                    <a:pt x="3514" y="3662"/>
                    <a:pt x="3543" y="3633"/>
                  </a:cubicBezTo>
                  <a:cubicBezTo>
                    <a:pt x="3590" y="3584"/>
                    <a:pt x="3641" y="3538"/>
                    <a:pt x="3693" y="3493"/>
                  </a:cubicBezTo>
                  <a:cubicBezTo>
                    <a:pt x="3743" y="3451"/>
                    <a:pt x="3795" y="3413"/>
                    <a:pt x="3848" y="3375"/>
                  </a:cubicBezTo>
                  <a:cubicBezTo>
                    <a:pt x="3901" y="3338"/>
                    <a:pt x="3951" y="3297"/>
                    <a:pt x="3998" y="3253"/>
                  </a:cubicBezTo>
                  <a:cubicBezTo>
                    <a:pt x="4035" y="3220"/>
                    <a:pt x="4071" y="3187"/>
                    <a:pt x="4108" y="3154"/>
                  </a:cubicBezTo>
                  <a:cubicBezTo>
                    <a:pt x="4131" y="3132"/>
                    <a:pt x="4155" y="3112"/>
                    <a:pt x="4177" y="3089"/>
                  </a:cubicBezTo>
                  <a:cubicBezTo>
                    <a:pt x="4235" y="3028"/>
                    <a:pt x="4284" y="2960"/>
                    <a:pt x="4324" y="2886"/>
                  </a:cubicBezTo>
                  <a:cubicBezTo>
                    <a:pt x="4331" y="2872"/>
                    <a:pt x="4337" y="2858"/>
                    <a:pt x="4339" y="2844"/>
                  </a:cubicBezTo>
                  <a:cubicBezTo>
                    <a:pt x="4347" y="2807"/>
                    <a:pt x="4327" y="2778"/>
                    <a:pt x="4289" y="2770"/>
                  </a:cubicBezTo>
                  <a:cubicBezTo>
                    <a:pt x="4280" y="2768"/>
                    <a:pt x="4271" y="2767"/>
                    <a:pt x="4262" y="2767"/>
                  </a:cubicBezTo>
                  <a:cubicBezTo>
                    <a:pt x="4256" y="2767"/>
                    <a:pt x="4251" y="2768"/>
                    <a:pt x="4245" y="2768"/>
                  </a:cubicBezTo>
                  <a:cubicBezTo>
                    <a:pt x="4185" y="2773"/>
                    <a:pt x="4126" y="2786"/>
                    <a:pt x="4072" y="2814"/>
                  </a:cubicBezTo>
                  <a:cubicBezTo>
                    <a:pt x="3969" y="2868"/>
                    <a:pt x="3880" y="2941"/>
                    <a:pt x="3804" y="3029"/>
                  </a:cubicBezTo>
                  <a:cubicBezTo>
                    <a:pt x="3769" y="3071"/>
                    <a:pt x="3733" y="3113"/>
                    <a:pt x="3695" y="3152"/>
                  </a:cubicBezTo>
                  <a:cubicBezTo>
                    <a:pt x="3650" y="3198"/>
                    <a:pt x="3608" y="3247"/>
                    <a:pt x="3564" y="3293"/>
                  </a:cubicBezTo>
                  <a:cubicBezTo>
                    <a:pt x="3541" y="3317"/>
                    <a:pt x="3519" y="3340"/>
                    <a:pt x="3497" y="3364"/>
                  </a:cubicBezTo>
                  <a:cubicBezTo>
                    <a:pt x="3467" y="3394"/>
                    <a:pt x="3437" y="3424"/>
                    <a:pt x="3410" y="3456"/>
                  </a:cubicBezTo>
                  <a:cubicBezTo>
                    <a:pt x="3397" y="3470"/>
                    <a:pt x="3385" y="3485"/>
                    <a:pt x="3375" y="3502"/>
                  </a:cubicBezTo>
                  <a:cubicBezTo>
                    <a:pt x="3337" y="3561"/>
                    <a:pt x="3305" y="3624"/>
                    <a:pt x="3279" y="3688"/>
                  </a:cubicBezTo>
                  <a:cubicBezTo>
                    <a:pt x="3251" y="3753"/>
                    <a:pt x="3224" y="3818"/>
                    <a:pt x="3192" y="3880"/>
                  </a:cubicBezTo>
                  <a:cubicBezTo>
                    <a:pt x="3175" y="3910"/>
                    <a:pt x="3160" y="3941"/>
                    <a:pt x="3140" y="3970"/>
                  </a:cubicBezTo>
                  <a:cubicBezTo>
                    <a:pt x="3130" y="3982"/>
                    <a:pt x="3120" y="3990"/>
                    <a:pt x="3104" y="3990"/>
                  </a:cubicBezTo>
                  <a:cubicBezTo>
                    <a:pt x="3097" y="3991"/>
                    <a:pt x="3090" y="3992"/>
                    <a:pt x="3083" y="3993"/>
                  </a:cubicBezTo>
                  <a:cubicBezTo>
                    <a:pt x="3016" y="4000"/>
                    <a:pt x="2948" y="4008"/>
                    <a:pt x="2881" y="4016"/>
                  </a:cubicBezTo>
                  <a:cubicBezTo>
                    <a:pt x="2841" y="4021"/>
                    <a:pt x="2802" y="4025"/>
                    <a:pt x="2762" y="4030"/>
                  </a:cubicBezTo>
                  <a:cubicBezTo>
                    <a:pt x="2707" y="4037"/>
                    <a:pt x="2651" y="4043"/>
                    <a:pt x="2596" y="4052"/>
                  </a:cubicBezTo>
                  <a:cubicBezTo>
                    <a:pt x="2521" y="4063"/>
                    <a:pt x="2447" y="4080"/>
                    <a:pt x="2373" y="4100"/>
                  </a:cubicBezTo>
                  <a:cubicBezTo>
                    <a:pt x="2285" y="4123"/>
                    <a:pt x="2198" y="4151"/>
                    <a:pt x="2114" y="4188"/>
                  </a:cubicBezTo>
                  <a:cubicBezTo>
                    <a:pt x="2073" y="4205"/>
                    <a:pt x="2032" y="4225"/>
                    <a:pt x="1990" y="4242"/>
                  </a:cubicBezTo>
                  <a:cubicBezTo>
                    <a:pt x="1984" y="4246"/>
                    <a:pt x="1976" y="4248"/>
                    <a:pt x="1969" y="4250"/>
                  </a:cubicBezTo>
                  <a:cubicBezTo>
                    <a:pt x="1968" y="4250"/>
                    <a:pt x="1968" y="4250"/>
                    <a:pt x="1967" y="4250"/>
                  </a:cubicBezTo>
                  <a:cubicBezTo>
                    <a:pt x="1965" y="4250"/>
                    <a:pt x="1963" y="4248"/>
                    <a:pt x="1963" y="4245"/>
                  </a:cubicBezTo>
                  <a:cubicBezTo>
                    <a:pt x="1965" y="4239"/>
                    <a:pt x="1969" y="4234"/>
                    <a:pt x="1972" y="4229"/>
                  </a:cubicBezTo>
                  <a:cubicBezTo>
                    <a:pt x="1988" y="4198"/>
                    <a:pt x="2004" y="4167"/>
                    <a:pt x="2021" y="4138"/>
                  </a:cubicBezTo>
                  <a:cubicBezTo>
                    <a:pt x="2040" y="4103"/>
                    <a:pt x="2059" y="4067"/>
                    <a:pt x="2079" y="4033"/>
                  </a:cubicBezTo>
                  <a:cubicBezTo>
                    <a:pt x="2123" y="3961"/>
                    <a:pt x="2173" y="3893"/>
                    <a:pt x="2221" y="3824"/>
                  </a:cubicBezTo>
                  <a:cubicBezTo>
                    <a:pt x="2251" y="3782"/>
                    <a:pt x="2284" y="3742"/>
                    <a:pt x="2315" y="3701"/>
                  </a:cubicBezTo>
                  <a:cubicBezTo>
                    <a:pt x="2318" y="3697"/>
                    <a:pt x="2320" y="3695"/>
                    <a:pt x="2323" y="3692"/>
                  </a:cubicBezTo>
                  <a:cubicBezTo>
                    <a:pt x="2349" y="3660"/>
                    <a:pt x="2377" y="3627"/>
                    <a:pt x="2404" y="3593"/>
                  </a:cubicBezTo>
                  <a:cubicBezTo>
                    <a:pt x="2437" y="3550"/>
                    <a:pt x="2471" y="3506"/>
                    <a:pt x="2506" y="3462"/>
                  </a:cubicBezTo>
                  <a:cubicBezTo>
                    <a:pt x="2507" y="3461"/>
                    <a:pt x="2508" y="3459"/>
                    <a:pt x="2510" y="3458"/>
                  </a:cubicBezTo>
                  <a:cubicBezTo>
                    <a:pt x="2554" y="3411"/>
                    <a:pt x="2588" y="3355"/>
                    <a:pt x="2631" y="3307"/>
                  </a:cubicBezTo>
                  <a:cubicBezTo>
                    <a:pt x="2664" y="3269"/>
                    <a:pt x="2693" y="3229"/>
                    <a:pt x="2725" y="3190"/>
                  </a:cubicBezTo>
                  <a:cubicBezTo>
                    <a:pt x="2788" y="3112"/>
                    <a:pt x="2849" y="3032"/>
                    <a:pt x="2906" y="2951"/>
                  </a:cubicBezTo>
                  <a:cubicBezTo>
                    <a:pt x="2943" y="2899"/>
                    <a:pt x="2981" y="2849"/>
                    <a:pt x="3019" y="2799"/>
                  </a:cubicBezTo>
                  <a:cubicBezTo>
                    <a:pt x="3031" y="2782"/>
                    <a:pt x="3043" y="2767"/>
                    <a:pt x="3056" y="2752"/>
                  </a:cubicBezTo>
                  <a:cubicBezTo>
                    <a:pt x="3062" y="2743"/>
                    <a:pt x="3067" y="2735"/>
                    <a:pt x="3072" y="2727"/>
                  </a:cubicBezTo>
                  <a:cubicBezTo>
                    <a:pt x="3085" y="2706"/>
                    <a:pt x="3090" y="2699"/>
                    <a:pt x="3102" y="2699"/>
                  </a:cubicBezTo>
                  <a:cubicBezTo>
                    <a:pt x="3108" y="2699"/>
                    <a:pt x="3116" y="2701"/>
                    <a:pt x="3127" y="2703"/>
                  </a:cubicBezTo>
                  <a:cubicBezTo>
                    <a:pt x="3200" y="2720"/>
                    <a:pt x="3273" y="2730"/>
                    <a:pt x="3347" y="2733"/>
                  </a:cubicBezTo>
                  <a:cubicBezTo>
                    <a:pt x="3405" y="2736"/>
                    <a:pt x="3461" y="2737"/>
                    <a:pt x="3518" y="2738"/>
                  </a:cubicBezTo>
                  <a:cubicBezTo>
                    <a:pt x="3545" y="2739"/>
                    <a:pt x="3571" y="2740"/>
                    <a:pt x="3598" y="2740"/>
                  </a:cubicBezTo>
                  <a:cubicBezTo>
                    <a:pt x="3609" y="2740"/>
                    <a:pt x="3620" y="2740"/>
                    <a:pt x="3631" y="2739"/>
                  </a:cubicBezTo>
                  <a:cubicBezTo>
                    <a:pt x="3705" y="2737"/>
                    <a:pt x="3777" y="2731"/>
                    <a:pt x="3851" y="2726"/>
                  </a:cubicBezTo>
                  <a:cubicBezTo>
                    <a:pt x="3909" y="2721"/>
                    <a:pt x="3965" y="2706"/>
                    <a:pt x="4016" y="2680"/>
                  </a:cubicBezTo>
                  <a:cubicBezTo>
                    <a:pt x="4038" y="2669"/>
                    <a:pt x="4061" y="2657"/>
                    <a:pt x="4082" y="2644"/>
                  </a:cubicBezTo>
                  <a:cubicBezTo>
                    <a:pt x="4148" y="2601"/>
                    <a:pt x="4215" y="2562"/>
                    <a:pt x="4283" y="2522"/>
                  </a:cubicBezTo>
                  <a:cubicBezTo>
                    <a:pt x="4300" y="2512"/>
                    <a:pt x="4318" y="2500"/>
                    <a:pt x="4335" y="2487"/>
                  </a:cubicBezTo>
                  <a:cubicBezTo>
                    <a:pt x="4350" y="2478"/>
                    <a:pt x="4361" y="2467"/>
                    <a:pt x="4370" y="2454"/>
                  </a:cubicBezTo>
                  <a:cubicBezTo>
                    <a:pt x="4388" y="2426"/>
                    <a:pt x="4381" y="2398"/>
                    <a:pt x="4351" y="2383"/>
                  </a:cubicBezTo>
                  <a:cubicBezTo>
                    <a:pt x="4340" y="2378"/>
                    <a:pt x="4329" y="2374"/>
                    <a:pt x="4318" y="2372"/>
                  </a:cubicBezTo>
                  <a:cubicBezTo>
                    <a:pt x="4248" y="2354"/>
                    <a:pt x="4178" y="2342"/>
                    <a:pt x="4107" y="2342"/>
                  </a:cubicBezTo>
                  <a:cubicBezTo>
                    <a:pt x="4096" y="2342"/>
                    <a:pt x="4086" y="2343"/>
                    <a:pt x="4075" y="2343"/>
                  </a:cubicBezTo>
                  <a:cubicBezTo>
                    <a:pt x="3986" y="2347"/>
                    <a:pt x="3898" y="2355"/>
                    <a:pt x="3810" y="2359"/>
                  </a:cubicBezTo>
                  <a:cubicBezTo>
                    <a:pt x="3770" y="2360"/>
                    <a:pt x="3731" y="2367"/>
                    <a:pt x="3692" y="2372"/>
                  </a:cubicBezTo>
                  <a:cubicBezTo>
                    <a:pt x="3660" y="2376"/>
                    <a:pt x="3628" y="2381"/>
                    <a:pt x="3595" y="2387"/>
                  </a:cubicBezTo>
                  <a:cubicBezTo>
                    <a:pt x="3525" y="2400"/>
                    <a:pt x="3454" y="2416"/>
                    <a:pt x="3383" y="2430"/>
                  </a:cubicBezTo>
                  <a:cubicBezTo>
                    <a:pt x="3353" y="2436"/>
                    <a:pt x="3322" y="2441"/>
                    <a:pt x="3290" y="2445"/>
                  </a:cubicBezTo>
                  <a:cubicBezTo>
                    <a:pt x="3289" y="2446"/>
                    <a:pt x="3287" y="2446"/>
                    <a:pt x="3286" y="2446"/>
                  </a:cubicBezTo>
                  <a:cubicBezTo>
                    <a:pt x="3279" y="2446"/>
                    <a:pt x="3277" y="2441"/>
                    <a:pt x="3281" y="2434"/>
                  </a:cubicBezTo>
                  <a:cubicBezTo>
                    <a:pt x="3297" y="2409"/>
                    <a:pt x="3315" y="2383"/>
                    <a:pt x="3331" y="2357"/>
                  </a:cubicBezTo>
                  <a:cubicBezTo>
                    <a:pt x="3358" y="2317"/>
                    <a:pt x="3385" y="2279"/>
                    <a:pt x="3412" y="2240"/>
                  </a:cubicBezTo>
                  <a:cubicBezTo>
                    <a:pt x="3451" y="2182"/>
                    <a:pt x="3490" y="2125"/>
                    <a:pt x="3530" y="2068"/>
                  </a:cubicBezTo>
                  <a:cubicBezTo>
                    <a:pt x="3558" y="2026"/>
                    <a:pt x="3589" y="1985"/>
                    <a:pt x="3619" y="1943"/>
                  </a:cubicBezTo>
                  <a:cubicBezTo>
                    <a:pt x="3652" y="1895"/>
                    <a:pt x="3687" y="1848"/>
                    <a:pt x="3726" y="1804"/>
                  </a:cubicBezTo>
                  <a:cubicBezTo>
                    <a:pt x="3734" y="1794"/>
                    <a:pt x="3741" y="1785"/>
                    <a:pt x="3748" y="1776"/>
                  </a:cubicBezTo>
                  <a:cubicBezTo>
                    <a:pt x="3773" y="1742"/>
                    <a:pt x="3803" y="1713"/>
                    <a:pt x="3825" y="1678"/>
                  </a:cubicBezTo>
                  <a:cubicBezTo>
                    <a:pt x="3830" y="1671"/>
                    <a:pt x="3836" y="1667"/>
                    <a:pt x="3844" y="1667"/>
                  </a:cubicBezTo>
                  <a:cubicBezTo>
                    <a:pt x="3847" y="1667"/>
                    <a:pt x="3849" y="1668"/>
                    <a:pt x="3852" y="1668"/>
                  </a:cubicBezTo>
                  <a:cubicBezTo>
                    <a:pt x="3862" y="1671"/>
                    <a:pt x="3874" y="1673"/>
                    <a:pt x="3884" y="1676"/>
                  </a:cubicBezTo>
                  <a:cubicBezTo>
                    <a:pt x="4003" y="1705"/>
                    <a:pt x="4121" y="1732"/>
                    <a:pt x="4241" y="1757"/>
                  </a:cubicBezTo>
                  <a:cubicBezTo>
                    <a:pt x="4283" y="1765"/>
                    <a:pt x="4325" y="1770"/>
                    <a:pt x="4368" y="1771"/>
                  </a:cubicBezTo>
                  <a:cubicBezTo>
                    <a:pt x="4427" y="1772"/>
                    <a:pt x="4487" y="1772"/>
                    <a:pt x="4545" y="1773"/>
                  </a:cubicBezTo>
                  <a:cubicBezTo>
                    <a:pt x="4587" y="1773"/>
                    <a:pt x="4628" y="1776"/>
                    <a:pt x="4670" y="1782"/>
                  </a:cubicBezTo>
                  <a:cubicBezTo>
                    <a:pt x="4739" y="1792"/>
                    <a:pt x="4807" y="1809"/>
                    <a:pt x="4875" y="1827"/>
                  </a:cubicBezTo>
                  <a:cubicBezTo>
                    <a:pt x="4948" y="1848"/>
                    <a:pt x="5024" y="1857"/>
                    <a:pt x="5100" y="1858"/>
                  </a:cubicBezTo>
                  <a:cubicBezTo>
                    <a:pt x="5125" y="1858"/>
                    <a:pt x="5150" y="1858"/>
                    <a:pt x="5175" y="1858"/>
                  </a:cubicBezTo>
                  <a:cubicBezTo>
                    <a:pt x="5226" y="1858"/>
                    <a:pt x="5276" y="1858"/>
                    <a:pt x="5326" y="1858"/>
                  </a:cubicBezTo>
                  <a:cubicBezTo>
                    <a:pt x="5345" y="1858"/>
                    <a:pt x="5363" y="1856"/>
                    <a:pt x="5381" y="1854"/>
                  </a:cubicBezTo>
                  <a:cubicBezTo>
                    <a:pt x="5407" y="1851"/>
                    <a:pt x="5429" y="1839"/>
                    <a:pt x="5447" y="1822"/>
                  </a:cubicBezTo>
                  <a:cubicBezTo>
                    <a:pt x="5478" y="1795"/>
                    <a:pt x="5490" y="1761"/>
                    <a:pt x="5495" y="1723"/>
                  </a:cubicBezTo>
                  <a:cubicBezTo>
                    <a:pt x="5497" y="1704"/>
                    <a:pt x="5492" y="1688"/>
                    <a:pt x="5479" y="1675"/>
                  </a:cubicBezTo>
                  <a:cubicBezTo>
                    <a:pt x="5465" y="1660"/>
                    <a:pt x="5451" y="1647"/>
                    <a:pt x="5434" y="1637"/>
                  </a:cubicBezTo>
                  <a:cubicBezTo>
                    <a:pt x="5407" y="1619"/>
                    <a:pt x="5378" y="1606"/>
                    <a:pt x="5349" y="1595"/>
                  </a:cubicBezTo>
                  <a:cubicBezTo>
                    <a:pt x="5322" y="1585"/>
                    <a:pt x="5295" y="1574"/>
                    <a:pt x="5269" y="1564"/>
                  </a:cubicBezTo>
                  <a:cubicBezTo>
                    <a:pt x="5195" y="1535"/>
                    <a:pt x="5123" y="1506"/>
                    <a:pt x="5048" y="1484"/>
                  </a:cubicBezTo>
                  <a:cubicBezTo>
                    <a:pt x="5007" y="1472"/>
                    <a:pt x="4966" y="1463"/>
                    <a:pt x="4923" y="1460"/>
                  </a:cubicBezTo>
                  <a:cubicBezTo>
                    <a:pt x="4888" y="1457"/>
                    <a:pt x="4854" y="1456"/>
                    <a:pt x="4819" y="1456"/>
                  </a:cubicBezTo>
                  <a:cubicBezTo>
                    <a:pt x="4752" y="1456"/>
                    <a:pt x="4685" y="1460"/>
                    <a:pt x="4618" y="1468"/>
                  </a:cubicBezTo>
                  <a:cubicBezTo>
                    <a:pt x="4557" y="1474"/>
                    <a:pt x="4498" y="1482"/>
                    <a:pt x="4438" y="1490"/>
                  </a:cubicBezTo>
                  <a:cubicBezTo>
                    <a:pt x="4347" y="1504"/>
                    <a:pt x="4255" y="1516"/>
                    <a:pt x="4163" y="1531"/>
                  </a:cubicBezTo>
                  <a:cubicBezTo>
                    <a:pt x="4076" y="1546"/>
                    <a:pt x="3990" y="1567"/>
                    <a:pt x="3904" y="1589"/>
                  </a:cubicBezTo>
                  <a:cubicBezTo>
                    <a:pt x="3895" y="1591"/>
                    <a:pt x="3887" y="1594"/>
                    <a:pt x="3878" y="1595"/>
                  </a:cubicBezTo>
                  <a:cubicBezTo>
                    <a:pt x="3876" y="1595"/>
                    <a:pt x="3875" y="1595"/>
                    <a:pt x="3874" y="1595"/>
                  </a:cubicBezTo>
                  <a:cubicBezTo>
                    <a:pt x="3869" y="1595"/>
                    <a:pt x="3867" y="1591"/>
                    <a:pt x="3867" y="1586"/>
                  </a:cubicBezTo>
                  <a:cubicBezTo>
                    <a:pt x="3875" y="1544"/>
                    <a:pt x="3879" y="1502"/>
                    <a:pt x="3882" y="1459"/>
                  </a:cubicBezTo>
                  <a:cubicBezTo>
                    <a:pt x="3884" y="1434"/>
                    <a:pt x="3886" y="1409"/>
                    <a:pt x="3888" y="1385"/>
                  </a:cubicBezTo>
                  <a:cubicBezTo>
                    <a:pt x="3896" y="1311"/>
                    <a:pt x="3907" y="1239"/>
                    <a:pt x="3920" y="1165"/>
                  </a:cubicBezTo>
                  <a:cubicBezTo>
                    <a:pt x="3937" y="1052"/>
                    <a:pt x="3958" y="940"/>
                    <a:pt x="3982" y="828"/>
                  </a:cubicBezTo>
                  <a:cubicBezTo>
                    <a:pt x="3999" y="746"/>
                    <a:pt x="4019" y="664"/>
                    <a:pt x="4030" y="581"/>
                  </a:cubicBezTo>
                  <a:cubicBezTo>
                    <a:pt x="4041" y="496"/>
                    <a:pt x="4036" y="413"/>
                    <a:pt x="4013" y="332"/>
                  </a:cubicBezTo>
                  <a:cubicBezTo>
                    <a:pt x="4005" y="304"/>
                    <a:pt x="3996" y="276"/>
                    <a:pt x="3988" y="250"/>
                  </a:cubicBezTo>
                  <a:cubicBezTo>
                    <a:pt x="3976" y="215"/>
                    <a:pt x="3968" y="179"/>
                    <a:pt x="3961" y="143"/>
                  </a:cubicBezTo>
                  <a:cubicBezTo>
                    <a:pt x="3955" y="115"/>
                    <a:pt x="3948" y="86"/>
                    <a:pt x="3941" y="56"/>
                  </a:cubicBezTo>
                  <a:cubicBezTo>
                    <a:pt x="3938" y="42"/>
                    <a:pt x="3933" y="29"/>
                    <a:pt x="3924" y="16"/>
                  </a:cubicBezTo>
                  <a:cubicBezTo>
                    <a:pt x="3916" y="6"/>
                    <a:pt x="3907" y="0"/>
                    <a:pt x="38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36"/>
            <p:cNvSpPr/>
            <p:nvPr/>
          </p:nvSpPr>
          <p:spPr>
            <a:xfrm>
              <a:off x="6337827" y="3544753"/>
              <a:ext cx="490126" cy="595322"/>
            </a:xfrm>
            <a:custGeom>
              <a:avLst/>
              <a:gdLst/>
              <a:ahLst/>
              <a:cxnLst/>
              <a:rect l="l" t="t" r="r" b="b"/>
              <a:pathLst>
                <a:path w="4566" h="5546" extrusionOk="0">
                  <a:moveTo>
                    <a:pt x="2474" y="2603"/>
                  </a:moveTo>
                  <a:cubicBezTo>
                    <a:pt x="2491" y="2609"/>
                    <a:pt x="2503" y="2623"/>
                    <a:pt x="2516" y="2634"/>
                  </a:cubicBezTo>
                  <a:cubicBezTo>
                    <a:pt x="2520" y="2638"/>
                    <a:pt x="2525" y="2643"/>
                    <a:pt x="2529" y="2646"/>
                  </a:cubicBezTo>
                  <a:cubicBezTo>
                    <a:pt x="2600" y="2705"/>
                    <a:pt x="2671" y="2763"/>
                    <a:pt x="2741" y="2823"/>
                  </a:cubicBezTo>
                  <a:cubicBezTo>
                    <a:pt x="2759" y="2838"/>
                    <a:pt x="2775" y="2853"/>
                    <a:pt x="2791" y="2870"/>
                  </a:cubicBezTo>
                  <a:cubicBezTo>
                    <a:pt x="2800" y="2876"/>
                    <a:pt x="2797" y="2883"/>
                    <a:pt x="2789" y="2888"/>
                  </a:cubicBezTo>
                  <a:cubicBezTo>
                    <a:pt x="2783" y="2891"/>
                    <a:pt x="2778" y="2893"/>
                    <a:pt x="2773" y="2896"/>
                  </a:cubicBezTo>
                  <a:cubicBezTo>
                    <a:pt x="2704" y="2929"/>
                    <a:pt x="2639" y="2967"/>
                    <a:pt x="2573" y="3006"/>
                  </a:cubicBezTo>
                  <a:cubicBezTo>
                    <a:pt x="2564" y="3012"/>
                    <a:pt x="2555" y="3017"/>
                    <a:pt x="2545" y="3022"/>
                  </a:cubicBezTo>
                  <a:cubicBezTo>
                    <a:pt x="2542" y="3024"/>
                    <a:pt x="2539" y="3024"/>
                    <a:pt x="2537" y="3024"/>
                  </a:cubicBezTo>
                  <a:cubicBezTo>
                    <a:pt x="2532" y="3024"/>
                    <a:pt x="2529" y="3021"/>
                    <a:pt x="2527" y="3013"/>
                  </a:cubicBezTo>
                  <a:cubicBezTo>
                    <a:pt x="2522" y="2992"/>
                    <a:pt x="2518" y="2969"/>
                    <a:pt x="2513" y="2947"/>
                  </a:cubicBezTo>
                  <a:cubicBezTo>
                    <a:pt x="2500" y="2886"/>
                    <a:pt x="2489" y="2825"/>
                    <a:pt x="2484" y="2762"/>
                  </a:cubicBezTo>
                  <a:cubicBezTo>
                    <a:pt x="2480" y="2727"/>
                    <a:pt x="2474" y="2692"/>
                    <a:pt x="2471" y="2657"/>
                  </a:cubicBezTo>
                  <a:cubicBezTo>
                    <a:pt x="2469" y="2638"/>
                    <a:pt x="2464" y="2620"/>
                    <a:pt x="2474" y="2603"/>
                  </a:cubicBezTo>
                  <a:close/>
                  <a:moveTo>
                    <a:pt x="1837" y="0"/>
                  </a:moveTo>
                  <a:cubicBezTo>
                    <a:pt x="1835" y="0"/>
                    <a:pt x="1833" y="0"/>
                    <a:pt x="1831" y="0"/>
                  </a:cubicBezTo>
                  <a:cubicBezTo>
                    <a:pt x="1821" y="1"/>
                    <a:pt x="1813" y="10"/>
                    <a:pt x="1812" y="22"/>
                  </a:cubicBezTo>
                  <a:cubicBezTo>
                    <a:pt x="1809" y="50"/>
                    <a:pt x="1806" y="77"/>
                    <a:pt x="1813" y="105"/>
                  </a:cubicBezTo>
                  <a:cubicBezTo>
                    <a:pt x="1821" y="137"/>
                    <a:pt x="1830" y="167"/>
                    <a:pt x="1839" y="199"/>
                  </a:cubicBezTo>
                  <a:cubicBezTo>
                    <a:pt x="1853" y="239"/>
                    <a:pt x="1868" y="280"/>
                    <a:pt x="1880" y="320"/>
                  </a:cubicBezTo>
                  <a:cubicBezTo>
                    <a:pt x="1897" y="373"/>
                    <a:pt x="1915" y="425"/>
                    <a:pt x="1932" y="478"/>
                  </a:cubicBezTo>
                  <a:cubicBezTo>
                    <a:pt x="1954" y="543"/>
                    <a:pt x="1982" y="606"/>
                    <a:pt x="2008" y="669"/>
                  </a:cubicBezTo>
                  <a:cubicBezTo>
                    <a:pt x="2032" y="724"/>
                    <a:pt x="2054" y="778"/>
                    <a:pt x="2074" y="835"/>
                  </a:cubicBezTo>
                  <a:cubicBezTo>
                    <a:pt x="2087" y="875"/>
                    <a:pt x="2100" y="914"/>
                    <a:pt x="2115" y="953"/>
                  </a:cubicBezTo>
                  <a:cubicBezTo>
                    <a:pt x="2127" y="989"/>
                    <a:pt x="2139" y="1025"/>
                    <a:pt x="2152" y="1060"/>
                  </a:cubicBezTo>
                  <a:cubicBezTo>
                    <a:pt x="2155" y="1069"/>
                    <a:pt x="2155" y="1077"/>
                    <a:pt x="2151" y="1086"/>
                  </a:cubicBezTo>
                  <a:cubicBezTo>
                    <a:pt x="2126" y="1145"/>
                    <a:pt x="2102" y="1204"/>
                    <a:pt x="2075" y="1262"/>
                  </a:cubicBezTo>
                  <a:cubicBezTo>
                    <a:pt x="2015" y="1385"/>
                    <a:pt x="1948" y="1504"/>
                    <a:pt x="1875" y="1620"/>
                  </a:cubicBezTo>
                  <a:cubicBezTo>
                    <a:pt x="1829" y="1694"/>
                    <a:pt x="1781" y="1766"/>
                    <a:pt x="1733" y="1838"/>
                  </a:cubicBezTo>
                  <a:cubicBezTo>
                    <a:pt x="1692" y="1897"/>
                    <a:pt x="1649" y="1955"/>
                    <a:pt x="1607" y="2013"/>
                  </a:cubicBezTo>
                  <a:cubicBezTo>
                    <a:pt x="1583" y="2047"/>
                    <a:pt x="1557" y="2077"/>
                    <a:pt x="1529" y="2107"/>
                  </a:cubicBezTo>
                  <a:cubicBezTo>
                    <a:pt x="1495" y="2143"/>
                    <a:pt x="1458" y="2173"/>
                    <a:pt x="1415" y="2197"/>
                  </a:cubicBezTo>
                  <a:cubicBezTo>
                    <a:pt x="1400" y="2205"/>
                    <a:pt x="1386" y="2212"/>
                    <a:pt x="1370" y="2214"/>
                  </a:cubicBezTo>
                  <a:cubicBezTo>
                    <a:pt x="1335" y="2219"/>
                    <a:pt x="1300" y="2225"/>
                    <a:pt x="1265" y="2230"/>
                  </a:cubicBezTo>
                  <a:cubicBezTo>
                    <a:pt x="1210" y="2239"/>
                    <a:pt x="1154" y="2250"/>
                    <a:pt x="1099" y="2262"/>
                  </a:cubicBezTo>
                  <a:cubicBezTo>
                    <a:pt x="1033" y="2275"/>
                    <a:pt x="966" y="2291"/>
                    <a:pt x="901" y="2308"/>
                  </a:cubicBezTo>
                  <a:cubicBezTo>
                    <a:pt x="815" y="2329"/>
                    <a:pt x="731" y="2359"/>
                    <a:pt x="649" y="2393"/>
                  </a:cubicBezTo>
                  <a:cubicBezTo>
                    <a:pt x="567" y="2427"/>
                    <a:pt x="485" y="2463"/>
                    <a:pt x="407" y="2506"/>
                  </a:cubicBezTo>
                  <a:cubicBezTo>
                    <a:pt x="341" y="2542"/>
                    <a:pt x="277" y="2581"/>
                    <a:pt x="218" y="2627"/>
                  </a:cubicBezTo>
                  <a:cubicBezTo>
                    <a:pt x="167" y="2668"/>
                    <a:pt x="120" y="2713"/>
                    <a:pt x="72" y="2757"/>
                  </a:cubicBezTo>
                  <a:cubicBezTo>
                    <a:pt x="58" y="2772"/>
                    <a:pt x="44" y="2786"/>
                    <a:pt x="33" y="2801"/>
                  </a:cubicBezTo>
                  <a:cubicBezTo>
                    <a:pt x="19" y="2818"/>
                    <a:pt x="10" y="2836"/>
                    <a:pt x="6" y="2855"/>
                  </a:cubicBezTo>
                  <a:cubicBezTo>
                    <a:pt x="1" y="2887"/>
                    <a:pt x="16" y="2906"/>
                    <a:pt x="50" y="2910"/>
                  </a:cubicBezTo>
                  <a:cubicBezTo>
                    <a:pt x="59" y="2911"/>
                    <a:pt x="67" y="2911"/>
                    <a:pt x="76" y="2911"/>
                  </a:cubicBezTo>
                  <a:cubicBezTo>
                    <a:pt x="85" y="2911"/>
                    <a:pt x="94" y="2911"/>
                    <a:pt x="103" y="2910"/>
                  </a:cubicBezTo>
                  <a:cubicBezTo>
                    <a:pt x="137" y="2905"/>
                    <a:pt x="171" y="2899"/>
                    <a:pt x="205" y="2891"/>
                  </a:cubicBezTo>
                  <a:cubicBezTo>
                    <a:pt x="288" y="2872"/>
                    <a:pt x="368" y="2843"/>
                    <a:pt x="446" y="2806"/>
                  </a:cubicBezTo>
                  <a:cubicBezTo>
                    <a:pt x="572" y="2748"/>
                    <a:pt x="695" y="2682"/>
                    <a:pt x="819" y="2620"/>
                  </a:cubicBezTo>
                  <a:cubicBezTo>
                    <a:pt x="910" y="2574"/>
                    <a:pt x="995" y="2522"/>
                    <a:pt x="1075" y="2460"/>
                  </a:cubicBezTo>
                  <a:cubicBezTo>
                    <a:pt x="1093" y="2446"/>
                    <a:pt x="1113" y="2433"/>
                    <a:pt x="1132" y="2418"/>
                  </a:cubicBezTo>
                  <a:cubicBezTo>
                    <a:pt x="1227" y="2350"/>
                    <a:pt x="1332" y="2297"/>
                    <a:pt x="1437" y="2243"/>
                  </a:cubicBezTo>
                  <a:cubicBezTo>
                    <a:pt x="1448" y="2238"/>
                    <a:pt x="1461" y="2234"/>
                    <a:pt x="1474" y="2231"/>
                  </a:cubicBezTo>
                  <a:cubicBezTo>
                    <a:pt x="1478" y="2230"/>
                    <a:pt x="1482" y="2229"/>
                    <a:pt x="1486" y="2229"/>
                  </a:cubicBezTo>
                  <a:cubicBezTo>
                    <a:pt x="1498" y="2229"/>
                    <a:pt x="1501" y="2238"/>
                    <a:pt x="1498" y="2249"/>
                  </a:cubicBezTo>
                  <a:cubicBezTo>
                    <a:pt x="1498" y="2251"/>
                    <a:pt x="1498" y="2254"/>
                    <a:pt x="1498" y="2256"/>
                  </a:cubicBezTo>
                  <a:cubicBezTo>
                    <a:pt x="1493" y="2329"/>
                    <a:pt x="1495" y="2403"/>
                    <a:pt x="1496" y="2476"/>
                  </a:cubicBezTo>
                  <a:cubicBezTo>
                    <a:pt x="1497" y="2516"/>
                    <a:pt x="1499" y="2557"/>
                    <a:pt x="1500" y="2596"/>
                  </a:cubicBezTo>
                  <a:cubicBezTo>
                    <a:pt x="1502" y="2637"/>
                    <a:pt x="1502" y="2678"/>
                    <a:pt x="1503" y="2719"/>
                  </a:cubicBezTo>
                  <a:cubicBezTo>
                    <a:pt x="1504" y="2788"/>
                    <a:pt x="1500" y="2856"/>
                    <a:pt x="1494" y="2924"/>
                  </a:cubicBezTo>
                  <a:cubicBezTo>
                    <a:pt x="1489" y="2989"/>
                    <a:pt x="1479" y="3053"/>
                    <a:pt x="1469" y="3116"/>
                  </a:cubicBezTo>
                  <a:cubicBezTo>
                    <a:pt x="1458" y="3181"/>
                    <a:pt x="1450" y="3244"/>
                    <a:pt x="1448" y="3310"/>
                  </a:cubicBezTo>
                  <a:cubicBezTo>
                    <a:pt x="1446" y="3359"/>
                    <a:pt x="1444" y="3408"/>
                    <a:pt x="1442" y="3457"/>
                  </a:cubicBezTo>
                  <a:cubicBezTo>
                    <a:pt x="1441" y="3488"/>
                    <a:pt x="1438" y="3520"/>
                    <a:pt x="1439" y="3551"/>
                  </a:cubicBezTo>
                  <a:cubicBezTo>
                    <a:pt x="1441" y="3635"/>
                    <a:pt x="1453" y="3718"/>
                    <a:pt x="1478" y="3799"/>
                  </a:cubicBezTo>
                  <a:cubicBezTo>
                    <a:pt x="1483" y="3814"/>
                    <a:pt x="1488" y="3828"/>
                    <a:pt x="1497" y="3840"/>
                  </a:cubicBezTo>
                  <a:cubicBezTo>
                    <a:pt x="1510" y="3859"/>
                    <a:pt x="1527" y="3869"/>
                    <a:pt x="1546" y="3869"/>
                  </a:cubicBezTo>
                  <a:cubicBezTo>
                    <a:pt x="1559" y="3869"/>
                    <a:pt x="1572" y="3865"/>
                    <a:pt x="1584" y="3857"/>
                  </a:cubicBezTo>
                  <a:cubicBezTo>
                    <a:pt x="1597" y="3848"/>
                    <a:pt x="1608" y="3838"/>
                    <a:pt x="1617" y="3827"/>
                  </a:cubicBezTo>
                  <a:cubicBezTo>
                    <a:pt x="1656" y="3781"/>
                    <a:pt x="1688" y="3730"/>
                    <a:pt x="1706" y="3672"/>
                  </a:cubicBezTo>
                  <a:cubicBezTo>
                    <a:pt x="1742" y="3561"/>
                    <a:pt x="1753" y="3446"/>
                    <a:pt x="1744" y="3330"/>
                  </a:cubicBezTo>
                  <a:cubicBezTo>
                    <a:pt x="1740" y="3276"/>
                    <a:pt x="1736" y="3222"/>
                    <a:pt x="1735" y="3167"/>
                  </a:cubicBezTo>
                  <a:cubicBezTo>
                    <a:pt x="1735" y="3102"/>
                    <a:pt x="1729" y="3039"/>
                    <a:pt x="1728" y="2974"/>
                  </a:cubicBezTo>
                  <a:cubicBezTo>
                    <a:pt x="1728" y="2941"/>
                    <a:pt x="1727" y="2909"/>
                    <a:pt x="1726" y="2877"/>
                  </a:cubicBezTo>
                  <a:cubicBezTo>
                    <a:pt x="1725" y="2834"/>
                    <a:pt x="1725" y="2792"/>
                    <a:pt x="1722" y="2750"/>
                  </a:cubicBezTo>
                  <a:cubicBezTo>
                    <a:pt x="1721" y="2731"/>
                    <a:pt x="1718" y="2711"/>
                    <a:pt x="1713" y="2693"/>
                  </a:cubicBezTo>
                  <a:cubicBezTo>
                    <a:pt x="1698" y="2624"/>
                    <a:pt x="1677" y="2558"/>
                    <a:pt x="1650" y="2493"/>
                  </a:cubicBezTo>
                  <a:cubicBezTo>
                    <a:pt x="1623" y="2428"/>
                    <a:pt x="1597" y="2363"/>
                    <a:pt x="1576" y="2296"/>
                  </a:cubicBezTo>
                  <a:cubicBezTo>
                    <a:pt x="1566" y="2263"/>
                    <a:pt x="1556" y="2230"/>
                    <a:pt x="1550" y="2196"/>
                  </a:cubicBezTo>
                  <a:cubicBezTo>
                    <a:pt x="1548" y="2181"/>
                    <a:pt x="1550" y="2168"/>
                    <a:pt x="1560" y="2155"/>
                  </a:cubicBezTo>
                  <a:cubicBezTo>
                    <a:pt x="1565" y="2150"/>
                    <a:pt x="1568" y="2145"/>
                    <a:pt x="1572" y="2140"/>
                  </a:cubicBezTo>
                  <a:cubicBezTo>
                    <a:pt x="1615" y="2087"/>
                    <a:pt x="1658" y="2033"/>
                    <a:pt x="1700" y="1980"/>
                  </a:cubicBezTo>
                  <a:cubicBezTo>
                    <a:pt x="1725" y="1948"/>
                    <a:pt x="1749" y="1917"/>
                    <a:pt x="1774" y="1886"/>
                  </a:cubicBezTo>
                  <a:cubicBezTo>
                    <a:pt x="1808" y="1842"/>
                    <a:pt x="1842" y="1798"/>
                    <a:pt x="1876" y="1753"/>
                  </a:cubicBezTo>
                  <a:cubicBezTo>
                    <a:pt x="1921" y="1693"/>
                    <a:pt x="1961" y="1627"/>
                    <a:pt x="2000" y="1562"/>
                  </a:cubicBezTo>
                  <a:cubicBezTo>
                    <a:pt x="2045" y="1483"/>
                    <a:pt x="2087" y="1402"/>
                    <a:pt x="2121" y="1317"/>
                  </a:cubicBezTo>
                  <a:cubicBezTo>
                    <a:pt x="2137" y="1275"/>
                    <a:pt x="2153" y="1232"/>
                    <a:pt x="2169" y="1190"/>
                  </a:cubicBezTo>
                  <a:cubicBezTo>
                    <a:pt x="2172" y="1183"/>
                    <a:pt x="2175" y="1176"/>
                    <a:pt x="2179" y="1169"/>
                  </a:cubicBezTo>
                  <a:cubicBezTo>
                    <a:pt x="2180" y="1168"/>
                    <a:pt x="2181" y="1168"/>
                    <a:pt x="2183" y="1168"/>
                  </a:cubicBezTo>
                  <a:cubicBezTo>
                    <a:pt x="2184" y="1168"/>
                    <a:pt x="2186" y="1168"/>
                    <a:pt x="2186" y="1169"/>
                  </a:cubicBezTo>
                  <a:cubicBezTo>
                    <a:pt x="2189" y="1175"/>
                    <a:pt x="2190" y="1181"/>
                    <a:pt x="2192" y="1187"/>
                  </a:cubicBezTo>
                  <a:cubicBezTo>
                    <a:pt x="2203" y="1220"/>
                    <a:pt x="2212" y="1253"/>
                    <a:pt x="2222" y="1286"/>
                  </a:cubicBezTo>
                  <a:cubicBezTo>
                    <a:pt x="2233" y="1324"/>
                    <a:pt x="2245" y="1362"/>
                    <a:pt x="2254" y="1401"/>
                  </a:cubicBezTo>
                  <a:cubicBezTo>
                    <a:pt x="2274" y="1483"/>
                    <a:pt x="2287" y="1567"/>
                    <a:pt x="2301" y="1650"/>
                  </a:cubicBezTo>
                  <a:cubicBezTo>
                    <a:pt x="2310" y="1700"/>
                    <a:pt x="2315" y="1752"/>
                    <a:pt x="2322" y="1802"/>
                  </a:cubicBezTo>
                  <a:cubicBezTo>
                    <a:pt x="2324" y="1806"/>
                    <a:pt x="2324" y="1810"/>
                    <a:pt x="2324" y="1814"/>
                  </a:cubicBezTo>
                  <a:cubicBezTo>
                    <a:pt x="2328" y="1856"/>
                    <a:pt x="2332" y="1898"/>
                    <a:pt x="2337" y="1941"/>
                  </a:cubicBezTo>
                  <a:cubicBezTo>
                    <a:pt x="2343" y="1997"/>
                    <a:pt x="2350" y="2051"/>
                    <a:pt x="2356" y="2106"/>
                  </a:cubicBezTo>
                  <a:cubicBezTo>
                    <a:pt x="2356" y="2108"/>
                    <a:pt x="2356" y="2110"/>
                    <a:pt x="2357" y="2112"/>
                  </a:cubicBezTo>
                  <a:cubicBezTo>
                    <a:pt x="2358" y="2177"/>
                    <a:pt x="2374" y="2239"/>
                    <a:pt x="2378" y="2304"/>
                  </a:cubicBezTo>
                  <a:cubicBezTo>
                    <a:pt x="2381" y="2354"/>
                    <a:pt x="2389" y="2404"/>
                    <a:pt x="2394" y="2454"/>
                  </a:cubicBezTo>
                  <a:cubicBezTo>
                    <a:pt x="2404" y="2553"/>
                    <a:pt x="2418" y="2653"/>
                    <a:pt x="2435" y="2751"/>
                  </a:cubicBezTo>
                  <a:cubicBezTo>
                    <a:pt x="2445" y="2813"/>
                    <a:pt x="2454" y="2876"/>
                    <a:pt x="2463" y="2938"/>
                  </a:cubicBezTo>
                  <a:cubicBezTo>
                    <a:pt x="2465" y="2958"/>
                    <a:pt x="2468" y="2977"/>
                    <a:pt x="2470" y="2998"/>
                  </a:cubicBezTo>
                  <a:cubicBezTo>
                    <a:pt x="2471" y="3007"/>
                    <a:pt x="2473" y="3017"/>
                    <a:pt x="2475" y="3026"/>
                  </a:cubicBezTo>
                  <a:cubicBezTo>
                    <a:pt x="2483" y="3062"/>
                    <a:pt x="2483" y="3062"/>
                    <a:pt x="2454" y="3082"/>
                  </a:cubicBezTo>
                  <a:cubicBezTo>
                    <a:pt x="2390" y="3121"/>
                    <a:pt x="2332" y="3167"/>
                    <a:pt x="2276" y="3217"/>
                  </a:cubicBezTo>
                  <a:cubicBezTo>
                    <a:pt x="2234" y="3255"/>
                    <a:pt x="2194" y="3295"/>
                    <a:pt x="2152" y="3333"/>
                  </a:cubicBezTo>
                  <a:cubicBezTo>
                    <a:pt x="2125" y="3360"/>
                    <a:pt x="2097" y="3386"/>
                    <a:pt x="2072" y="3412"/>
                  </a:cubicBezTo>
                  <a:cubicBezTo>
                    <a:pt x="2022" y="3467"/>
                    <a:pt x="1973" y="3522"/>
                    <a:pt x="1925" y="3578"/>
                  </a:cubicBezTo>
                  <a:cubicBezTo>
                    <a:pt x="1887" y="3622"/>
                    <a:pt x="1859" y="3672"/>
                    <a:pt x="1841" y="3727"/>
                  </a:cubicBezTo>
                  <a:cubicBezTo>
                    <a:pt x="1833" y="3750"/>
                    <a:pt x="1825" y="3775"/>
                    <a:pt x="1820" y="3799"/>
                  </a:cubicBezTo>
                  <a:cubicBezTo>
                    <a:pt x="1804" y="3876"/>
                    <a:pt x="1784" y="3951"/>
                    <a:pt x="1765" y="4027"/>
                  </a:cubicBezTo>
                  <a:cubicBezTo>
                    <a:pt x="1758" y="4047"/>
                    <a:pt x="1755" y="4068"/>
                    <a:pt x="1751" y="4089"/>
                  </a:cubicBezTo>
                  <a:cubicBezTo>
                    <a:pt x="1748" y="4105"/>
                    <a:pt x="1749" y="4122"/>
                    <a:pt x="1751" y="4137"/>
                  </a:cubicBezTo>
                  <a:cubicBezTo>
                    <a:pt x="1756" y="4162"/>
                    <a:pt x="1772" y="4177"/>
                    <a:pt x="1794" y="4177"/>
                  </a:cubicBezTo>
                  <a:cubicBezTo>
                    <a:pt x="1800" y="4177"/>
                    <a:pt x="1807" y="4175"/>
                    <a:pt x="1815" y="4173"/>
                  </a:cubicBezTo>
                  <a:cubicBezTo>
                    <a:pt x="1825" y="4170"/>
                    <a:pt x="1836" y="4165"/>
                    <a:pt x="1846" y="4159"/>
                  </a:cubicBezTo>
                  <a:cubicBezTo>
                    <a:pt x="1917" y="4116"/>
                    <a:pt x="1983" y="4067"/>
                    <a:pt x="2038" y="4007"/>
                  </a:cubicBezTo>
                  <a:cubicBezTo>
                    <a:pt x="2097" y="3942"/>
                    <a:pt x="2155" y="3873"/>
                    <a:pt x="2214" y="3807"/>
                  </a:cubicBezTo>
                  <a:cubicBezTo>
                    <a:pt x="2241" y="3779"/>
                    <a:pt x="2264" y="3747"/>
                    <a:pt x="2289" y="3715"/>
                  </a:cubicBezTo>
                  <a:cubicBezTo>
                    <a:pt x="2309" y="3690"/>
                    <a:pt x="2328" y="3664"/>
                    <a:pt x="2346" y="3636"/>
                  </a:cubicBezTo>
                  <a:cubicBezTo>
                    <a:pt x="2387" y="3577"/>
                    <a:pt x="2426" y="3517"/>
                    <a:pt x="2466" y="3456"/>
                  </a:cubicBezTo>
                  <a:cubicBezTo>
                    <a:pt x="2483" y="3430"/>
                    <a:pt x="2502" y="3404"/>
                    <a:pt x="2521" y="3379"/>
                  </a:cubicBezTo>
                  <a:cubicBezTo>
                    <a:pt x="2523" y="3375"/>
                    <a:pt x="2526" y="3373"/>
                    <a:pt x="2528" y="3373"/>
                  </a:cubicBezTo>
                  <a:cubicBezTo>
                    <a:pt x="2531" y="3373"/>
                    <a:pt x="2534" y="3376"/>
                    <a:pt x="2535" y="3381"/>
                  </a:cubicBezTo>
                  <a:cubicBezTo>
                    <a:pt x="2542" y="3411"/>
                    <a:pt x="2548" y="3441"/>
                    <a:pt x="2554" y="3471"/>
                  </a:cubicBezTo>
                  <a:cubicBezTo>
                    <a:pt x="2563" y="3518"/>
                    <a:pt x="2572" y="3564"/>
                    <a:pt x="2580" y="3611"/>
                  </a:cubicBezTo>
                  <a:cubicBezTo>
                    <a:pt x="2594" y="3678"/>
                    <a:pt x="2606" y="3747"/>
                    <a:pt x="2618" y="3815"/>
                  </a:cubicBezTo>
                  <a:cubicBezTo>
                    <a:pt x="2628" y="3866"/>
                    <a:pt x="2635" y="3917"/>
                    <a:pt x="2644" y="3967"/>
                  </a:cubicBezTo>
                  <a:cubicBezTo>
                    <a:pt x="2653" y="4025"/>
                    <a:pt x="2662" y="4083"/>
                    <a:pt x="2666" y="4141"/>
                  </a:cubicBezTo>
                  <a:cubicBezTo>
                    <a:pt x="2666" y="4153"/>
                    <a:pt x="2668" y="4165"/>
                    <a:pt x="2671" y="4177"/>
                  </a:cubicBezTo>
                  <a:cubicBezTo>
                    <a:pt x="2677" y="4218"/>
                    <a:pt x="2676" y="4260"/>
                    <a:pt x="2685" y="4301"/>
                  </a:cubicBezTo>
                  <a:cubicBezTo>
                    <a:pt x="2687" y="4311"/>
                    <a:pt x="2683" y="4320"/>
                    <a:pt x="2674" y="4326"/>
                  </a:cubicBezTo>
                  <a:cubicBezTo>
                    <a:pt x="2663" y="4332"/>
                    <a:pt x="2654" y="4338"/>
                    <a:pt x="2645" y="4343"/>
                  </a:cubicBezTo>
                  <a:cubicBezTo>
                    <a:pt x="2541" y="4406"/>
                    <a:pt x="2437" y="4472"/>
                    <a:pt x="2336" y="4538"/>
                  </a:cubicBezTo>
                  <a:cubicBezTo>
                    <a:pt x="2300" y="4562"/>
                    <a:pt x="2266" y="4589"/>
                    <a:pt x="2235" y="4618"/>
                  </a:cubicBezTo>
                  <a:cubicBezTo>
                    <a:pt x="2194" y="4659"/>
                    <a:pt x="2151" y="4701"/>
                    <a:pt x="2109" y="4742"/>
                  </a:cubicBezTo>
                  <a:cubicBezTo>
                    <a:pt x="2079" y="4772"/>
                    <a:pt x="2048" y="4798"/>
                    <a:pt x="2014" y="4823"/>
                  </a:cubicBezTo>
                  <a:cubicBezTo>
                    <a:pt x="1958" y="4865"/>
                    <a:pt x="1898" y="4902"/>
                    <a:pt x="1837" y="4937"/>
                  </a:cubicBezTo>
                  <a:cubicBezTo>
                    <a:pt x="1771" y="4974"/>
                    <a:pt x="1710" y="5022"/>
                    <a:pt x="1656" y="5074"/>
                  </a:cubicBezTo>
                  <a:cubicBezTo>
                    <a:pt x="1603" y="5127"/>
                    <a:pt x="1550" y="5180"/>
                    <a:pt x="1496" y="5233"/>
                  </a:cubicBezTo>
                  <a:cubicBezTo>
                    <a:pt x="1483" y="5247"/>
                    <a:pt x="1472" y="5261"/>
                    <a:pt x="1461" y="5276"/>
                  </a:cubicBezTo>
                  <a:cubicBezTo>
                    <a:pt x="1444" y="5297"/>
                    <a:pt x="1438" y="5320"/>
                    <a:pt x="1436" y="5345"/>
                  </a:cubicBezTo>
                  <a:cubicBezTo>
                    <a:pt x="1434" y="5385"/>
                    <a:pt x="1449" y="5419"/>
                    <a:pt x="1473" y="5449"/>
                  </a:cubicBezTo>
                  <a:cubicBezTo>
                    <a:pt x="1484" y="5464"/>
                    <a:pt x="1499" y="5471"/>
                    <a:pt x="1518" y="5472"/>
                  </a:cubicBezTo>
                  <a:cubicBezTo>
                    <a:pt x="1538" y="5472"/>
                    <a:pt x="1558" y="5472"/>
                    <a:pt x="1577" y="5467"/>
                  </a:cubicBezTo>
                  <a:cubicBezTo>
                    <a:pt x="1608" y="5460"/>
                    <a:pt x="1638" y="5449"/>
                    <a:pt x="1666" y="5436"/>
                  </a:cubicBezTo>
                  <a:cubicBezTo>
                    <a:pt x="1693" y="5425"/>
                    <a:pt x="1720" y="5414"/>
                    <a:pt x="1745" y="5401"/>
                  </a:cubicBezTo>
                  <a:cubicBezTo>
                    <a:pt x="1817" y="5370"/>
                    <a:pt x="1888" y="5339"/>
                    <a:pt x="1958" y="5302"/>
                  </a:cubicBezTo>
                  <a:cubicBezTo>
                    <a:pt x="1995" y="5282"/>
                    <a:pt x="2031" y="5259"/>
                    <a:pt x="2064" y="5230"/>
                  </a:cubicBezTo>
                  <a:cubicBezTo>
                    <a:pt x="2140" y="5164"/>
                    <a:pt x="2209" y="5088"/>
                    <a:pt x="2273" y="5009"/>
                  </a:cubicBezTo>
                  <a:cubicBezTo>
                    <a:pt x="2311" y="4962"/>
                    <a:pt x="2348" y="4914"/>
                    <a:pt x="2384" y="4866"/>
                  </a:cubicBezTo>
                  <a:cubicBezTo>
                    <a:pt x="2439" y="4792"/>
                    <a:pt x="2495" y="4719"/>
                    <a:pt x="2550" y="4643"/>
                  </a:cubicBezTo>
                  <a:cubicBezTo>
                    <a:pt x="2601" y="4571"/>
                    <a:pt x="2647" y="4495"/>
                    <a:pt x="2692" y="4419"/>
                  </a:cubicBezTo>
                  <a:cubicBezTo>
                    <a:pt x="2697" y="4411"/>
                    <a:pt x="2701" y="4403"/>
                    <a:pt x="2706" y="4396"/>
                  </a:cubicBezTo>
                  <a:cubicBezTo>
                    <a:pt x="2708" y="4392"/>
                    <a:pt x="2711" y="4391"/>
                    <a:pt x="2713" y="4391"/>
                  </a:cubicBezTo>
                  <a:cubicBezTo>
                    <a:pt x="2716" y="4391"/>
                    <a:pt x="2718" y="4392"/>
                    <a:pt x="2721" y="4396"/>
                  </a:cubicBezTo>
                  <a:cubicBezTo>
                    <a:pt x="2745" y="4430"/>
                    <a:pt x="2773" y="4463"/>
                    <a:pt x="2801" y="4495"/>
                  </a:cubicBezTo>
                  <a:cubicBezTo>
                    <a:pt x="2816" y="4514"/>
                    <a:pt x="2832" y="4532"/>
                    <a:pt x="2848" y="4552"/>
                  </a:cubicBezTo>
                  <a:cubicBezTo>
                    <a:pt x="2894" y="4610"/>
                    <a:pt x="2938" y="4669"/>
                    <a:pt x="2982" y="4730"/>
                  </a:cubicBezTo>
                  <a:cubicBezTo>
                    <a:pt x="3048" y="4822"/>
                    <a:pt x="3114" y="4916"/>
                    <a:pt x="3175" y="5012"/>
                  </a:cubicBezTo>
                  <a:cubicBezTo>
                    <a:pt x="3220" y="5082"/>
                    <a:pt x="3265" y="5154"/>
                    <a:pt x="3315" y="5220"/>
                  </a:cubicBezTo>
                  <a:cubicBezTo>
                    <a:pt x="3368" y="5289"/>
                    <a:pt x="3430" y="5344"/>
                    <a:pt x="3505" y="5385"/>
                  </a:cubicBezTo>
                  <a:cubicBezTo>
                    <a:pt x="3529" y="5398"/>
                    <a:pt x="3555" y="5413"/>
                    <a:pt x="3581" y="5425"/>
                  </a:cubicBezTo>
                  <a:cubicBezTo>
                    <a:pt x="3613" y="5441"/>
                    <a:pt x="3644" y="5461"/>
                    <a:pt x="3674" y="5481"/>
                  </a:cubicBezTo>
                  <a:cubicBezTo>
                    <a:pt x="3698" y="5498"/>
                    <a:pt x="3724" y="5513"/>
                    <a:pt x="3749" y="5529"/>
                  </a:cubicBezTo>
                  <a:cubicBezTo>
                    <a:pt x="3762" y="5536"/>
                    <a:pt x="3776" y="5543"/>
                    <a:pt x="3790" y="5545"/>
                  </a:cubicBezTo>
                  <a:cubicBezTo>
                    <a:pt x="3794" y="5545"/>
                    <a:pt x="3797" y="5545"/>
                    <a:pt x="3799" y="5545"/>
                  </a:cubicBezTo>
                  <a:cubicBezTo>
                    <a:pt x="3819" y="5545"/>
                    <a:pt x="3830" y="5533"/>
                    <a:pt x="3831" y="5509"/>
                  </a:cubicBezTo>
                  <a:cubicBezTo>
                    <a:pt x="3832" y="5489"/>
                    <a:pt x="3829" y="5472"/>
                    <a:pt x="3825" y="5454"/>
                  </a:cubicBezTo>
                  <a:cubicBezTo>
                    <a:pt x="3799" y="5347"/>
                    <a:pt x="3764" y="5245"/>
                    <a:pt x="3697" y="5158"/>
                  </a:cubicBezTo>
                  <a:cubicBezTo>
                    <a:pt x="3663" y="5112"/>
                    <a:pt x="3632" y="5063"/>
                    <a:pt x="3594" y="5020"/>
                  </a:cubicBezTo>
                  <a:cubicBezTo>
                    <a:pt x="3546" y="4964"/>
                    <a:pt x="3497" y="4909"/>
                    <a:pt x="3448" y="4855"/>
                  </a:cubicBezTo>
                  <a:cubicBezTo>
                    <a:pt x="3392" y="4793"/>
                    <a:pt x="3332" y="4738"/>
                    <a:pt x="3269" y="4687"/>
                  </a:cubicBezTo>
                  <a:cubicBezTo>
                    <a:pt x="3202" y="4633"/>
                    <a:pt x="3131" y="4584"/>
                    <a:pt x="3062" y="4534"/>
                  </a:cubicBezTo>
                  <a:cubicBezTo>
                    <a:pt x="3006" y="4494"/>
                    <a:pt x="2947" y="4461"/>
                    <a:pt x="2890" y="4425"/>
                  </a:cubicBezTo>
                  <a:cubicBezTo>
                    <a:pt x="2850" y="4399"/>
                    <a:pt x="2810" y="4375"/>
                    <a:pt x="2769" y="4351"/>
                  </a:cubicBezTo>
                  <a:cubicBezTo>
                    <a:pt x="2757" y="4344"/>
                    <a:pt x="2749" y="4336"/>
                    <a:pt x="2749" y="4320"/>
                  </a:cubicBezTo>
                  <a:cubicBezTo>
                    <a:pt x="2750" y="4306"/>
                    <a:pt x="2747" y="4293"/>
                    <a:pt x="2746" y="4278"/>
                  </a:cubicBezTo>
                  <a:cubicBezTo>
                    <a:pt x="2741" y="4230"/>
                    <a:pt x="2736" y="4182"/>
                    <a:pt x="2731" y="4133"/>
                  </a:cubicBezTo>
                  <a:cubicBezTo>
                    <a:pt x="2727" y="4103"/>
                    <a:pt x="2723" y="4075"/>
                    <a:pt x="2719" y="4045"/>
                  </a:cubicBezTo>
                  <a:cubicBezTo>
                    <a:pt x="2710" y="3994"/>
                    <a:pt x="2701" y="3943"/>
                    <a:pt x="2692" y="3892"/>
                  </a:cubicBezTo>
                  <a:cubicBezTo>
                    <a:pt x="2685" y="3848"/>
                    <a:pt x="2676" y="3804"/>
                    <a:pt x="2667" y="3760"/>
                  </a:cubicBezTo>
                  <a:cubicBezTo>
                    <a:pt x="2660" y="3720"/>
                    <a:pt x="2651" y="3681"/>
                    <a:pt x="2644" y="3641"/>
                  </a:cubicBezTo>
                  <a:cubicBezTo>
                    <a:pt x="2635" y="3595"/>
                    <a:pt x="2626" y="3547"/>
                    <a:pt x="2617" y="3500"/>
                  </a:cubicBezTo>
                  <a:cubicBezTo>
                    <a:pt x="2606" y="3441"/>
                    <a:pt x="2596" y="3382"/>
                    <a:pt x="2585" y="3322"/>
                  </a:cubicBezTo>
                  <a:cubicBezTo>
                    <a:pt x="2580" y="3303"/>
                    <a:pt x="2585" y="3286"/>
                    <a:pt x="2596" y="3269"/>
                  </a:cubicBezTo>
                  <a:cubicBezTo>
                    <a:pt x="2626" y="3227"/>
                    <a:pt x="2648" y="3180"/>
                    <a:pt x="2672" y="3134"/>
                  </a:cubicBezTo>
                  <a:cubicBezTo>
                    <a:pt x="2687" y="3104"/>
                    <a:pt x="2702" y="3073"/>
                    <a:pt x="2718" y="3044"/>
                  </a:cubicBezTo>
                  <a:cubicBezTo>
                    <a:pt x="2743" y="2997"/>
                    <a:pt x="2775" y="2956"/>
                    <a:pt x="2817" y="2922"/>
                  </a:cubicBezTo>
                  <a:cubicBezTo>
                    <a:pt x="2825" y="2917"/>
                    <a:pt x="2831" y="2914"/>
                    <a:pt x="2839" y="2914"/>
                  </a:cubicBezTo>
                  <a:cubicBezTo>
                    <a:pt x="2843" y="2914"/>
                    <a:pt x="2847" y="2914"/>
                    <a:pt x="2851" y="2916"/>
                  </a:cubicBezTo>
                  <a:cubicBezTo>
                    <a:pt x="2864" y="2921"/>
                    <a:pt x="2878" y="2925"/>
                    <a:pt x="2892" y="2932"/>
                  </a:cubicBezTo>
                  <a:cubicBezTo>
                    <a:pt x="2920" y="2947"/>
                    <a:pt x="2948" y="2962"/>
                    <a:pt x="2976" y="2977"/>
                  </a:cubicBezTo>
                  <a:cubicBezTo>
                    <a:pt x="3059" y="3023"/>
                    <a:pt x="3134" y="3080"/>
                    <a:pt x="3213" y="3133"/>
                  </a:cubicBezTo>
                  <a:cubicBezTo>
                    <a:pt x="3268" y="3172"/>
                    <a:pt x="3325" y="3211"/>
                    <a:pt x="3386" y="3240"/>
                  </a:cubicBezTo>
                  <a:cubicBezTo>
                    <a:pt x="3409" y="3252"/>
                    <a:pt x="3433" y="3261"/>
                    <a:pt x="3458" y="3267"/>
                  </a:cubicBezTo>
                  <a:cubicBezTo>
                    <a:pt x="3524" y="3282"/>
                    <a:pt x="3592" y="3293"/>
                    <a:pt x="3659" y="3304"/>
                  </a:cubicBezTo>
                  <a:cubicBezTo>
                    <a:pt x="3673" y="3306"/>
                    <a:pt x="3687" y="3307"/>
                    <a:pt x="3701" y="3307"/>
                  </a:cubicBezTo>
                  <a:cubicBezTo>
                    <a:pt x="3730" y="3307"/>
                    <a:pt x="3759" y="3302"/>
                    <a:pt x="3787" y="3293"/>
                  </a:cubicBezTo>
                  <a:cubicBezTo>
                    <a:pt x="3807" y="3285"/>
                    <a:pt x="3826" y="3281"/>
                    <a:pt x="3845" y="3276"/>
                  </a:cubicBezTo>
                  <a:cubicBezTo>
                    <a:pt x="3855" y="3273"/>
                    <a:pt x="3865" y="3270"/>
                    <a:pt x="3875" y="3266"/>
                  </a:cubicBezTo>
                  <a:cubicBezTo>
                    <a:pt x="3927" y="3245"/>
                    <a:pt x="3937" y="3207"/>
                    <a:pt x="3906" y="3159"/>
                  </a:cubicBezTo>
                  <a:cubicBezTo>
                    <a:pt x="3892" y="3137"/>
                    <a:pt x="3871" y="3120"/>
                    <a:pt x="3850" y="3105"/>
                  </a:cubicBezTo>
                  <a:cubicBezTo>
                    <a:pt x="3792" y="3064"/>
                    <a:pt x="3731" y="3033"/>
                    <a:pt x="3666" y="3010"/>
                  </a:cubicBezTo>
                  <a:cubicBezTo>
                    <a:pt x="3579" y="2979"/>
                    <a:pt x="3490" y="2951"/>
                    <a:pt x="3402" y="2925"/>
                  </a:cubicBezTo>
                  <a:cubicBezTo>
                    <a:pt x="3332" y="2905"/>
                    <a:pt x="3262" y="2888"/>
                    <a:pt x="3190" y="2882"/>
                  </a:cubicBezTo>
                  <a:cubicBezTo>
                    <a:pt x="3139" y="2877"/>
                    <a:pt x="3089" y="2875"/>
                    <a:pt x="3039" y="2872"/>
                  </a:cubicBezTo>
                  <a:cubicBezTo>
                    <a:pt x="3011" y="2870"/>
                    <a:pt x="2982" y="2867"/>
                    <a:pt x="2954" y="2867"/>
                  </a:cubicBezTo>
                  <a:cubicBezTo>
                    <a:pt x="2939" y="2867"/>
                    <a:pt x="2924" y="2868"/>
                    <a:pt x="2909" y="2870"/>
                  </a:cubicBezTo>
                  <a:cubicBezTo>
                    <a:pt x="2908" y="2870"/>
                    <a:pt x="2907" y="2870"/>
                    <a:pt x="2906" y="2870"/>
                  </a:cubicBezTo>
                  <a:cubicBezTo>
                    <a:pt x="2892" y="2870"/>
                    <a:pt x="2882" y="2864"/>
                    <a:pt x="2871" y="2854"/>
                  </a:cubicBezTo>
                  <a:cubicBezTo>
                    <a:pt x="2834" y="2822"/>
                    <a:pt x="2795" y="2790"/>
                    <a:pt x="2759" y="2757"/>
                  </a:cubicBezTo>
                  <a:cubicBezTo>
                    <a:pt x="2710" y="2715"/>
                    <a:pt x="2662" y="2673"/>
                    <a:pt x="2612" y="2635"/>
                  </a:cubicBezTo>
                  <a:cubicBezTo>
                    <a:pt x="2572" y="2605"/>
                    <a:pt x="2533" y="2575"/>
                    <a:pt x="2494" y="2544"/>
                  </a:cubicBezTo>
                  <a:cubicBezTo>
                    <a:pt x="2487" y="2540"/>
                    <a:pt x="2481" y="2535"/>
                    <a:pt x="2475" y="2530"/>
                  </a:cubicBezTo>
                  <a:cubicBezTo>
                    <a:pt x="2467" y="2524"/>
                    <a:pt x="2462" y="2516"/>
                    <a:pt x="2461" y="2505"/>
                  </a:cubicBezTo>
                  <a:cubicBezTo>
                    <a:pt x="2460" y="2497"/>
                    <a:pt x="2459" y="2489"/>
                    <a:pt x="2458" y="2482"/>
                  </a:cubicBezTo>
                  <a:cubicBezTo>
                    <a:pt x="2453" y="2434"/>
                    <a:pt x="2448" y="2387"/>
                    <a:pt x="2442" y="2340"/>
                  </a:cubicBezTo>
                  <a:cubicBezTo>
                    <a:pt x="2433" y="2256"/>
                    <a:pt x="2423" y="2173"/>
                    <a:pt x="2412" y="2089"/>
                  </a:cubicBezTo>
                  <a:cubicBezTo>
                    <a:pt x="2411" y="2085"/>
                    <a:pt x="2411" y="2081"/>
                    <a:pt x="2410" y="2076"/>
                  </a:cubicBezTo>
                  <a:cubicBezTo>
                    <a:pt x="2404" y="2022"/>
                    <a:pt x="2398" y="1967"/>
                    <a:pt x="2392" y="1912"/>
                  </a:cubicBezTo>
                  <a:cubicBezTo>
                    <a:pt x="2387" y="1867"/>
                    <a:pt x="2382" y="1823"/>
                    <a:pt x="2377" y="1779"/>
                  </a:cubicBezTo>
                  <a:cubicBezTo>
                    <a:pt x="2374" y="1751"/>
                    <a:pt x="2372" y="1723"/>
                    <a:pt x="2369" y="1696"/>
                  </a:cubicBezTo>
                  <a:cubicBezTo>
                    <a:pt x="2367" y="1663"/>
                    <a:pt x="2363" y="1630"/>
                    <a:pt x="2360" y="1597"/>
                  </a:cubicBezTo>
                  <a:cubicBezTo>
                    <a:pt x="2356" y="1561"/>
                    <a:pt x="2350" y="1523"/>
                    <a:pt x="2347" y="1485"/>
                  </a:cubicBezTo>
                  <a:cubicBezTo>
                    <a:pt x="2342" y="1419"/>
                    <a:pt x="2322" y="1356"/>
                    <a:pt x="2303" y="1293"/>
                  </a:cubicBezTo>
                  <a:cubicBezTo>
                    <a:pt x="2289" y="1247"/>
                    <a:pt x="2272" y="1201"/>
                    <a:pt x="2256" y="1155"/>
                  </a:cubicBezTo>
                  <a:cubicBezTo>
                    <a:pt x="2253" y="1148"/>
                    <a:pt x="2251" y="1140"/>
                    <a:pt x="2250" y="1132"/>
                  </a:cubicBezTo>
                  <a:cubicBezTo>
                    <a:pt x="2250" y="1130"/>
                    <a:pt x="2251" y="1125"/>
                    <a:pt x="2253" y="1124"/>
                  </a:cubicBezTo>
                  <a:cubicBezTo>
                    <a:pt x="2254" y="1124"/>
                    <a:pt x="2255" y="1124"/>
                    <a:pt x="2257" y="1124"/>
                  </a:cubicBezTo>
                  <a:cubicBezTo>
                    <a:pt x="2258" y="1124"/>
                    <a:pt x="2260" y="1124"/>
                    <a:pt x="2261" y="1124"/>
                  </a:cubicBezTo>
                  <a:cubicBezTo>
                    <a:pt x="2274" y="1133"/>
                    <a:pt x="2289" y="1140"/>
                    <a:pt x="2302" y="1149"/>
                  </a:cubicBezTo>
                  <a:cubicBezTo>
                    <a:pt x="2368" y="1193"/>
                    <a:pt x="2432" y="1238"/>
                    <a:pt x="2499" y="1281"/>
                  </a:cubicBezTo>
                  <a:cubicBezTo>
                    <a:pt x="2544" y="1311"/>
                    <a:pt x="2590" y="1339"/>
                    <a:pt x="2636" y="1367"/>
                  </a:cubicBezTo>
                  <a:cubicBezTo>
                    <a:pt x="2675" y="1391"/>
                    <a:pt x="2714" y="1414"/>
                    <a:pt x="2752" y="1437"/>
                  </a:cubicBezTo>
                  <a:cubicBezTo>
                    <a:pt x="2805" y="1468"/>
                    <a:pt x="2858" y="1499"/>
                    <a:pt x="2910" y="1531"/>
                  </a:cubicBezTo>
                  <a:cubicBezTo>
                    <a:pt x="2953" y="1556"/>
                    <a:pt x="2996" y="1583"/>
                    <a:pt x="3039" y="1610"/>
                  </a:cubicBezTo>
                  <a:cubicBezTo>
                    <a:pt x="3049" y="1616"/>
                    <a:pt x="3055" y="1623"/>
                    <a:pt x="3059" y="1635"/>
                  </a:cubicBezTo>
                  <a:cubicBezTo>
                    <a:pt x="3065" y="1658"/>
                    <a:pt x="3072" y="1680"/>
                    <a:pt x="3079" y="1703"/>
                  </a:cubicBezTo>
                  <a:cubicBezTo>
                    <a:pt x="3098" y="1765"/>
                    <a:pt x="3115" y="1829"/>
                    <a:pt x="3127" y="1892"/>
                  </a:cubicBezTo>
                  <a:cubicBezTo>
                    <a:pt x="3135" y="1932"/>
                    <a:pt x="3144" y="1972"/>
                    <a:pt x="3154" y="2012"/>
                  </a:cubicBezTo>
                  <a:cubicBezTo>
                    <a:pt x="3166" y="2059"/>
                    <a:pt x="3179" y="2107"/>
                    <a:pt x="3192" y="2154"/>
                  </a:cubicBezTo>
                  <a:cubicBezTo>
                    <a:pt x="3213" y="2233"/>
                    <a:pt x="3234" y="2312"/>
                    <a:pt x="3257" y="2391"/>
                  </a:cubicBezTo>
                  <a:cubicBezTo>
                    <a:pt x="3284" y="2477"/>
                    <a:pt x="3312" y="2562"/>
                    <a:pt x="3346" y="2646"/>
                  </a:cubicBezTo>
                  <a:cubicBezTo>
                    <a:pt x="3364" y="2691"/>
                    <a:pt x="3387" y="2733"/>
                    <a:pt x="3415" y="2772"/>
                  </a:cubicBezTo>
                  <a:cubicBezTo>
                    <a:pt x="3451" y="2822"/>
                    <a:pt x="3498" y="2856"/>
                    <a:pt x="3552" y="2882"/>
                  </a:cubicBezTo>
                  <a:cubicBezTo>
                    <a:pt x="3568" y="2889"/>
                    <a:pt x="3586" y="2893"/>
                    <a:pt x="3604" y="2893"/>
                  </a:cubicBezTo>
                  <a:cubicBezTo>
                    <a:pt x="3606" y="2893"/>
                    <a:pt x="3608" y="2893"/>
                    <a:pt x="3610" y="2893"/>
                  </a:cubicBezTo>
                  <a:cubicBezTo>
                    <a:pt x="3640" y="2891"/>
                    <a:pt x="3657" y="2873"/>
                    <a:pt x="3660" y="2843"/>
                  </a:cubicBezTo>
                  <a:cubicBezTo>
                    <a:pt x="3661" y="2827"/>
                    <a:pt x="3659" y="2811"/>
                    <a:pt x="3656" y="2796"/>
                  </a:cubicBezTo>
                  <a:cubicBezTo>
                    <a:pt x="3654" y="2787"/>
                    <a:pt x="3651" y="2777"/>
                    <a:pt x="3649" y="2766"/>
                  </a:cubicBezTo>
                  <a:cubicBezTo>
                    <a:pt x="3638" y="2687"/>
                    <a:pt x="3615" y="2611"/>
                    <a:pt x="3589" y="2535"/>
                  </a:cubicBezTo>
                  <a:cubicBezTo>
                    <a:pt x="3564" y="2467"/>
                    <a:pt x="3539" y="2400"/>
                    <a:pt x="3506" y="2335"/>
                  </a:cubicBezTo>
                  <a:cubicBezTo>
                    <a:pt x="3477" y="2279"/>
                    <a:pt x="3446" y="2225"/>
                    <a:pt x="3417" y="2170"/>
                  </a:cubicBezTo>
                  <a:cubicBezTo>
                    <a:pt x="3372" y="2087"/>
                    <a:pt x="3326" y="2005"/>
                    <a:pt x="3275" y="1925"/>
                  </a:cubicBezTo>
                  <a:cubicBezTo>
                    <a:pt x="3225" y="1849"/>
                    <a:pt x="3179" y="1771"/>
                    <a:pt x="3138" y="1692"/>
                  </a:cubicBezTo>
                  <a:cubicBezTo>
                    <a:pt x="3128" y="1672"/>
                    <a:pt x="3118" y="1652"/>
                    <a:pt x="3109" y="1631"/>
                  </a:cubicBezTo>
                  <a:cubicBezTo>
                    <a:pt x="3105" y="1625"/>
                    <a:pt x="3108" y="1619"/>
                    <a:pt x="3115" y="1618"/>
                  </a:cubicBezTo>
                  <a:cubicBezTo>
                    <a:pt x="3122" y="1617"/>
                    <a:pt x="3128" y="1616"/>
                    <a:pt x="3135" y="1616"/>
                  </a:cubicBezTo>
                  <a:cubicBezTo>
                    <a:pt x="3146" y="1616"/>
                    <a:pt x="3156" y="1617"/>
                    <a:pt x="3166" y="1617"/>
                  </a:cubicBezTo>
                  <a:cubicBezTo>
                    <a:pt x="3215" y="1617"/>
                    <a:pt x="3264" y="1611"/>
                    <a:pt x="3313" y="1610"/>
                  </a:cubicBezTo>
                  <a:cubicBezTo>
                    <a:pt x="3358" y="1608"/>
                    <a:pt x="3403" y="1606"/>
                    <a:pt x="3450" y="1602"/>
                  </a:cubicBezTo>
                  <a:cubicBezTo>
                    <a:pt x="3498" y="1600"/>
                    <a:pt x="3546" y="1599"/>
                    <a:pt x="3594" y="1593"/>
                  </a:cubicBezTo>
                  <a:cubicBezTo>
                    <a:pt x="3652" y="1586"/>
                    <a:pt x="3711" y="1584"/>
                    <a:pt x="3768" y="1573"/>
                  </a:cubicBezTo>
                  <a:cubicBezTo>
                    <a:pt x="3771" y="1573"/>
                    <a:pt x="3776" y="1572"/>
                    <a:pt x="3779" y="1572"/>
                  </a:cubicBezTo>
                  <a:cubicBezTo>
                    <a:pt x="3822" y="1572"/>
                    <a:pt x="3863" y="1558"/>
                    <a:pt x="3904" y="1546"/>
                  </a:cubicBezTo>
                  <a:cubicBezTo>
                    <a:pt x="3961" y="1529"/>
                    <a:pt x="4015" y="1500"/>
                    <a:pt x="4069" y="1472"/>
                  </a:cubicBezTo>
                  <a:cubicBezTo>
                    <a:pt x="4109" y="1452"/>
                    <a:pt x="4145" y="1426"/>
                    <a:pt x="4178" y="1397"/>
                  </a:cubicBezTo>
                  <a:cubicBezTo>
                    <a:pt x="4212" y="1367"/>
                    <a:pt x="4246" y="1336"/>
                    <a:pt x="4279" y="1306"/>
                  </a:cubicBezTo>
                  <a:cubicBezTo>
                    <a:pt x="4306" y="1281"/>
                    <a:pt x="4329" y="1253"/>
                    <a:pt x="4351" y="1224"/>
                  </a:cubicBezTo>
                  <a:cubicBezTo>
                    <a:pt x="4385" y="1181"/>
                    <a:pt x="4416" y="1135"/>
                    <a:pt x="4452" y="1093"/>
                  </a:cubicBezTo>
                  <a:cubicBezTo>
                    <a:pt x="4514" y="1018"/>
                    <a:pt x="4543" y="925"/>
                    <a:pt x="4563" y="828"/>
                  </a:cubicBezTo>
                  <a:cubicBezTo>
                    <a:pt x="4565" y="812"/>
                    <a:pt x="4564" y="798"/>
                    <a:pt x="4560" y="783"/>
                  </a:cubicBezTo>
                  <a:cubicBezTo>
                    <a:pt x="4551" y="759"/>
                    <a:pt x="4534" y="745"/>
                    <a:pt x="4511" y="745"/>
                  </a:cubicBezTo>
                  <a:cubicBezTo>
                    <a:pt x="4511" y="745"/>
                    <a:pt x="4510" y="745"/>
                    <a:pt x="4509" y="745"/>
                  </a:cubicBezTo>
                  <a:cubicBezTo>
                    <a:pt x="4499" y="745"/>
                    <a:pt x="4489" y="747"/>
                    <a:pt x="4479" y="751"/>
                  </a:cubicBezTo>
                  <a:cubicBezTo>
                    <a:pt x="4457" y="759"/>
                    <a:pt x="4434" y="770"/>
                    <a:pt x="4414" y="785"/>
                  </a:cubicBezTo>
                  <a:cubicBezTo>
                    <a:pt x="4371" y="815"/>
                    <a:pt x="4332" y="850"/>
                    <a:pt x="4293" y="887"/>
                  </a:cubicBezTo>
                  <a:cubicBezTo>
                    <a:pt x="4224" y="951"/>
                    <a:pt x="4154" y="1013"/>
                    <a:pt x="4080" y="1072"/>
                  </a:cubicBezTo>
                  <a:cubicBezTo>
                    <a:pt x="4049" y="1097"/>
                    <a:pt x="4019" y="1122"/>
                    <a:pt x="3989" y="1149"/>
                  </a:cubicBezTo>
                  <a:cubicBezTo>
                    <a:pt x="3945" y="1186"/>
                    <a:pt x="3902" y="1223"/>
                    <a:pt x="3855" y="1254"/>
                  </a:cubicBezTo>
                  <a:cubicBezTo>
                    <a:pt x="3786" y="1301"/>
                    <a:pt x="3712" y="1334"/>
                    <a:pt x="3635" y="1363"/>
                  </a:cubicBezTo>
                  <a:cubicBezTo>
                    <a:pt x="3546" y="1397"/>
                    <a:pt x="3457" y="1432"/>
                    <a:pt x="3370" y="1472"/>
                  </a:cubicBezTo>
                  <a:cubicBezTo>
                    <a:pt x="3284" y="1511"/>
                    <a:pt x="3195" y="1538"/>
                    <a:pt x="3106" y="1567"/>
                  </a:cubicBezTo>
                  <a:cubicBezTo>
                    <a:pt x="3101" y="1568"/>
                    <a:pt x="3097" y="1569"/>
                    <a:pt x="3093" y="1569"/>
                  </a:cubicBezTo>
                  <a:cubicBezTo>
                    <a:pt x="3087" y="1569"/>
                    <a:pt x="3082" y="1567"/>
                    <a:pt x="3077" y="1565"/>
                  </a:cubicBezTo>
                  <a:cubicBezTo>
                    <a:pt x="3066" y="1558"/>
                    <a:pt x="3055" y="1552"/>
                    <a:pt x="3045" y="1546"/>
                  </a:cubicBezTo>
                  <a:cubicBezTo>
                    <a:pt x="2969" y="1502"/>
                    <a:pt x="2897" y="1454"/>
                    <a:pt x="2822" y="1407"/>
                  </a:cubicBezTo>
                  <a:cubicBezTo>
                    <a:pt x="2736" y="1352"/>
                    <a:pt x="2649" y="1298"/>
                    <a:pt x="2563" y="1242"/>
                  </a:cubicBezTo>
                  <a:cubicBezTo>
                    <a:pt x="2445" y="1164"/>
                    <a:pt x="2328" y="1086"/>
                    <a:pt x="2216" y="1000"/>
                  </a:cubicBezTo>
                  <a:cubicBezTo>
                    <a:pt x="2201" y="988"/>
                    <a:pt x="2192" y="974"/>
                    <a:pt x="2186" y="957"/>
                  </a:cubicBezTo>
                  <a:cubicBezTo>
                    <a:pt x="2169" y="900"/>
                    <a:pt x="2149" y="845"/>
                    <a:pt x="2130" y="790"/>
                  </a:cubicBezTo>
                  <a:cubicBezTo>
                    <a:pt x="2110" y="732"/>
                    <a:pt x="2088" y="676"/>
                    <a:pt x="2068" y="619"/>
                  </a:cubicBezTo>
                  <a:cubicBezTo>
                    <a:pt x="2051" y="576"/>
                    <a:pt x="2037" y="533"/>
                    <a:pt x="2022" y="490"/>
                  </a:cubicBezTo>
                  <a:cubicBezTo>
                    <a:pt x="2009" y="455"/>
                    <a:pt x="1997" y="420"/>
                    <a:pt x="1986" y="385"/>
                  </a:cubicBezTo>
                  <a:cubicBezTo>
                    <a:pt x="1971" y="340"/>
                    <a:pt x="1958" y="295"/>
                    <a:pt x="1944" y="251"/>
                  </a:cubicBezTo>
                  <a:cubicBezTo>
                    <a:pt x="1943" y="246"/>
                    <a:pt x="1941" y="242"/>
                    <a:pt x="1939" y="237"/>
                  </a:cubicBezTo>
                  <a:cubicBezTo>
                    <a:pt x="1926" y="201"/>
                    <a:pt x="1913" y="164"/>
                    <a:pt x="1901" y="127"/>
                  </a:cubicBezTo>
                  <a:cubicBezTo>
                    <a:pt x="1888" y="94"/>
                    <a:pt x="1878" y="60"/>
                    <a:pt x="1866" y="25"/>
                  </a:cubicBezTo>
                  <a:cubicBezTo>
                    <a:pt x="1866" y="23"/>
                    <a:pt x="1865" y="20"/>
                    <a:pt x="1863" y="17"/>
                  </a:cubicBezTo>
                  <a:cubicBezTo>
                    <a:pt x="1858" y="5"/>
                    <a:pt x="1849" y="0"/>
                    <a:pt x="18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36"/>
            <p:cNvSpPr/>
            <p:nvPr/>
          </p:nvSpPr>
          <p:spPr>
            <a:xfrm>
              <a:off x="5213737" y="3681829"/>
              <a:ext cx="490126" cy="595429"/>
            </a:xfrm>
            <a:custGeom>
              <a:avLst/>
              <a:gdLst/>
              <a:ahLst/>
              <a:cxnLst/>
              <a:rect l="l" t="t" r="r" b="b"/>
              <a:pathLst>
                <a:path w="4566" h="5547" extrusionOk="0">
                  <a:moveTo>
                    <a:pt x="2029" y="2522"/>
                  </a:moveTo>
                  <a:cubicBezTo>
                    <a:pt x="2034" y="2522"/>
                    <a:pt x="2037" y="2526"/>
                    <a:pt x="2039" y="2532"/>
                  </a:cubicBezTo>
                  <a:cubicBezTo>
                    <a:pt x="2044" y="2555"/>
                    <a:pt x="2048" y="2578"/>
                    <a:pt x="2053" y="2599"/>
                  </a:cubicBezTo>
                  <a:cubicBezTo>
                    <a:pt x="2067" y="2660"/>
                    <a:pt x="2077" y="2722"/>
                    <a:pt x="2082" y="2783"/>
                  </a:cubicBezTo>
                  <a:cubicBezTo>
                    <a:pt x="2087" y="2819"/>
                    <a:pt x="2092" y="2854"/>
                    <a:pt x="2095" y="2890"/>
                  </a:cubicBezTo>
                  <a:cubicBezTo>
                    <a:pt x="2097" y="2907"/>
                    <a:pt x="2102" y="2926"/>
                    <a:pt x="2092" y="2944"/>
                  </a:cubicBezTo>
                  <a:cubicBezTo>
                    <a:pt x="2076" y="2937"/>
                    <a:pt x="2063" y="2924"/>
                    <a:pt x="2050" y="2912"/>
                  </a:cubicBezTo>
                  <a:cubicBezTo>
                    <a:pt x="2046" y="2908"/>
                    <a:pt x="2041" y="2904"/>
                    <a:pt x="2037" y="2900"/>
                  </a:cubicBezTo>
                  <a:cubicBezTo>
                    <a:pt x="1966" y="2842"/>
                    <a:pt x="1896" y="2783"/>
                    <a:pt x="1825" y="2723"/>
                  </a:cubicBezTo>
                  <a:cubicBezTo>
                    <a:pt x="1808" y="2709"/>
                    <a:pt x="1791" y="2692"/>
                    <a:pt x="1775" y="2677"/>
                  </a:cubicBezTo>
                  <a:cubicBezTo>
                    <a:pt x="1767" y="2670"/>
                    <a:pt x="1769" y="2664"/>
                    <a:pt x="1778" y="2657"/>
                  </a:cubicBezTo>
                  <a:cubicBezTo>
                    <a:pt x="1783" y="2654"/>
                    <a:pt x="1788" y="2652"/>
                    <a:pt x="1793" y="2650"/>
                  </a:cubicBezTo>
                  <a:cubicBezTo>
                    <a:pt x="1862" y="2617"/>
                    <a:pt x="1927" y="2580"/>
                    <a:pt x="1993" y="2540"/>
                  </a:cubicBezTo>
                  <a:cubicBezTo>
                    <a:pt x="2002" y="2535"/>
                    <a:pt x="2011" y="2529"/>
                    <a:pt x="2021" y="2524"/>
                  </a:cubicBezTo>
                  <a:cubicBezTo>
                    <a:pt x="2024" y="2523"/>
                    <a:pt x="2027" y="2522"/>
                    <a:pt x="2029" y="2522"/>
                  </a:cubicBezTo>
                  <a:close/>
                  <a:moveTo>
                    <a:pt x="769" y="1"/>
                  </a:moveTo>
                  <a:cubicBezTo>
                    <a:pt x="748" y="1"/>
                    <a:pt x="737" y="13"/>
                    <a:pt x="735" y="38"/>
                  </a:cubicBezTo>
                  <a:cubicBezTo>
                    <a:pt x="734" y="56"/>
                    <a:pt x="737" y="75"/>
                    <a:pt x="741" y="93"/>
                  </a:cubicBezTo>
                  <a:cubicBezTo>
                    <a:pt x="768" y="200"/>
                    <a:pt x="803" y="302"/>
                    <a:pt x="869" y="389"/>
                  </a:cubicBezTo>
                  <a:cubicBezTo>
                    <a:pt x="904" y="434"/>
                    <a:pt x="934" y="482"/>
                    <a:pt x="972" y="526"/>
                  </a:cubicBezTo>
                  <a:cubicBezTo>
                    <a:pt x="1020" y="581"/>
                    <a:pt x="1069" y="637"/>
                    <a:pt x="1120" y="692"/>
                  </a:cubicBezTo>
                  <a:cubicBezTo>
                    <a:pt x="1174" y="752"/>
                    <a:pt x="1234" y="808"/>
                    <a:pt x="1297" y="859"/>
                  </a:cubicBezTo>
                  <a:cubicBezTo>
                    <a:pt x="1364" y="914"/>
                    <a:pt x="1436" y="961"/>
                    <a:pt x="1505" y="1011"/>
                  </a:cubicBezTo>
                  <a:cubicBezTo>
                    <a:pt x="1561" y="1051"/>
                    <a:pt x="1619" y="1085"/>
                    <a:pt x="1677" y="1122"/>
                  </a:cubicBezTo>
                  <a:cubicBezTo>
                    <a:pt x="1716" y="1146"/>
                    <a:pt x="1757" y="1171"/>
                    <a:pt x="1797" y="1196"/>
                  </a:cubicBezTo>
                  <a:cubicBezTo>
                    <a:pt x="1810" y="1203"/>
                    <a:pt x="1817" y="1211"/>
                    <a:pt x="1817" y="1226"/>
                  </a:cubicBezTo>
                  <a:cubicBezTo>
                    <a:pt x="1817" y="1240"/>
                    <a:pt x="1819" y="1254"/>
                    <a:pt x="1821" y="1267"/>
                  </a:cubicBezTo>
                  <a:cubicBezTo>
                    <a:pt x="1825" y="1316"/>
                    <a:pt x="1830" y="1364"/>
                    <a:pt x="1836" y="1413"/>
                  </a:cubicBezTo>
                  <a:cubicBezTo>
                    <a:pt x="1839" y="1442"/>
                    <a:pt x="1843" y="1472"/>
                    <a:pt x="1848" y="1502"/>
                  </a:cubicBezTo>
                  <a:cubicBezTo>
                    <a:pt x="1857" y="1553"/>
                    <a:pt x="1865" y="1603"/>
                    <a:pt x="1874" y="1654"/>
                  </a:cubicBezTo>
                  <a:cubicBezTo>
                    <a:pt x="1882" y="1698"/>
                    <a:pt x="1890" y="1742"/>
                    <a:pt x="1899" y="1785"/>
                  </a:cubicBezTo>
                  <a:cubicBezTo>
                    <a:pt x="1907" y="1825"/>
                    <a:pt x="1915" y="1865"/>
                    <a:pt x="1922" y="1905"/>
                  </a:cubicBezTo>
                  <a:cubicBezTo>
                    <a:pt x="1931" y="1952"/>
                    <a:pt x="1941" y="1999"/>
                    <a:pt x="1949" y="2045"/>
                  </a:cubicBezTo>
                  <a:cubicBezTo>
                    <a:pt x="1960" y="2105"/>
                    <a:pt x="1970" y="2165"/>
                    <a:pt x="1982" y="2223"/>
                  </a:cubicBezTo>
                  <a:cubicBezTo>
                    <a:pt x="1986" y="2244"/>
                    <a:pt x="1982" y="2260"/>
                    <a:pt x="1970" y="2277"/>
                  </a:cubicBezTo>
                  <a:cubicBezTo>
                    <a:pt x="1942" y="2320"/>
                    <a:pt x="1918" y="2366"/>
                    <a:pt x="1895" y="2412"/>
                  </a:cubicBezTo>
                  <a:cubicBezTo>
                    <a:pt x="1879" y="2442"/>
                    <a:pt x="1864" y="2472"/>
                    <a:pt x="1848" y="2503"/>
                  </a:cubicBezTo>
                  <a:cubicBezTo>
                    <a:pt x="1824" y="2550"/>
                    <a:pt x="1791" y="2591"/>
                    <a:pt x="1749" y="2624"/>
                  </a:cubicBezTo>
                  <a:cubicBezTo>
                    <a:pt x="1742" y="2629"/>
                    <a:pt x="1735" y="2633"/>
                    <a:pt x="1727" y="2633"/>
                  </a:cubicBezTo>
                  <a:cubicBezTo>
                    <a:pt x="1724" y="2633"/>
                    <a:pt x="1720" y="2632"/>
                    <a:pt x="1716" y="2631"/>
                  </a:cubicBezTo>
                  <a:cubicBezTo>
                    <a:pt x="1702" y="2625"/>
                    <a:pt x="1688" y="2621"/>
                    <a:pt x="1674" y="2614"/>
                  </a:cubicBezTo>
                  <a:cubicBezTo>
                    <a:pt x="1647" y="2600"/>
                    <a:pt x="1618" y="2585"/>
                    <a:pt x="1591" y="2569"/>
                  </a:cubicBezTo>
                  <a:cubicBezTo>
                    <a:pt x="1509" y="2523"/>
                    <a:pt x="1432" y="2467"/>
                    <a:pt x="1354" y="2413"/>
                  </a:cubicBezTo>
                  <a:cubicBezTo>
                    <a:pt x="1298" y="2375"/>
                    <a:pt x="1241" y="2336"/>
                    <a:pt x="1181" y="2306"/>
                  </a:cubicBezTo>
                  <a:cubicBezTo>
                    <a:pt x="1158" y="2295"/>
                    <a:pt x="1134" y="2285"/>
                    <a:pt x="1108" y="2280"/>
                  </a:cubicBezTo>
                  <a:cubicBezTo>
                    <a:pt x="1042" y="2263"/>
                    <a:pt x="974" y="2254"/>
                    <a:pt x="908" y="2243"/>
                  </a:cubicBezTo>
                  <a:cubicBezTo>
                    <a:pt x="893" y="2240"/>
                    <a:pt x="879" y="2239"/>
                    <a:pt x="865" y="2239"/>
                  </a:cubicBezTo>
                  <a:cubicBezTo>
                    <a:pt x="836" y="2239"/>
                    <a:pt x="807" y="2244"/>
                    <a:pt x="779" y="2254"/>
                  </a:cubicBezTo>
                  <a:cubicBezTo>
                    <a:pt x="760" y="2260"/>
                    <a:pt x="741" y="2264"/>
                    <a:pt x="721" y="2270"/>
                  </a:cubicBezTo>
                  <a:cubicBezTo>
                    <a:pt x="711" y="2274"/>
                    <a:pt x="701" y="2277"/>
                    <a:pt x="691" y="2281"/>
                  </a:cubicBezTo>
                  <a:cubicBezTo>
                    <a:pt x="641" y="2301"/>
                    <a:pt x="629" y="2339"/>
                    <a:pt x="660" y="2387"/>
                  </a:cubicBezTo>
                  <a:cubicBezTo>
                    <a:pt x="674" y="2410"/>
                    <a:pt x="696" y="2426"/>
                    <a:pt x="717" y="2441"/>
                  </a:cubicBezTo>
                  <a:cubicBezTo>
                    <a:pt x="774" y="2481"/>
                    <a:pt x="835" y="2514"/>
                    <a:pt x="901" y="2537"/>
                  </a:cubicBezTo>
                  <a:cubicBezTo>
                    <a:pt x="988" y="2567"/>
                    <a:pt x="1076" y="2595"/>
                    <a:pt x="1165" y="2622"/>
                  </a:cubicBezTo>
                  <a:cubicBezTo>
                    <a:pt x="1234" y="2642"/>
                    <a:pt x="1304" y="2658"/>
                    <a:pt x="1377" y="2665"/>
                  </a:cubicBezTo>
                  <a:cubicBezTo>
                    <a:pt x="1427" y="2670"/>
                    <a:pt x="1477" y="2672"/>
                    <a:pt x="1527" y="2675"/>
                  </a:cubicBezTo>
                  <a:cubicBezTo>
                    <a:pt x="1555" y="2677"/>
                    <a:pt x="1584" y="2679"/>
                    <a:pt x="1613" y="2679"/>
                  </a:cubicBezTo>
                  <a:cubicBezTo>
                    <a:pt x="1627" y="2679"/>
                    <a:pt x="1642" y="2679"/>
                    <a:pt x="1657" y="2677"/>
                  </a:cubicBezTo>
                  <a:cubicBezTo>
                    <a:pt x="1658" y="2677"/>
                    <a:pt x="1659" y="2677"/>
                    <a:pt x="1660" y="2677"/>
                  </a:cubicBezTo>
                  <a:cubicBezTo>
                    <a:pt x="1674" y="2677"/>
                    <a:pt x="1684" y="2683"/>
                    <a:pt x="1695" y="2691"/>
                  </a:cubicBezTo>
                  <a:cubicBezTo>
                    <a:pt x="1732" y="2724"/>
                    <a:pt x="1771" y="2757"/>
                    <a:pt x="1808" y="2789"/>
                  </a:cubicBezTo>
                  <a:cubicBezTo>
                    <a:pt x="1856" y="2830"/>
                    <a:pt x="1904" y="2873"/>
                    <a:pt x="1954" y="2911"/>
                  </a:cubicBezTo>
                  <a:cubicBezTo>
                    <a:pt x="1994" y="2941"/>
                    <a:pt x="2033" y="2972"/>
                    <a:pt x="2073" y="3001"/>
                  </a:cubicBezTo>
                  <a:cubicBezTo>
                    <a:pt x="2079" y="3006"/>
                    <a:pt x="2085" y="3012"/>
                    <a:pt x="2091" y="3017"/>
                  </a:cubicBezTo>
                  <a:cubicBezTo>
                    <a:pt x="2099" y="3023"/>
                    <a:pt x="2104" y="3031"/>
                    <a:pt x="2105" y="3041"/>
                  </a:cubicBezTo>
                  <a:cubicBezTo>
                    <a:pt x="2106" y="3049"/>
                    <a:pt x="2107" y="3057"/>
                    <a:pt x="2108" y="3065"/>
                  </a:cubicBezTo>
                  <a:cubicBezTo>
                    <a:pt x="2114" y="3112"/>
                    <a:pt x="2118" y="3160"/>
                    <a:pt x="2124" y="3207"/>
                  </a:cubicBezTo>
                  <a:cubicBezTo>
                    <a:pt x="2133" y="3291"/>
                    <a:pt x="2144" y="3374"/>
                    <a:pt x="2155" y="3458"/>
                  </a:cubicBezTo>
                  <a:cubicBezTo>
                    <a:pt x="2156" y="3462"/>
                    <a:pt x="2156" y="3465"/>
                    <a:pt x="2157" y="3469"/>
                  </a:cubicBezTo>
                  <a:cubicBezTo>
                    <a:pt x="2162" y="3524"/>
                    <a:pt x="2168" y="3580"/>
                    <a:pt x="2174" y="3635"/>
                  </a:cubicBezTo>
                  <a:cubicBezTo>
                    <a:pt x="2179" y="3679"/>
                    <a:pt x="2184" y="3724"/>
                    <a:pt x="2189" y="3768"/>
                  </a:cubicBezTo>
                  <a:cubicBezTo>
                    <a:pt x="2192" y="3796"/>
                    <a:pt x="2194" y="3823"/>
                    <a:pt x="2198" y="3851"/>
                  </a:cubicBezTo>
                  <a:cubicBezTo>
                    <a:pt x="2200" y="3884"/>
                    <a:pt x="2203" y="3916"/>
                    <a:pt x="2206" y="3948"/>
                  </a:cubicBezTo>
                  <a:cubicBezTo>
                    <a:pt x="2210" y="3986"/>
                    <a:pt x="2217" y="4023"/>
                    <a:pt x="2219" y="4061"/>
                  </a:cubicBezTo>
                  <a:cubicBezTo>
                    <a:pt x="2224" y="4127"/>
                    <a:pt x="2244" y="4190"/>
                    <a:pt x="2263" y="4252"/>
                  </a:cubicBezTo>
                  <a:cubicBezTo>
                    <a:pt x="2277" y="4299"/>
                    <a:pt x="2295" y="4345"/>
                    <a:pt x="2310" y="4391"/>
                  </a:cubicBezTo>
                  <a:cubicBezTo>
                    <a:pt x="2313" y="4399"/>
                    <a:pt x="2315" y="4407"/>
                    <a:pt x="2316" y="4414"/>
                  </a:cubicBezTo>
                  <a:cubicBezTo>
                    <a:pt x="2317" y="4416"/>
                    <a:pt x="2315" y="4420"/>
                    <a:pt x="2313" y="4421"/>
                  </a:cubicBezTo>
                  <a:cubicBezTo>
                    <a:pt x="2313" y="4422"/>
                    <a:pt x="2312" y="4422"/>
                    <a:pt x="2311" y="4422"/>
                  </a:cubicBezTo>
                  <a:cubicBezTo>
                    <a:pt x="2309" y="4422"/>
                    <a:pt x="2307" y="4422"/>
                    <a:pt x="2305" y="4421"/>
                  </a:cubicBezTo>
                  <a:cubicBezTo>
                    <a:pt x="2292" y="4414"/>
                    <a:pt x="2277" y="4406"/>
                    <a:pt x="2264" y="4398"/>
                  </a:cubicBezTo>
                  <a:cubicBezTo>
                    <a:pt x="2199" y="4354"/>
                    <a:pt x="2134" y="4309"/>
                    <a:pt x="2068" y="4265"/>
                  </a:cubicBezTo>
                  <a:cubicBezTo>
                    <a:pt x="2023" y="4235"/>
                    <a:pt x="1976" y="4207"/>
                    <a:pt x="1930" y="4179"/>
                  </a:cubicBezTo>
                  <a:cubicBezTo>
                    <a:pt x="1891" y="4155"/>
                    <a:pt x="1853" y="4132"/>
                    <a:pt x="1814" y="4110"/>
                  </a:cubicBezTo>
                  <a:cubicBezTo>
                    <a:pt x="1761" y="4078"/>
                    <a:pt x="1708" y="4048"/>
                    <a:pt x="1656" y="4016"/>
                  </a:cubicBezTo>
                  <a:cubicBezTo>
                    <a:pt x="1613" y="3989"/>
                    <a:pt x="1570" y="3964"/>
                    <a:pt x="1527" y="3937"/>
                  </a:cubicBezTo>
                  <a:cubicBezTo>
                    <a:pt x="1517" y="3931"/>
                    <a:pt x="1511" y="3923"/>
                    <a:pt x="1508" y="3911"/>
                  </a:cubicBezTo>
                  <a:cubicBezTo>
                    <a:pt x="1501" y="3889"/>
                    <a:pt x="1494" y="3866"/>
                    <a:pt x="1488" y="3844"/>
                  </a:cubicBezTo>
                  <a:cubicBezTo>
                    <a:pt x="1469" y="3781"/>
                    <a:pt x="1451" y="3718"/>
                    <a:pt x="1439" y="3653"/>
                  </a:cubicBezTo>
                  <a:cubicBezTo>
                    <a:pt x="1431" y="3613"/>
                    <a:pt x="1423" y="3574"/>
                    <a:pt x="1412" y="3535"/>
                  </a:cubicBezTo>
                  <a:cubicBezTo>
                    <a:pt x="1400" y="3487"/>
                    <a:pt x="1387" y="3439"/>
                    <a:pt x="1375" y="3392"/>
                  </a:cubicBezTo>
                  <a:cubicBezTo>
                    <a:pt x="1353" y="3314"/>
                    <a:pt x="1333" y="3234"/>
                    <a:pt x="1309" y="3156"/>
                  </a:cubicBezTo>
                  <a:cubicBezTo>
                    <a:pt x="1282" y="3070"/>
                    <a:pt x="1254" y="2985"/>
                    <a:pt x="1220" y="2901"/>
                  </a:cubicBezTo>
                  <a:cubicBezTo>
                    <a:pt x="1203" y="2856"/>
                    <a:pt x="1179" y="2814"/>
                    <a:pt x="1151" y="2775"/>
                  </a:cubicBezTo>
                  <a:cubicBezTo>
                    <a:pt x="1116" y="2725"/>
                    <a:pt x="1068" y="2690"/>
                    <a:pt x="1014" y="2665"/>
                  </a:cubicBezTo>
                  <a:cubicBezTo>
                    <a:pt x="999" y="2658"/>
                    <a:pt x="982" y="2653"/>
                    <a:pt x="965" y="2653"/>
                  </a:cubicBezTo>
                  <a:cubicBezTo>
                    <a:pt x="962" y="2653"/>
                    <a:pt x="959" y="2653"/>
                    <a:pt x="956" y="2653"/>
                  </a:cubicBezTo>
                  <a:cubicBezTo>
                    <a:pt x="927" y="2655"/>
                    <a:pt x="910" y="2673"/>
                    <a:pt x="907" y="2703"/>
                  </a:cubicBezTo>
                  <a:cubicBezTo>
                    <a:pt x="905" y="2719"/>
                    <a:pt x="907" y="2734"/>
                    <a:pt x="911" y="2750"/>
                  </a:cubicBezTo>
                  <a:cubicBezTo>
                    <a:pt x="913" y="2760"/>
                    <a:pt x="915" y="2770"/>
                    <a:pt x="917" y="2780"/>
                  </a:cubicBezTo>
                  <a:cubicBezTo>
                    <a:pt x="929" y="2859"/>
                    <a:pt x="952" y="2936"/>
                    <a:pt x="977" y="3011"/>
                  </a:cubicBezTo>
                  <a:cubicBezTo>
                    <a:pt x="1002" y="3079"/>
                    <a:pt x="1029" y="3147"/>
                    <a:pt x="1061" y="3211"/>
                  </a:cubicBezTo>
                  <a:cubicBezTo>
                    <a:pt x="1089" y="3266"/>
                    <a:pt x="1120" y="3322"/>
                    <a:pt x="1149" y="3377"/>
                  </a:cubicBezTo>
                  <a:cubicBezTo>
                    <a:pt x="1194" y="3460"/>
                    <a:pt x="1241" y="3542"/>
                    <a:pt x="1292" y="3621"/>
                  </a:cubicBezTo>
                  <a:cubicBezTo>
                    <a:pt x="1341" y="3696"/>
                    <a:pt x="1387" y="3774"/>
                    <a:pt x="1428" y="3854"/>
                  </a:cubicBezTo>
                  <a:cubicBezTo>
                    <a:pt x="1438" y="3875"/>
                    <a:pt x="1448" y="3895"/>
                    <a:pt x="1458" y="3914"/>
                  </a:cubicBezTo>
                  <a:cubicBezTo>
                    <a:pt x="1462" y="3922"/>
                    <a:pt x="1458" y="3927"/>
                    <a:pt x="1451" y="3928"/>
                  </a:cubicBezTo>
                  <a:cubicBezTo>
                    <a:pt x="1445" y="3929"/>
                    <a:pt x="1438" y="3930"/>
                    <a:pt x="1431" y="3930"/>
                  </a:cubicBezTo>
                  <a:cubicBezTo>
                    <a:pt x="1422" y="3929"/>
                    <a:pt x="1412" y="3929"/>
                    <a:pt x="1403" y="3929"/>
                  </a:cubicBezTo>
                  <a:cubicBezTo>
                    <a:pt x="1353" y="3929"/>
                    <a:pt x="1303" y="3935"/>
                    <a:pt x="1253" y="3937"/>
                  </a:cubicBezTo>
                  <a:cubicBezTo>
                    <a:pt x="1208" y="3939"/>
                    <a:pt x="1163" y="3941"/>
                    <a:pt x="1117" y="3943"/>
                  </a:cubicBezTo>
                  <a:cubicBezTo>
                    <a:pt x="1068" y="3946"/>
                    <a:pt x="1020" y="3947"/>
                    <a:pt x="972" y="3952"/>
                  </a:cubicBezTo>
                  <a:cubicBezTo>
                    <a:pt x="914" y="3959"/>
                    <a:pt x="856" y="3963"/>
                    <a:pt x="798" y="3973"/>
                  </a:cubicBezTo>
                  <a:cubicBezTo>
                    <a:pt x="795" y="3974"/>
                    <a:pt x="791" y="3975"/>
                    <a:pt x="787" y="3975"/>
                  </a:cubicBezTo>
                  <a:cubicBezTo>
                    <a:pt x="744" y="3975"/>
                    <a:pt x="703" y="3988"/>
                    <a:pt x="663" y="4000"/>
                  </a:cubicBezTo>
                  <a:cubicBezTo>
                    <a:pt x="605" y="4018"/>
                    <a:pt x="552" y="4046"/>
                    <a:pt x="497" y="4074"/>
                  </a:cubicBezTo>
                  <a:cubicBezTo>
                    <a:pt x="457" y="4094"/>
                    <a:pt x="422" y="4120"/>
                    <a:pt x="388" y="4150"/>
                  </a:cubicBezTo>
                  <a:cubicBezTo>
                    <a:pt x="354" y="4180"/>
                    <a:pt x="320" y="4210"/>
                    <a:pt x="287" y="4241"/>
                  </a:cubicBezTo>
                  <a:cubicBezTo>
                    <a:pt x="261" y="4266"/>
                    <a:pt x="237" y="4293"/>
                    <a:pt x="215" y="4322"/>
                  </a:cubicBezTo>
                  <a:cubicBezTo>
                    <a:pt x="182" y="4366"/>
                    <a:pt x="150" y="4412"/>
                    <a:pt x="115" y="4454"/>
                  </a:cubicBezTo>
                  <a:cubicBezTo>
                    <a:pt x="52" y="4529"/>
                    <a:pt x="23" y="4621"/>
                    <a:pt x="4" y="4719"/>
                  </a:cubicBezTo>
                  <a:cubicBezTo>
                    <a:pt x="1" y="4733"/>
                    <a:pt x="2" y="4749"/>
                    <a:pt x="6" y="4763"/>
                  </a:cubicBezTo>
                  <a:cubicBezTo>
                    <a:pt x="15" y="4788"/>
                    <a:pt x="32" y="4802"/>
                    <a:pt x="55" y="4802"/>
                  </a:cubicBezTo>
                  <a:cubicBezTo>
                    <a:pt x="56" y="4802"/>
                    <a:pt x="56" y="4802"/>
                    <a:pt x="57" y="4802"/>
                  </a:cubicBezTo>
                  <a:cubicBezTo>
                    <a:pt x="67" y="4801"/>
                    <a:pt x="78" y="4799"/>
                    <a:pt x="87" y="4796"/>
                  </a:cubicBezTo>
                  <a:cubicBezTo>
                    <a:pt x="109" y="4788"/>
                    <a:pt x="132" y="4776"/>
                    <a:pt x="152" y="4762"/>
                  </a:cubicBezTo>
                  <a:cubicBezTo>
                    <a:pt x="195" y="4731"/>
                    <a:pt x="234" y="4695"/>
                    <a:pt x="273" y="4660"/>
                  </a:cubicBezTo>
                  <a:cubicBezTo>
                    <a:pt x="343" y="4595"/>
                    <a:pt x="413" y="4533"/>
                    <a:pt x="486" y="4474"/>
                  </a:cubicBezTo>
                  <a:cubicBezTo>
                    <a:pt x="517" y="4450"/>
                    <a:pt x="547" y="4423"/>
                    <a:pt x="578" y="4398"/>
                  </a:cubicBezTo>
                  <a:cubicBezTo>
                    <a:pt x="621" y="4361"/>
                    <a:pt x="664" y="4324"/>
                    <a:pt x="711" y="4292"/>
                  </a:cubicBezTo>
                  <a:cubicBezTo>
                    <a:pt x="780" y="4246"/>
                    <a:pt x="855" y="4212"/>
                    <a:pt x="931" y="4184"/>
                  </a:cubicBezTo>
                  <a:cubicBezTo>
                    <a:pt x="1020" y="4149"/>
                    <a:pt x="1109" y="4114"/>
                    <a:pt x="1196" y="4074"/>
                  </a:cubicBezTo>
                  <a:cubicBezTo>
                    <a:pt x="1282" y="4034"/>
                    <a:pt x="1371" y="4008"/>
                    <a:pt x="1462" y="3979"/>
                  </a:cubicBezTo>
                  <a:cubicBezTo>
                    <a:pt x="1465" y="3978"/>
                    <a:pt x="1468" y="3977"/>
                    <a:pt x="1472" y="3977"/>
                  </a:cubicBezTo>
                  <a:cubicBezTo>
                    <a:pt x="1478" y="3977"/>
                    <a:pt x="1484" y="3979"/>
                    <a:pt x="1490" y="3982"/>
                  </a:cubicBezTo>
                  <a:cubicBezTo>
                    <a:pt x="1500" y="3988"/>
                    <a:pt x="1511" y="3994"/>
                    <a:pt x="1521" y="4000"/>
                  </a:cubicBezTo>
                  <a:cubicBezTo>
                    <a:pt x="1597" y="4044"/>
                    <a:pt x="1670" y="4093"/>
                    <a:pt x="1744" y="4140"/>
                  </a:cubicBezTo>
                  <a:cubicBezTo>
                    <a:pt x="1830" y="4194"/>
                    <a:pt x="1917" y="4248"/>
                    <a:pt x="2003" y="4304"/>
                  </a:cubicBezTo>
                  <a:cubicBezTo>
                    <a:pt x="2121" y="4382"/>
                    <a:pt x="2239" y="4460"/>
                    <a:pt x="2350" y="4547"/>
                  </a:cubicBezTo>
                  <a:cubicBezTo>
                    <a:pt x="2365" y="4558"/>
                    <a:pt x="2374" y="4572"/>
                    <a:pt x="2380" y="4590"/>
                  </a:cubicBezTo>
                  <a:cubicBezTo>
                    <a:pt x="2397" y="4645"/>
                    <a:pt x="2417" y="4701"/>
                    <a:pt x="2437" y="4757"/>
                  </a:cubicBezTo>
                  <a:cubicBezTo>
                    <a:pt x="2457" y="4813"/>
                    <a:pt x="2478" y="4871"/>
                    <a:pt x="2500" y="4928"/>
                  </a:cubicBezTo>
                  <a:cubicBezTo>
                    <a:pt x="2515" y="4971"/>
                    <a:pt x="2530" y="5014"/>
                    <a:pt x="2545" y="5057"/>
                  </a:cubicBezTo>
                  <a:cubicBezTo>
                    <a:pt x="2557" y="5092"/>
                    <a:pt x="2569" y="5126"/>
                    <a:pt x="2580" y="5161"/>
                  </a:cubicBezTo>
                  <a:cubicBezTo>
                    <a:pt x="2595" y="5206"/>
                    <a:pt x="2608" y="5250"/>
                    <a:pt x="2622" y="5295"/>
                  </a:cubicBezTo>
                  <a:cubicBezTo>
                    <a:pt x="2623" y="5299"/>
                    <a:pt x="2626" y="5305"/>
                    <a:pt x="2627" y="5309"/>
                  </a:cubicBezTo>
                  <a:cubicBezTo>
                    <a:pt x="2641" y="5346"/>
                    <a:pt x="2653" y="5382"/>
                    <a:pt x="2665" y="5419"/>
                  </a:cubicBezTo>
                  <a:cubicBezTo>
                    <a:pt x="2678" y="5453"/>
                    <a:pt x="2689" y="5487"/>
                    <a:pt x="2700" y="5521"/>
                  </a:cubicBezTo>
                  <a:cubicBezTo>
                    <a:pt x="2701" y="5524"/>
                    <a:pt x="2702" y="5527"/>
                    <a:pt x="2703" y="5529"/>
                  </a:cubicBezTo>
                  <a:cubicBezTo>
                    <a:pt x="2709" y="5540"/>
                    <a:pt x="2718" y="5547"/>
                    <a:pt x="2730" y="5547"/>
                  </a:cubicBezTo>
                  <a:cubicBezTo>
                    <a:pt x="2731" y="5547"/>
                    <a:pt x="2733" y="5546"/>
                    <a:pt x="2735" y="5546"/>
                  </a:cubicBezTo>
                  <a:cubicBezTo>
                    <a:pt x="2745" y="5544"/>
                    <a:pt x="2753" y="5537"/>
                    <a:pt x="2754" y="5524"/>
                  </a:cubicBezTo>
                  <a:cubicBezTo>
                    <a:pt x="2757" y="5496"/>
                    <a:pt x="2761" y="5468"/>
                    <a:pt x="2753" y="5442"/>
                  </a:cubicBezTo>
                  <a:cubicBezTo>
                    <a:pt x="2745" y="5410"/>
                    <a:pt x="2737" y="5378"/>
                    <a:pt x="2727" y="5348"/>
                  </a:cubicBezTo>
                  <a:cubicBezTo>
                    <a:pt x="2713" y="5307"/>
                    <a:pt x="2698" y="5267"/>
                    <a:pt x="2686" y="5226"/>
                  </a:cubicBezTo>
                  <a:cubicBezTo>
                    <a:pt x="2669" y="5174"/>
                    <a:pt x="2651" y="5120"/>
                    <a:pt x="2634" y="5068"/>
                  </a:cubicBezTo>
                  <a:cubicBezTo>
                    <a:pt x="2612" y="5004"/>
                    <a:pt x="2586" y="4940"/>
                    <a:pt x="2558" y="4877"/>
                  </a:cubicBezTo>
                  <a:cubicBezTo>
                    <a:pt x="2535" y="4822"/>
                    <a:pt x="2512" y="4767"/>
                    <a:pt x="2492" y="4711"/>
                  </a:cubicBezTo>
                  <a:cubicBezTo>
                    <a:pt x="2479" y="4672"/>
                    <a:pt x="2466" y="4632"/>
                    <a:pt x="2451" y="4593"/>
                  </a:cubicBezTo>
                  <a:cubicBezTo>
                    <a:pt x="2439" y="4557"/>
                    <a:pt x="2427" y="4521"/>
                    <a:pt x="2415" y="4486"/>
                  </a:cubicBezTo>
                  <a:cubicBezTo>
                    <a:pt x="2412" y="4477"/>
                    <a:pt x="2412" y="4468"/>
                    <a:pt x="2416" y="4460"/>
                  </a:cubicBezTo>
                  <a:cubicBezTo>
                    <a:pt x="2440" y="4402"/>
                    <a:pt x="2464" y="4342"/>
                    <a:pt x="2491" y="4285"/>
                  </a:cubicBezTo>
                  <a:cubicBezTo>
                    <a:pt x="2551" y="4161"/>
                    <a:pt x="2618" y="4041"/>
                    <a:pt x="2691" y="3926"/>
                  </a:cubicBezTo>
                  <a:cubicBezTo>
                    <a:pt x="2737" y="3852"/>
                    <a:pt x="2785" y="3780"/>
                    <a:pt x="2833" y="3709"/>
                  </a:cubicBezTo>
                  <a:cubicBezTo>
                    <a:pt x="2874" y="3649"/>
                    <a:pt x="2917" y="3591"/>
                    <a:pt x="2959" y="3533"/>
                  </a:cubicBezTo>
                  <a:cubicBezTo>
                    <a:pt x="2983" y="3500"/>
                    <a:pt x="3009" y="3469"/>
                    <a:pt x="3037" y="3439"/>
                  </a:cubicBezTo>
                  <a:cubicBezTo>
                    <a:pt x="3071" y="3403"/>
                    <a:pt x="3109" y="3373"/>
                    <a:pt x="3152" y="3348"/>
                  </a:cubicBezTo>
                  <a:cubicBezTo>
                    <a:pt x="3166" y="3340"/>
                    <a:pt x="3180" y="3335"/>
                    <a:pt x="3196" y="3333"/>
                  </a:cubicBezTo>
                  <a:cubicBezTo>
                    <a:pt x="3231" y="3328"/>
                    <a:pt x="3266" y="3322"/>
                    <a:pt x="3301" y="3316"/>
                  </a:cubicBezTo>
                  <a:cubicBezTo>
                    <a:pt x="3356" y="3307"/>
                    <a:pt x="3412" y="3296"/>
                    <a:pt x="3467" y="3285"/>
                  </a:cubicBezTo>
                  <a:cubicBezTo>
                    <a:pt x="3533" y="3271"/>
                    <a:pt x="3600" y="3255"/>
                    <a:pt x="3665" y="3239"/>
                  </a:cubicBezTo>
                  <a:cubicBezTo>
                    <a:pt x="3751" y="3217"/>
                    <a:pt x="3835" y="3187"/>
                    <a:pt x="3917" y="3154"/>
                  </a:cubicBezTo>
                  <a:cubicBezTo>
                    <a:pt x="3999" y="3119"/>
                    <a:pt x="4081" y="3083"/>
                    <a:pt x="4159" y="3040"/>
                  </a:cubicBezTo>
                  <a:cubicBezTo>
                    <a:pt x="4225" y="3004"/>
                    <a:pt x="4289" y="2964"/>
                    <a:pt x="4348" y="2919"/>
                  </a:cubicBezTo>
                  <a:cubicBezTo>
                    <a:pt x="4399" y="2878"/>
                    <a:pt x="4447" y="2833"/>
                    <a:pt x="4494" y="2788"/>
                  </a:cubicBezTo>
                  <a:cubicBezTo>
                    <a:pt x="4508" y="2775"/>
                    <a:pt x="4522" y="2761"/>
                    <a:pt x="4534" y="2745"/>
                  </a:cubicBezTo>
                  <a:cubicBezTo>
                    <a:pt x="4547" y="2728"/>
                    <a:pt x="4556" y="2711"/>
                    <a:pt x="4560" y="2691"/>
                  </a:cubicBezTo>
                  <a:cubicBezTo>
                    <a:pt x="4565" y="2659"/>
                    <a:pt x="4550" y="2640"/>
                    <a:pt x="4516" y="2637"/>
                  </a:cubicBezTo>
                  <a:cubicBezTo>
                    <a:pt x="4507" y="2636"/>
                    <a:pt x="4497" y="2635"/>
                    <a:pt x="4487" y="2635"/>
                  </a:cubicBezTo>
                  <a:cubicBezTo>
                    <a:pt x="4479" y="2635"/>
                    <a:pt x="4471" y="2636"/>
                    <a:pt x="4463" y="2637"/>
                  </a:cubicBezTo>
                  <a:cubicBezTo>
                    <a:pt x="4429" y="2642"/>
                    <a:pt x="4395" y="2647"/>
                    <a:pt x="4362" y="2654"/>
                  </a:cubicBezTo>
                  <a:cubicBezTo>
                    <a:pt x="4278" y="2675"/>
                    <a:pt x="4198" y="2703"/>
                    <a:pt x="4120" y="2739"/>
                  </a:cubicBezTo>
                  <a:cubicBezTo>
                    <a:pt x="3994" y="2799"/>
                    <a:pt x="3871" y="2863"/>
                    <a:pt x="3747" y="2927"/>
                  </a:cubicBezTo>
                  <a:cubicBezTo>
                    <a:pt x="3656" y="2973"/>
                    <a:pt x="3571" y="3025"/>
                    <a:pt x="3491" y="3086"/>
                  </a:cubicBezTo>
                  <a:cubicBezTo>
                    <a:pt x="3473" y="3101"/>
                    <a:pt x="3454" y="3114"/>
                    <a:pt x="3434" y="3127"/>
                  </a:cubicBezTo>
                  <a:cubicBezTo>
                    <a:pt x="3339" y="3196"/>
                    <a:pt x="3235" y="3250"/>
                    <a:pt x="3129" y="3303"/>
                  </a:cubicBezTo>
                  <a:cubicBezTo>
                    <a:pt x="3118" y="3308"/>
                    <a:pt x="3106" y="3313"/>
                    <a:pt x="3092" y="3316"/>
                  </a:cubicBezTo>
                  <a:cubicBezTo>
                    <a:pt x="3088" y="3317"/>
                    <a:pt x="3084" y="3317"/>
                    <a:pt x="3081" y="3317"/>
                  </a:cubicBezTo>
                  <a:cubicBezTo>
                    <a:pt x="3068" y="3317"/>
                    <a:pt x="3065" y="3308"/>
                    <a:pt x="3068" y="3296"/>
                  </a:cubicBezTo>
                  <a:cubicBezTo>
                    <a:pt x="3068" y="3294"/>
                    <a:pt x="3068" y="3293"/>
                    <a:pt x="3068" y="3291"/>
                  </a:cubicBezTo>
                  <a:cubicBezTo>
                    <a:pt x="3073" y="3217"/>
                    <a:pt x="3071" y="3144"/>
                    <a:pt x="3070" y="3070"/>
                  </a:cubicBezTo>
                  <a:cubicBezTo>
                    <a:pt x="3069" y="3030"/>
                    <a:pt x="3067" y="2990"/>
                    <a:pt x="3066" y="2950"/>
                  </a:cubicBezTo>
                  <a:cubicBezTo>
                    <a:pt x="3065" y="2909"/>
                    <a:pt x="3065" y="2868"/>
                    <a:pt x="3064" y="2827"/>
                  </a:cubicBezTo>
                  <a:cubicBezTo>
                    <a:pt x="3063" y="2759"/>
                    <a:pt x="3066" y="2690"/>
                    <a:pt x="3072" y="2622"/>
                  </a:cubicBezTo>
                  <a:cubicBezTo>
                    <a:pt x="3077" y="2557"/>
                    <a:pt x="3087" y="2494"/>
                    <a:pt x="3097" y="2429"/>
                  </a:cubicBezTo>
                  <a:cubicBezTo>
                    <a:pt x="3109" y="2366"/>
                    <a:pt x="3116" y="2301"/>
                    <a:pt x="3118" y="2237"/>
                  </a:cubicBezTo>
                  <a:cubicBezTo>
                    <a:pt x="3120" y="2188"/>
                    <a:pt x="3122" y="2138"/>
                    <a:pt x="3124" y="2089"/>
                  </a:cubicBezTo>
                  <a:cubicBezTo>
                    <a:pt x="3125" y="2058"/>
                    <a:pt x="3128" y="2027"/>
                    <a:pt x="3127" y="1995"/>
                  </a:cubicBezTo>
                  <a:cubicBezTo>
                    <a:pt x="3125" y="1911"/>
                    <a:pt x="3113" y="1828"/>
                    <a:pt x="3088" y="1747"/>
                  </a:cubicBezTo>
                  <a:cubicBezTo>
                    <a:pt x="3083" y="1732"/>
                    <a:pt x="3078" y="1719"/>
                    <a:pt x="3069" y="1705"/>
                  </a:cubicBezTo>
                  <a:cubicBezTo>
                    <a:pt x="3056" y="1687"/>
                    <a:pt x="3039" y="1678"/>
                    <a:pt x="3020" y="1678"/>
                  </a:cubicBezTo>
                  <a:cubicBezTo>
                    <a:pt x="3008" y="1678"/>
                    <a:pt x="2995" y="1682"/>
                    <a:pt x="2982" y="1690"/>
                  </a:cubicBezTo>
                  <a:cubicBezTo>
                    <a:pt x="2969" y="1698"/>
                    <a:pt x="2958" y="1708"/>
                    <a:pt x="2949" y="1719"/>
                  </a:cubicBezTo>
                  <a:cubicBezTo>
                    <a:pt x="2910" y="1766"/>
                    <a:pt x="2878" y="1817"/>
                    <a:pt x="2860" y="1874"/>
                  </a:cubicBezTo>
                  <a:cubicBezTo>
                    <a:pt x="2824" y="1986"/>
                    <a:pt x="2813" y="2101"/>
                    <a:pt x="2822" y="2216"/>
                  </a:cubicBezTo>
                  <a:cubicBezTo>
                    <a:pt x="2826" y="2270"/>
                    <a:pt x="2830" y="2325"/>
                    <a:pt x="2831" y="2379"/>
                  </a:cubicBezTo>
                  <a:cubicBezTo>
                    <a:pt x="2831" y="2443"/>
                    <a:pt x="2837" y="2508"/>
                    <a:pt x="2838" y="2572"/>
                  </a:cubicBezTo>
                  <a:cubicBezTo>
                    <a:pt x="2838" y="2604"/>
                    <a:pt x="2839" y="2637"/>
                    <a:pt x="2840" y="2670"/>
                  </a:cubicBezTo>
                  <a:cubicBezTo>
                    <a:pt x="2841" y="2712"/>
                    <a:pt x="2841" y="2755"/>
                    <a:pt x="2845" y="2797"/>
                  </a:cubicBezTo>
                  <a:cubicBezTo>
                    <a:pt x="2846" y="2816"/>
                    <a:pt x="2849" y="2834"/>
                    <a:pt x="2853" y="2854"/>
                  </a:cubicBezTo>
                  <a:cubicBezTo>
                    <a:pt x="2868" y="2921"/>
                    <a:pt x="2890" y="2989"/>
                    <a:pt x="2916" y="3054"/>
                  </a:cubicBezTo>
                  <a:cubicBezTo>
                    <a:pt x="2943" y="3119"/>
                    <a:pt x="2969" y="3184"/>
                    <a:pt x="2990" y="3251"/>
                  </a:cubicBezTo>
                  <a:cubicBezTo>
                    <a:pt x="3000" y="3284"/>
                    <a:pt x="3010" y="3317"/>
                    <a:pt x="3016" y="3350"/>
                  </a:cubicBezTo>
                  <a:cubicBezTo>
                    <a:pt x="3020" y="3366"/>
                    <a:pt x="3016" y="3379"/>
                    <a:pt x="3006" y="3390"/>
                  </a:cubicBezTo>
                  <a:cubicBezTo>
                    <a:pt x="3001" y="3395"/>
                    <a:pt x="2998" y="3402"/>
                    <a:pt x="2994" y="3407"/>
                  </a:cubicBezTo>
                  <a:cubicBezTo>
                    <a:pt x="2951" y="3460"/>
                    <a:pt x="2908" y="3513"/>
                    <a:pt x="2866" y="3566"/>
                  </a:cubicBezTo>
                  <a:cubicBezTo>
                    <a:pt x="2841" y="3598"/>
                    <a:pt x="2817" y="3629"/>
                    <a:pt x="2792" y="3661"/>
                  </a:cubicBezTo>
                  <a:cubicBezTo>
                    <a:pt x="2759" y="3705"/>
                    <a:pt x="2724" y="3749"/>
                    <a:pt x="2691" y="3793"/>
                  </a:cubicBezTo>
                  <a:cubicBezTo>
                    <a:pt x="2645" y="3854"/>
                    <a:pt x="2605" y="3919"/>
                    <a:pt x="2566" y="3985"/>
                  </a:cubicBezTo>
                  <a:cubicBezTo>
                    <a:pt x="2521" y="4064"/>
                    <a:pt x="2479" y="4145"/>
                    <a:pt x="2445" y="4230"/>
                  </a:cubicBezTo>
                  <a:cubicBezTo>
                    <a:pt x="2430" y="4272"/>
                    <a:pt x="2414" y="4314"/>
                    <a:pt x="2397" y="4357"/>
                  </a:cubicBezTo>
                  <a:cubicBezTo>
                    <a:pt x="2394" y="4364"/>
                    <a:pt x="2391" y="4371"/>
                    <a:pt x="2387" y="4377"/>
                  </a:cubicBezTo>
                  <a:cubicBezTo>
                    <a:pt x="2387" y="4378"/>
                    <a:pt x="2385" y="4379"/>
                    <a:pt x="2384" y="4379"/>
                  </a:cubicBezTo>
                  <a:cubicBezTo>
                    <a:pt x="2382" y="4379"/>
                    <a:pt x="2380" y="4378"/>
                    <a:pt x="2380" y="4376"/>
                  </a:cubicBezTo>
                  <a:cubicBezTo>
                    <a:pt x="2378" y="4371"/>
                    <a:pt x="2376" y="4366"/>
                    <a:pt x="2374" y="4360"/>
                  </a:cubicBezTo>
                  <a:cubicBezTo>
                    <a:pt x="2363" y="4327"/>
                    <a:pt x="2354" y="4293"/>
                    <a:pt x="2344" y="4260"/>
                  </a:cubicBezTo>
                  <a:cubicBezTo>
                    <a:pt x="2334" y="4222"/>
                    <a:pt x="2321" y="4184"/>
                    <a:pt x="2312" y="4146"/>
                  </a:cubicBezTo>
                  <a:cubicBezTo>
                    <a:pt x="2293" y="4064"/>
                    <a:pt x="2279" y="3980"/>
                    <a:pt x="2265" y="3897"/>
                  </a:cubicBezTo>
                  <a:cubicBezTo>
                    <a:pt x="2256" y="3846"/>
                    <a:pt x="2251" y="3795"/>
                    <a:pt x="2244" y="3743"/>
                  </a:cubicBezTo>
                  <a:cubicBezTo>
                    <a:pt x="2243" y="3740"/>
                    <a:pt x="2243" y="3736"/>
                    <a:pt x="2243" y="3732"/>
                  </a:cubicBezTo>
                  <a:cubicBezTo>
                    <a:pt x="2239" y="3690"/>
                    <a:pt x="2234" y="3647"/>
                    <a:pt x="2230" y="3605"/>
                  </a:cubicBezTo>
                  <a:cubicBezTo>
                    <a:pt x="2223" y="3550"/>
                    <a:pt x="2216" y="3495"/>
                    <a:pt x="2210" y="3440"/>
                  </a:cubicBezTo>
                  <a:cubicBezTo>
                    <a:pt x="2210" y="3438"/>
                    <a:pt x="2210" y="3436"/>
                    <a:pt x="2210" y="3434"/>
                  </a:cubicBezTo>
                  <a:cubicBezTo>
                    <a:pt x="2208" y="3370"/>
                    <a:pt x="2193" y="3306"/>
                    <a:pt x="2189" y="3243"/>
                  </a:cubicBezTo>
                  <a:cubicBezTo>
                    <a:pt x="2185" y="3193"/>
                    <a:pt x="2177" y="3143"/>
                    <a:pt x="2172" y="3092"/>
                  </a:cubicBezTo>
                  <a:cubicBezTo>
                    <a:pt x="2162" y="2993"/>
                    <a:pt x="2148" y="2894"/>
                    <a:pt x="2131" y="2796"/>
                  </a:cubicBezTo>
                  <a:cubicBezTo>
                    <a:pt x="2121" y="2733"/>
                    <a:pt x="2113" y="2671"/>
                    <a:pt x="2103" y="2608"/>
                  </a:cubicBezTo>
                  <a:cubicBezTo>
                    <a:pt x="2101" y="2588"/>
                    <a:pt x="2099" y="2568"/>
                    <a:pt x="2096" y="2549"/>
                  </a:cubicBezTo>
                  <a:cubicBezTo>
                    <a:pt x="2095" y="2540"/>
                    <a:pt x="2093" y="2529"/>
                    <a:pt x="2091" y="2520"/>
                  </a:cubicBezTo>
                  <a:cubicBezTo>
                    <a:pt x="2083" y="2484"/>
                    <a:pt x="2083" y="2483"/>
                    <a:pt x="2114" y="2465"/>
                  </a:cubicBezTo>
                  <a:cubicBezTo>
                    <a:pt x="2176" y="2425"/>
                    <a:pt x="2234" y="2380"/>
                    <a:pt x="2290" y="2330"/>
                  </a:cubicBezTo>
                  <a:cubicBezTo>
                    <a:pt x="2332" y="2292"/>
                    <a:pt x="2373" y="2252"/>
                    <a:pt x="2415" y="2212"/>
                  </a:cubicBezTo>
                  <a:cubicBezTo>
                    <a:pt x="2441" y="2187"/>
                    <a:pt x="2469" y="2161"/>
                    <a:pt x="2494" y="2134"/>
                  </a:cubicBezTo>
                  <a:cubicBezTo>
                    <a:pt x="2545" y="2080"/>
                    <a:pt x="2593" y="2025"/>
                    <a:pt x="2641" y="1968"/>
                  </a:cubicBezTo>
                  <a:cubicBezTo>
                    <a:pt x="2679" y="1923"/>
                    <a:pt x="2707" y="1874"/>
                    <a:pt x="2726" y="1820"/>
                  </a:cubicBezTo>
                  <a:cubicBezTo>
                    <a:pt x="2733" y="1795"/>
                    <a:pt x="2741" y="1772"/>
                    <a:pt x="2746" y="1747"/>
                  </a:cubicBezTo>
                  <a:cubicBezTo>
                    <a:pt x="2763" y="1671"/>
                    <a:pt x="2782" y="1595"/>
                    <a:pt x="2803" y="1520"/>
                  </a:cubicBezTo>
                  <a:cubicBezTo>
                    <a:pt x="2808" y="1500"/>
                    <a:pt x="2811" y="1478"/>
                    <a:pt x="2815" y="1458"/>
                  </a:cubicBezTo>
                  <a:cubicBezTo>
                    <a:pt x="2818" y="1441"/>
                    <a:pt x="2818" y="1425"/>
                    <a:pt x="2815" y="1409"/>
                  </a:cubicBezTo>
                  <a:cubicBezTo>
                    <a:pt x="2810" y="1384"/>
                    <a:pt x="2794" y="1369"/>
                    <a:pt x="2772" y="1369"/>
                  </a:cubicBezTo>
                  <a:cubicBezTo>
                    <a:pt x="2766" y="1369"/>
                    <a:pt x="2759" y="1370"/>
                    <a:pt x="2752" y="1373"/>
                  </a:cubicBezTo>
                  <a:cubicBezTo>
                    <a:pt x="2741" y="1377"/>
                    <a:pt x="2730" y="1382"/>
                    <a:pt x="2720" y="1388"/>
                  </a:cubicBezTo>
                  <a:cubicBezTo>
                    <a:pt x="2649" y="1430"/>
                    <a:pt x="2583" y="1478"/>
                    <a:pt x="2528" y="1540"/>
                  </a:cubicBezTo>
                  <a:cubicBezTo>
                    <a:pt x="2469" y="1605"/>
                    <a:pt x="2412" y="1674"/>
                    <a:pt x="2352" y="1738"/>
                  </a:cubicBezTo>
                  <a:cubicBezTo>
                    <a:pt x="2326" y="1768"/>
                    <a:pt x="2302" y="1800"/>
                    <a:pt x="2277" y="1830"/>
                  </a:cubicBezTo>
                  <a:cubicBezTo>
                    <a:pt x="2258" y="1857"/>
                    <a:pt x="2239" y="1882"/>
                    <a:pt x="2220" y="1909"/>
                  </a:cubicBezTo>
                  <a:cubicBezTo>
                    <a:pt x="2179" y="1969"/>
                    <a:pt x="2140" y="2030"/>
                    <a:pt x="2100" y="2090"/>
                  </a:cubicBezTo>
                  <a:cubicBezTo>
                    <a:pt x="2083" y="2117"/>
                    <a:pt x="2064" y="2141"/>
                    <a:pt x="2046" y="2167"/>
                  </a:cubicBezTo>
                  <a:cubicBezTo>
                    <a:pt x="2043" y="2171"/>
                    <a:pt x="2040" y="2173"/>
                    <a:pt x="2038" y="2173"/>
                  </a:cubicBezTo>
                  <a:cubicBezTo>
                    <a:pt x="2035" y="2173"/>
                    <a:pt x="2033" y="2170"/>
                    <a:pt x="2032" y="2165"/>
                  </a:cubicBezTo>
                  <a:cubicBezTo>
                    <a:pt x="2025" y="2135"/>
                    <a:pt x="2018" y="2106"/>
                    <a:pt x="2012" y="2075"/>
                  </a:cubicBezTo>
                  <a:cubicBezTo>
                    <a:pt x="2003" y="2029"/>
                    <a:pt x="1995" y="1982"/>
                    <a:pt x="1986" y="1936"/>
                  </a:cubicBezTo>
                  <a:cubicBezTo>
                    <a:pt x="1972" y="1867"/>
                    <a:pt x="1960" y="1800"/>
                    <a:pt x="1948" y="1731"/>
                  </a:cubicBezTo>
                  <a:cubicBezTo>
                    <a:pt x="1939" y="1681"/>
                    <a:pt x="1931" y="1630"/>
                    <a:pt x="1922" y="1578"/>
                  </a:cubicBezTo>
                  <a:cubicBezTo>
                    <a:pt x="1913" y="1521"/>
                    <a:pt x="1904" y="1464"/>
                    <a:pt x="1900" y="1405"/>
                  </a:cubicBezTo>
                  <a:cubicBezTo>
                    <a:pt x="1900" y="1393"/>
                    <a:pt x="1898" y="1382"/>
                    <a:pt x="1896" y="1370"/>
                  </a:cubicBezTo>
                  <a:cubicBezTo>
                    <a:pt x="1889" y="1329"/>
                    <a:pt x="1890" y="1287"/>
                    <a:pt x="1881" y="1246"/>
                  </a:cubicBezTo>
                  <a:cubicBezTo>
                    <a:pt x="1879" y="1234"/>
                    <a:pt x="1883" y="1226"/>
                    <a:pt x="1894" y="1220"/>
                  </a:cubicBezTo>
                  <a:cubicBezTo>
                    <a:pt x="1903" y="1215"/>
                    <a:pt x="1912" y="1209"/>
                    <a:pt x="1921" y="1203"/>
                  </a:cubicBezTo>
                  <a:cubicBezTo>
                    <a:pt x="2026" y="1140"/>
                    <a:pt x="2129" y="1075"/>
                    <a:pt x="2230" y="1007"/>
                  </a:cubicBezTo>
                  <a:cubicBezTo>
                    <a:pt x="2266" y="984"/>
                    <a:pt x="2300" y="957"/>
                    <a:pt x="2331" y="928"/>
                  </a:cubicBezTo>
                  <a:cubicBezTo>
                    <a:pt x="2374" y="887"/>
                    <a:pt x="2416" y="846"/>
                    <a:pt x="2458" y="804"/>
                  </a:cubicBezTo>
                  <a:cubicBezTo>
                    <a:pt x="2487" y="775"/>
                    <a:pt x="2519" y="747"/>
                    <a:pt x="2552" y="723"/>
                  </a:cubicBezTo>
                  <a:cubicBezTo>
                    <a:pt x="2608" y="681"/>
                    <a:pt x="2668" y="644"/>
                    <a:pt x="2729" y="609"/>
                  </a:cubicBezTo>
                  <a:cubicBezTo>
                    <a:pt x="2795" y="571"/>
                    <a:pt x="2856" y="525"/>
                    <a:pt x="2910" y="472"/>
                  </a:cubicBezTo>
                  <a:cubicBezTo>
                    <a:pt x="2963" y="420"/>
                    <a:pt x="3016" y="365"/>
                    <a:pt x="3070" y="312"/>
                  </a:cubicBezTo>
                  <a:cubicBezTo>
                    <a:pt x="3083" y="299"/>
                    <a:pt x="3094" y="285"/>
                    <a:pt x="3106" y="270"/>
                  </a:cubicBezTo>
                  <a:cubicBezTo>
                    <a:pt x="3122" y="250"/>
                    <a:pt x="3129" y="226"/>
                    <a:pt x="3130" y="201"/>
                  </a:cubicBezTo>
                  <a:cubicBezTo>
                    <a:pt x="3132" y="161"/>
                    <a:pt x="3117" y="128"/>
                    <a:pt x="3093" y="97"/>
                  </a:cubicBezTo>
                  <a:cubicBezTo>
                    <a:pt x="3082" y="83"/>
                    <a:pt x="3067" y="75"/>
                    <a:pt x="3048" y="75"/>
                  </a:cubicBezTo>
                  <a:cubicBezTo>
                    <a:pt x="3044" y="74"/>
                    <a:pt x="3039" y="74"/>
                    <a:pt x="3034" y="74"/>
                  </a:cubicBezTo>
                  <a:cubicBezTo>
                    <a:pt x="3019" y="74"/>
                    <a:pt x="3004" y="76"/>
                    <a:pt x="2989" y="79"/>
                  </a:cubicBezTo>
                  <a:cubicBezTo>
                    <a:pt x="2958" y="86"/>
                    <a:pt x="2928" y="96"/>
                    <a:pt x="2900" y="109"/>
                  </a:cubicBezTo>
                  <a:cubicBezTo>
                    <a:pt x="2873" y="122"/>
                    <a:pt x="2848" y="133"/>
                    <a:pt x="2821" y="144"/>
                  </a:cubicBezTo>
                  <a:cubicBezTo>
                    <a:pt x="2749" y="177"/>
                    <a:pt x="2678" y="207"/>
                    <a:pt x="2608" y="245"/>
                  </a:cubicBezTo>
                  <a:cubicBezTo>
                    <a:pt x="2571" y="264"/>
                    <a:pt x="2535" y="288"/>
                    <a:pt x="2503" y="315"/>
                  </a:cubicBezTo>
                  <a:cubicBezTo>
                    <a:pt x="2426" y="383"/>
                    <a:pt x="2357" y="458"/>
                    <a:pt x="2293" y="537"/>
                  </a:cubicBezTo>
                  <a:cubicBezTo>
                    <a:pt x="2255" y="583"/>
                    <a:pt x="2218" y="633"/>
                    <a:pt x="2182" y="681"/>
                  </a:cubicBezTo>
                  <a:cubicBezTo>
                    <a:pt x="2127" y="754"/>
                    <a:pt x="2071" y="828"/>
                    <a:pt x="2017" y="903"/>
                  </a:cubicBezTo>
                  <a:cubicBezTo>
                    <a:pt x="1965" y="976"/>
                    <a:pt x="1919" y="1051"/>
                    <a:pt x="1874" y="1127"/>
                  </a:cubicBezTo>
                  <a:cubicBezTo>
                    <a:pt x="1869" y="1135"/>
                    <a:pt x="1865" y="1143"/>
                    <a:pt x="1860" y="1151"/>
                  </a:cubicBezTo>
                  <a:cubicBezTo>
                    <a:pt x="1858" y="1154"/>
                    <a:pt x="1855" y="1155"/>
                    <a:pt x="1853" y="1155"/>
                  </a:cubicBezTo>
                  <a:cubicBezTo>
                    <a:pt x="1851" y="1155"/>
                    <a:pt x="1848" y="1154"/>
                    <a:pt x="1845" y="1151"/>
                  </a:cubicBezTo>
                  <a:cubicBezTo>
                    <a:pt x="1821" y="1116"/>
                    <a:pt x="1794" y="1083"/>
                    <a:pt x="1767" y="1051"/>
                  </a:cubicBezTo>
                  <a:cubicBezTo>
                    <a:pt x="1750" y="1033"/>
                    <a:pt x="1734" y="1013"/>
                    <a:pt x="1718" y="995"/>
                  </a:cubicBezTo>
                  <a:cubicBezTo>
                    <a:pt x="1672" y="937"/>
                    <a:pt x="1628" y="877"/>
                    <a:pt x="1585" y="817"/>
                  </a:cubicBezTo>
                  <a:cubicBezTo>
                    <a:pt x="1518" y="725"/>
                    <a:pt x="1453" y="631"/>
                    <a:pt x="1391" y="534"/>
                  </a:cubicBezTo>
                  <a:cubicBezTo>
                    <a:pt x="1346" y="464"/>
                    <a:pt x="1302" y="393"/>
                    <a:pt x="1251" y="325"/>
                  </a:cubicBezTo>
                  <a:cubicBezTo>
                    <a:pt x="1198" y="258"/>
                    <a:pt x="1136" y="203"/>
                    <a:pt x="1061" y="162"/>
                  </a:cubicBezTo>
                  <a:cubicBezTo>
                    <a:pt x="1037" y="147"/>
                    <a:pt x="1012" y="134"/>
                    <a:pt x="987" y="121"/>
                  </a:cubicBezTo>
                  <a:cubicBezTo>
                    <a:pt x="954" y="104"/>
                    <a:pt x="922" y="86"/>
                    <a:pt x="892" y="64"/>
                  </a:cubicBezTo>
                  <a:cubicBezTo>
                    <a:pt x="868" y="48"/>
                    <a:pt x="842" y="33"/>
                    <a:pt x="817" y="17"/>
                  </a:cubicBezTo>
                  <a:cubicBezTo>
                    <a:pt x="804" y="9"/>
                    <a:pt x="791" y="4"/>
                    <a:pt x="776" y="1"/>
                  </a:cubicBezTo>
                  <a:cubicBezTo>
                    <a:pt x="773" y="1"/>
                    <a:pt x="771" y="1"/>
                    <a:pt x="7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36"/>
            <p:cNvSpPr/>
            <p:nvPr/>
          </p:nvSpPr>
          <p:spPr>
            <a:xfrm>
              <a:off x="5655022" y="3106366"/>
              <a:ext cx="595966" cy="489374"/>
            </a:xfrm>
            <a:custGeom>
              <a:avLst/>
              <a:gdLst/>
              <a:ahLst/>
              <a:cxnLst/>
              <a:rect l="l" t="t" r="r" b="b"/>
              <a:pathLst>
                <a:path w="5552" h="4559" extrusionOk="0">
                  <a:moveTo>
                    <a:pt x="2881" y="1768"/>
                  </a:moveTo>
                  <a:cubicBezTo>
                    <a:pt x="2885" y="1768"/>
                    <a:pt x="2889" y="1771"/>
                    <a:pt x="2892" y="1776"/>
                  </a:cubicBezTo>
                  <a:cubicBezTo>
                    <a:pt x="2895" y="1781"/>
                    <a:pt x="2897" y="1786"/>
                    <a:pt x="2900" y="1791"/>
                  </a:cubicBezTo>
                  <a:cubicBezTo>
                    <a:pt x="2933" y="1860"/>
                    <a:pt x="2970" y="1927"/>
                    <a:pt x="3009" y="1991"/>
                  </a:cubicBezTo>
                  <a:cubicBezTo>
                    <a:pt x="3014" y="2000"/>
                    <a:pt x="3021" y="2011"/>
                    <a:pt x="3025" y="2020"/>
                  </a:cubicBezTo>
                  <a:cubicBezTo>
                    <a:pt x="3030" y="2029"/>
                    <a:pt x="3027" y="2035"/>
                    <a:pt x="3017" y="2037"/>
                  </a:cubicBezTo>
                  <a:cubicBezTo>
                    <a:pt x="2994" y="2042"/>
                    <a:pt x="2972" y="2047"/>
                    <a:pt x="2950" y="2051"/>
                  </a:cubicBezTo>
                  <a:cubicBezTo>
                    <a:pt x="2890" y="2065"/>
                    <a:pt x="2828" y="2075"/>
                    <a:pt x="2766" y="2080"/>
                  </a:cubicBezTo>
                  <a:cubicBezTo>
                    <a:pt x="2730" y="2085"/>
                    <a:pt x="2695" y="2090"/>
                    <a:pt x="2660" y="2093"/>
                  </a:cubicBezTo>
                  <a:cubicBezTo>
                    <a:pt x="2650" y="2095"/>
                    <a:pt x="2640" y="2097"/>
                    <a:pt x="2630" y="2097"/>
                  </a:cubicBezTo>
                  <a:cubicBezTo>
                    <a:pt x="2622" y="2097"/>
                    <a:pt x="2614" y="2095"/>
                    <a:pt x="2606" y="2090"/>
                  </a:cubicBezTo>
                  <a:cubicBezTo>
                    <a:pt x="2612" y="2074"/>
                    <a:pt x="2625" y="2062"/>
                    <a:pt x="2638" y="2048"/>
                  </a:cubicBezTo>
                  <a:cubicBezTo>
                    <a:pt x="2641" y="2044"/>
                    <a:pt x="2645" y="2039"/>
                    <a:pt x="2649" y="2035"/>
                  </a:cubicBezTo>
                  <a:cubicBezTo>
                    <a:pt x="2707" y="1964"/>
                    <a:pt x="2767" y="1894"/>
                    <a:pt x="2826" y="1823"/>
                  </a:cubicBezTo>
                  <a:cubicBezTo>
                    <a:pt x="2840" y="1806"/>
                    <a:pt x="2857" y="1789"/>
                    <a:pt x="2872" y="1773"/>
                  </a:cubicBezTo>
                  <a:cubicBezTo>
                    <a:pt x="2875" y="1770"/>
                    <a:pt x="2878" y="1768"/>
                    <a:pt x="2881" y="1768"/>
                  </a:cubicBezTo>
                  <a:close/>
                  <a:moveTo>
                    <a:pt x="814" y="0"/>
                  </a:moveTo>
                  <a:cubicBezTo>
                    <a:pt x="804" y="0"/>
                    <a:pt x="795" y="2"/>
                    <a:pt x="786" y="5"/>
                  </a:cubicBezTo>
                  <a:cubicBezTo>
                    <a:pt x="760" y="13"/>
                    <a:pt x="746" y="32"/>
                    <a:pt x="747" y="55"/>
                  </a:cubicBezTo>
                  <a:cubicBezTo>
                    <a:pt x="748" y="66"/>
                    <a:pt x="750" y="76"/>
                    <a:pt x="753" y="85"/>
                  </a:cubicBezTo>
                  <a:cubicBezTo>
                    <a:pt x="762" y="108"/>
                    <a:pt x="773" y="130"/>
                    <a:pt x="788" y="151"/>
                  </a:cubicBezTo>
                  <a:cubicBezTo>
                    <a:pt x="818" y="194"/>
                    <a:pt x="854" y="232"/>
                    <a:pt x="890" y="271"/>
                  </a:cubicBezTo>
                  <a:cubicBezTo>
                    <a:pt x="955" y="341"/>
                    <a:pt x="1016" y="412"/>
                    <a:pt x="1075" y="484"/>
                  </a:cubicBezTo>
                  <a:cubicBezTo>
                    <a:pt x="1099" y="515"/>
                    <a:pt x="1126" y="546"/>
                    <a:pt x="1151" y="576"/>
                  </a:cubicBezTo>
                  <a:cubicBezTo>
                    <a:pt x="1189" y="619"/>
                    <a:pt x="1225" y="662"/>
                    <a:pt x="1257" y="709"/>
                  </a:cubicBezTo>
                  <a:cubicBezTo>
                    <a:pt x="1303" y="778"/>
                    <a:pt x="1337" y="853"/>
                    <a:pt x="1366" y="930"/>
                  </a:cubicBezTo>
                  <a:cubicBezTo>
                    <a:pt x="1400" y="1019"/>
                    <a:pt x="1435" y="1108"/>
                    <a:pt x="1475" y="1195"/>
                  </a:cubicBezTo>
                  <a:cubicBezTo>
                    <a:pt x="1515" y="1281"/>
                    <a:pt x="1541" y="1371"/>
                    <a:pt x="1570" y="1460"/>
                  </a:cubicBezTo>
                  <a:cubicBezTo>
                    <a:pt x="1573" y="1469"/>
                    <a:pt x="1573" y="1479"/>
                    <a:pt x="1567" y="1488"/>
                  </a:cubicBezTo>
                  <a:cubicBezTo>
                    <a:pt x="1561" y="1499"/>
                    <a:pt x="1556" y="1509"/>
                    <a:pt x="1550" y="1519"/>
                  </a:cubicBezTo>
                  <a:cubicBezTo>
                    <a:pt x="1505" y="1595"/>
                    <a:pt x="1456" y="1669"/>
                    <a:pt x="1409" y="1742"/>
                  </a:cubicBezTo>
                  <a:cubicBezTo>
                    <a:pt x="1355" y="1828"/>
                    <a:pt x="1301" y="1915"/>
                    <a:pt x="1245" y="2001"/>
                  </a:cubicBezTo>
                  <a:cubicBezTo>
                    <a:pt x="1167" y="2119"/>
                    <a:pt x="1089" y="2237"/>
                    <a:pt x="1003" y="2348"/>
                  </a:cubicBezTo>
                  <a:cubicBezTo>
                    <a:pt x="991" y="2364"/>
                    <a:pt x="977" y="2372"/>
                    <a:pt x="959" y="2378"/>
                  </a:cubicBezTo>
                  <a:cubicBezTo>
                    <a:pt x="904" y="2395"/>
                    <a:pt x="848" y="2415"/>
                    <a:pt x="793" y="2435"/>
                  </a:cubicBezTo>
                  <a:cubicBezTo>
                    <a:pt x="736" y="2456"/>
                    <a:pt x="678" y="2476"/>
                    <a:pt x="621" y="2498"/>
                  </a:cubicBezTo>
                  <a:cubicBezTo>
                    <a:pt x="578" y="2513"/>
                    <a:pt x="535" y="2528"/>
                    <a:pt x="492" y="2543"/>
                  </a:cubicBezTo>
                  <a:cubicBezTo>
                    <a:pt x="457" y="2555"/>
                    <a:pt x="423" y="2567"/>
                    <a:pt x="388" y="2579"/>
                  </a:cubicBezTo>
                  <a:cubicBezTo>
                    <a:pt x="344" y="2593"/>
                    <a:pt x="299" y="2606"/>
                    <a:pt x="254" y="2621"/>
                  </a:cubicBezTo>
                  <a:cubicBezTo>
                    <a:pt x="250" y="2623"/>
                    <a:pt x="244" y="2625"/>
                    <a:pt x="240" y="2626"/>
                  </a:cubicBezTo>
                  <a:cubicBezTo>
                    <a:pt x="203" y="2639"/>
                    <a:pt x="167" y="2651"/>
                    <a:pt x="131" y="2665"/>
                  </a:cubicBezTo>
                  <a:cubicBezTo>
                    <a:pt x="96" y="2676"/>
                    <a:pt x="62" y="2687"/>
                    <a:pt x="28" y="2698"/>
                  </a:cubicBezTo>
                  <a:cubicBezTo>
                    <a:pt x="25" y="2699"/>
                    <a:pt x="23" y="2700"/>
                    <a:pt x="20" y="2701"/>
                  </a:cubicBezTo>
                  <a:cubicBezTo>
                    <a:pt x="7" y="2708"/>
                    <a:pt x="1" y="2719"/>
                    <a:pt x="3" y="2733"/>
                  </a:cubicBezTo>
                  <a:cubicBezTo>
                    <a:pt x="5" y="2744"/>
                    <a:pt x="12" y="2752"/>
                    <a:pt x="25" y="2753"/>
                  </a:cubicBezTo>
                  <a:cubicBezTo>
                    <a:pt x="41" y="2754"/>
                    <a:pt x="56" y="2756"/>
                    <a:pt x="71" y="2756"/>
                  </a:cubicBezTo>
                  <a:cubicBezTo>
                    <a:pt x="83" y="2756"/>
                    <a:pt x="95" y="2755"/>
                    <a:pt x="107" y="2752"/>
                  </a:cubicBezTo>
                  <a:cubicBezTo>
                    <a:pt x="139" y="2744"/>
                    <a:pt x="171" y="2735"/>
                    <a:pt x="201" y="2725"/>
                  </a:cubicBezTo>
                  <a:cubicBezTo>
                    <a:pt x="242" y="2712"/>
                    <a:pt x="282" y="2696"/>
                    <a:pt x="323" y="2684"/>
                  </a:cubicBezTo>
                  <a:cubicBezTo>
                    <a:pt x="375" y="2668"/>
                    <a:pt x="429" y="2650"/>
                    <a:pt x="481" y="2632"/>
                  </a:cubicBezTo>
                  <a:cubicBezTo>
                    <a:pt x="546" y="2610"/>
                    <a:pt x="609" y="2584"/>
                    <a:pt x="672" y="2556"/>
                  </a:cubicBezTo>
                  <a:cubicBezTo>
                    <a:pt x="727" y="2534"/>
                    <a:pt x="782" y="2510"/>
                    <a:pt x="838" y="2491"/>
                  </a:cubicBezTo>
                  <a:cubicBezTo>
                    <a:pt x="877" y="2477"/>
                    <a:pt x="917" y="2464"/>
                    <a:pt x="956" y="2451"/>
                  </a:cubicBezTo>
                  <a:cubicBezTo>
                    <a:pt x="992" y="2438"/>
                    <a:pt x="1028" y="2425"/>
                    <a:pt x="1063" y="2413"/>
                  </a:cubicBezTo>
                  <a:cubicBezTo>
                    <a:pt x="1067" y="2411"/>
                    <a:pt x="1071" y="2411"/>
                    <a:pt x="1075" y="2411"/>
                  </a:cubicBezTo>
                  <a:cubicBezTo>
                    <a:pt x="1080" y="2411"/>
                    <a:pt x="1085" y="2412"/>
                    <a:pt x="1089" y="2414"/>
                  </a:cubicBezTo>
                  <a:cubicBezTo>
                    <a:pt x="1147" y="2438"/>
                    <a:pt x="1207" y="2463"/>
                    <a:pt x="1264" y="2491"/>
                  </a:cubicBezTo>
                  <a:cubicBezTo>
                    <a:pt x="1388" y="2550"/>
                    <a:pt x="1508" y="2617"/>
                    <a:pt x="1623" y="2689"/>
                  </a:cubicBezTo>
                  <a:cubicBezTo>
                    <a:pt x="1697" y="2735"/>
                    <a:pt x="1769" y="2783"/>
                    <a:pt x="1840" y="2833"/>
                  </a:cubicBezTo>
                  <a:cubicBezTo>
                    <a:pt x="1900" y="2873"/>
                    <a:pt x="1958" y="2915"/>
                    <a:pt x="2016" y="2957"/>
                  </a:cubicBezTo>
                  <a:cubicBezTo>
                    <a:pt x="2049" y="2981"/>
                    <a:pt x="2080" y="3008"/>
                    <a:pt x="2111" y="3036"/>
                  </a:cubicBezTo>
                  <a:cubicBezTo>
                    <a:pt x="2146" y="3069"/>
                    <a:pt x="2176" y="3108"/>
                    <a:pt x="2201" y="3150"/>
                  </a:cubicBezTo>
                  <a:cubicBezTo>
                    <a:pt x="2209" y="3164"/>
                    <a:pt x="2214" y="3179"/>
                    <a:pt x="2216" y="3195"/>
                  </a:cubicBezTo>
                  <a:cubicBezTo>
                    <a:pt x="2222" y="3230"/>
                    <a:pt x="2227" y="3264"/>
                    <a:pt x="2233" y="3299"/>
                  </a:cubicBezTo>
                  <a:cubicBezTo>
                    <a:pt x="2243" y="3356"/>
                    <a:pt x="2254" y="3410"/>
                    <a:pt x="2265" y="3465"/>
                  </a:cubicBezTo>
                  <a:cubicBezTo>
                    <a:pt x="2278" y="3532"/>
                    <a:pt x="2294" y="3597"/>
                    <a:pt x="2310" y="3664"/>
                  </a:cubicBezTo>
                  <a:cubicBezTo>
                    <a:pt x="2332" y="3750"/>
                    <a:pt x="2362" y="3833"/>
                    <a:pt x="2396" y="3915"/>
                  </a:cubicBezTo>
                  <a:cubicBezTo>
                    <a:pt x="2430" y="3997"/>
                    <a:pt x="2467" y="4079"/>
                    <a:pt x="2509" y="4157"/>
                  </a:cubicBezTo>
                  <a:cubicBezTo>
                    <a:pt x="2546" y="4224"/>
                    <a:pt x="2585" y="4287"/>
                    <a:pt x="2631" y="4345"/>
                  </a:cubicBezTo>
                  <a:cubicBezTo>
                    <a:pt x="2671" y="4398"/>
                    <a:pt x="2716" y="4445"/>
                    <a:pt x="2761" y="4492"/>
                  </a:cubicBezTo>
                  <a:cubicBezTo>
                    <a:pt x="2774" y="4506"/>
                    <a:pt x="2788" y="4521"/>
                    <a:pt x="2805" y="4532"/>
                  </a:cubicBezTo>
                  <a:cubicBezTo>
                    <a:pt x="2821" y="4544"/>
                    <a:pt x="2838" y="4554"/>
                    <a:pt x="2859" y="4557"/>
                  </a:cubicBezTo>
                  <a:cubicBezTo>
                    <a:pt x="2863" y="4558"/>
                    <a:pt x="2867" y="4559"/>
                    <a:pt x="2871" y="4559"/>
                  </a:cubicBezTo>
                  <a:cubicBezTo>
                    <a:pt x="2895" y="4559"/>
                    <a:pt x="2910" y="4543"/>
                    <a:pt x="2913" y="4514"/>
                  </a:cubicBezTo>
                  <a:cubicBezTo>
                    <a:pt x="2915" y="4497"/>
                    <a:pt x="2915" y="4480"/>
                    <a:pt x="2912" y="4461"/>
                  </a:cubicBezTo>
                  <a:cubicBezTo>
                    <a:pt x="2908" y="4427"/>
                    <a:pt x="2903" y="4394"/>
                    <a:pt x="2895" y="4360"/>
                  </a:cubicBezTo>
                  <a:cubicBezTo>
                    <a:pt x="2874" y="4276"/>
                    <a:pt x="2846" y="4195"/>
                    <a:pt x="2810" y="4118"/>
                  </a:cubicBezTo>
                  <a:cubicBezTo>
                    <a:pt x="2750" y="3992"/>
                    <a:pt x="2686" y="3869"/>
                    <a:pt x="2622" y="3745"/>
                  </a:cubicBezTo>
                  <a:cubicBezTo>
                    <a:pt x="2576" y="3655"/>
                    <a:pt x="2525" y="3569"/>
                    <a:pt x="2464" y="3489"/>
                  </a:cubicBezTo>
                  <a:cubicBezTo>
                    <a:pt x="2449" y="3470"/>
                    <a:pt x="2435" y="3451"/>
                    <a:pt x="2422" y="3432"/>
                  </a:cubicBezTo>
                  <a:cubicBezTo>
                    <a:pt x="2353" y="3337"/>
                    <a:pt x="2299" y="3233"/>
                    <a:pt x="2247" y="3126"/>
                  </a:cubicBezTo>
                  <a:cubicBezTo>
                    <a:pt x="2241" y="3115"/>
                    <a:pt x="2236" y="3103"/>
                    <a:pt x="2233" y="3090"/>
                  </a:cubicBezTo>
                  <a:cubicBezTo>
                    <a:pt x="2229" y="3072"/>
                    <a:pt x="2235" y="3065"/>
                    <a:pt x="2246" y="3065"/>
                  </a:cubicBezTo>
                  <a:cubicBezTo>
                    <a:pt x="2248" y="3065"/>
                    <a:pt x="2250" y="3065"/>
                    <a:pt x="2253" y="3066"/>
                  </a:cubicBezTo>
                  <a:lnTo>
                    <a:pt x="2259" y="3066"/>
                  </a:lnTo>
                  <a:cubicBezTo>
                    <a:pt x="2293" y="3068"/>
                    <a:pt x="2327" y="3069"/>
                    <a:pt x="2361" y="3069"/>
                  </a:cubicBezTo>
                  <a:cubicBezTo>
                    <a:pt x="2400" y="3069"/>
                    <a:pt x="2440" y="3068"/>
                    <a:pt x="2479" y="3067"/>
                  </a:cubicBezTo>
                  <a:cubicBezTo>
                    <a:pt x="2519" y="3066"/>
                    <a:pt x="2559" y="3064"/>
                    <a:pt x="2599" y="3063"/>
                  </a:cubicBezTo>
                  <a:cubicBezTo>
                    <a:pt x="2640" y="3062"/>
                    <a:pt x="2681" y="3062"/>
                    <a:pt x="2722" y="3062"/>
                  </a:cubicBezTo>
                  <a:cubicBezTo>
                    <a:pt x="2731" y="3062"/>
                    <a:pt x="2739" y="3062"/>
                    <a:pt x="2748" y="3062"/>
                  </a:cubicBezTo>
                  <a:cubicBezTo>
                    <a:pt x="2808" y="3062"/>
                    <a:pt x="2868" y="3065"/>
                    <a:pt x="2927" y="3069"/>
                  </a:cubicBezTo>
                  <a:cubicBezTo>
                    <a:pt x="2992" y="3075"/>
                    <a:pt x="3056" y="3084"/>
                    <a:pt x="3120" y="3096"/>
                  </a:cubicBezTo>
                  <a:cubicBezTo>
                    <a:pt x="3183" y="3106"/>
                    <a:pt x="3248" y="3114"/>
                    <a:pt x="3312" y="3116"/>
                  </a:cubicBezTo>
                  <a:cubicBezTo>
                    <a:pt x="3361" y="3118"/>
                    <a:pt x="3411" y="3120"/>
                    <a:pt x="3460" y="3122"/>
                  </a:cubicBezTo>
                  <a:cubicBezTo>
                    <a:pt x="3487" y="3123"/>
                    <a:pt x="3514" y="3125"/>
                    <a:pt x="3541" y="3125"/>
                  </a:cubicBezTo>
                  <a:cubicBezTo>
                    <a:pt x="3545" y="3125"/>
                    <a:pt x="3549" y="3125"/>
                    <a:pt x="3554" y="3125"/>
                  </a:cubicBezTo>
                  <a:cubicBezTo>
                    <a:pt x="3638" y="3123"/>
                    <a:pt x="3721" y="3111"/>
                    <a:pt x="3803" y="3086"/>
                  </a:cubicBezTo>
                  <a:cubicBezTo>
                    <a:pt x="3817" y="3081"/>
                    <a:pt x="3830" y="3076"/>
                    <a:pt x="3844" y="3067"/>
                  </a:cubicBezTo>
                  <a:cubicBezTo>
                    <a:pt x="3873" y="3046"/>
                    <a:pt x="3880" y="3012"/>
                    <a:pt x="3859" y="2980"/>
                  </a:cubicBezTo>
                  <a:cubicBezTo>
                    <a:pt x="3851" y="2968"/>
                    <a:pt x="3842" y="2956"/>
                    <a:pt x="3830" y="2947"/>
                  </a:cubicBezTo>
                  <a:cubicBezTo>
                    <a:pt x="3783" y="2907"/>
                    <a:pt x="3732" y="2877"/>
                    <a:pt x="3675" y="2858"/>
                  </a:cubicBezTo>
                  <a:cubicBezTo>
                    <a:pt x="3588" y="2830"/>
                    <a:pt x="3499" y="2817"/>
                    <a:pt x="3410" y="2817"/>
                  </a:cubicBezTo>
                  <a:cubicBezTo>
                    <a:pt x="3384" y="2817"/>
                    <a:pt x="3359" y="2818"/>
                    <a:pt x="3334" y="2820"/>
                  </a:cubicBezTo>
                  <a:cubicBezTo>
                    <a:pt x="3279" y="2824"/>
                    <a:pt x="3224" y="2828"/>
                    <a:pt x="3170" y="2828"/>
                  </a:cubicBezTo>
                  <a:cubicBezTo>
                    <a:pt x="3106" y="2829"/>
                    <a:pt x="3041" y="2836"/>
                    <a:pt x="2978" y="2837"/>
                  </a:cubicBezTo>
                  <a:cubicBezTo>
                    <a:pt x="2945" y="2837"/>
                    <a:pt x="2912" y="2838"/>
                    <a:pt x="2879" y="2839"/>
                  </a:cubicBezTo>
                  <a:cubicBezTo>
                    <a:pt x="2837" y="2840"/>
                    <a:pt x="2794" y="2840"/>
                    <a:pt x="2752" y="2842"/>
                  </a:cubicBezTo>
                  <a:cubicBezTo>
                    <a:pt x="2734" y="2843"/>
                    <a:pt x="2715" y="2846"/>
                    <a:pt x="2696" y="2850"/>
                  </a:cubicBezTo>
                  <a:cubicBezTo>
                    <a:pt x="2628" y="2865"/>
                    <a:pt x="2561" y="2888"/>
                    <a:pt x="2495" y="2914"/>
                  </a:cubicBezTo>
                  <a:cubicBezTo>
                    <a:pt x="2430" y="2940"/>
                    <a:pt x="2365" y="2967"/>
                    <a:pt x="2299" y="2988"/>
                  </a:cubicBezTo>
                  <a:cubicBezTo>
                    <a:pt x="2265" y="2998"/>
                    <a:pt x="2232" y="3009"/>
                    <a:pt x="2199" y="3015"/>
                  </a:cubicBezTo>
                  <a:cubicBezTo>
                    <a:pt x="2195" y="3015"/>
                    <a:pt x="2192" y="3015"/>
                    <a:pt x="2189" y="3015"/>
                  </a:cubicBezTo>
                  <a:cubicBezTo>
                    <a:pt x="2177" y="3015"/>
                    <a:pt x="2167" y="3012"/>
                    <a:pt x="2159" y="3004"/>
                  </a:cubicBezTo>
                  <a:cubicBezTo>
                    <a:pt x="2154" y="2999"/>
                    <a:pt x="2147" y="2995"/>
                    <a:pt x="2142" y="2991"/>
                  </a:cubicBezTo>
                  <a:cubicBezTo>
                    <a:pt x="2089" y="2949"/>
                    <a:pt x="2036" y="2906"/>
                    <a:pt x="1983" y="2864"/>
                  </a:cubicBezTo>
                  <a:cubicBezTo>
                    <a:pt x="1952" y="2840"/>
                    <a:pt x="1920" y="2815"/>
                    <a:pt x="1888" y="2791"/>
                  </a:cubicBezTo>
                  <a:cubicBezTo>
                    <a:pt x="1844" y="2756"/>
                    <a:pt x="1800" y="2722"/>
                    <a:pt x="1756" y="2688"/>
                  </a:cubicBezTo>
                  <a:cubicBezTo>
                    <a:pt x="1695" y="2642"/>
                    <a:pt x="1630" y="2603"/>
                    <a:pt x="1564" y="2564"/>
                  </a:cubicBezTo>
                  <a:cubicBezTo>
                    <a:pt x="1486" y="2518"/>
                    <a:pt x="1405" y="2476"/>
                    <a:pt x="1319" y="2444"/>
                  </a:cubicBezTo>
                  <a:cubicBezTo>
                    <a:pt x="1277" y="2427"/>
                    <a:pt x="1235" y="2412"/>
                    <a:pt x="1193" y="2395"/>
                  </a:cubicBezTo>
                  <a:cubicBezTo>
                    <a:pt x="1186" y="2392"/>
                    <a:pt x="1179" y="2389"/>
                    <a:pt x="1172" y="2385"/>
                  </a:cubicBezTo>
                  <a:cubicBezTo>
                    <a:pt x="1169" y="2383"/>
                    <a:pt x="1170" y="2379"/>
                    <a:pt x="1173" y="2378"/>
                  </a:cubicBezTo>
                  <a:cubicBezTo>
                    <a:pt x="1178" y="2375"/>
                    <a:pt x="1183" y="2374"/>
                    <a:pt x="1189" y="2372"/>
                  </a:cubicBezTo>
                  <a:cubicBezTo>
                    <a:pt x="1222" y="2362"/>
                    <a:pt x="1256" y="2351"/>
                    <a:pt x="1290" y="2342"/>
                  </a:cubicBezTo>
                  <a:cubicBezTo>
                    <a:pt x="1327" y="2331"/>
                    <a:pt x="1365" y="2319"/>
                    <a:pt x="1403" y="2309"/>
                  </a:cubicBezTo>
                  <a:cubicBezTo>
                    <a:pt x="1486" y="2290"/>
                    <a:pt x="1569" y="2278"/>
                    <a:pt x="1652" y="2263"/>
                  </a:cubicBezTo>
                  <a:cubicBezTo>
                    <a:pt x="1703" y="2254"/>
                    <a:pt x="1754" y="2248"/>
                    <a:pt x="1806" y="2242"/>
                  </a:cubicBezTo>
                  <a:cubicBezTo>
                    <a:pt x="1809" y="2241"/>
                    <a:pt x="1813" y="2241"/>
                    <a:pt x="1817" y="2241"/>
                  </a:cubicBezTo>
                  <a:cubicBezTo>
                    <a:pt x="1859" y="2236"/>
                    <a:pt x="1902" y="2233"/>
                    <a:pt x="1944" y="2228"/>
                  </a:cubicBezTo>
                  <a:cubicBezTo>
                    <a:pt x="1999" y="2221"/>
                    <a:pt x="2054" y="2214"/>
                    <a:pt x="2109" y="2208"/>
                  </a:cubicBezTo>
                  <a:cubicBezTo>
                    <a:pt x="2111" y="2208"/>
                    <a:pt x="2113" y="2207"/>
                    <a:pt x="2115" y="2207"/>
                  </a:cubicBezTo>
                  <a:cubicBezTo>
                    <a:pt x="2179" y="2205"/>
                    <a:pt x="2243" y="2191"/>
                    <a:pt x="2306" y="2187"/>
                  </a:cubicBezTo>
                  <a:cubicBezTo>
                    <a:pt x="2356" y="2184"/>
                    <a:pt x="2406" y="2175"/>
                    <a:pt x="2457" y="2170"/>
                  </a:cubicBezTo>
                  <a:cubicBezTo>
                    <a:pt x="2556" y="2160"/>
                    <a:pt x="2655" y="2147"/>
                    <a:pt x="2753" y="2129"/>
                  </a:cubicBezTo>
                  <a:cubicBezTo>
                    <a:pt x="2816" y="2119"/>
                    <a:pt x="2878" y="2111"/>
                    <a:pt x="2941" y="2102"/>
                  </a:cubicBezTo>
                  <a:cubicBezTo>
                    <a:pt x="2961" y="2099"/>
                    <a:pt x="2981" y="2096"/>
                    <a:pt x="3000" y="2094"/>
                  </a:cubicBezTo>
                  <a:cubicBezTo>
                    <a:pt x="3010" y="2092"/>
                    <a:pt x="3020" y="2091"/>
                    <a:pt x="3029" y="2089"/>
                  </a:cubicBezTo>
                  <a:cubicBezTo>
                    <a:pt x="3042" y="2086"/>
                    <a:pt x="3050" y="2084"/>
                    <a:pt x="3056" y="2084"/>
                  </a:cubicBezTo>
                  <a:cubicBezTo>
                    <a:pt x="3068" y="2084"/>
                    <a:pt x="3072" y="2091"/>
                    <a:pt x="3084" y="2111"/>
                  </a:cubicBezTo>
                  <a:cubicBezTo>
                    <a:pt x="3124" y="2174"/>
                    <a:pt x="3169" y="2233"/>
                    <a:pt x="3219" y="2287"/>
                  </a:cubicBezTo>
                  <a:cubicBezTo>
                    <a:pt x="3258" y="2330"/>
                    <a:pt x="3297" y="2371"/>
                    <a:pt x="3337" y="2412"/>
                  </a:cubicBezTo>
                  <a:cubicBezTo>
                    <a:pt x="3363" y="2439"/>
                    <a:pt x="3388" y="2467"/>
                    <a:pt x="3416" y="2493"/>
                  </a:cubicBezTo>
                  <a:cubicBezTo>
                    <a:pt x="3469" y="2543"/>
                    <a:pt x="3525" y="2591"/>
                    <a:pt x="3581" y="2638"/>
                  </a:cubicBezTo>
                  <a:cubicBezTo>
                    <a:pt x="3626" y="2677"/>
                    <a:pt x="3675" y="2705"/>
                    <a:pt x="3730" y="2723"/>
                  </a:cubicBezTo>
                  <a:cubicBezTo>
                    <a:pt x="3754" y="2731"/>
                    <a:pt x="3777" y="2738"/>
                    <a:pt x="3802" y="2744"/>
                  </a:cubicBezTo>
                  <a:cubicBezTo>
                    <a:pt x="3878" y="2761"/>
                    <a:pt x="3954" y="2780"/>
                    <a:pt x="4030" y="2800"/>
                  </a:cubicBezTo>
                  <a:cubicBezTo>
                    <a:pt x="4050" y="2805"/>
                    <a:pt x="4071" y="2809"/>
                    <a:pt x="4091" y="2813"/>
                  </a:cubicBezTo>
                  <a:cubicBezTo>
                    <a:pt x="4099" y="2814"/>
                    <a:pt x="4106" y="2815"/>
                    <a:pt x="4114" y="2815"/>
                  </a:cubicBezTo>
                  <a:cubicBezTo>
                    <a:pt x="4123" y="2815"/>
                    <a:pt x="4132" y="2814"/>
                    <a:pt x="4140" y="2813"/>
                  </a:cubicBezTo>
                  <a:cubicBezTo>
                    <a:pt x="4173" y="2807"/>
                    <a:pt x="4188" y="2782"/>
                    <a:pt x="4176" y="2750"/>
                  </a:cubicBezTo>
                  <a:cubicBezTo>
                    <a:pt x="4172" y="2738"/>
                    <a:pt x="4167" y="2728"/>
                    <a:pt x="4161" y="2718"/>
                  </a:cubicBezTo>
                  <a:cubicBezTo>
                    <a:pt x="4119" y="2647"/>
                    <a:pt x="4071" y="2581"/>
                    <a:pt x="4009" y="2525"/>
                  </a:cubicBezTo>
                  <a:cubicBezTo>
                    <a:pt x="3944" y="2466"/>
                    <a:pt x="3876" y="2410"/>
                    <a:pt x="3811" y="2349"/>
                  </a:cubicBezTo>
                  <a:cubicBezTo>
                    <a:pt x="3781" y="2323"/>
                    <a:pt x="3749" y="2299"/>
                    <a:pt x="3719" y="2276"/>
                  </a:cubicBezTo>
                  <a:cubicBezTo>
                    <a:pt x="3693" y="2255"/>
                    <a:pt x="3667" y="2236"/>
                    <a:pt x="3640" y="2217"/>
                  </a:cubicBezTo>
                  <a:cubicBezTo>
                    <a:pt x="3581" y="2177"/>
                    <a:pt x="3519" y="2138"/>
                    <a:pt x="3459" y="2099"/>
                  </a:cubicBezTo>
                  <a:cubicBezTo>
                    <a:pt x="3433" y="2081"/>
                    <a:pt x="3408" y="2063"/>
                    <a:pt x="3382" y="2043"/>
                  </a:cubicBezTo>
                  <a:cubicBezTo>
                    <a:pt x="3374" y="2037"/>
                    <a:pt x="3375" y="2031"/>
                    <a:pt x="3384" y="2029"/>
                  </a:cubicBezTo>
                  <a:cubicBezTo>
                    <a:pt x="3414" y="2023"/>
                    <a:pt x="3443" y="2016"/>
                    <a:pt x="3474" y="2011"/>
                  </a:cubicBezTo>
                  <a:cubicBezTo>
                    <a:pt x="3520" y="2001"/>
                    <a:pt x="3567" y="1992"/>
                    <a:pt x="3613" y="1984"/>
                  </a:cubicBezTo>
                  <a:cubicBezTo>
                    <a:pt x="3682" y="1971"/>
                    <a:pt x="3749" y="1957"/>
                    <a:pt x="3818" y="1946"/>
                  </a:cubicBezTo>
                  <a:cubicBezTo>
                    <a:pt x="3868" y="1937"/>
                    <a:pt x="3919" y="1930"/>
                    <a:pt x="3971" y="1920"/>
                  </a:cubicBezTo>
                  <a:cubicBezTo>
                    <a:pt x="4028" y="1910"/>
                    <a:pt x="4085" y="1902"/>
                    <a:pt x="4145" y="1898"/>
                  </a:cubicBezTo>
                  <a:cubicBezTo>
                    <a:pt x="4156" y="1897"/>
                    <a:pt x="4168" y="1895"/>
                    <a:pt x="4179" y="1894"/>
                  </a:cubicBezTo>
                  <a:cubicBezTo>
                    <a:pt x="4220" y="1888"/>
                    <a:pt x="4263" y="1888"/>
                    <a:pt x="4303" y="1879"/>
                  </a:cubicBezTo>
                  <a:cubicBezTo>
                    <a:pt x="4305" y="1879"/>
                    <a:pt x="4307" y="1879"/>
                    <a:pt x="4309" y="1879"/>
                  </a:cubicBezTo>
                  <a:cubicBezTo>
                    <a:pt x="4317" y="1879"/>
                    <a:pt x="4324" y="1883"/>
                    <a:pt x="4329" y="1891"/>
                  </a:cubicBezTo>
                  <a:cubicBezTo>
                    <a:pt x="4335" y="1900"/>
                    <a:pt x="4340" y="1909"/>
                    <a:pt x="4346" y="1919"/>
                  </a:cubicBezTo>
                  <a:cubicBezTo>
                    <a:pt x="4409" y="2024"/>
                    <a:pt x="4474" y="2127"/>
                    <a:pt x="4542" y="2229"/>
                  </a:cubicBezTo>
                  <a:cubicBezTo>
                    <a:pt x="4565" y="2264"/>
                    <a:pt x="4592" y="2297"/>
                    <a:pt x="4622" y="2328"/>
                  </a:cubicBezTo>
                  <a:cubicBezTo>
                    <a:pt x="4663" y="2371"/>
                    <a:pt x="4705" y="2413"/>
                    <a:pt x="4745" y="2456"/>
                  </a:cubicBezTo>
                  <a:cubicBezTo>
                    <a:pt x="4775" y="2484"/>
                    <a:pt x="4802" y="2516"/>
                    <a:pt x="4826" y="2550"/>
                  </a:cubicBezTo>
                  <a:cubicBezTo>
                    <a:pt x="4868" y="2606"/>
                    <a:pt x="4905" y="2666"/>
                    <a:pt x="4940" y="2727"/>
                  </a:cubicBezTo>
                  <a:cubicBezTo>
                    <a:pt x="4978" y="2794"/>
                    <a:pt x="5024" y="2854"/>
                    <a:pt x="5077" y="2907"/>
                  </a:cubicBezTo>
                  <a:cubicBezTo>
                    <a:pt x="5130" y="2961"/>
                    <a:pt x="5184" y="3015"/>
                    <a:pt x="5237" y="3068"/>
                  </a:cubicBezTo>
                  <a:cubicBezTo>
                    <a:pt x="5250" y="3080"/>
                    <a:pt x="5264" y="3093"/>
                    <a:pt x="5279" y="3104"/>
                  </a:cubicBezTo>
                  <a:cubicBezTo>
                    <a:pt x="5299" y="3119"/>
                    <a:pt x="5323" y="3126"/>
                    <a:pt x="5348" y="3128"/>
                  </a:cubicBezTo>
                  <a:cubicBezTo>
                    <a:pt x="5351" y="3128"/>
                    <a:pt x="5353" y="3129"/>
                    <a:pt x="5356" y="3129"/>
                  </a:cubicBezTo>
                  <a:cubicBezTo>
                    <a:pt x="5392" y="3129"/>
                    <a:pt x="5424" y="3114"/>
                    <a:pt x="5453" y="3091"/>
                  </a:cubicBezTo>
                  <a:cubicBezTo>
                    <a:pt x="5466" y="3080"/>
                    <a:pt x="5474" y="3065"/>
                    <a:pt x="5475" y="3045"/>
                  </a:cubicBezTo>
                  <a:cubicBezTo>
                    <a:pt x="5475" y="3026"/>
                    <a:pt x="5474" y="3007"/>
                    <a:pt x="5470" y="2987"/>
                  </a:cubicBezTo>
                  <a:cubicBezTo>
                    <a:pt x="5463" y="2956"/>
                    <a:pt x="5453" y="2927"/>
                    <a:pt x="5440" y="2897"/>
                  </a:cubicBezTo>
                  <a:cubicBezTo>
                    <a:pt x="5428" y="2871"/>
                    <a:pt x="5416" y="2845"/>
                    <a:pt x="5405" y="2819"/>
                  </a:cubicBezTo>
                  <a:cubicBezTo>
                    <a:pt x="5373" y="2748"/>
                    <a:pt x="5342" y="2675"/>
                    <a:pt x="5305" y="2606"/>
                  </a:cubicBezTo>
                  <a:cubicBezTo>
                    <a:pt x="5285" y="2568"/>
                    <a:pt x="5261" y="2533"/>
                    <a:pt x="5234" y="2501"/>
                  </a:cubicBezTo>
                  <a:cubicBezTo>
                    <a:pt x="5166" y="2424"/>
                    <a:pt x="5091" y="2354"/>
                    <a:pt x="5013" y="2291"/>
                  </a:cubicBezTo>
                  <a:cubicBezTo>
                    <a:pt x="4966" y="2252"/>
                    <a:pt x="4917" y="2216"/>
                    <a:pt x="4868" y="2179"/>
                  </a:cubicBezTo>
                  <a:cubicBezTo>
                    <a:pt x="4796" y="2124"/>
                    <a:pt x="4721" y="2069"/>
                    <a:pt x="4646" y="2015"/>
                  </a:cubicBezTo>
                  <a:cubicBezTo>
                    <a:pt x="4575" y="1963"/>
                    <a:pt x="4499" y="1917"/>
                    <a:pt x="4422" y="1871"/>
                  </a:cubicBezTo>
                  <a:cubicBezTo>
                    <a:pt x="4414" y="1867"/>
                    <a:pt x="4407" y="1862"/>
                    <a:pt x="4398" y="1858"/>
                  </a:cubicBezTo>
                  <a:cubicBezTo>
                    <a:pt x="4392" y="1853"/>
                    <a:pt x="4392" y="1848"/>
                    <a:pt x="4398" y="1844"/>
                  </a:cubicBezTo>
                  <a:cubicBezTo>
                    <a:pt x="4433" y="1818"/>
                    <a:pt x="4466" y="1791"/>
                    <a:pt x="4498" y="1764"/>
                  </a:cubicBezTo>
                  <a:cubicBezTo>
                    <a:pt x="4517" y="1748"/>
                    <a:pt x="4536" y="1732"/>
                    <a:pt x="4555" y="1717"/>
                  </a:cubicBezTo>
                  <a:cubicBezTo>
                    <a:pt x="4612" y="1671"/>
                    <a:pt x="4673" y="1627"/>
                    <a:pt x="4732" y="1583"/>
                  </a:cubicBezTo>
                  <a:cubicBezTo>
                    <a:pt x="4824" y="1516"/>
                    <a:pt x="4918" y="1451"/>
                    <a:pt x="5015" y="1389"/>
                  </a:cubicBezTo>
                  <a:cubicBezTo>
                    <a:pt x="5085" y="1343"/>
                    <a:pt x="5157" y="1299"/>
                    <a:pt x="5224" y="1249"/>
                  </a:cubicBezTo>
                  <a:cubicBezTo>
                    <a:pt x="5292" y="1197"/>
                    <a:pt x="5347" y="1134"/>
                    <a:pt x="5388" y="1060"/>
                  </a:cubicBezTo>
                  <a:cubicBezTo>
                    <a:pt x="5402" y="1035"/>
                    <a:pt x="5416" y="1009"/>
                    <a:pt x="5428" y="984"/>
                  </a:cubicBezTo>
                  <a:cubicBezTo>
                    <a:pt x="5445" y="951"/>
                    <a:pt x="5464" y="920"/>
                    <a:pt x="5485" y="890"/>
                  </a:cubicBezTo>
                  <a:cubicBezTo>
                    <a:pt x="5501" y="865"/>
                    <a:pt x="5516" y="840"/>
                    <a:pt x="5532" y="815"/>
                  </a:cubicBezTo>
                  <a:cubicBezTo>
                    <a:pt x="5540" y="803"/>
                    <a:pt x="5546" y="788"/>
                    <a:pt x="5548" y="774"/>
                  </a:cubicBezTo>
                  <a:cubicBezTo>
                    <a:pt x="5551" y="748"/>
                    <a:pt x="5539" y="734"/>
                    <a:pt x="5512" y="733"/>
                  </a:cubicBezTo>
                  <a:cubicBezTo>
                    <a:pt x="5509" y="733"/>
                    <a:pt x="5505" y="732"/>
                    <a:pt x="5502" y="732"/>
                  </a:cubicBezTo>
                  <a:cubicBezTo>
                    <a:pt x="5486" y="732"/>
                    <a:pt x="5471" y="736"/>
                    <a:pt x="5457" y="739"/>
                  </a:cubicBezTo>
                  <a:cubicBezTo>
                    <a:pt x="5350" y="766"/>
                    <a:pt x="5248" y="801"/>
                    <a:pt x="5161" y="866"/>
                  </a:cubicBezTo>
                  <a:cubicBezTo>
                    <a:pt x="5115" y="901"/>
                    <a:pt x="5067" y="933"/>
                    <a:pt x="5024" y="969"/>
                  </a:cubicBezTo>
                  <a:cubicBezTo>
                    <a:pt x="4968" y="1019"/>
                    <a:pt x="4912" y="1068"/>
                    <a:pt x="4857" y="1117"/>
                  </a:cubicBezTo>
                  <a:cubicBezTo>
                    <a:pt x="4797" y="1172"/>
                    <a:pt x="4741" y="1231"/>
                    <a:pt x="4690" y="1295"/>
                  </a:cubicBezTo>
                  <a:cubicBezTo>
                    <a:pt x="4636" y="1362"/>
                    <a:pt x="4588" y="1433"/>
                    <a:pt x="4538" y="1503"/>
                  </a:cubicBezTo>
                  <a:cubicBezTo>
                    <a:pt x="4498" y="1558"/>
                    <a:pt x="4464" y="1617"/>
                    <a:pt x="4428" y="1675"/>
                  </a:cubicBezTo>
                  <a:cubicBezTo>
                    <a:pt x="4403" y="1715"/>
                    <a:pt x="4378" y="1755"/>
                    <a:pt x="4353" y="1796"/>
                  </a:cubicBezTo>
                  <a:cubicBezTo>
                    <a:pt x="4347" y="1807"/>
                    <a:pt x="4339" y="1814"/>
                    <a:pt x="4326" y="1814"/>
                  </a:cubicBezTo>
                  <a:cubicBezTo>
                    <a:pt x="4326" y="1814"/>
                    <a:pt x="4325" y="1814"/>
                    <a:pt x="4324" y="1814"/>
                  </a:cubicBezTo>
                  <a:cubicBezTo>
                    <a:pt x="4309" y="1814"/>
                    <a:pt x="4295" y="1817"/>
                    <a:pt x="4282" y="1818"/>
                  </a:cubicBezTo>
                  <a:cubicBezTo>
                    <a:pt x="4234" y="1823"/>
                    <a:pt x="4185" y="1828"/>
                    <a:pt x="4136" y="1833"/>
                  </a:cubicBezTo>
                  <a:cubicBezTo>
                    <a:pt x="4107" y="1836"/>
                    <a:pt x="4077" y="1842"/>
                    <a:pt x="4047" y="1846"/>
                  </a:cubicBezTo>
                  <a:cubicBezTo>
                    <a:pt x="3997" y="1854"/>
                    <a:pt x="3946" y="1863"/>
                    <a:pt x="3895" y="1872"/>
                  </a:cubicBezTo>
                  <a:cubicBezTo>
                    <a:pt x="3851" y="1879"/>
                    <a:pt x="3808" y="1888"/>
                    <a:pt x="3764" y="1897"/>
                  </a:cubicBezTo>
                  <a:cubicBezTo>
                    <a:pt x="3724" y="1904"/>
                    <a:pt x="3684" y="1912"/>
                    <a:pt x="3644" y="1920"/>
                  </a:cubicBezTo>
                  <a:cubicBezTo>
                    <a:pt x="3597" y="1930"/>
                    <a:pt x="3551" y="1938"/>
                    <a:pt x="3504" y="1947"/>
                  </a:cubicBezTo>
                  <a:cubicBezTo>
                    <a:pt x="3444" y="1957"/>
                    <a:pt x="3385" y="1968"/>
                    <a:pt x="3326" y="1980"/>
                  </a:cubicBezTo>
                  <a:cubicBezTo>
                    <a:pt x="3320" y="1981"/>
                    <a:pt x="3316" y="1981"/>
                    <a:pt x="3311" y="1981"/>
                  </a:cubicBezTo>
                  <a:cubicBezTo>
                    <a:pt x="3297" y="1981"/>
                    <a:pt x="3285" y="1977"/>
                    <a:pt x="3272" y="1969"/>
                  </a:cubicBezTo>
                  <a:cubicBezTo>
                    <a:pt x="3229" y="1939"/>
                    <a:pt x="3183" y="1916"/>
                    <a:pt x="3137" y="1893"/>
                  </a:cubicBezTo>
                  <a:cubicBezTo>
                    <a:pt x="3107" y="1877"/>
                    <a:pt x="3077" y="1862"/>
                    <a:pt x="3046" y="1847"/>
                  </a:cubicBezTo>
                  <a:cubicBezTo>
                    <a:pt x="2999" y="1821"/>
                    <a:pt x="2958" y="1788"/>
                    <a:pt x="2925" y="1746"/>
                  </a:cubicBezTo>
                  <a:cubicBezTo>
                    <a:pt x="2917" y="1736"/>
                    <a:pt x="2913" y="1727"/>
                    <a:pt x="2918" y="1714"/>
                  </a:cubicBezTo>
                  <a:cubicBezTo>
                    <a:pt x="2924" y="1700"/>
                    <a:pt x="2928" y="1686"/>
                    <a:pt x="2935" y="1673"/>
                  </a:cubicBezTo>
                  <a:cubicBezTo>
                    <a:pt x="2949" y="1644"/>
                    <a:pt x="2964" y="1616"/>
                    <a:pt x="2980" y="1589"/>
                  </a:cubicBezTo>
                  <a:cubicBezTo>
                    <a:pt x="3026" y="1506"/>
                    <a:pt x="3082" y="1430"/>
                    <a:pt x="3136" y="1351"/>
                  </a:cubicBezTo>
                  <a:cubicBezTo>
                    <a:pt x="3174" y="1296"/>
                    <a:pt x="3213" y="1240"/>
                    <a:pt x="3243" y="1178"/>
                  </a:cubicBezTo>
                  <a:cubicBezTo>
                    <a:pt x="3254" y="1156"/>
                    <a:pt x="3264" y="1131"/>
                    <a:pt x="3270" y="1107"/>
                  </a:cubicBezTo>
                  <a:cubicBezTo>
                    <a:pt x="3286" y="1040"/>
                    <a:pt x="3296" y="973"/>
                    <a:pt x="3307" y="905"/>
                  </a:cubicBezTo>
                  <a:cubicBezTo>
                    <a:pt x="3314" y="862"/>
                    <a:pt x="3309" y="819"/>
                    <a:pt x="3295" y="777"/>
                  </a:cubicBezTo>
                  <a:cubicBezTo>
                    <a:pt x="3289" y="758"/>
                    <a:pt x="3285" y="739"/>
                    <a:pt x="3279" y="720"/>
                  </a:cubicBezTo>
                  <a:cubicBezTo>
                    <a:pt x="3275" y="709"/>
                    <a:pt x="3272" y="699"/>
                    <a:pt x="3268" y="689"/>
                  </a:cubicBezTo>
                  <a:cubicBezTo>
                    <a:pt x="3255" y="657"/>
                    <a:pt x="3236" y="641"/>
                    <a:pt x="3211" y="641"/>
                  </a:cubicBezTo>
                  <a:cubicBezTo>
                    <a:pt x="3196" y="641"/>
                    <a:pt x="3180" y="647"/>
                    <a:pt x="3162" y="658"/>
                  </a:cubicBezTo>
                  <a:cubicBezTo>
                    <a:pt x="3139" y="673"/>
                    <a:pt x="3123" y="693"/>
                    <a:pt x="3108" y="715"/>
                  </a:cubicBezTo>
                  <a:cubicBezTo>
                    <a:pt x="3068" y="772"/>
                    <a:pt x="3035" y="833"/>
                    <a:pt x="3012" y="899"/>
                  </a:cubicBezTo>
                  <a:cubicBezTo>
                    <a:pt x="2982" y="986"/>
                    <a:pt x="2954" y="1074"/>
                    <a:pt x="2927" y="1162"/>
                  </a:cubicBezTo>
                  <a:cubicBezTo>
                    <a:pt x="2907" y="1233"/>
                    <a:pt x="2891" y="1302"/>
                    <a:pt x="2884" y="1375"/>
                  </a:cubicBezTo>
                  <a:cubicBezTo>
                    <a:pt x="2879" y="1425"/>
                    <a:pt x="2877" y="1475"/>
                    <a:pt x="2874" y="1525"/>
                  </a:cubicBezTo>
                  <a:cubicBezTo>
                    <a:pt x="2871" y="1568"/>
                    <a:pt x="2867" y="1612"/>
                    <a:pt x="2872" y="1655"/>
                  </a:cubicBezTo>
                  <a:cubicBezTo>
                    <a:pt x="2873" y="1671"/>
                    <a:pt x="2867" y="1682"/>
                    <a:pt x="2858" y="1693"/>
                  </a:cubicBezTo>
                  <a:cubicBezTo>
                    <a:pt x="2825" y="1730"/>
                    <a:pt x="2792" y="1769"/>
                    <a:pt x="2760" y="1806"/>
                  </a:cubicBezTo>
                  <a:cubicBezTo>
                    <a:pt x="2719" y="1854"/>
                    <a:pt x="2676" y="1902"/>
                    <a:pt x="2638" y="1952"/>
                  </a:cubicBezTo>
                  <a:cubicBezTo>
                    <a:pt x="2608" y="1992"/>
                    <a:pt x="2577" y="2031"/>
                    <a:pt x="2548" y="2070"/>
                  </a:cubicBezTo>
                  <a:cubicBezTo>
                    <a:pt x="2543" y="2077"/>
                    <a:pt x="2537" y="2083"/>
                    <a:pt x="2532" y="2089"/>
                  </a:cubicBezTo>
                  <a:cubicBezTo>
                    <a:pt x="2526" y="2098"/>
                    <a:pt x="2518" y="2103"/>
                    <a:pt x="2508" y="2104"/>
                  </a:cubicBezTo>
                  <a:cubicBezTo>
                    <a:pt x="2500" y="2105"/>
                    <a:pt x="2492" y="2106"/>
                    <a:pt x="2484" y="2107"/>
                  </a:cubicBezTo>
                  <a:cubicBezTo>
                    <a:pt x="2437" y="2112"/>
                    <a:pt x="2389" y="2116"/>
                    <a:pt x="2342" y="2122"/>
                  </a:cubicBezTo>
                  <a:cubicBezTo>
                    <a:pt x="2258" y="2131"/>
                    <a:pt x="2175" y="2142"/>
                    <a:pt x="2091" y="2153"/>
                  </a:cubicBezTo>
                  <a:cubicBezTo>
                    <a:pt x="2087" y="2154"/>
                    <a:pt x="2084" y="2154"/>
                    <a:pt x="2080" y="2155"/>
                  </a:cubicBezTo>
                  <a:cubicBezTo>
                    <a:pt x="2025" y="2160"/>
                    <a:pt x="1969" y="2166"/>
                    <a:pt x="1914" y="2172"/>
                  </a:cubicBezTo>
                  <a:cubicBezTo>
                    <a:pt x="1870" y="2177"/>
                    <a:pt x="1825" y="2182"/>
                    <a:pt x="1781" y="2188"/>
                  </a:cubicBezTo>
                  <a:cubicBezTo>
                    <a:pt x="1753" y="2191"/>
                    <a:pt x="1726" y="2193"/>
                    <a:pt x="1698" y="2196"/>
                  </a:cubicBezTo>
                  <a:cubicBezTo>
                    <a:pt x="1665" y="2198"/>
                    <a:pt x="1633" y="2201"/>
                    <a:pt x="1601" y="2204"/>
                  </a:cubicBezTo>
                  <a:cubicBezTo>
                    <a:pt x="1563" y="2208"/>
                    <a:pt x="1525" y="2214"/>
                    <a:pt x="1488" y="2217"/>
                  </a:cubicBezTo>
                  <a:cubicBezTo>
                    <a:pt x="1422" y="2222"/>
                    <a:pt x="1359" y="2242"/>
                    <a:pt x="1297" y="2261"/>
                  </a:cubicBezTo>
                  <a:cubicBezTo>
                    <a:pt x="1250" y="2276"/>
                    <a:pt x="1204" y="2293"/>
                    <a:pt x="1158" y="2308"/>
                  </a:cubicBezTo>
                  <a:cubicBezTo>
                    <a:pt x="1150" y="2311"/>
                    <a:pt x="1143" y="2314"/>
                    <a:pt x="1135" y="2315"/>
                  </a:cubicBezTo>
                  <a:cubicBezTo>
                    <a:pt x="1135" y="2315"/>
                    <a:pt x="1134" y="2315"/>
                    <a:pt x="1134" y="2315"/>
                  </a:cubicBezTo>
                  <a:cubicBezTo>
                    <a:pt x="1132" y="2315"/>
                    <a:pt x="1129" y="2313"/>
                    <a:pt x="1128" y="2312"/>
                  </a:cubicBezTo>
                  <a:cubicBezTo>
                    <a:pt x="1126" y="2310"/>
                    <a:pt x="1127" y="2306"/>
                    <a:pt x="1128" y="2304"/>
                  </a:cubicBezTo>
                  <a:cubicBezTo>
                    <a:pt x="1135" y="2290"/>
                    <a:pt x="1143" y="2276"/>
                    <a:pt x="1152" y="2262"/>
                  </a:cubicBezTo>
                  <a:cubicBezTo>
                    <a:pt x="1195" y="2197"/>
                    <a:pt x="1240" y="2132"/>
                    <a:pt x="1284" y="2066"/>
                  </a:cubicBezTo>
                  <a:cubicBezTo>
                    <a:pt x="1314" y="2021"/>
                    <a:pt x="1342" y="1975"/>
                    <a:pt x="1370" y="1929"/>
                  </a:cubicBezTo>
                  <a:cubicBezTo>
                    <a:pt x="1394" y="1890"/>
                    <a:pt x="1417" y="1851"/>
                    <a:pt x="1439" y="1812"/>
                  </a:cubicBezTo>
                  <a:cubicBezTo>
                    <a:pt x="1471" y="1760"/>
                    <a:pt x="1503" y="1706"/>
                    <a:pt x="1533" y="1654"/>
                  </a:cubicBezTo>
                  <a:cubicBezTo>
                    <a:pt x="1560" y="1611"/>
                    <a:pt x="1585" y="1568"/>
                    <a:pt x="1612" y="1525"/>
                  </a:cubicBezTo>
                  <a:cubicBezTo>
                    <a:pt x="1618" y="1515"/>
                    <a:pt x="1626" y="1509"/>
                    <a:pt x="1638" y="1506"/>
                  </a:cubicBezTo>
                  <a:cubicBezTo>
                    <a:pt x="1660" y="1500"/>
                    <a:pt x="1683" y="1494"/>
                    <a:pt x="1705" y="1486"/>
                  </a:cubicBezTo>
                  <a:cubicBezTo>
                    <a:pt x="1768" y="1467"/>
                    <a:pt x="1831" y="1451"/>
                    <a:pt x="1896" y="1437"/>
                  </a:cubicBezTo>
                  <a:cubicBezTo>
                    <a:pt x="1936" y="1429"/>
                    <a:pt x="1975" y="1421"/>
                    <a:pt x="2015" y="1411"/>
                  </a:cubicBezTo>
                  <a:cubicBezTo>
                    <a:pt x="2062" y="1398"/>
                    <a:pt x="2110" y="1385"/>
                    <a:pt x="2157" y="1373"/>
                  </a:cubicBezTo>
                  <a:cubicBezTo>
                    <a:pt x="2235" y="1351"/>
                    <a:pt x="2315" y="1331"/>
                    <a:pt x="2393" y="1307"/>
                  </a:cubicBezTo>
                  <a:cubicBezTo>
                    <a:pt x="2479" y="1281"/>
                    <a:pt x="2564" y="1252"/>
                    <a:pt x="2648" y="1218"/>
                  </a:cubicBezTo>
                  <a:cubicBezTo>
                    <a:pt x="2693" y="1201"/>
                    <a:pt x="2735" y="1177"/>
                    <a:pt x="2774" y="1150"/>
                  </a:cubicBezTo>
                  <a:cubicBezTo>
                    <a:pt x="2824" y="1114"/>
                    <a:pt x="2860" y="1067"/>
                    <a:pt x="2884" y="1012"/>
                  </a:cubicBezTo>
                  <a:cubicBezTo>
                    <a:pt x="2894" y="994"/>
                    <a:pt x="2898" y="975"/>
                    <a:pt x="2896" y="954"/>
                  </a:cubicBezTo>
                  <a:cubicBezTo>
                    <a:pt x="2894" y="925"/>
                    <a:pt x="2876" y="908"/>
                    <a:pt x="2846" y="905"/>
                  </a:cubicBezTo>
                  <a:cubicBezTo>
                    <a:pt x="2841" y="904"/>
                    <a:pt x="2837" y="904"/>
                    <a:pt x="2833" y="904"/>
                  </a:cubicBezTo>
                  <a:cubicBezTo>
                    <a:pt x="2822" y="904"/>
                    <a:pt x="2811" y="906"/>
                    <a:pt x="2799" y="909"/>
                  </a:cubicBezTo>
                  <a:cubicBezTo>
                    <a:pt x="2789" y="911"/>
                    <a:pt x="2779" y="913"/>
                    <a:pt x="2769" y="915"/>
                  </a:cubicBezTo>
                  <a:cubicBezTo>
                    <a:pt x="2690" y="927"/>
                    <a:pt x="2613" y="950"/>
                    <a:pt x="2538" y="976"/>
                  </a:cubicBezTo>
                  <a:cubicBezTo>
                    <a:pt x="2470" y="1000"/>
                    <a:pt x="2402" y="1027"/>
                    <a:pt x="2339" y="1060"/>
                  </a:cubicBezTo>
                  <a:cubicBezTo>
                    <a:pt x="2283" y="1087"/>
                    <a:pt x="2227" y="1118"/>
                    <a:pt x="2172" y="1148"/>
                  </a:cubicBezTo>
                  <a:cubicBezTo>
                    <a:pt x="2089" y="1193"/>
                    <a:pt x="2007" y="1240"/>
                    <a:pt x="1928" y="1290"/>
                  </a:cubicBezTo>
                  <a:cubicBezTo>
                    <a:pt x="1853" y="1339"/>
                    <a:pt x="1775" y="1385"/>
                    <a:pt x="1695" y="1426"/>
                  </a:cubicBezTo>
                  <a:cubicBezTo>
                    <a:pt x="1674" y="1436"/>
                    <a:pt x="1655" y="1446"/>
                    <a:pt x="1635" y="1457"/>
                  </a:cubicBezTo>
                  <a:cubicBezTo>
                    <a:pt x="1633" y="1458"/>
                    <a:pt x="1631" y="1458"/>
                    <a:pt x="1629" y="1458"/>
                  </a:cubicBezTo>
                  <a:cubicBezTo>
                    <a:pt x="1625" y="1458"/>
                    <a:pt x="1622" y="1455"/>
                    <a:pt x="1621" y="1450"/>
                  </a:cubicBezTo>
                  <a:cubicBezTo>
                    <a:pt x="1620" y="1443"/>
                    <a:pt x="1619" y="1436"/>
                    <a:pt x="1619" y="1429"/>
                  </a:cubicBezTo>
                  <a:cubicBezTo>
                    <a:pt x="1622" y="1370"/>
                    <a:pt x="1614" y="1310"/>
                    <a:pt x="1612" y="1251"/>
                  </a:cubicBezTo>
                  <a:cubicBezTo>
                    <a:pt x="1611" y="1206"/>
                    <a:pt x="1608" y="1161"/>
                    <a:pt x="1606" y="1115"/>
                  </a:cubicBezTo>
                  <a:cubicBezTo>
                    <a:pt x="1604" y="1067"/>
                    <a:pt x="1602" y="1019"/>
                    <a:pt x="1597" y="970"/>
                  </a:cubicBezTo>
                  <a:cubicBezTo>
                    <a:pt x="1590" y="912"/>
                    <a:pt x="1587" y="854"/>
                    <a:pt x="1576" y="796"/>
                  </a:cubicBezTo>
                  <a:cubicBezTo>
                    <a:pt x="1575" y="793"/>
                    <a:pt x="1575" y="789"/>
                    <a:pt x="1575" y="785"/>
                  </a:cubicBezTo>
                  <a:cubicBezTo>
                    <a:pt x="1574" y="742"/>
                    <a:pt x="1561" y="701"/>
                    <a:pt x="1549" y="661"/>
                  </a:cubicBezTo>
                  <a:cubicBezTo>
                    <a:pt x="1531" y="603"/>
                    <a:pt x="1503" y="550"/>
                    <a:pt x="1476" y="495"/>
                  </a:cubicBezTo>
                  <a:cubicBezTo>
                    <a:pt x="1455" y="456"/>
                    <a:pt x="1429" y="420"/>
                    <a:pt x="1399" y="386"/>
                  </a:cubicBezTo>
                  <a:cubicBezTo>
                    <a:pt x="1369" y="352"/>
                    <a:pt x="1339" y="318"/>
                    <a:pt x="1308" y="286"/>
                  </a:cubicBezTo>
                  <a:cubicBezTo>
                    <a:pt x="1283" y="259"/>
                    <a:pt x="1256" y="235"/>
                    <a:pt x="1227" y="213"/>
                  </a:cubicBezTo>
                  <a:cubicBezTo>
                    <a:pt x="1183" y="180"/>
                    <a:pt x="1137" y="148"/>
                    <a:pt x="1096" y="114"/>
                  </a:cubicBezTo>
                  <a:cubicBezTo>
                    <a:pt x="1020" y="50"/>
                    <a:pt x="928" y="22"/>
                    <a:pt x="830" y="2"/>
                  </a:cubicBezTo>
                  <a:cubicBezTo>
                    <a:pt x="825" y="1"/>
                    <a:pt x="819" y="0"/>
                    <a:pt x="8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36"/>
            <p:cNvSpPr/>
            <p:nvPr/>
          </p:nvSpPr>
          <p:spPr>
            <a:xfrm>
              <a:off x="6453650" y="3522318"/>
              <a:ext cx="47982" cy="49056"/>
            </a:xfrm>
            <a:custGeom>
              <a:avLst/>
              <a:gdLst/>
              <a:ahLst/>
              <a:cxnLst/>
              <a:rect l="l" t="t" r="r" b="b"/>
              <a:pathLst>
                <a:path w="447" h="457" extrusionOk="0">
                  <a:moveTo>
                    <a:pt x="237" y="1"/>
                  </a:moveTo>
                  <a:cubicBezTo>
                    <a:pt x="198" y="1"/>
                    <a:pt x="159" y="7"/>
                    <a:pt x="122" y="20"/>
                  </a:cubicBezTo>
                  <a:cubicBezTo>
                    <a:pt x="91" y="31"/>
                    <a:pt x="67" y="52"/>
                    <a:pt x="47" y="76"/>
                  </a:cubicBezTo>
                  <a:cubicBezTo>
                    <a:pt x="36" y="86"/>
                    <a:pt x="33" y="100"/>
                    <a:pt x="25" y="111"/>
                  </a:cubicBezTo>
                  <a:cubicBezTo>
                    <a:pt x="7" y="145"/>
                    <a:pt x="1" y="182"/>
                    <a:pt x="4" y="220"/>
                  </a:cubicBezTo>
                  <a:cubicBezTo>
                    <a:pt x="7" y="249"/>
                    <a:pt x="10" y="279"/>
                    <a:pt x="20" y="308"/>
                  </a:cubicBezTo>
                  <a:cubicBezTo>
                    <a:pt x="34" y="346"/>
                    <a:pt x="47" y="383"/>
                    <a:pt x="75" y="414"/>
                  </a:cubicBezTo>
                  <a:cubicBezTo>
                    <a:pt x="81" y="420"/>
                    <a:pt x="86" y="426"/>
                    <a:pt x="93" y="430"/>
                  </a:cubicBezTo>
                  <a:cubicBezTo>
                    <a:pt x="123" y="446"/>
                    <a:pt x="154" y="455"/>
                    <a:pt x="189" y="456"/>
                  </a:cubicBezTo>
                  <a:cubicBezTo>
                    <a:pt x="215" y="456"/>
                    <a:pt x="239" y="451"/>
                    <a:pt x="265" y="445"/>
                  </a:cubicBezTo>
                  <a:cubicBezTo>
                    <a:pt x="313" y="434"/>
                    <a:pt x="358" y="415"/>
                    <a:pt x="396" y="381"/>
                  </a:cubicBezTo>
                  <a:cubicBezTo>
                    <a:pt x="409" y="370"/>
                    <a:pt x="418" y="357"/>
                    <a:pt x="427" y="343"/>
                  </a:cubicBezTo>
                  <a:cubicBezTo>
                    <a:pt x="443" y="315"/>
                    <a:pt x="444" y="284"/>
                    <a:pt x="446" y="253"/>
                  </a:cubicBezTo>
                  <a:cubicBezTo>
                    <a:pt x="446" y="238"/>
                    <a:pt x="444" y="223"/>
                    <a:pt x="439" y="207"/>
                  </a:cubicBezTo>
                  <a:cubicBezTo>
                    <a:pt x="431" y="187"/>
                    <a:pt x="426" y="166"/>
                    <a:pt x="418" y="146"/>
                  </a:cubicBezTo>
                  <a:cubicBezTo>
                    <a:pt x="412" y="126"/>
                    <a:pt x="405" y="106"/>
                    <a:pt x="395" y="89"/>
                  </a:cubicBezTo>
                  <a:cubicBezTo>
                    <a:pt x="384" y="68"/>
                    <a:pt x="370" y="50"/>
                    <a:pt x="351" y="37"/>
                  </a:cubicBezTo>
                  <a:cubicBezTo>
                    <a:pt x="319" y="17"/>
                    <a:pt x="285" y="3"/>
                    <a:pt x="246" y="1"/>
                  </a:cubicBezTo>
                  <a:cubicBezTo>
                    <a:pt x="243" y="1"/>
                    <a:pt x="240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36"/>
            <p:cNvSpPr/>
            <p:nvPr/>
          </p:nvSpPr>
          <p:spPr>
            <a:xfrm>
              <a:off x="6366703" y="3436552"/>
              <a:ext cx="48304" cy="45835"/>
            </a:xfrm>
            <a:custGeom>
              <a:avLst/>
              <a:gdLst/>
              <a:ahLst/>
              <a:cxnLst/>
              <a:rect l="l" t="t" r="r" b="b"/>
              <a:pathLst>
                <a:path w="450" h="427" extrusionOk="0">
                  <a:moveTo>
                    <a:pt x="230" y="0"/>
                  </a:moveTo>
                  <a:cubicBezTo>
                    <a:pt x="219" y="0"/>
                    <a:pt x="207" y="1"/>
                    <a:pt x="196" y="2"/>
                  </a:cubicBezTo>
                  <a:cubicBezTo>
                    <a:pt x="161" y="5"/>
                    <a:pt x="132" y="19"/>
                    <a:pt x="106" y="43"/>
                  </a:cubicBezTo>
                  <a:cubicBezTo>
                    <a:pt x="92" y="57"/>
                    <a:pt x="78" y="73"/>
                    <a:pt x="63" y="92"/>
                  </a:cubicBezTo>
                  <a:cubicBezTo>
                    <a:pt x="35" y="122"/>
                    <a:pt x="19" y="162"/>
                    <a:pt x="9" y="205"/>
                  </a:cubicBezTo>
                  <a:cubicBezTo>
                    <a:pt x="0" y="240"/>
                    <a:pt x="3" y="273"/>
                    <a:pt x="25" y="303"/>
                  </a:cubicBezTo>
                  <a:cubicBezTo>
                    <a:pt x="40" y="325"/>
                    <a:pt x="58" y="345"/>
                    <a:pt x="82" y="358"/>
                  </a:cubicBezTo>
                  <a:cubicBezTo>
                    <a:pt x="102" y="370"/>
                    <a:pt x="123" y="382"/>
                    <a:pt x="143" y="393"/>
                  </a:cubicBezTo>
                  <a:cubicBezTo>
                    <a:pt x="168" y="408"/>
                    <a:pt x="195" y="418"/>
                    <a:pt x="223" y="423"/>
                  </a:cubicBezTo>
                  <a:cubicBezTo>
                    <a:pt x="235" y="425"/>
                    <a:pt x="246" y="426"/>
                    <a:pt x="257" y="426"/>
                  </a:cubicBezTo>
                  <a:cubicBezTo>
                    <a:pt x="292" y="426"/>
                    <a:pt x="325" y="415"/>
                    <a:pt x="355" y="395"/>
                  </a:cubicBezTo>
                  <a:cubicBezTo>
                    <a:pt x="375" y="382"/>
                    <a:pt x="392" y="366"/>
                    <a:pt x="401" y="343"/>
                  </a:cubicBezTo>
                  <a:cubicBezTo>
                    <a:pt x="406" y="330"/>
                    <a:pt x="415" y="316"/>
                    <a:pt x="422" y="304"/>
                  </a:cubicBezTo>
                  <a:cubicBezTo>
                    <a:pt x="444" y="262"/>
                    <a:pt x="449" y="218"/>
                    <a:pt x="438" y="172"/>
                  </a:cubicBezTo>
                  <a:cubicBezTo>
                    <a:pt x="429" y="132"/>
                    <a:pt x="406" y="98"/>
                    <a:pt x="380" y="68"/>
                  </a:cubicBezTo>
                  <a:cubicBezTo>
                    <a:pt x="347" y="31"/>
                    <a:pt x="306" y="10"/>
                    <a:pt x="258" y="2"/>
                  </a:cubicBezTo>
                  <a:cubicBezTo>
                    <a:pt x="249" y="1"/>
                    <a:pt x="240" y="0"/>
                    <a:pt x="2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36"/>
            <p:cNvSpPr/>
            <p:nvPr/>
          </p:nvSpPr>
          <p:spPr>
            <a:xfrm>
              <a:off x="6499807" y="3496878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202" y="1"/>
                  </a:moveTo>
                  <a:cubicBezTo>
                    <a:pt x="178" y="1"/>
                    <a:pt x="155" y="4"/>
                    <a:pt x="131" y="8"/>
                  </a:cubicBezTo>
                  <a:cubicBezTo>
                    <a:pt x="116" y="10"/>
                    <a:pt x="103" y="18"/>
                    <a:pt x="91" y="27"/>
                  </a:cubicBezTo>
                  <a:cubicBezTo>
                    <a:pt x="67" y="45"/>
                    <a:pt x="51" y="69"/>
                    <a:pt x="38" y="95"/>
                  </a:cubicBezTo>
                  <a:cubicBezTo>
                    <a:pt x="7" y="158"/>
                    <a:pt x="1" y="224"/>
                    <a:pt x="10" y="292"/>
                  </a:cubicBezTo>
                  <a:cubicBezTo>
                    <a:pt x="16" y="339"/>
                    <a:pt x="43" y="375"/>
                    <a:pt x="83" y="400"/>
                  </a:cubicBezTo>
                  <a:cubicBezTo>
                    <a:pt x="106" y="415"/>
                    <a:pt x="132" y="426"/>
                    <a:pt x="157" y="435"/>
                  </a:cubicBezTo>
                  <a:cubicBezTo>
                    <a:pt x="177" y="442"/>
                    <a:pt x="196" y="447"/>
                    <a:pt x="216" y="447"/>
                  </a:cubicBezTo>
                  <a:cubicBezTo>
                    <a:pt x="221" y="447"/>
                    <a:pt x="225" y="447"/>
                    <a:pt x="230" y="446"/>
                  </a:cubicBezTo>
                  <a:cubicBezTo>
                    <a:pt x="281" y="439"/>
                    <a:pt x="323" y="417"/>
                    <a:pt x="353" y="375"/>
                  </a:cubicBezTo>
                  <a:cubicBezTo>
                    <a:pt x="358" y="369"/>
                    <a:pt x="362" y="364"/>
                    <a:pt x="366" y="357"/>
                  </a:cubicBezTo>
                  <a:cubicBezTo>
                    <a:pt x="382" y="336"/>
                    <a:pt x="391" y="312"/>
                    <a:pt x="393" y="285"/>
                  </a:cubicBezTo>
                  <a:cubicBezTo>
                    <a:pt x="397" y="238"/>
                    <a:pt x="394" y="192"/>
                    <a:pt x="385" y="147"/>
                  </a:cubicBezTo>
                  <a:cubicBezTo>
                    <a:pt x="379" y="120"/>
                    <a:pt x="369" y="93"/>
                    <a:pt x="356" y="69"/>
                  </a:cubicBezTo>
                  <a:cubicBezTo>
                    <a:pt x="353" y="63"/>
                    <a:pt x="348" y="55"/>
                    <a:pt x="342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1" y="3"/>
                    <a:pt x="221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36"/>
            <p:cNvSpPr/>
            <p:nvPr/>
          </p:nvSpPr>
          <p:spPr>
            <a:xfrm>
              <a:off x="6304015" y="3261583"/>
              <a:ext cx="42615" cy="47982"/>
            </a:xfrm>
            <a:custGeom>
              <a:avLst/>
              <a:gdLst/>
              <a:ahLst/>
              <a:cxnLst/>
              <a:rect l="l" t="t" r="r" b="b"/>
              <a:pathLst>
                <a:path w="397" h="447" extrusionOk="0">
                  <a:moveTo>
                    <a:pt x="202" y="0"/>
                  </a:moveTo>
                  <a:cubicBezTo>
                    <a:pt x="178" y="0"/>
                    <a:pt x="154" y="3"/>
                    <a:pt x="131" y="8"/>
                  </a:cubicBezTo>
                  <a:cubicBezTo>
                    <a:pt x="116" y="11"/>
                    <a:pt x="103" y="18"/>
                    <a:pt x="91" y="26"/>
                  </a:cubicBezTo>
                  <a:cubicBezTo>
                    <a:pt x="67" y="44"/>
                    <a:pt x="51" y="68"/>
                    <a:pt x="37" y="96"/>
                  </a:cubicBezTo>
                  <a:cubicBezTo>
                    <a:pt x="7" y="158"/>
                    <a:pt x="1" y="224"/>
                    <a:pt x="10" y="291"/>
                  </a:cubicBezTo>
                  <a:cubicBezTo>
                    <a:pt x="16" y="339"/>
                    <a:pt x="43" y="374"/>
                    <a:pt x="82" y="400"/>
                  </a:cubicBezTo>
                  <a:cubicBezTo>
                    <a:pt x="106" y="414"/>
                    <a:pt x="132" y="426"/>
                    <a:pt x="157" y="435"/>
                  </a:cubicBezTo>
                  <a:cubicBezTo>
                    <a:pt x="176" y="441"/>
                    <a:pt x="196" y="447"/>
                    <a:pt x="216" y="447"/>
                  </a:cubicBezTo>
                  <a:cubicBezTo>
                    <a:pt x="221" y="447"/>
                    <a:pt x="225" y="446"/>
                    <a:pt x="230" y="446"/>
                  </a:cubicBezTo>
                  <a:cubicBezTo>
                    <a:pt x="281" y="439"/>
                    <a:pt x="323" y="416"/>
                    <a:pt x="354" y="374"/>
                  </a:cubicBezTo>
                  <a:cubicBezTo>
                    <a:pt x="358" y="368"/>
                    <a:pt x="362" y="363"/>
                    <a:pt x="366" y="358"/>
                  </a:cubicBezTo>
                  <a:cubicBezTo>
                    <a:pt x="381" y="335"/>
                    <a:pt x="391" y="312"/>
                    <a:pt x="393" y="284"/>
                  </a:cubicBezTo>
                  <a:cubicBezTo>
                    <a:pt x="397" y="237"/>
                    <a:pt x="394" y="192"/>
                    <a:pt x="384" y="146"/>
                  </a:cubicBezTo>
                  <a:cubicBezTo>
                    <a:pt x="379" y="119"/>
                    <a:pt x="369" y="93"/>
                    <a:pt x="356" y="69"/>
                  </a:cubicBezTo>
                  <a:cubicBezTo>
                    <a:pt x="353" y="62"/>
                    <a:pt x="348" y="56"/>
                    <a:pt x="341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0" y="2"/>
                    <a:pt x="221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36"/>
            <p:cNvSpPr/>
            <p:nvPr/>
          </p:nvSpPr>
          <p:spPr>
            <a:xfrm>
              <a:off x="6360799" y="3393078"/>
              <a:ext cx="44869" cy="40897"/>
            </a:xfrm>
            <a:custGeom>
              <a:avLst/>
              <a:gdLst/>
              <a:ahLst/>
              <a:cxnLst/>
              <a:rect l="l" t="t" r="r" b="b"/>
              <a:pathLst>
                <a:path w="418" h="381" extrusionOk="0">
                  <a:moveTo>
                    <a:pt x="238" y="1"/>
                  </a:moveTo>
                  <a:cubicBezTo>
                    <a:pt x="222" y="1"/>
                    <a:pt x="206" y="3"/>
                    <a:pt x="190" y="7"/>
                  </a:cubicBezTo>
                  <a:cubicBezTo>
                    <a:pt x="177" y="11"/>
                    <a:pt x="165" y="15"/>
                    <a:pt x="151" y="18"/>
                  </a:cubicBezTo>
                  <a:cubicBezTo>
                    <a:pt x="105" y="29"/>
                    <a:pt x="68" y="53"/>
                    <a:pt x="41" y="92"/>
                  </a:cubicBezTo>
                  <a:cubicBezTo>
                    <a:pt x="11" y="132"/>
                    <a:pt x="1" y="174"/>
                    <a:pt x="8" y="223"/>
                  </a:cubicBezTo>
                  <a:cubicBezTo>
                    <a:pt x="11" y="240"/>
                    <a:pt x="18" y="256"/>
                    <a:pt x="28" y="271"/>
                  </a:cubicBezTo>
                  <a:cubicBezTo>
                    <a:pt x="41" y="289"/>
                    <a:pt x="58" y="302"/>
                    <a:pt x="78" y="317"/>
                  </a:cubicBezTo>
                  <a:cubicBezTo>
                    <a:pt x="99" y="335"/>
                    <a:pt x="126" y="351"/>
                    <a:pt x="153" y="362"/>
                  </a:cubicBezTo>
                  <a:cubicBezTo>
                    <a:pt x="182" y="374"/>
                    <a:pt x="211" y="381"/>
                    <a:pt x="240" y="381"/>
                  </a:cubicBezTo>
                  <a:cubicBezTo>
                    <a:pt x="256" y="381"/>
                    <a:pt x="271" y="379"/>
                    <a:pt x="286" y="375"/>
                  </a:cubicBezTo>
                  <a:cubicBezTo>
                    <a:pt x="327" y="366"/>
                    <a:pt x="363" y="349"/>
                    <a:pt x="387" y="312"/>
                  </a:cubicBezTo>
                  <a:cubicBezTo>
                    <a:pt x="406" y="281"/>
                    <a:pt x="417" y="250"/>
                    <a:pt x="411" y="212"/>
                  </a:cubicBezTo>
                  <a:cubicBezTo>
                    <a:pt x="408" y="191"/>
                    <a:pt x="404" y="172"/>
                    <a:pt x="398" y="151"/>
                  </a:cubicBezTo>
                  <a:cubicBezTo>
                    <a:pt x="388" y="119"/>
                    <a:pt x="374" y="87"/>
                    <a:pt x="354" y="58"/>
                  </a:cubicBezTo>
                  <a:cubicBezTo>
                    <a:pt x="336" y="33"/>
                    <a:pt x="311" y="12"/>
                    <a:pt x="278" y="5"/>
                  </a:cubicBezTo>
                  <a:cubicBezTo>
                    <a:pt x="265" y="2"/>
                    <a:pt x="251" y="1"/>
                    <a:pt x="2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36"/>
            <p:cNvSpPr/>
            <p:nvPr/>
          </p:nvSpPr>
          <p:spPr>
            <a:xfrm>
              <a:off x="6328059" y="3420128"/>
              <a:ext cx="43474" cy="41434"/>
            </a:xfrm>
            <a:custGeom>
              <a:avLst/>
              <a:gdLst/>
              <a:ahLst/>
              <a:cxnLst/>
              <a:rect l="l" t="t" r="r" b="b"/>
              <a:pathLst>
                <a:path w="405" h="386" extrusionOk="0">
                  <a:moveTo>
                    <a:pt x="215" y="0"/>
                  </a:moveTo>
                  <a:cubicBezTo>
                    <a:pt x="208" y="0"/>
                    <a:pt x="201" y="1"/>
                    <a:pt x="194" y="2"/>
                  </a:cubicBezTo>
                  <a:cubicBezTo>
                    <a:pt x="173" y="6"/>
                    <a:pt x="152" y="11"/>
                    <a:pt x="132" y="18"/>
                  </a:cubicBezTo>
                  <a:cubicBezTo>
                    <a:pt x="99" y="28"/>
                    <a:pt x="70" y="46"/>
                    <a:pt x="61" y="61"/>
                  </a:cubicBezTo>
                  <a:cubicBezTo>
                    <a:pt x="17" y="121"/>
                    <a:pt x="1" y="173"/>
                    <a:pt x="13" y="230"/>
                  </a:cubicBezTo>
                  <a:cubicBezTo>
                    <a:pt x="21" y="267"/>
                    <a:pt x="40" y="297"/>
                    <a:pt x="63" y="326"/>
                  </a:cubicBezTo>
                  <a:cubicBezTo>
                    <a:pt x="84" y="352"/>
                    <a:pt x="110" y="367"/>
                    <a:pt x="140" y="378"/>
                  </a:cubicBezTo>
                  <a:cubicBezTo>
                    <a:pt x="147" y="381"/>
                    <a:pt x="155" y="383"/>
                    <a:pt x="162" y="384"/>
                  </a:cubicBezTo>
                  <a:cubicBezTo>
                    <a:pt x="170" y="385"/>
                    <a:pt x="178" y="386"/>
                    <a:pt x="186" y="386"/>
                  </a:cubicBezTo>
                  <a:cubicBezTo>
                    <a:pt x="223" y="386"/>
                    <a:pt x="257" y="377"/>
                    <a:pt x="290" y="357"/>
                  </a:cubicBezTo>
                  <a:cubicBezTo>
                    <a:pt x="323" y="336"/>
                    <a:pt x="351" y="310"/>
                    <a:pt x="373" y="278"/>
                  </a:cubicBezTo>
                  <a:cubicBezTo>
                    <a:pt x="395" y="248"/>
                    <a:pt x="404" y="215"/>
                    <a:pt x="401" y="178"/>
                  </a:cubicBezTo>
                  <a:cubicBezTo>
                    <a:pt x="401" y="170"/>
                    <a:pt x="399" y="162"/>
                    <a:pt x="399" y="154"/>
                  </a:cubicBezTo>
                  <a:cubicBezTo>
                    <a:pt x="401" y="142"/>
                    <a:pt x="397" y="131"/>
                    <a:pt x="390" y="121"/>
                  </a:cubicBezTo>
                  <a:cubicBezTo>
                    <a:pt x="367" y="86"/>
                    <a:pt x="340" y="53"/>
                    <a:pt x="304" y="29"/>
                  </a:cubicBezTo>
                  <a:cubicBezTo>
                    <a:pt x="277" y="12"/>
                    <a:pt x="248" y="0"/>
                    <a:pt x="2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36"/>
            <p:cNvSpPr/>
            <p:nvPr/>
          </p:nvSpPr>
          <p:spPr>
            <a:xfrm>
              <a:off x="6213525" y="3424315"/>
              <a:ext cx="38751" cy="42186"/>
            </a:xfrm>
            <a:custGeom>
              <a:avLst/>
              <a:gdLst/>
              <a:ahLst/>
              <a:cxnLst/>
              <a:rect l="l" t="t" r="r" b="b"/>
              <a:pathLst>
                <a:path w="361" h="393" extrusionOk="0">
                  <a:moveTo>
                    <a:pt x="207" y="1"/>
                  </a:moveTo>
                  <a:cubicBezTo>
                    <a:pt x="188" y="1"/>
                    <a:pt x="170" y="3"/>
                    <a:pt x="153" y="8"/>
                  </a:cubicBezTo>
                  <a:cubicBezTo>
                    <a:pt x="105" y="19"/>
                    <a:pt x="62" y="38"/>
                    <a:pt x="33" y="78"/>
                  </a:cubicBezTo>
                  <a:cubicBezTo>
                    <a:pt x="8" y="110"/>
                    <a:pt x="0" y="145"/>
                    <a:pt x="3" y="184"/>
                  </a:cubicBezTo>
                  <a:cubicBezTo>
                    <a:pt x="5" y="203"/>
                    <a:pt x="9" y="223"/>
                    <a:pt x="15" y="241"/>
                  </a:cubicBezTo>
                  <a:cubicBezTo>
                    <a:pt x="25" y="272"/>
                    <a:pt x="35" y="301"/>
                    <a:pt x="50" y="329"/>
                  </a:cubicBezTo>
                  <a:cubicBezTo>
                    <a:pt x="72" y="370"/>
                    <a:pt x="107" y="392"/>
                    <a:pt x="153" y="393"/>
                  </a:cubicBezTo>
                  <a:cubicBezTo>
                    <a:pt x="154" y="393"/>
                    <a:pt x="156" y="393"/>
                    <a:pt x="158" y="393"/>
                  </a:cubicBezTo>
                  <a:cubicBezTo>
                    <a:pt x="190" y="393"/>
                    <a:pt x="221" y="384"/>
                    <a:pt x="249" y="367"/>
                  </a:cubicBezTo>
                  <a:cubicBezTo>
                    <a:pt x="270" y="354"/>
                    <a:pt x="291" y="337"/>
                    <a:pt x="309" y="320"/>
                  </a:cubicBezTo>
                  <a:cubicBezTo>
                    <a:pt x="318" y="311"/>
                    <a:pt x="327" y="300"/>
                    <a:pt x="332" y="289"/>
                  </a:cubicBezTo>
                  <a:cubicBezTo>
                    <a:pt x="342" y="265"/>
                    <a:pt x="352" y="239"/>
                    <a:pt x="356" y="213"/>
                  </a:cubicBezTo>
                  <a:cubicBezTo>
                    <a:pt x="360" y="194"/>
                    <a:pt x="360" y="174"/>
                    <a:pt x="356" y="154"/>
                  </a:cubicBezTo>
                  <a:cubicBezTo>
                    <a:pt x="351" y="129"/>
                    <a:pt x="345" y="105"/>
                    <a:pt x="338" y="80"/>
                  </a:cubicBezTo>
                  <a:cubicBezTo>
                    <a:pt x="334" y="67"/>
                    <a:pt x="328" y="54"/>
                    <a:pt x="317" y="45"/>
                  </a:cubicBezTo>
                  <a:cubicBezTo>
                    <a:pt x="292" y="20"/>
                    <a:pt x="262" y="5"/>
                    <a:pt x="225" y="2"/>
                  </a:cubicBezTo>
                  <a:cubicBezTo>
                    <a:pt x="219" y="1"/>
                    <a:pt x="213" y="1"/>
                    <a:pt x="2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36"/>
            <p:cNvSpPr/>
            <p:nvPr/>
          </p:nvSpPr>
          <p:spPr>
            <a:xfrm>
              <a:off x="6264083" y="3436659"/>
              <a:ext cx="38858" cy="40790"/>
            </a:xfrm>
            <a:custGeom>
              <a:avLst/>
              <a:gdLst/>
              <a:ahLst/>
              <a:cxnLst/>
              <a:rect l="l" t="t" r="r" b="b"/>
              <a:pathLst>
                <a:path w="362" h="380" extrusionOk="0">
                  <a:moveTo>
                    <a:pt x="194" y="0"/>
                  </a:moveTo>
                  <a:cubicBezTo>
                    <a:pt x="188" y="0"/>
                    <a:pt x="183" y="1"/>
                    <a:pt x="177" y="1"/>
                  </a:cubicBezTo>
                  <a:cubicBezTo>
                    <a:pt x="166" y="2"/>
                    <a:pt x="156" y="3"/>
                    <a:pt x="144" y="5"/>
                  </a:cubicBezTo>
                  <a:cubicBezTo>
                    <a:pt x="100" y="13"/>
                    <a:pt x="63" y="33"/>
                    <a:pt x="35" y="69"/>
                  </a:cubicBezTo>
                  <a:cubicBezTo>
                    <a:pt x="14" y="94"/>
                    <a:pt x="3" y="123"/>
                    <a:pt x="2" y="156"/>
                  </a:cubicBezTo>
                  <a:cubicBezTo>
                    <a:pt x="1" y="203"/>
                    <a:pt x="8" y="249"/>
                    <a:pt x="28" y="291"/>
                  </a:cubicBezTo>
                  <a:cubicBezTo>
                    <a:pt x="42" y="322"/>
                    <a:pt x="64" y="346"/>
                    <a:pt x="96" y="362"/>
                  </a:cubicBezTo>
                  <a:cubicBezTo>
                    <a:pt x="122" y="374"/>
                    <a:pt x="149" y="379"/>
                    <a:pt x="175" y="379"/>
                  </a:cubicBezTo>
                  <a:cubicBezTo>
                    <a:pt x="195" y="379"/>
                    <a:pt x="215" y="376"/>
                    <a:pt x="234" y="371"/>
                  </a:cubicBezTo>
                  <a:cubicBezTo>
                    <a:pt x="270" y="360"/>
                    <a:pt x="300" y="338"/>
                    <a:pt x="319" y="306"/>
                  </a:cubicBezTo>
                  <a:cubicBezTo>
                    <a:pt x="332" y="288"/>
                    <a:pt x="340" y="266"/>
                    <a:pt x="347" y="245"/>
                  </a:cubicBezTo>
                  <a:cubicBezTo>
                    <a:pt x="361" y="201"/>
                    <a:pt x="358" y="159"/>
                    <a:pt x="339" y="118"/>
                  </a:cubicBezTo>
                  <a:cubicBezTo>
                    <a:pt x="326" y="91"/>
                    <a:pt x="310" y="67"/>
                    <a:pt x="290" y="45"/>
                  </a:cubicBezTo>
                  <a:cubicBezTo>
                    <a:pt x="263" y="16"/>
                    <a:pt x="231" y="0"/>
                    <a:pt x="1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6"/>
            <p:cNvSpPr/>
            <p:nvPr/>
          </p:nvSpPr>
          <p:spPr>
            <a:xfrm>
              <a:off x="6432396" y="4254287"/>
              <a:ext cx="46694" cy="47338"/>
            </a:xfrm>
            <a:custGeom>
              <a:avLst/>
              <a:gdLst/>
              <a:ahLst/>
              <a:cxnLst/>
              <a:rect l="l" t="t" r="r" b="b"/>
              <a:pathLst>
                <a:path w="435" h="441" extrusionOk="0">
                  <a:moveTo>
                    <a:pt x="193" y="1"/>
                  </a:moveTo>
                  <a:cubicBezTo>
                    <a:pt x="171" y="1"/>
                    <a:pt x="149" y="7"/>
                    <a:pt x="129" y="21"/>
                  </a:cubicBezTo>
                  <a:cubicBezTo>
                    <a:pt x="109" y="37"/>
                    <a:pt x="88" y="54"/>
                    <a:pt x="75" y="78"/>
                  </a:cubicBezTo>
                  <a:cubicBezTo>
                    <a:pt x="63" y="99"/>
                    <a:pt x="51" y="119"/>
                    <a:pt x="40" y="139"/>
                  </a:cubicBezTo>
                  <a:cubicBezTo>
                    <a:pt x="26" y="165"/>
                    <a:pt x="16" y="191"/>
                    <a:pt x="10" y="219"/>
                  </a:cubicBezTo>
                  <a:cubicBezTo>
                    <a:pt x="0" y="267"/>
                    <a:pt x="11" y="311"/>
                    <a:pt x="38" y="351"/>
                  </a:cubicBezTo>
                  <a:cubicBezTo>
                    <a:pt x="50" y="372"/>
                    <a:pt x="68" y="388"/>
                    <a:pt x="90" y="397"/>
                  </a:cubicBezTo>
                  <a:cubicBezTo>
                    <a:pt x="104" y="404"/>
                    <a:pt x="117" y="411"/>
                    <a:pt x="129" y="418"/>
                  </a:cubicBezTo>
                  <a:cubicBezTo>
                    <a:pt x="157" y="433"/>
                    <a:pt x="186" y="440"/>
                    <a:pt x="216" y="440"/>
                  </a:cubicBezTo>
                  <a:cubicBezTo>
                    <a:pt x="231" y="440"/>
                    <a:pt x="246" y="439"/>
                    <a:pt x="261" y="435"/>
                  </a:cubicBezTo>
                  <a:cubicBezTo>
                    <a:pt x="301" y="425"/>
                    <a:pt x="334" y="404"/>
                    <a:pt x="365" y="376"/>
                  </a:cubicBezTo>
                  <a:cubicBezTo>
                    <a:pt x="402" y="344"/>
                    <a:pt x="423" y="302"/>
                    <a:pt x="431" y="254"/>
                  </a:cubicBezTo>
                  <a:cubicBezTo>
                    <a:pt x="434" y="234"/>
                    <a:pt x="433" y="213"/>
                    <a:pt x="431" y="193"/>
                  </a:cubicBezTo>
                  <a:cubicBezTo>
                    <a:pt x="428" y="158"/>
                    <a:pt x="414" y="129"/>
                    <a:pt x="390" y="104"/>
                  </a:cubicBezTo>
                  <a:cubicBezTo>
                    <a:pt x="375" y="88"/>
                    <a:pt x="361" y="74"/>
                    <a:pt x="341" y="60"/>
                  </a:cubicBezTo>
                  <a:cubicBezTo>
                    <a:pt x="311" y="32"/>
                    <a:pt x="270" y="16"/>
                    <a:pt x="228" y="5"/>
                  </a:cubicBezTo>
                  <a:cubicBezTo>
                    <a:pt x="216" y="3"/>
                    <a:pt x="204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36"/>
            <p:cNvSpPr/>
            <p:nvPr/>
          </p:nvSpPr>
          <p:spPr>
            <a:xfrm>
              <a:off x="6605647" y="4191706"/>
              <a:ext cx="48626" cy="41864"/>
            </a:xfrm>
            <a:custGeom>
              <a:avLst/>
              <a:gdLst/>
              <a:ahLst/>
              <a:cxnLst/>
              <a:rect l="l" t="t" r="r" b="b"/>
              <a:pathLst>
                <a:path w="453" h="390" extrusionOk="0">
                  <a:moveTo>
                    <a:pt x="214" y="1"/>
                  </a:moveTo>
                  <a:cubicBezTo>
                    <a:pt x="195" y="1"/>
                    <a:pt x="177" y="2"/>
                    <a:pt x="158" y="5"/>
                  </a:cubicBezTo>
                  <a:cubicBezTo>
                    <a:pt x="110" y="11"/>
                    <a:pt x="74" y="38"/>
                    <a:pt x="50" y="79"/>
                  </a:cubicBezTo>
                  <a:cubicBezTo>
                    <a:pt x="34" y="101"/>
                    <a:pt x="23" y="127"/>
                    <a:pt x="15" y="153"/>
                  </a:cubicBezTo>
                  <a:cubicBezTo>
                    <a:pt x="7" y="176"/>
                    <a:pt x="0" y="200"/>
                    <a:pt x="4" y="225"/>
                  </a:cubicBezTo>
                  <a:cubicBezTo>
                    <a:pt x="11" y="276"/>
                    <a:pt x="33" y="318"/>
                    <a:pt x="75" y="349"/>
                  </a:cubicBezTo>
                  <a:cubicBezTo>
                    <a:pt x="80" y="353"/>
                    <a:pt x="86" y="357"/>
                    <a:pt x="92" y="361"/>
                  </a:cubicBezTo>
                  <a:cubicBezTo>
                    <a:pt x="113" y="377"/>
                    <a:pt x="138" y="387"/>
                    <a:pt x="165" y="389"/>
                  </a:cubicBezTo>
                  <a:cubicBezTo>
                    <a:pt x="177" y="390"/>
                    <a:pt x="188" y="390"/>
                    <a:pt x="200" y="390"/>
                  </a:cubicBezTo>
                  <a:cubicBezTo>
                    <a:pt x="234" y="390"/>
                    <a:pt x="269" y="386"/>
                    <a:pt x="303" y="380"/>
                  </a:cubicBezTo>
                  <a:cubicBezTo>
                    <a:pt x="330" y="374"/>
                    <a:pt x="356" y="365"/>
                    <a:pt x="380" y="352"/>
                  </a:cubicBezTo>
                  <a:cubicBezTo>
                    <a:pt x="387" y="348"/>
                    <a:pt x="394" y="344"/>
                    <a:pt x="399" y="338"/>
                  </a:cubicBezTo>
                  <a:cubicBezTo>
                    <a:pt x="420" y="313"/>
                    <a:pt x="436" y="286"/>
                    <a:pt x="443" y="255"/>
                  </a:cubicBezTo>
                  <a:cubicBezTo>
                    <a:pt x="453" y="212"/>
                    <a:pt x="450" y="169"/>
                    <a:pt x="442" y="126"/>
                  </a:cubicBezTo>
                  <a:cubicBezTo>
                    <a:pt x="439" y="111"/>
                    <a:pt x="431" y="98"/>
                    <a:pt x="422" y="87"/>
                  </a:cubicBezTo>
                  <a:cubicBezTo>
                    <a:pt x="405" y="62"/>
                    <a:pt x="381" y="46"/>
                    <a:pt x="354" y="33"/>
                  </a:cubicBezTo>
                  <a:cubicBezTo>
                    <a:pt x="309" y="10"/>
                    <a:pt x="262" y="1"/>
                    <a:pt x="2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36"/>
            <p:cNvSpPr/>
            <p:nvPr/>
          </p:nvSpPr>
          <p:spPr>
            <a:xfrm>
              <a:off x="6480915" y="4248598"/>
              <a:ext cx="41649" cy="43796"/>
            </a:xfrm>
            <a:custGeom>
              <a:avLst/>
              <a:gdLst/>
              <a:ahLst/>
              <a:cxnLst/>
              <a:rect l="l" t="t" r="r" b="b"/>
              <a:pathLst>
                <a:path w="388" h="408" extrusionOk="0">
                  <a:moveTo>
                    <a:pt x="193" y="0"/>
                  </a:moveTo>
                  <a:cubicBezTo>
                    <a:pt x="184" y="0"/>
                    <a:pt x="174" y="1"/>
                    <a:pt x="163" y="3"/>
                  </a:cubicBezTo>
                  <a:cubicBezTo>
                    <a:pt x="146" y="5"/>
                    <a:pt x="130" y="13"/>
                    <a:pt x="115" y="24"/>
                  </a:cubicBezTo>
                  <a:cubicBezTo>
                    <a:pt x="97" y="36"/>
                    <a:pt x="84" y="53"/>
                    <a:pt x="69" y="73"/>
                  </a:cubicBezTo>
                  <a:cubicBezTo>
                    <a:pt x="51" y="94"/>
                    <a:pt x="35" y="120"/>
                    <a:pt x="23" y="148"/>
                  </a:cubicBezTo>
                  <a:cubicBezTo>
                    <a:pt x="6" y="191"/>
                    <a:pt x="1" y="235"/>
                    <a:pt x="11" y="282"/>
                  </a:cubicBezTo>
                  <a:cubicBezTo>
                    <a:pt x="20" y="322"/>
                    <a:pt x="37" y="357"/>
                    <a:pt x="73" y="381"/>
                  </a:cubicBezTo>
                  <a:cubicBezTo>
                    <a:pt x="99" y="398"/>
                    <a:pt x="126" y="408"/>
                    <a:pt x="155" y="408"/>
                  </a:cubicBezTo>
                  <a:cubicBezTo>
                    <a:pt x="161" y="408"/>
                    <a:pt x="167" y="407"/>
                    <a:pt x="174" y="406"/>
                  </a:cubicBezTo>
                  <a:cubicBezTo>
                    <a:pt x="194" y="402"/>
                    <a:pt x="215" y="398"/>
                    <a:pt x="234" y="393"/>
                  </a:cubicBezTo>
                  <a:cubicBezTo>
                    <a:pt x="268" y="383"/>
                    <a:pt x="300" y="369"/>
                    <a:pt x="327" y="349"/>
                  </a:cubicBezTo>
                  <a:cubicBezTo>
                    <a:pt x="354" y="330"/>
                    <a:pt x="374" y="305"/>
                    <a:pt x="381" y="273"/>
                  </a:cubicBezTo>
                  <a:cubicBezTo>
                    <a:pt x="388" y="245"/>
                    <a:pt x="388" y="214"/>
                    <a:pt x="379" y="185"/>
                  </a:cubicBezTo>
                  <a:cubicBezTo>
                    <a:pt x="375" y="172"/>
                    <a:pt x="371" y="159"/>
                    <a:pt x="368" y="145"/>
                  </a:cubicBezTo>
                  <a:cubicBezTo>
                    <a:pt x="357" y="99"/>
                    <a:pt x="333" y="63"/>
                    <a:pt x="294" y="35"/>
                  </a:cubicBezTo>
                  <a:cubicBezTo>
                    <a:pt x="263" y="12"/>
                    <a:pt x="230" y="0"/>
                    <a:pt x="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36"/>
            <p:cNvSpPr/>
            <p:nvPr/>
          </p:nvSpPr>
          <p:spPr>
            <a:xfrm>
              <a:off x="6453435" y="4216288"/>
              <a:ext cx="42400" cy="42186"/>
            </a:xfrm>
            <a:custGeom>
              <a:avLst/>
              <a:gdLst/>
              <a:ahLst/>
              <a:cxnLst/>
              <a:rect l="l" t="t" r="r" b="b"/>
              <a:pathLst>
                <a:path w="395" h="393" extrusionOk="0">
                  <a:moveTo>
                    <a:pt x="196" y="0"/>
                  </a:moveTo>
                  <a:cubicBezTo>
                    <a:pt x="184" y="0"/>
                    <a:pt x="172" y="1"/>
                    <a:pt x="159" y="4"/>
                  </a:cubicBezTo>
                  <a:cubicBezTo>
                    <a:pt x="124" y="11"/>
                    <a:pt x="93" y="31"/>
                    <a:pt x="63" y="53"/>
                  </a:cubicBezTo>
                  <a:cubicBezTo>
                    <a:pt x="38" y="74"/>
                    <a:pt x="23" y="101"/>
                    <a:pt x="12" y="131"/>
                  </a:cubicBezTo>
                  <a:cubicBezTo>
                    <a:pt x="9" y="137"/>
                    <a:pt x="7" y="145"/>
                    <a:pt x="6" y="154"/>
                  </a:cubicBezTo>
                  <a:cubicBezTo>
                    <a:pt x="1" y="199"/>
                    <a:pt x="9" y="242"/>
                    <a:pt x="33" y="281"/>
                  </a:cubicBezTo>
                  <a:cubicBezTo>
                    <a:pt x="54" y="314"/>
                    <a:pt x="81" y="341"/>
                    <a:pt x="112" y="364"/>
                  </a:cubicBezTo>
                  <a:cubicBezTo>
                    <a:pt x="139" y="384"/>
                    <a:pt x="169" y="392"/>
                    <a:pt x="201" y="392"/>
                  </a:cubicBezTo>
                  <a:cubicBezTo>
                    <a:pt x="205" y="392"/>
                    <a:pt x="208" y="392"/>
                    <a:pt x="212" y="392"/>
                  </a:cubicBezTo>
                  <a:cubicBezTo>
                    <a:pt x="218" y="391"/>
                    <a:pt x="225" y="390"/>
                    <a:pt x="231" y="390"/>
                  </a:cubicBezTo>
                  <a:cubicBezTo>
                    <a:pt x="232" y="390"/>
                    <a:pt x="234" y="390"/>
                    <a:pt x="235" y="390"/>
                  </a:cubicBezTo>
                  <a:cubicBezTo>
                    <a:pt x="237" y="390"/>
                    <a:pt x="238" y="390"/>
                    <a:pt x="239" y="390"/>
                  </a:cubicBezTo>
                  <a:cubicBezTo>
                    <a:pt x="251" y="390"/>
                    <a:pt x="260" y="386"/>
                    <a:pt x="269" y="381"/>
                  </a:cubicBezTo>
                  <a:cubicBezTo>
                    <a:pt x="305" y="357"/>
                    <a:pt x="338" y="331"/>
                    <a:pt x="361" y="295"/>
                  </a:cubicBezTo>
                  <a:cubicBezTo>
                    <a:pt x="383" y="262"/>
                    <a:pt x="395" y="226"/>
                    <a:pt x="388" y="185"/>
                  </a:cubicBezTo>
                  <a:cubicBezTo>
                    <a:pt x="385" y="164"/>
                    <a:pt x="379" y="143"/>
                    <a:pt x="372" y="122"/>
                  </a:cubicBezTo>
                  <a:cubicBezTo>
                    <a:pt x="362" y="89"/>
                    <a:pt x="345" y="61"/>
                    <a:pt x="329" y="51"/>
                  </a:cubicBezTo>
                  <a:cubicBezTo>
                    <a:pt x="282" y="18"/>
                    <a:pt x="240" y="0"/>
                    <a:pt x="1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6"/>
            <p:cNvSpPr/>
            <p:nvPr/>
          </p:nvSpPr>
          <p:spPr>
            <a:xfrm>
              <a:off x="6448820" y="4100894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225" y="1"/>
                  </a:moveTo>
                  <a:cubicBezTo>
                    <a:pt x="220" y="1"/>
                    <a:pt x="215" y="1"/>
                    <a:pt x="211" y="1"/>
                  </a:cubicBezTo>
                  <a:cubicBezTo>
                    <a:pt x="190" y="3"/>
                    <a:pt x="172" y="8"/>
                    <a:pt x="152" y="14"/>
                  </a:cubicBezTo>
                  <a:cubicBezTo>
                    <a:pt x="123" y="23"/>
                    <a:pt x="92" y="33"/>
                    <a:pt x="64" y="48"/>
                  </a:cubicBezTo>
                  <a:cubicBezTo>
                    <a:pt x="24" y="71"/>
                    <a:pt x="2" y="106"/>
                    <a:pt x="2" y="152"/>
                  </a:cubicBezTo>
                  <a:cubicBezTo>
                    <a:pt x="1" y="185"/>
                    <a:pt x="9" y="218"/>
                    <a:pt x="27" y="247"/>
                  </a:cubicBezTo>
                  <a:cubicBezTo>
                    <a:pt x="41" y="269"/>
                    <a:pt x="57" y="289"/>
                    <a:pt x="74" y="307"/>
                  </a:cubicBezTo>
                  <a:cubicBezTo>
                    <a:pt x="84" y="317"/>
                    <a:pt x="94" y="325"/>
                    <a:pt x="105" y="330"/>
                  </a:cubicBezTo>
                  <a:cubicBezTo>
                    <a:pt x="130" y="341"/>
                    <a:pt x="154" y="350"/>
                    <a:pt x="181" y="355"/>
                  </a:cubicBezTo>
                  <a:cubicBezTo>
                    <a:pt x="191" y="357"/>
                    <a:pt x="200" y="358"/>
                    <a:pt x="210" y="358"/>
                  </a:cubicBezTo>
                  <a:cubicBezTo>
                    <a:pt x="220" y="358"/>
                    <a:pt x="230" y="357"/>
                    <a:pt x="239" y="354"/>
                  </a:cubicBezTo>
                  <a:cubicBezTo>
                    <a:pt x="265" y="349"/>
                    <a:pt x="289" y="343"/>
                    <a:pt x="314" y="336"/>
                  </a:cubicBezTo>
                  <a:cubicBezTo>
                    <a:pt x="327" y="333"/>
                    <a:pt x="340" y="327"/>
                    <a:pt x="350" y="317"/>
                  </a:cubicBezTo>
                  <a:cubicBezTo>
                    <a:pt x="374" y="290"/>
                    <a:pt x="390" y="260"/>
                    <a:pt x="393" y="224"/>
                  </a:cubicBezTo>
                  <a:cubicBezTo>
                    <a:pt x="395" y="199"/>
                    <a:pt x="393" y="174"/>
                    <a:pt x="387" y="151"/>
                  </a:cubicBezTo>
                  <a:cubicBezTo>
                    <a:pt x="375" y="104"/>
                    <a:pt x="356" y="62"/>
                    <a:pt x="315" y="32"/>
                  </a:cubicBezTo>
                  <a:cubicBezTo>
                    <a:pt x="288" y="10"/>
                    <a:pt x="258" y="1"/>
                    <a:pt x="2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6"/>
            <p:cNvSpPr/>
            <p:nvPr/>
          </p:nvSpPr>
          <p:spPr>
            <a:xfrm>
              <a:off x="6437549" y="4151453"/>
              <a:ext cx="41649" cy="38107"/>
            </a:xfrm>
            <a:custGeom>
              <a:avLst/>
              <a:gdLst/>
              <a:ahLst/>
              <a:cxnLst/>
              <a:rect l="l" t="t" r="r" b="b"/>
              <a:pathLst>
                <a:path w="388" h="355" extrusionOk="0">
                  <a:moveTo>
                    <a:pt x="215" y="1"/>
                  </a:moveTo>
                  <a:cubicBezTo>
                    <a:pt x="172" y="1"/>
                    <a:pt x="131" y="9"/>
                    <a:pt x="93" y="27"/>
                  </a:cubicBezTo>
                  <a:cubicBezTo>
                    <a:pt x="63" y="41"/>
                    <a:pt x="38" y="63"/>
                    <a:pt x="23" y="95"/>
                  </a:cubicBezTo>
                  <a:cubicBezTo>
                    <a:pt x="1" y="140"/>
                    <a:pt x="0" y="186"/>
                    <a:pt x="14" y="233"/>
                  </a:cubicBezTo>
                  <a:cubicBezTo>
                    <a:pt x="23" y="269"/>
                    <a:pt x="46" y="298"/>
                    <a:pt x="78" y="318"/>
                  </a:cubicBezTo>
                  <a:cubicBezTo>
                    <a:pt x="97" y="330"/>
                    <a:pt x="118" y="339"/>
                    <a:pt x="140" y="346"/>
                  </a:cubicBezTo>
                  <a:cubicBezTo>
                    <a:pt x="158" y="352"/>
                    <a:pt x="175" y="354"/>
                    <a:pt x="193" y="354"/>
                  </a:cubicBezTo>
                  <a:cubicBezTo>
                    <a:pt x="217" y="354"/>
                    <a:pt x="242" y="349"/>
                    <a:pt x="266" y="338"/>
                  </a:cubicBezTo>
                  <a:cubicBezTo>
                    <a:pt x="293" y="325"/>
                    <a:pt x="317" y="309"/>
                    <a:pt x="339" y="289"/>
                  </a:cubicBezTo>
                  <a:cubicBezTo>
                    <a:pt x="373" y="258"/>
                    <a:pt x="387" y="220"/>
                    <a:pt x="383" y="175"/>
                  </a:cubicBezTo>
                  <a:cubicBezTo>
                    <a:pt x="382" y="165"/>
                    <a:pt x="381" y="154"/>
                    <a:pt x="379" y="143"/>
                  </a:cubicBezTo>
                  <a:cubicBezTo>
                    <a:pt x="371" y="99"/>
                    <a:pt x="351" y="62"/>
                    <a:pt x="316" y="34"/>
                  </a:cubicBezTo>
                  <a:cubicBezTo>
                    <a:pt x="290" y="13"/>
                    <a:pt x="261" y="2"/>
                    <a:pt x="229" y="1"/>
                  </a:cubicBezTo>
                  <a:cubicBezTo>
                    <a:pt x="224" y="1"/>
                    <a:pt x="219" y="1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6"/>
            <p:cNvSpPr/>
            <p:nvPr/>
          </p:nvSpPr>
          <p:spPr>
            <a:xfrm>
              <a:off x="5527928" y="4235502"/>
              <a:ext cx="47875" cy="48841"/>
            </a:xfrm>
            <a:custGeom>
              <a:avLst/>
              <a:gdLst/>
              <a:ahLst/>
              <a:cxnLst/>
              <a:rect l="l" t="t" r="r" b="b"/>
              <a:pathLst>
                <a:path w="446" h="455" extrusionOk="0">
                  <a:moveTo>
                    <a:pt x="252" y="0"/>
                  </a:moveTo>
                  <a:cubicBezTo>
                    <a:pt x="228" y="0"/>
                    <a:pt x="205" y="6"/>
                    <a:pt x="182" y="10"/>
                  </a:cubicBezTo>
                  <a:cubicBezTo>
                    <a:pt x="134" y="22"/>
                    <a:pt x="88" y="40"/>
                    <a:pt x="51" y="74"/>
                  </a:cubicBezTo>
                  <a:cubicBezTo>
                    <a:pt x="37" y="85"/>
                    <a:pt x="28" y="98"/>
                    <a:pt x="20" y="113"/>
                  </a:cubicBezTo>
                  <a:cubicBezTo>
                    <a:pt x="3" y="140"/>
                    <a:pt x="1" y="171"/>
                    <a:pt x="0" y="202"/>
                  </a:cubicBezTo>
                  <a:cubicBezTo>
                    <a:pt x="0" y="217"/>
                    <a:pt x="2" y="233"/>
                    <a:pt x="8" y="248"/>
                  </a:cubicBezTo>
                  <a:cubicBezTo>
                    <a:pt x="16" y="268"/>
                    <a:pt x="21" y="289"/>
                    <a:pt x="28" y="310"/>
                  </a:cubicBezTo>
                  <a:cubicBezTo>
                    <a:pt x="34" y="330"/>
                    <a:pt x="41" y="349"/>
                    <a:pt x="52" y="368"/>
                  </a:cubicBezTo>
                  <a:cubicBezTo>
                    <a:pt x="63" y="387"/>
                    <a:pt x="76" y="407"/>
                    <a:pt x="96" y="419"/>
                  </a:cubicBezTo>
                  <a:cubicBezTo>
                    <a:pt x="127" y="438"/>
                    <a:pt x="161" y="454"/>
                    <a:pt x="200" y="455"/>
                  </a:cubicBezTo>
                  <a:cubicBezTo>
                    <a:pt x="203" y="455"/>
                    <a:pt x="206" y="455"/>
                    <a:pt x="209" y="455"/>
                  </a:cubicBezTo>
                  <a:cubicBezTo>
                    <a:pt x="249" y="455"/>
                    <a:pt x="288" y="449"/>
                    <a:pt x="325" y="435"/>
                  </a:cubicBezTo>
                  <a:cubicBezTo>
                    <a:pt x="356" y="424"/>
                    <a:pt x="379" y="405"/>
                    <a:pt x="400" y="380"/>
                  </a:cubicBezTo>
                  <a:cubicBezTo>
                    <a:pt x="411" y="370"/>
                    <a:pt x="414" y="356"/>
                    <a:pt x="421" y="344"/>
                  </a:cubicBezTo>
                  <a:cubicBezTo>
                    <a:pt x="440" y="310"/>
                    <a:pt x="446" y="274"/>
                    <a:pt x="443" y="236"/>
                  </a:cubicBezTo>
                  <a:cubicBezTo>
                    <a:pt x="440" y="206"/>
                    <a:pt x="437" y="176"/>
                    <a:pt x="426" y="149"/>
                  </a:cubicBezTo>
                  <a:cubicBezTo>
                    <a:pt x="413" y="110"/>
                    <a:pt x="399" y="72"/>
                    <a:pt x="371" y="41"/>
                  </a:cubicBezTo>
                  <a:cubicBezTo>
                    <a:pt x="366" y="35"/>
                    <a:pt x="361" y="29"/>
                    <a:pt x="354" y="26"/>
                  </a:cubicBezTo>
                  <a:cubicBezTo>
                    <a:pt x="324" y="10"/>
                    <a:pt x="292" y="1"/>
                    <a:pt x="257" y="0"/>
                  </a:cubicBezTo>
                  <a:cubicBezTo>
                    <a:pt x="255" y="0"/>
                    <a:pt x="254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6"/>
            <p:cNvSpPr/>
            <p:nvPr/>
          </p:nvSpPr>
          <p:spPr>
            <a:xfrm>
              <a:off x="5487031" y="4261801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184" y="1"/>
                  </a:moveTo>
                  <a:cubicBezTo>
                    <a:pt x="179" y="1"/>
                    <a:pt x="173" y="1"/>
                    <a:pt x="167" y="2"/>
                  </a:cubicBezTo>
                  <a:cubicBezTo>
                    <a:pt x="116" y="8"/>
                    <a:pt x="74" y="31"/>
                    <a:pt x="45" y="74"/>
                  </a:cubicBezTo>
                  <a:cubicBezTo>
                    <a:pt x="40" y="79"/>
                    <a:pt x="35" y="84"/>
                    <a:pt x="32" y="90"/>
                  </a:cubicBezTo>
                  <a:cubicBezTo>
                    <a:pt x="16" y="111"/>
                    <a:pt x="7" y="136"/>
                    <a:pt x="5" y="164"/>
                  </a:cubicBezTo>
                  <a:cubicBezTo>
                    <a:pt x="1" y="210"/>
                    <a:pt x="4" y="256"/>
                    <a:pt x="13" y="301"/>
                  </a:cubicBezTo>
                  <a:cubicBezTo>
                    <a:pt x="18" y="328"/>
                    <a:pt x="28" y="354"/>
                    <a:pt x="42" y="379"/>
                  </a:cubicBezTo>
                  <a:cubicBezTo>
                    <a:pt x="46" y="386"/>
                    <a:pt x="50" y="392"/>
                    <a:pt x="56" y="397"/>
                  </a:cubicBezTo>
                  <a:cubicBezTo>
                    <a:pt x="79" y="419"/>
                    <a:pt x="107" y="433"/>
                    <a:pt x="138" y="441"/>
                  </a:cubicBezTo>
                  <a:cubicBezTo>
                    <a:pt x="157" y="445"/>
                    <a:pt x="175" y="447"/>
                    <a:pt x="194" y="447"/>
                  </a:cubicBezTo>
                  <a:cubicBezTo>
                    <a:pt x="218" y="447"/>
                    <a:pt x="242" y="444"/>
                    <a:pt x="267" y="440"/>
                  </a:cubicBezTo>
                  <a:cubicBezTo>
                    <a:pt x="282" y="437"/>
                    <a:pt x="294" y="430"/>
                    <a:pt x="307" y="421"/>
                  </a:cubicBezTo>
                  <a:cubicBezTo>
                    <a:pt x="330" y="402"/>
                    <a:pt x="347" y="379"/>
                    <a:pt x="361" y="352"/>
                  </a:cubicBezTo>
                  <a:cubicBezTo>
                    <a:pt x="392" y="290"/>
                    <a:pt x="397" y="224"/>
                    <a:pt x="389" y="156"/>
                  </a:cubicBezTo>
                  <a:cubicBezTo>
                    <a:pt x="382" y="108"/>
                    <a:pt x="355" y="73"/>
                    <a:pt x="315" y="47"/>
                  </a:cubicBezTo>
                  <a:cubicBezTo>
                    <a:pt x="291" y="33"/>
                    <a:pt x="266" y="21"/>
                    <a:pt x="240" y="12"/>
                  </a:cubicBezTo>
                  <a:cubicBezTo>
                    <a:pt x="222" y="6"/>
                    <a:pt x="203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6"/>
            <p:cNvSpPr/>
            <p:nvPr/>
          </p:nvSpPr>
          <p:spPr>
            <a:xfrm>
              <a:off x="5635808" y="3417767"/>
              <a:ext cx="49163" cy="47660"/>
            </a:xfrm>
            <a:custGeom>
              <a:avLst/>
              <a:gdLst/>
              <a:ahLst/>
              <a:cxnLst/>
              <a:rect l="l" t="t" r="r" b="b"/>
              <a:pathLst>
                <a:path w="458" h="444" extrusionOk="0">
                  <a:moveTo>
                    <a:pt x="255" y="0"/>
                  </a:moveTo>
                  <a:cubicBezTo>
                    <a:pt x="238" y="0"/>
                    <a:pt x="224" y="2"/>
                    <a:pt x="208" y="7"/>
                  </a:cubicBezTo>
                  <a:cubicBezTo>
                    <a:pt x="188" y="15"/>
                    <a:pt x="168" y="21"/>
                    <a:pt x="146" y="28"/>
                  </a:cubicBezTo>
                  <a:cubicBezTo>
                    <a:pt x="127" y="34"/>
                    <a:pt x="107" y="41"/>
                    <a:pt x="89" y="51"/>
                  </a:cubicBezTo>
                  <a:cubicBezTo>
                    <a:pt x="69" y="63"/>
                    <a:pt x="50" y="76"/>
                    <a:pt x="38" y="95"/>
                  </a:cubicBezTo>
                  <a:cubicBezTo>
                    <a:pt x="18" y="126"/>
                    <a:pt x="3" y="161"/>
                    <a:pt x="2" y="200"/>
                  </a:cubicBezTo>
                  <a:cubicBezTo>
                    <a:pt x="1" y="243"/>
                    <a:pt x="7" y="284"/>
                    <a:pt x="21" y="325"/>
                  </a:cubicBezTo>
                  <a:cubicBezTo>
                    <a:pt x="32" y="355"/>
                    <a:pt x="52" y="379"/>
                    <a:pt x="76" y="399"/>
                  </a:cubicBezTo>
                  <a:cubicBezTo>
                    <a:pt x="87" y="411"/>
                    <a:pt x="100" y="414"/>
                    <a:pt x="112" y="421"/>
                  </a:cubicBezTo>
                  <a:cubicBezTo>
                    <a:pt x="141" y="436"/>
                    <a:pt x="171" y="443"/>
                    <a:pt x="202" y="443"/>
                  </a:cubicBezTo>
                  <a:cubicBezTo>
                    <a:pt x="208" y="443"/>
                    <a:pt x="215" y="443"/>
                    <a:pt x="221" y="442"/>
                  </a:cubicBezTo>
                  <a:cubicBezTo>
                    <a:pt x="250" y="439"/>
                    <a:pt x="280" y="436"/>
                    <a:pt x="308" y="426"/>
                  </a:cubicBezTo>
                  <a:cubicBezTo>
                    <a:pt x="347" y="413"/>
                    <a:pt x="385" y="398"/>
                    <a:pt x="415" y="371"/>
                  </a:cubicBezTo>
                  <a:cubicBezTo>
                    <a:pt x="421" y="366"/>
                    <a:pt x="427" y="360"/>
                    <a:pt x="431" y="353"/>
                  </a:cubicBezTo>
                  <a:cubicBezTo>
                    <a:pt x="446" y="324"/>
                    <a:pt x="455" y="292"/>
                    <a:pt x="456" y="257"/>
                  </a:cubicBezTo>
                  <a:cubicBezTo>
                    <a:pt x="457" y="231"/>
                    <a:pt x="451" y="207"/>
                    <a:pt x="446" y="181"/>
                  </a:cubicBezTo>
                  <a:cubicBezTo>
                    <a:pt x="435" y="133"/>
                    <a:pt x="416" y="88"/>
                    <a:pt x="382" y="50"/>
                  </a:cubicBezTo>
                  <a:cubicBezTo>
                    <a:pt x="371" y="37"/>
                    <a:pt x="358" y="28"/>
                    <a:pt x="344" y="20"/>
                  </a:cubicBezTo>
                  <a:cubicBezTo>
                    <a:pt x="316" y="3"/>
                    <a:pt x="285" y="1"/>
                    <a:pt x="2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6"/>
            <p:cNvSpPr/>
            <p:nvPr/>
          </p:nvSpPr>
          <p:spPr>
            <a:xfrm>
              <a:off x="5550041" y="3504929"/>
              <a:ext cx="46587" cy="47231"/>
            </a:xfrm>
            <a:custGeom>
              <a:avLst/>
              <a:gdLst/>
              <a:ahLst/>
              <a:cxnLst/>
              <a:rect l="l" t="t" r="r" b="b"/>
              <a:pathLst>
                <a:path w="434" h="440" extrusionOk="0">
                  <a:moveTo>
                    <a:pt x="219" y="0"/>
                  </a:moveTo>
                  <a:cubicBezTo>
                    <a:pt x="204" y="0"/>
                    <a:pt x="189" y="2"/>
                    <a:pt x="173" y="6"/>
                  </a:cubicBezTo>
                  <a:cubicBezTo>
                    <a:pt x="132" y="15"/>
                    <a:pt x="99" y="38"/>
                    <a:pt x="69" y="64"/>
                  </a:cubicBezTo>
                  <a:cubicBezTo>
                    <a:pt x="31" y="97"/>
                    <a:pt x="10" y="138"/>
                    <a:pt x="3" y="186"/>
                  </a:cubicBezTo>
                  <a:cubicBezTo>
                    <a:pt x="0" y="207"/>
                    <a:pt x="0" y="227"/>
                    <a:pt x="2" y="248"/>
                  </a:cubicBezTo>
                  <a:cubicBezTo>
                    <a:pt x="5" y="282"/>
                    <a:pt x="20" y="312"/>
                    <a:pt x="44" y="337"/>
                  </a:cubicBezTo>
                  <a:cubicBezTo>
                    <a:pt x="59" y="352"/>
                    <a:pt x="73" y="366"/>
                    <a:pt x="93" y="381"/>
                  </a:cubicBezTo>
                  <a:cubicBezTo>
                    <a:pt x="123" y="409"/>
                    <a:pt x="163" y="425"/>
                    <a:pt x="205" y="435"/>
                  </a:cubicBezTo>
                  <a:cubicBezTo>
                    <a:pt x="217" y="438"/>
                    <a:pt x="229" y="440"/>
                    <a:pt x="241" y="440"/>
                  </a:cubicBezTo>
                  <a:cubicBezTo>
                    <a:pt x="264" y="440"/>
                    <a:pt x="285" y="434"/>
                    <a:pt x="304" y="420"/>
                  </a:cubicBezTo>
                  <a:cubicBezTo>
                    <a:pt x="326" y="404"/>
                    <a:pt x="345" y="386"/>
                    <a:pt x="359" y="362"/>
                  </a:cubicBezTo>
                  <a:cubicBezTo>
                    <a:pt x="371" y="342"/>
                    <a:pt x="382" y="321"/>
                    <a:pt x="394" y="301"/>
                  </a:cubicBezTo>
                  <a:cubicBezTo>
                    <a:pt x="408" y="276"/>
                    <a:pt x="418" y="250"/>
                    <a:pt x="424" y="221"/>
                  </a:cubicBezTo>
                  <a:cubicBezTo>
                    <a:pt x="433" y="173"/>
                    <a:pt x="423" y="129"/>
                    <a:pt x="396" y="89"/>
                  </a:cubicBezTo>
                  <a:cubicBezTo>
                    <a:pt x="383" y="69"/>
                    <a:pt x="367" y="52"/>
                    <a:pt x="344" y="43"/>
                  </a:cubicBezTo>
                  <a:cubicBezTo>
                    <a:pt x="330" y="37"/>
                    <a:pt x="318" y="30"/>
                    <a:pt x="304" y="22"/>
                  </a:cubicBezTo>
                  <a:cubicBezTo>
                    <a:pt x="277" y="8"/>
                    <a:pt x="248" y="0"/>
                    <a:pt x="2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6"/>
            <p:cNvSpPr/>
            <p:nvPr/>
          </p:nvSpPr>
          <p:spPr>
            <a:xfrm>
              <a:off x="5610045" y="3377084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47" y="1"/>
                  </a:moveTo>
                  <a:cubicBezTo>
                    <a:pt x="215" y="1"/>
                    <a:pt x="182" y="4"/>
                    <a:pt x="151" y="11"/>
                  </a:cubicBezTo>
                  <a:cubicBezTo>
                    <a:pt x="123" y="16"/>
                    <a:pt x="97" y="26"/>
                    <a:pt x="73" y="39"/>
                  </a:cubicBezTo>
                  <a:cubicBezTo>
                    <a:pt x="66" y="42"/>
                    <a:pt x="59" y="47"/>
                    <a:pt x="54" y="54"/>
                  </a:cubicBezTo>
                  <a:cubicBezTo>
                    <a:pt x="33" y="77"/>
                    <a:pt x="19" y="104"/>
                    <a:pt x="10" y="135"/>
                  </a:cubicBezTo>
                  <a:cubicBezTo>
                    <a:pt x="0" y="178"/>
                    <a:pt x="4" y="221"/>
                    <a:pt x="11" y="264"/>
                  </a:cubicBezTo>
                  <a:cubicBezTo>
                    <a:pt x="14" y="279"/>
                    <a:pt x="22" y="292"/>
                    <a:pt x="31" y="304"/>
                  </a:cubicBezTo>
                  <a:cubicBezTo>
                    <a:pt x="49" y="328"/>
                    <a:pt x="72" y="344"/>
                    <a:pt x="99" y="358"/>
                  </a:cubicBezTo>
                  <a:cubicBezTo>
                    <a:pt x="145" y="380"/>
                    <a:pt x="191" y="389"/>
                    <a:pt x="239" y="389"/>
                  </a:cubicBezTo>
                  <a:cubicBezTo>
                    <a:pt x="258" y="389"/>
                    <a:pt x="276" y="388"/>
                    <a:pt x="295" y="385"/>
                  </a:cubicBezTo>
                  <a:cubicBezTo>
                    <a:pt x="343" y="379"/>
                    <a:pt x="379" y="352"/>
                    <a:pt x="404" y="313"/>
                  </a:cubicBezTo>
                  <a:cubicBezTo>
                    <a:pt x="419" y="289"/>
                    <a:pt x="430" y="263"/>
                    <a:pt x="439" y="238"/>
                  </a:cubicBezTo>
                  <a:cubicBezTo>
                    <a:pt x="447" y="214"/>
                    <a:pt x="454" y="191"/>
                    <a:pt x="449" y="165"/>
                  </a:cubicBezTo>
                  <a:cubicBezTo>
                    <a:pt x="443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1" y="29"/>
                  </a:cubicBezTo>
                  <a:cubicBezTo>
                    <a:pt x="340" y="14"/>
                    <a:pt x="315" y="4"/>
                    <a:pt x="288" y="2"/>
                  </a:cubicBezTo>
                  <a:cubicBezTo>
                    <a:pt x="274" y="1"/>
                    <a:pt x="261" y="1"/>
                    <a:pt x="2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6"/>
            <p:cNvSpPr/>
            <p:nvPr/>
          </p:nvSpPr>
          <p:spPr>
            <a:xfrm>
              <a:off x="5374643" y="3572877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54" y="0"/>
                  </a:moveTo>
                  <a:cubicBezTo>
                    <a:pt x="219" y="0"/>
                    <a:pt x="185" y="4"/>
                    <a:pt x="151" y="11"/>
                  </a:cubicBezTo>
                  <a:cubicBezTo>
                    <a:pt x="123" y="16"/>
                    <a:pt x="98" y="25"/>
                    <a:pt x="73" y="38"/>
                  </a:cubicBezTo>
                  <a:cubicBezTo>
                    <a:pt x="66" y="42"/>
                    <a:pt x="60" y="47"/>
                    <a:pt x="55" y="53"/>
                  </a:cubicBezTo>
                  <a:cubicBezTo>
                    <a:pt x="33" y="77"/>
                    <a:pt x="19" y="104"/>
                    <a:pt x="11" y="136"/>
                  </a:cubicBezTo>
                  <a:cubicBezTo>
                    <a:pt x="0" y="179"/>
                    <a:pt x="5" y="222"/>
                    <a:pt x="12" y="265"/>
                  </a:cubicBezTo>
                  <a:cubicBezTo>
                    <a:pt x="15" y="279"/>
                    <a:pt x="22" y="292"/>
                    <a:pt x="31" y="304"/>
                  </a:cubicBezTo>
                  <a:cubicBezTo>
                    <a:pt x="50" y="328"/>
                    <a:pt x="73" y="344"/>
                    <a:pt x="100" y="358"/>
                  </a:cubicBezTo>
                  <a:cubicBezTo>
                    <a:pt x="145" y="380"/>
                    <a:pt x="192" y="389"/>
                    <a:pt x="240" y="389"/>
                  </a:cubicBezTo>
                  <a:cubicBezTo>
                    <a:pt x="258" y="389"/>
                    <a:pt x="277" y="388"/>
                    <a:pt x="295" y="385"/>
                  </a:cubicBezTo>
                  <a:cubicBezTo>
                    <a:pt x="343" y="379"/>
                    <a:pt x="379" y="353"/>
                    <a:pt x="405" y="312"/>
                  </a:cubicBezTo>
                  <a:cubicBezTo>
                    <a:pt x="419" y="289"/>
                    <a:pt x="430" y="264"/>
                    <a:pt x="440" y="238"/>
                  </a:cubicBezTo>
                  <a:cubicBezTo>
                    <a:pt x="448" y="214"/>
                    <a:pt x="454" y="191"/>
                    <a:pt x="450" y="165"/>
                  </a:cubicBezTo>
                  <a:cubicBezTo>
                    <a:pt x="444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2" y="29"/>
                  </a:cubicBezTo>
                  <a:cubicBezTo>
                    <a:pt x="340" y="14"/>
                    <a:pt x="316" y="4"/>
                    <a:pt x="288" y="2"/>
                  </a:cubicBezTo>
                  <a:cubicBezTo>
                    <a:pt x="277" y="1"/>
                    <a:pt x="265" y="0"/>
                    <a:pt x="2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6"/>
            <p:cNvSpPr/>
            <p:nvPr/>
          </p:nvSpPr>
          <p:spPr>
            <a:xfrm>
              <a:off x="5506352" y="3514160"/>
              <a:ext cx="41756" cy="43796"/>
            </a:xfrm>
            <a:custGeom>
              <a:avLst/>
              <a:gdLst/>
              <a:ahLst/>
              <a:cxnLst/>
              <a:rect l="l" t="t" r="r" b="b"/>
              <a:pathLst>
                <a:path w="389" h="408" extrusionOk="0">
                  <a:moveTo>
                    <a:pt x="235" y="0"/>
                  </a:moveTo>
                  <a:cubicBezTo>
                    <a:pt x="229" y="0"/>
                    <a:pt x="222" y="1"/>
                    <a:pt x="215" y="2"/>
                  </a:cubicBezTo>
                  <a:cubicBezTo>
                    <a:pt x="194" y="5"/>
                    <a:pt x="174" y="9"/>
                    <a:pt x="154" y="15"/>
                  </a:cubicBezTo>
                  <a:cubicBezTo>
                    <a:pt x="121" y="25"/>
                    <a:pt x="89" y="39"/>
                    <a:pt x="61" y="59"/>
                  </a:cubicBezTo>
                  <a:cubicBezTo>
                    <a:pt x="35" y="78"/>
                    <a:pt x="14" y="102"/>
                    <a:pt x="7" y="135"/>
                  </a:cubicBezTo>
                  <a:cubicBezTo>
                    <a:pt x="1" y="164"/>
                    <a:pt x="1" y="193"/>
                    <a:pt x="9" y="222"/>
                  </a:cubicBezTo>
                  <a:cubicBezTo>
                    <a:pt x="13" y="235"/>
                    <a:pt x="17" y="249"/>
                    <a:pt x="20" y="262"/>
                  </a:cubicBezTo>
                  <a:cubicBezTo>
                    <a:pt x="31" y="308"/>
                    <a:pt x="56" y="345"/>
                    <a:pt x="94" y="372"/>
                  </a:cubicBezTo>
                  <a:cubicBezTo>
                    <a:pt x="126" y="396"/>
                    <a:pt x="159" y="407"/>
                    <a:pt x="196" y="407"/>
                  </a:cubicBezTo>
                  <a:cubicBezTo>
                    <a:pt x="206" y="407"/>
                    <a:pt x="215" y="407"/>
                    <a:pt x="225" y="405"/>
                  </a:cubicBezTo>
                  <a:cubicBezTo>
                    <a:pt x="243" y="402"/>
                    <a:pt x="259" y="395"/>
                    <a:pt x="273" y="385"/>
                  </a:cubicBezTo>
                  <a:cubicBezTo>
                    <a:pt x="292" y="371"/>
                    <a:pt x="305" y="355"/>
                    <a:pt x="319" y="335"/>
                  </a:cubicBezTo>
                  <a:cubicBezTo>
                    <a:pt x="338" y="313"/>
                    <a:pt x="354" y="287"/>
                    <a:pt x="365" y="260"/>
                  </a:cubicBezTo>
                  <a:cubicBezTo>
                    <a:pt x="383" y="217"/>
                    <a:pt x="389" y="172"/>
                    <a:pt x="379" y="126"/>
                  </a:cubicBezTo>
                  <a:cubicBezTo>
                    <a:pt x="369" y="86"/>
                    <a:pt x="351" y="50"/>
                    <a:pt x="315" y="26"/>
                  </a:cubicBezTo>
                  <a:cubicBezTo>
                    <a:pt x="290" y="11"/>
                    <a:pt x="264" y="0"/>
                    <a:pt x="2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6"/>
            <p:cNvSpPr/>
            <p:nvPr/>
          </p:nvSpPr>
          <p:spPr>
            <a:xfrm>
              <a:off x="5533188" y="3548081"/>
              <a:ext cx="42293" cy="42186"/>
            </a:xfrm>
            <a:custGeom>
              <a:avLst/>
              <a:gdLst/>
              <a:ahLst/>
              <a:cxnLst/>
              <a:rect l="l" t="t" r="r" b="b"/>
              <a:pathLst>
                <a:path w="394" h="393" extrusionOk="0">
                  <a:moveTo>
                    <a:pt x="196" y="1"/>
                  </a:moveTo>
                  <a:cubicBezTo>
                    <a:pt x="192" y="1"/>
                    <a:pt x="187" y="1"/>
                    <a:pt x="183" y="1"/>
                  </a:cubicBezTo>
                  <a:cubicBezTo>
                    <a:pt x="176" y="1"/>
                    <a:pt x="170" y="2"/>
                    <a:pt x="164" y="2"/>
                  </a:cubicBezTo>
                  <a:cubicBezTo>
                    <a:pt x="162" y="2"/>
                    <a:pt x="161" y="2"/>
                    <a:pt x="159" y="2"/>
                  </a:cubicBezTo>
                  <a:cubicBezTo>
                    <a:pt x="158" y="2"/>
                    <a:pt x="157" y="2"/>
                    <a:pt x="155" y="2"/>
                  </a:cubicBezTo>
                  <a:cubicBezTo>
                    <a:pt x="144" y="2"/>
                    <a:pt x="135" y="6"/>
                    <a:pt x="125" y="11"/>
                  </a:cubicBezTo>
                  <a:cubicBezTo>
                    <a:pt x="90" y="35"/>
                    <a:pt x="57" y="63"/>
                    <a:pt x="33" y="98"/>
                  </a:cubicBezTo>
                  <a:cubicBezTo>
                    <a:pt x="12" y="131"/>
                    <a:pt x="1" y="167"/>
                    <a:pt x="7" y="207"/>
                  </a:cubicBezTo>
                  <a:cubicBezTo>
                    <a:pt x="10" y="229"/>
                    <a:pt x="16" y="250"/>
                    <a:pt x="22" y="270"/>
                  </a:cubicBezTo>
                  <a:cubicBezTo>
                    <a:pt x="33" y="303"/>
                    <a:pt x="50" y="331"/>
                    <a:pt x="66" y="341"/>
                  </a:cubicBezTo>
                  <a:cubicBezTo>
                    <a:pt x="114" y="376"/>
                    <a:pt x="155" y="393"/>
                    <a:pt x="199" y="393"/>
                  </a:cubicBezTo>
                  <a:cubicBezTo>
                    <a:pt x="211" y="393"/>
                    <a:pt x="223" y="392"/>
                    <a:pt x="235" y="389"/>
                  </a:cubicBezTo>
                  <a:cubicBezTo>
                    <a:pt x="272" y="381"/>
                    <a:pt x="302" y="363"/>
                    <a:pt x="331" y="339"/>
                  </a:cubicBezTo>
                  <a:cubicBezTo>
                    <a:pt x="357" y="319"/>
                    <a:pt x="371" y="292"/>
                    <a:pt x="383" y="262"/>
                  </a:cubicBezTo>
                  <a:cubicBezTo>
                    <a:pt x="386" y="255"/>
                    <a:pt x="389" y="247"/>
                    <a:pt x="389" y="240"/>
                  </a:cubicBezTo>
                  <a:cubicBezTo>
                    <a:pt x="394" y="194"/>
                    <a:pt x="385" y="151"/>
                    <a:pt x="361" y="112"/>
                  </a:cubicBezTo>
                  <a:cubicBezTo>
                    <a:pt x="340" y="79"/>
                    <a:pt x="315" y="51"/>
                    <a:pt x="283" y="29"/>
                  </a:cubicBezTo>
                  <a:cubicBezTo>
                    <a:pt x="256" y="10"/>
                    <a:pt x="228" y="1"/>
                    <a:pt x="1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6"/>
            <p:cNvSpPr/>
            <p:nvPr/>
          </p:nvSpPr>
          <p:spPr>
            <a:xfrm>
              <a:off x="5537696" y="3667123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185" y="1"/>
                  </a:moveTo>
                  <a:cubicBezTo>
                    <a:pt x="176" y="1"/>
                    <a:pt x="166" y="2"/>
                    <a:pt x="156" y="4"/>
                  </a:cubicBezTo>
                  <a:cubicBezTo>
                    <a:pt x="132" y="9"/>
                    <a:pt x="106" y="15"/>
                    <a:pt x="81" y="22"/>
                  </a:cubicBezTo>
                  <a:cubicBezTo>
                    <a:pt x="68" y="26"/>
                    <a:pt x="56" y="33"/>
                    <a:pt x="46" y="43"/>
                  </a:cubicBezTo>
                  <a:cubicBezTo>
                    <a:pt x="21" y="68"/>
                    <a:pt x="6" y="98"/>
                    <a:pt x="3" y="135"/>
                  </a:cubicBezTo>
                  <a:cubicBezTo>
                    <a:pt x="1" y="159"/>
                    <a:pt x="4" y="184"/>
                    <a:pt x="9" y="208"/>
                  </a:cubicBezTo>
                  <a:cubicBezTo>
                    <a:pt x="20" y="255"/>
                    <a:pt x="40" y="297"/>
                    <a:pt x="80" y="327"/>
                  </a:cubicBezTo>
                  <a:cubicBezTo>
                    <a:pt x="107" y="349"/>
                    <a:pt x="138" y="358"/>
                    <a:pt x="171" y="358"/>
                  </a:cubicBezTo>
                  <a:cubicBezTo>
                    <a:pt x="176" y="358"/>
                    <a:pt x="181" y="357"/>
                    <a:pt x="186" y="357"/>
                  </a:cubicBezTo>
                  <a:cubicBezTo>
                    <a:pt x="205" y="355"/>
                    <a:pt x="225" y="351"/>
                    <a:pt x="243" y="345"/>
                  </a:cubicBezTo>
                  <a:cubicBezTo>
                    <a:pt x="274" y="336"/>
                    <a:pt x="304" y="325"/>
                    <a:pt x="331" y="310"/>
                  </a:cubicBezTo>
                  <a:cubicBezTo>
                    <a:pt x="371" y="288"/>
                    <a:pt x="394" y="254"/>
                    <a:pt x="395" y="208"/>
                  </a:cubicBezTo>
                  <a:cubicBezTo>
                    <a:pt x="395" y="173"/>
                    <a:pt x="386" y="141"/>
                    <a:pt x="369" y="111"/>
                  </a:cubicBezTo>
                  <a:cubicBezTo>
                    <a:pt x="355" y="90"/>
                    <a:pt x="339" y="69"/>
                    <a:pt x="321" y="51"/>
                  </a:cubicBezTo>
                  <a:cubicBezTo>
                    <a:pt x="313" y="42"/>
                    <a:pt x="301" y="34"/>
                    <a:pt x="290" y="28"/>
                  </a:cubicBezTo>
                  <a:cubicBezTo>
                    <a:pt x="267" y="17"/>
                    <a:pt x="241" y="8"/>
                    <a:pt x="214" y="4"/>
                  </a:cubicBezTo>
                  <a:cubicBezTo>
                    <a:pt x="205" y="2"/>
                    <a:pt x="195" y="1"/>
                    <a:pt x="1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6"/>
            <p:cNvSpPr/>
            <p:nvPr/>
          </p:nvSpPr>
          <p:spPr>
            <a:xfrm>
              <a:off x="5549826" y="3616994"/>
              <a:ext cx="41756" cy="38107"/>
            </a:xfrm>
            <a:custGeom>
              <a:avLst/>
              <a:gdLst/>
              <a:ahLst/>
              <a:cxnLst/>
              <a:rect l="l" t="t" r="r" b="b"/>
              <a:pathLst>
                <a:path w="389" h="355" extrusionOk="0">
                  <a:moveTo>
                    <a:pt x="195" y="0"/>
                  </a:moveTo>
                  <a:cubicBezTo>
                    <a:pt x="170" y="0"/>
                    <a:pt x="146" y="6"/>
                    <a:pt x="122" y="17"/>
                  </a:cubicBezTo>
                  <a:cubicBezTo>
                    <a:pt x="95" y="30"/>
                    <a:pt x="71" y="46"/>
                    <a:pt x="48" y="66"/>
                  </a:cubicBezTo>
                  <a:cubicBezTo>
                    <a:pt x="14" y="97"/>
                    <a:pt x="0" y="134"/>
                    <a:pt x="4" y="179"/>
                  </a:cubicBezTo>
                  <a:cubicBezTo>
                    <a:pt x="5" y="190"/>
                    <a:pt x="6" y="201"/>
                    <a:pt x="8" y="212"/>
                  </a:cubicBezTo>
                  <a:cubicBezTo>
                    <a:pt x="18" y="256"/>
                    <a:pt x="37" y="293"/>
                    <a:pt x="73" y="321"/>
                  </a:cubicBezTo>
                  <a:cubicBezTo>
                    <a:pt x="98" y="341"/>
                    <a:pt x="127" y="352"/>
                    <a:pt x="160" y="354"/>
                  </a:cubicBezTo>
                  <a:cubicBezTo>
                    <a:pt x="163" y="354"/>
                    <a:pt x="166" y="354"/>
                    <a:pt x="168" y="354"/>
                  </a:cubicBezTo>
                  <a:cubicBezTo>
                    <a:pt x="212" y="354"/>
                    <a:pt x="255" y="347"/>
                    <a:pt x="295" y="328"/>
                  </a:cubicBezTo>
                  <a:cubicBezTo>
                    <a:pt x="325" y="314"/>
                    <a:pt x="349" y="292"/>
                    <a:pt x="365" y="260"/>
                  </a:cubicBezTo>
                  <a:cubicBezTo>
                    <a:pt x="387" y="214"/>
                    <a:pt x="388" y="168"/>
                    <a:pt x="375" y="122"/>
                  </a:cubicBezTo>
                  <a:cubicBezTo>
                    <a:pt x="365" y="86"/>
                    <a:pt x="342" y="56"/>
                    <a:pt x="310" y="37"/>
                  </a:cubicBezTo>
                  <a:cubicBezTo>
                    <a:pt x="291" y="25"/>
                    <a:pt x="270" y="16"/>
                    <a:pt x="248" y="9"/>
                  </a:cubicBezTo>
                  <a:cubicBezTo>
                    <a:pt x="230" y="3"/>
                    <a:pt x="212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6"/>
            <p:cNvSpPr/>
            <p:nvPr/>
          </p:nvSpPr>
          <p:spPr>
            <a:xfrm>
              <a:off x="6577309" y="3961349"/>
              <a:ext cx="50451" cy="50022"/>
            </a:xfrm>
            <a:custGeom>
              <a:avLst/>
              <a:gdLst/>
              <a:ahLst/>
              <a:cxnLst/>
              <a:rect l="l" t="t" r="r" b="b"/>
              <a:pathLst>
                <a:path w="470" h="466" extrusionOk="0">
                  <a:moveTo>
                    <a:pt x="243" y="0"/>
                  </a:moveTo>
                  <a:cubicBezTo>
                    <a:pt x="236" y="0"/>
                    <a:pt x="229" y="0"/>
                    <a:pt x="222" y="1"/>
                  </a:cubicBezTo>
                  <a:cubicBezTo>
                    <a:pt x="207" y="1"/>
                    <a:pt x="194" y="7"/>
                    <a:pt x="181" y="11"/>
                  </a:cubicBezTo>
                  <a:cubicBezTo>
                    <a:pt x="144" y="23"/>
                    <a:pt x="114" y="44"/>
                    <a:pt x="88" y="74"/>
                  </a:cubicBezTo>
                  <a:cubicBezTo>
                    <a:pt x="70" y="96"/>
                    <a:pt x="52" y="120"/>
                    <a:pt x="38" y="147"/>
                  </a:cubicBezTo>
                  <a:cubicBezTo>
                    <a:pt x="21" y="182"/>
                    <a:pt x="4" y="219"/>
                    <a:pt x="1" y="261"/>
                  </a:cubicBezTo>
                  <a:cubicBezTo>
                    <a:pt x="1" y="269"/>
                    <a:pt x="0" y="277"/>
                    <a:pt x="3" y="285"/>
                  </a:cubicBezTo>
                  <a:cubicBezTo>
                    <a:pt x="14" y="316"/>
                    <a:pt x="29" y="345"/>
                    <a:pt x="53" y="371"/>
                  </a:cubicBezTo>
                  <a:cubicBezTo>
                    <a:pt x="71" y="389"/>
                    <a:pt x="93" y="402"/>
                    <a:pt x="114" y="417"/>
                  </a:cubicBezTo>
                  <a:cubicBezTo>
                    <a:pt x="156" y="443"/>
                    <a:pt x="201" y="462"/>
                    <a:pt x="252" y="465"/>
                  </a:cubicBezTo>
                  <a:cubicBezTo>
                    <a:pt x="254" y="465"/>
                    <a:pt x="257" y="465"/>
                    <a:pt x="259" y="465"/>
                  </a:cubicBezTo>
                  <a:cubicBezTo>
                    <a:pt x="273" y="465"/>
                    <a:pt x="287" y="462"/>
                    <a:pt x="301" y="459"/>
                  </a:cubicBezTo>
                  <a:cubicBezTo>
                    <a:pt x="333" y="451"/>
                    <a:pt x="356" y="430"/>
                    <a:pt x="377" y="410"/>
                  </a:cubicBezTo>
                  <a:cubicBezTo>
                    <a:pt x="389" y="398"/>
                    <a:pt x="399" y="386"/>
                    <a:pt x="405" y="372"/>
                  </a:cubicBezTo>
                  <a:cubicBezTo>
                    <a:pt x="414" y="352"/>
                    <a:pt x="425" y="333"/>
                    <a:pt x="435" y="313"/>
                  </a:cubicBezTo>
                  <a:cubicBezTo>
                    <a:pt x="445" y="296"/>
                    <a:pt x="454" y="277"/>
                    <a:pt x="459" y="257"/>
                  </a:cubicBezTo>
                  <a:cubicBezTo>
                    <a:pt x="465" y="235"/>
                    <a:pt x="469" y="211"/>
                    <a:pt x="464" y="190"/>
                  </a:cubicBezTo>
                  <a:cubicBezTo>
                    <a:pt x="456" y="153"/>
                    <a:pt x="442" y="118"/>
                    <a:pt x="415" y="89"/>
                  </a:cubicBezTo>
                  <a:cubicBezTo>
                    <a:pt x="386" y="59"/>
                    <a:pt x="353" y="34"/>
                    <a:pt x="314" y="16"/>
                  </a:cubicBezTo>
                  <a:cubicBezTo>
                    <a:pt x="291" y="4"/>
                    <a:pt x="267" y="0"/>
                    <a:pt x="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6"/>
            <p:cNvSpPr/>
            <p:nvPr/>
          </p:nvSpPr>
          <p:spPr>
            <a:xfrm>
              <a:off x="6580636" y="3841448"/>
              <a:ext cx="45835" cy="46050"/>
            </a:xfrm>
            <a:custGeom>
              <a:avLst/>
              <a:gdLst/>
              <a:ahLst/>
              <a:cxnLst/>
              <a:rect l="l" t="t" r="r" b="b"/>
              <a:pathLst>
                <a:path w="427" h="429" extrusionOk="0">
                  <a:moveTo>
                    <a:pt x="248" y="0"/>
                  </a:moveTo>
                  <a:cubicBezTo>
                    <a:pt x="227" y="0"/>
                    <a:pt x="207" y="0"/>
                    <a:pt x="182" y="4"/>
                  </a:cubicBezTo>
                  <a:cubicBezTo>
                    <a:pt x="141" y="5"/>
                    <a:pt x="102" y="23"/>
                    <a:pt x="65" y="45"/>
                  </a:cubicBezTo>
                  <a:cubicBezTo>
                    <a:pt x="34" y="64"/>
                    <a:pt x="11" y="89"/>
                    <a:pt x="6" y="126"/>
                  </a:cubicBezTo>
                  <a:cubicBezTo>
                    <a:pt x="2" y="153"/>
                    <a:pt x="0" y="179"/>
                    <a:pt x="7" y="205"/>
                  </a:cubicBezTo>
                  <a:cubicBezTo>
                    <a:pt x="13" y="229"/>
                    <a:pt x="20" y="251"/>
                    <a:pt x="27" y="274"/>
                  </a:cubicBezTo>
                  <a:cubicBezTo>
                    <a:pt x="34" y="301"/>
                    <a:pt x="45" y="327"/>
                    <a:pt x="62" y="351"/>
                  </a:cubicBezTo>
                  <a:cubicBezTo>
                    <a:pt x="89" y="392"/>
                    <a:pt x="128" y="415"/>
                    <a:pt x="175" y="425"/>
                  </a:cubicBezTo>
                  <a:cubicBezTo>
                    <a:pt x="185" y="427"/>
                    <a:pt x="195" y="429"/>
                    <a:pt x="204" y="429"/>
                  </a:cubicBezTo>
                  <a:cubicBezTo>
                    <a:pt x="218" y="429"/>
                    <a:pt x="231" y="426"/>
                    <a:pt x="245" y="421"/>
                  </a:cubicBezTo>
                  <a:cubicBezTo>
                    <a:pt x="258" y="415"/>
                    <a:pt x="272" y="411"/>
                    <a:pt x="287" y="407"/>
                  </a:cubicBezTo>
                  <a:cubicBezTo>
                    <a:pt x="332" y="393"/>
                    <a:pt x="367" y="367"/>
                    <a:pt x="391" y="326"/>
                  </a:cubicBezTo>
                  <a:cubicBezTo>
                    <a:pt x="414" y="291"/>
                    <a:pt x="421" y="252"/>
                    <a:pt x="424" y="211"/>
                  </a:cubicBezTo>
                  <a:cubicBezTo>
                    <a:pt x="427" y="161"/>
                    <a:pt x="413" y="118"/>
                    <a:pt x="384" y="78"/>
                  </a:cubicBezTo>
                  <a:cubicBezTo>
                    <a:pt x="372" y="62"/>
                    <a:pt x="356" y="47"/>
                    <a:pt x="341" y="34"/>
                  </a:cubicBezTo>
                  <a:cubicBezTo>
                    <a:pt x="313" y="12"/>
                    <a:pt x="284" y="1"/>
                    <a:pt x="2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6"/>
            <p:cNvSpPr/>
            <p:nvPr/>
          </p:nvSpPr>
          <p:spPr>
            <a:xfrm>
              <a:off x="6628618" y="3975626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8" y="1"/>
                  </a:moveTo>
                  <a:cubicBezTo>
                    <a:pt x="236" y="1"/>
                    <a:pt x="215" y="5"/>
                    <a:pt x="194" y="13"/>
                  </a:cubicBezTo>
                  <a:cubicBezTo>
                    <a:pt x="128" y="35"/>
                    <a:pt x="77" y="77"/>
                    <a:pt x="36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7"/>
                    <a:pt x="27" y="312"/>
                    <a:pt x="39" y="337"/>
                  </a:cubicBezTo>
                  <a:cubicBezTo>
                    <a:pt x="50" y="360"/>
                    <a:pt x="62" y="381"/>
                    <a:pt x="82" y="396"/>
                  </a:cubicBezTo>
                  <a:cubicBezTo>
                    <a:pt x="116" y="421"/>
                    <a:pt x="152" y="436"/>
                    <a:pt x="192" y="436"/>
                  </a:cubicBezTo>
                  <a:cubicBezTo>
                    <a:pt x="202" y="436"/>
                    <a:pt x="211" y="435"/>
                    <a:pt x="221" y="433"/>
                  </a:cubicBezTo>
                  <a:cubicBezTo>
                    <a:pt x="228" y="432"/>
                    <a:pt x="235" y="431"/>
                    <a:pt x="241" y="430"/>
                  </a:cubicBezTo>
                  <a:cubicBezTo>
                    <a:pt x="268" y="426"/>
                    <a:pt x="291" y="416"/>
                    <a:pt x="313" y="397"/>
                  </a:cubicBezTo>
                  <a:cubicBezTo>
                    <a:pt x="347" y="368"/>
                    <a:pt x="378" y="333"/>
                    <a:pt x="404" y="294"/>
                  </a:cubicBezTo>
                  <a:cubicBezTo>
                    <a:pt x="419" y="272"/>
                    <a:pt x="430" y="246"/>
                    <a:pt x="439" y="219"/>
                  </a:cubicBezTo>
                  <a:cubicBezTo>
                    <a:pt x="441" y="211"/>
                    <a:pt x="443" y="204"/>
                    <a:pt x="442" y="196"/>
                  </a:cubicBezTo>
                  <a:cubicBezTo>
                    <a:pt x="440" y="164"/>
                    <a:pt x="431" y="134"/>
                    <a:pt x="414" y="107"/>
                  </a:cubicBezTo>
                  <a:cubicBezTo>
                    <a:pt x="390" y="69"/>
                    <a:pt x="358" y="41"/>
                    <a:pt x="322" y="17"/>
                  </a:cubicBezTo>
                  <a:cubicBezTo>
                    <a:pt x="310" y="8"/>
                    <a:pt x="295" y="4"/>
                    <a:pt x="281" y="2"/>
                  </a:cubicBezTo>
                  <a:cubicBezTo>
                    <a:pt x="273" y="1"/>
                    <a:pt x="266" y="1"/>
                    <a:pt x="2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6"/>
            <p:cNvSpPr/>
            <p:nvPr/>
          </p:nvSpPr>
          <p:spPr>
            <a:xfrm>
              <a:off x="6656635" y="3670773"/>
              <a:ext cx="47445" cy="46694"/>
            </a:xfrm>
            <a:custGeom>
              <a:avLst/>
              <a:gdLst/>
              <a:ahLst/>
              <a:cxnLst/>
              <a:rect l="l" t="t" r="r" b="b"/>
              <a:pathLst>
                <a:path w="442" h="435" extrusionOk="0">
                  <a:moveTo>
                    <a:pt x="259" y="0"/>
                  </a:moveTo>
                  <a:cubicBezTo>
                    <a:pt x="237" y="0"/>
                    <a:pt x="216" y="5"/>
                    <a:pt x="194" y="12"/>
                  </a:cubicBezTo>
                  <a:cubicBezTo>
                    <a:pt x="127" y="34"/>
                    <a:pt x="77" y="77"/>
                    <a:pt x="35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6"/>
                    <a:pt x="26" y="313"/>
                    <a:pt x="38" y="337"/>
                  </a:cubicBezTo>
                  <a:cubicBezTo>
                    <a:pt x="50" y="359"/>
                    <a:pt x="62" y="380"/>
                    <a:pt x="82" y="396"/>
                  </a:cubicBezTo>
                  <a:cubicBezTo>
                    <a:pt x="115" y="421"/>
                    <a:pt x="151" y="435"/>
                    <a:pt x="191" y="435"/>
                  </a:cubicBezTo>
                  <a:cubicBezTo>
                    <a:pt x="201" y="435"/>
                    <a:pt x="210" y="434"/>
                    <a:pt x="221" y="433"/>
                  </a:cubicBezTo>
                  <a:cubicBezTo>
                    <a:pt x="227" y="432"/>
                    <a:pt x="234" y="432"/>
                    <a:pt x="241" y="431"/>
                  </a:cubicBezTo>
                  <a:cubicBezTo>
                    <a:pt x="268" y="425"/>
                    <a:pt x="291" y="415"/>
                    <a:pt x="312" y="398"/>
                  </a:cubicBezTo>
                  <a:cubicBezTo>
                    <a:pt x="347" y="367"/>
                    <a:pt x="377" y="332"/>
                    <a:pt x="404" y="293"/>
                  </a:cubicBezTo>
                  <a:cubicBezTo>
                    <a:pt x="419" y="271"/>
                    <a:pt x="430" y="245"/>
                    <a:pt x="438" y="219"/>
                  </a:cubicBezTo>
                  <a:cubicBezTo>
                    <a:pt x="441" y="211"/>
                    <a:pt x="442" y="203"/>
                    <a:pt x="442" y="196"/>
                  </a:cubicBezTo>
                  <a:cubicBezTo>
                    <a:pt x="440" y="163"/>
                    <a:pt x="430" y="135"/>
                    <a:pt x="414" y="107"/>
                  </a:cubicBezTo>
                  <a:cubicBezTo>
                    <a:pt x="390" y="69"/>
                    <a:pt x="358" y="41"/>
                    <a:pt x="322" y="16"/>
                  </a:cubicBezTo>
                  <a:cubicBezTo>
                    <a:pt x="310" y="8"/>
                    <a:pt x="295" y="4"/>
                    <a:pt x="280" y="2"/>
                  </a:cubicBezTo>
                  <a:cubicBezTo>
                    <a:pt x="273" y="1"/>
                    <a:pt x="266" y="0"/>
                    <a:pt x="2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6"/>
            <p:cNvSpPr/>
            <p:nvPr/>
          </p:nvSpPr>
          <p:spPr>
            <a:xfrm>
              <a:off x="6610155" y="3804951"/>
              <a:ext cx="41864" cy="43581"/>
            </a:xfrm>
            <a:custGeom>
              <a:avLst/>
              <a:gdLst/>
              <a:ahLst/>
              <a:cxnLst/>
              <a:rect l="l" t="t" r="r" b="b"/>
              <a:pathLst>
                <a:path w="390" h="406" extrusionOk="0">
                  <a:moveTo>
                    <a:pt x="172" y="0"/>
                  </a:moveTo>
                  <a:cubicBezTo>
                    <a:pt x="161" y="0"/>
                    <a:pt x="151" y="1"/>
                    <a:pt x="140" y="3"/>
                  </a:cubicBezTo>
                  <a:cubicBezTo>
                    <a:pt x="91" y="10"/>
                    <a:pt x="53" y="32"/>
                    <a:pt x="24" y="72"/>
                  </a:cubicBezTo>
                  <a:cubicBezTo>
                    <a:pt x="13" y="86"/>
                    <a:pt x="8" y="103"/>
                    <a:pt x="5" y="120"/>
                  </a:cubicBezTo>
                  <a:cubicBezTo>
                    <a:pt x="0" y="143"/>
                    <a:pt x="4" y="164"/>
                    <a:pt x="7" y="188"/>
                  </a:cubicBezTo>
                  <a:cubicBezTo>
                    <a:pt x="10" y="215"/>
                    <a:pt x="16" y="246"/>
                    <a:pt x="28" y="274"/>
                  </a:cubicBezTo>
                  <a:cubicBezTo>
                    <a:pt x="46" y="317"/>
                    <a:pt x="73" y="353"/>
                    <a:pt x="113" y="377"/>
                  </a:cubicBezTo>
                  <a:cubicBezTo>
                    <a:pt x="140" y="395"/>
                    <a:pt x="169" y="406"/>
                    <a:pt x="200" y="406"/>
                  </a:cubicBezTo>
                  <a:cubicBezTo>
                    <a:pt x="209" y="406"/>
                    <a:pt x="218" y="405"/>
                    <a:pt x="228" y="403"/>
                  </a:cubicBezTo>
                  <a:cubicBezTo>
                    <a:pt x="264" y="396"/>
                    <a:pt x="294" y="380"/>
                    <a:pt x="317" y="350"/>
                  </a:cubicBezTo>
                  <a:cubicBezTo>
                    <a:pt x="328" y="333"/>
                    <a:pt x="340" y="316"/>
                    <a:pt x="350" y="297"/>
                  </a:cubicBezTo>
                  <a:cubicBezTo>
                    <a:pt x="366" y="267"/>
                    <a:pt x="379" y="235"/>
                    <a:pt x="384" y="200"/>
                  </a:cubicBezTo>
                  <a:cubicBezTo>
                    <a:pt x="389" y="168"/>
                    <a:pt x="386" y="137"/>
                    <a:pt x="369" y="109"/>
                  </a:cubicBezTo>
                  <a:cubicBezTo>
                    <a:pt x="353" y="84"/>
                    <a:pt x="332" y="63"/>
                    <a:pt x="306" y="49"/>
                  </a:cubicBezTo>
                  <a:cubicBezTo>
                    <a:pt x="293" y="41"/>
                    <a:pt x="281" y="35"/>
                    <a:pt x="270" y="28"/>
                  </a:cubicBezTo>
                  <a:cubicBezTo>
                    <a:pt x="238" y="9"/>
                    <a:pt x="206" y="0"/>
                    <a:pt x="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6"/>
            <p:cNvSpPr/>
            <p:nvPr/>
          </p:nvSpPr>
          <p:spPr>
            <a:xfrm>
              <a:off x="6566252" y="3800228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201" y="0"/>
                  </a:moveTo>
                  <a:cubicBezTo>
                    <a:pt x="197" y="0"/>
                    <a:pt x="194" y="1"/>
                    <a:pt x="190" y="1"/>
                  </a:cubicBezTo>
                  <a:cubicBezTo>
                    <a:pt x="118" y="14"/>
                    <a:pt x="70" y="38"/>
                    <a:pt x="37" y="87"/>
                  </a:cubicBezTo>
                  <a:cubicBezTo>
                    <a:pt x="16" y="118"/>
                    <a:pt x="8" y="154"/>
                    <a:pt x="4" y="191"/>
                  </a:cubicBezTo>
                  <a:cubicBezTo>
                    <a:pt x="0" y="224"/>
                    <a:pt x="9" y="253"/>
                    <a:pt x="21" y="282"/>
                  </a:cubicBezTo>
                  <a:cubicBezTo>
                    <a:pt x="25" y="289"/>
                    <a:pt x="29" y="296"/>
                    <a:pt x="34" y="302"/>
                  </a:cubicBezTo>
                  <a:cubicBezTo>
                    <a:pt x="62" y="337"/>
                    <a:pt x="98" y="362"/>
                    <a:pt x="143" y="373"/>
                  </a:cubicBezTo>
                  <a:cubicBezTo>
                    <a:pt x="164" y="378"/>
                    <a:pt x="185" y="380"/>
                    <a:pt x="206" y="380"/>
                  </a:cubicBezTo>
                  <a:cubicBezTo>
                    <a:pt x="223" y="380"/>
                    <a:pt x="240" y="379"/>
                    <a:pt x="258" y="376"/>
                  </a:cubicBezTo>
                  <a:cubicBezTo>
                    <a:pt x="295" y="370"/>
                    <a:pt x="325" y="353"/>
                    <a:pt x="349" y="325"/>
                  </a:cubicBezTo>
                  <a:cubicBezTo>
                    <a:pt x="354" y="319"/>
                    <a:pt x="358" y="312"/>
                    <a:pt x="364" y="307"/>
                  </a:cubicBezTo>
                  <a:cubicBezTo>
                    <a:pt x="374" y="299"/>
                    <a:pt x="379" y="288"/>
                    <a:pt x="381" y="277"/>
                  </a:cubicBezTo>
                  <a:cubicBezTo>
                    <a:pt x="390" y="235"/>
                    <a:pt x="394" y="193"/>
                    <a:pt x="385" y="151"/>
                  </a:cubicBezTo>
                  <a:cubicBezTo>
                    <a:pt x="378" y="112"/>
                    <a:pt x="360" y="78"/>
                    <a:pt x="327" y="55"/>
                  </a:cubicBezTo>
                  <a:cubicBezTo>
                    <a:pt x="309" y="41"/>
                    <a:pt x="291" y="31"/>
                    <a:pt x="271" y="21"/>
                  </a:cubicBezTo>
                  <a:cubicBezTo>
                    <a:pt x="246" y="8"/>
                    <a:pt x="220" y="0"/>
                    <a:pt x="2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36"/>
            <p:cNvSpPr/>
            <p:nvPr/>
          </p:nvSpPr>
          <p:spPr>
            <a:xfrm>
              <a:off x="6480164" y="3721331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203" y="1"/>
                  </a:moveTo>
                  <a:cubicBezTo>
                    <a:pt x="195" y="1"/>
                    <a:pt x="187" y="1"/>
                    <a:pt x="179" y="3"/>
                  </a:cubicBezTo>
                  <a:cubicBezTo>
                    <a:pt x="140" y="7"/>
                    <a:pt x="108" y="26"/>
                    <a:pt x="82" y="56"/>
                  </a:cubicBezTo>
                  <a:cubicBezTo>
                    <a:pt x="70" y="71"/>
                    <a:pt x="60" y="87"/>
                    <a:pt x="51" y="105"/>
                  </a:cubicBezTo>
                  <a:cubicBezTo>
                    <a:pt x="35" y="133"/>
                    <a:pt x="22" y="161"/>
                    <a:pt x="13" y="192"/>
                  </a:cubicBezTo>
                  <a:cubicBezTo>
                    <a:pt x="0" y="236"/>
                    <a:pt x="9" y="276"/>
                    <a:pt x="41" y="310"/>
                  </a:cubicBezTo>
                  <a:cubicBezTo>
                    <a:pt x="65" y="333"/>
                    <a:pt x="94" y="351"/>
                    <a:pt x="127" y="359"/>
                  </a:cubicBezTo>
                  <a:cubicBezTo>
                    <a:pt x="152" y="365"/>
                    <a:pt x="178" y="367"/>
                    <a:pt x="203" y="368"/>
                  </a:cubicBezTo>
                  <a:cubicBezTo>
                    <a:pt x="215" y="368"/>
                    <a:pt x="229" y="367"/>
                    <a:pt x="241" y="362"/>
                  </a:cubicBezTo>
                  <a:cubicBezTo>
                    <a:pt x="266" y="353"/>
                    <a:pt x="290" y="341"/>
                    <a:pt x="312" y="326"/>
                  </a:cubicBezTo>
                  <a:cubicBezTo>
                    <a:pt x="328" y="315"/>
                    <a:pt x="342" y="301"/>
                    <a:pt x="354" y="285"/>
                  </a:cubicBezTo>
                  <a:cubicBezTo>
                    <a:pt x="367" y="263"/>
                    <a:pt x="380" y="241"/>
                    <a:pt x="393" y="219"/>
                  </a:cubicBezTo>
                  <a:cubicBezTo>
                    <a:pt x="400" y="207"/>
                    <a:pt x="405" y="194"/>
                    <a:pt x="404" y="180"/>
                  </a:cubicBezTo>
                  <a:cubicBezTo>
                    <a:pt x="403" y="144"/>
                    <a:pt x="393" y="111"/>
                    <a:pt x="369" y="84"/>
                  </a:cubicBezTo>
                  <a:cubicBezTo>
                    <a:pt x="354" y="65"/>
                    <a:pt x="334" y="49"/>
                    <a:pt x="314" y="36"/>
                  </a:cubicBezTo>
                  <a:cubicBezTo>
                    <a:pt x="279" y="15"/>
                    <a:pt x="242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36"/>
            <p:cNvSpPr/>
            <p:nvPr/>
          </p:nvSpPr>
          <p:spPr>
            <a:xfrm>
              <a:off x="6508395" y="3765234"/>
              <a:ext cx="40361" cy="40361"/>
            </a:xfrm>
            <a:custGeom>
              <a:avLst/>
              <a:gdLst/>
              <a:ahLst/>
              <a:cxnLst/>
              <a:rect l="l" t="t" r="r" b="b"/>
              <a:pathLst>
                <a:path w="376" h="376" extrusionOk="0">
                  <a:moveTo>
                    <a:pt x="195" y="1"/>
                  </a:moveTo>
                  <a:cubicBezTo>
                    <a:pt x="189" y="1"/>
                    <a:pt x="182" y="1"/>
                    <a:pt x="176" y="2"/>
                  </a:cubicBezTo>
                  <a:cubicBezTo>
                    <a:pt x="143" y="6"/>
                    <a:pt x="115" y="18"/>
                    <a:pt x="91" y="41"/>
                  </a:cubicBezTo>
                  <a:cubicBezTo>
                    <a:pt x="57" y="73"/>
                    <a:pt x="29" y="110"/>
                    <a:pt x="14" y="154"/>
                  </a:cubicBezTo>
                  <a:cubicBezTo>
                    <a:pt x="2" y="186"/>
                    <a:pt x="1" y="219"/>
                    <a:pt x="12" y="253"/>
                  </a:cubicBezTo>
                  <a:cubicBezTo>
                    <a:pt x="29" y="300"/>
                    <a:pt x="61" y="334"/>
                    <a:pt x="103" y="357"/>
                  </a:cubicBezTo>
                  <a:cubicBezTo>
                    <a:pt x="125" y="370"/>
                    <a:pt x="149" y="376"/>
                    <a:pt x="174" y="376"/>
                  </a:cubicBezTo>
                  <a:cubicBezTo>
                    <a:pt x="185" y="376"/>
                    <a:pt x="197" y="374"/>
                    <a:pt x="209" y="372"/>
                  </a:cubicBezTo>
                  <a:cubicBezTo>
                    <a:pt x="231" y="366"/>
                    <a:pt x="251" y="357"/>
                    <a:pt x="272" y="347"/>
                  </a:cubicBezTo>
                  <a:cubicBezTo>
                    <a:pt x="313" y="326"/>
                    <a:pt x="340" y="295"/>
                    <a:pt x="356" y="252"/>
                  </a:cubicBezTo>
                  <a:cubicBezTo>
                    <a:pt x="366" y="224"/>
                    <a:pt x="371" y="195"/>
                    <a:pt x="373" y="166"/>
                  </a:cubicBezTo>
                  <a:cubicBezTo>
                    <a:pt x="375" y="120"/>
                    <a:pt x="359" y="83"/>
                    <a:pt x="324" y="54"/>
                  </a:cubicBezTo>
                  <a:cubicBezTo>
                    <a:pt x="316" y="47"/>
                    <a:pt x="307" y="41"/>
                    <a:pt x="298" y="35"/>
                  </a:cubicBezTo>
                  <a:cubicBezTo>
                    <a:pt x="266" y="13"/>
                    <a:pt x="233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36"/>
            <p:cNvSpPr/>
            <p:nvPr/>
          </p:nvSpPr>
          <p:spPr>
            <a:xfrm>
              <a:off x="5414038" y="3810640"/>
              <a:ext cx="50344" cy="49914"/>
            </a:xfrm>
            <a:custGeom>
              <a:avLst/>
              <a:gdLst/>
              <a:ahLst/>
              <a:cxnLst/>
              <a:rect l="l" t="t" r="r" b="b"/>
              <a:pathLst>
                <a:path w="469" h="465" extrusionOk="0">
                  <a:moveTo>
                    <a:pt x="208" y="0"/>
                  </a:moveTo>
                  <a:cubicBezTo>
                    <a:pt x="195" y="0"/>
                    <a:pt x="181" y="2"/>
                    <a:pt x="168" y="6"/>
                  </a:cubicBezTo>
                  <a:cubicBezTo>
                    <a:pt x="137" y="14"/>
                    <a:pt x="115" y="34"/>
                    <a:pt x="92" y="56"/>
                  </a:cubicBezTo>
                  <a:cubicBezTo>
                    <a:pt x="80" y="66"/>
                    <a:pt x="71" y="79"/>
                    <a:pt x="64" y="94"/>
                  </a:cubicBezTo>
                  <a:cubicBezTo>
                    <a:pt x="55" y="113"/>
                    <a:pt x="44" y="132"/>
                    <a:pt x="35" y="151"/>
                  </a:cubicBezTo>
                  <a:cubicBezTo>
                    <a:pt x="24" y="170"/>
                    <a:pt x="16" y="188"/>
                    <a:pt x="10" y="209"/>
                  </a:cubicBezTo>
                  <a:cubicBezTo>
                    <a:pt x="4" y="231"/>
                    <a:pt x="1" y="254"/>
                    <a:pt x="5" y="276"/>
                  </a:cubicBezTo>
                  <a:cubicBezTo>
                    <a:pt x="13" y="312"/>
                    <a:pt x="28" y="348"/>
                    <a:pt x="54" y="375"/>
                  </a:cubicBezTo>
                  <a:cubicBezTo>
                    <a:pt x="84" y="406"/>
                    <a:pt x="117" y="432"/>
                    <a:pt x="157" y="450"/>
                  </a:cubicBezTo>
                  <a:cubicBezTo>
                    <a:pt x="179" y="460"/>
                    <a:pt x="203" y="465"/>
                    <a:pt x="226" y="465"/>
                  </a:cubicBezTo>
                  <a:cubicBezTo>
                    <a:pt x="233" y="465"/>
                    <a:pt x="240" y="464"/>
                    <a:pt x="248" y="463"/>
                  </a:cubicBezTo>
                  <a:cubicBezTo>
                    <a:pt x="249" y="463"/>
                    <a:pt x="250" y="464"/>
                    <a:pt x="251" y="464"/>
                  </a:cubicBezTo>
                  <a:cubicBezTo>
                    <a:pt x="265" y="464"/>
                    <a:pt x="276" y="457"/>
                    <a:pt x="289" y="453"/>
                  </a:cubicBezTo>
                  <a:cubicBezTo>
                    <a:pt x="325" y="442"/>
                    <a:pt x="355" y="420"/>
                    <a:pt x="381" y="392"/>
                  </a:cubicBezTo>
                  <a:cubicBezTo>
                    <a:pt x="399" y="369"/>
                    <a:pt x="418" y="346"/>
                    <a:pt x="431" y="319"/>
                  </a:cubicBezTo>
                  <a:cubicBezTo>
                    <a:pt x="448" y="282"/>
                    <a:pt x="465" y="245"/>
                    <a:pt x="468" y="204"/>
                  </a:cubicBezTo>
                  <a:cubicBezTo>
                    <a:pt x="468" y="196"/>
                    <a:pt x="469" y="188"/>
                    <a:pt x="466" y="181"/>
                  </a:cubicBezTo>
                  <a:cubicBezTo>
                    <a:pt x="455" y="148"/>
                    <a:pt x="440" y="119"/>
                    <a:pt x="417" y="95"/>
                  </a:cubicBezTo>
                  <a:cubicBezTo>
                    <a:pt x="398" y="75"/>
                    <a:pt x="377" y="62"/>
                    <a:pt x="355" y="49"/>
                  </a:cubicBezTo>
                  <a:cubicBezTo>
                    <a:pt x="313" y="22"/>
                    <a:pt x="268" y="3"/>
                    <a:pt x="217" y="1"/>
                  </a:cubicBezTo>
                  <a:cubicBezTo>
                    <a:pt x="214" y="1"/>
                    <a:pt x="211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6"/>
            <p:cNvSpPr/>
            <p:nvPr/>
          </p:nvSpPr>
          <p:spPr>
            <a:xfrm>
              <a:off x="5365519" y="3799584"/>
              <a:ext cx="47553" cy="46694"/>
            </a:xfrm>
            <a:custGeom>
              <a:avLst/>
              <a:gdLst/>
              <a:ahLst/>
              <a:cxnLst/>
              <a:rect l="l" t="t" r="r" b="b"/>
              <a:pathLst>
                <a:path w="443" h="435" extrusionOk="0">
                  <a:moveTo>
                    <a:pt x="252" y="0"/>
                  </a:moveTo>
                  <a:cubicBezTo>
                    <a:pt x="242" y="0"/>
                    <a:pt x="232" y="1"/>
                    <a:pt x="223" y="2"/>
                  </a:cubicBezTo>
                  <a:cubicBezTo>
                    <a:pt x="215" y="3"/>
                    <a:pt x="209" y="3"/>
                    <a:pt x="202" y="4"/>
                  </a:cubicBezTo>
                  <a:cubicBezTo>
                    <a:pt x="176" y="10"/>
                    <a:pt x="152" y="20"/>
                    <a:pt x="130" y="37"/>
                  </a:cubicBezTo>
                  <a:cubicBezTo>
                    <a:pt x="96" y="68"/>
                    <a:pt x="65" y="103"/>
                    <a:pt x="39" y="142"/>
                  </a:cubicBezTo>
                  <a:cubicBezTo>
                    <a:pt x="24" y="164"/>
                    <a:pt x="13" y="190"/>
                    <a:pt x="5" y="216"/>
                  </a:cubicBezTo>
                  <a:cubicBezTo>
                    <a:pt x="3" y="223"/>
                    <a:pt x="0" y="231"/>
                    <a:pt x="1" y="239"/>
                  </a:cubicBezTo>
                  <a:cubicBezTo>
                    <a:pt x="4" y="272"/>
                    <a:pt x="12" y="300"/>
                    <a:pt x="29" y="328"/>
                  </a:cubicBezTo>
                  <a:cubicBezTo>
                    <a:pt x="53" y="366"/>
                    <a:pt x="85" y="393"/>
                    <a:pt x="121" y="419"/>
                  </a:cubicBezTo>
                  <a:cubicBezTo>
                    <a:pt x="134" y="427"/>
                    <a:pt x="148" y="431"/>
                    <a:pt x="162" y="433"/>
                  </a:cubicBezTo>
                  <a:cubicBezTo>
                    <a:pt x="169" y="434"/>
                    <a:pt x="176" y="435"/>
                    <a:pt x="183" y="435"/>
                  </a:cubicBezTo>
                  <a:cubicBezTo>
                    <a:pt x="206" y="435"/>
                    <a:pt x="227" y="430"/>
                    <a:pt x="249" y="423"/>
                  </a:cubicBezTo>
                  <a:cubicBezTo>
                    <a:pt x="315" y="401"/>
                    <a:pt x="366" y="358"/>
                    <a:pt x="407" y="304"/>
                  </a:cubicBezTo>
                  <a:cubicBezTo>
                    <a:pt x="437" y="265"/>
                    <a:pt x="443" y="221"/>
                    <a:pt x="432" y="175"/>
                  </a:cubicBezTo>
                  <a:cubicBezTo>
                    <a:pt x="426" y="149"/>
                    <a:pt x="416" y="122"/>
                    <a:pt x="404" y="98"/>
                  </a:cubicBezTo>
                  <a:cubicBezTo>
                    <a:pt x="394" y="76"/>
                    <a:pt x="381" y="55"/>
                    <a:pt x="361" y="39"/>
                  </a:cubicBezTo>
                  <a:cubicBezTo>
                    <a:pt x="328" y="14"/>
                    <a:pt x="291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6"/>
            <p:cNvSpPr/>
            <p:nvPr/>
          </p:nvSpPr>
          <p:spPr>
            <a:xfrm>
              <a:off x="5337610" y="4104329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0" y="1"/>
                  </a:moveTo>
                  <a:cubicBezTo>
                    <a:pt x="241" y="1"/>
                    <a:pt x="231" y="1"/>
                    <a:pt x="222" y="3"/>
                  </a:cubicBezTo>
                  <a:cubicBezTo>
                    <a:pt x="215" y="4"/>
                    <a:pt x="208" y="5"/>
                    <a:pt x="201" y="6"/>
                  </a:cubicBezTo>
                  <a:cubicBezTo>
                    <a:pt x="174" y="10"/>
                    <a:pt x="151" y="20"/>
                    <a:pt x="130" y="39"/>
                  </a:cubicBezTo>
                  <a:cubicBezTo>
                    <a:pt x="95" y="69"/>
                    <a:pt x="65" y="103"/>
                    <a:pt x="39" y="142"/>
                  </a:cubicBezTo>
                  <a:cubicBezTo>
                    <a:pt x="24" y="165"/>
                    <a:pt x="12" y="190"/>
                    <a:pt x="5" y="217"/>
                  </a:cubicBezTo>
                  <a:cubicBezTo>
                    <a:pt x="2" y="225"/>
                    <a:pt x="0" y="232"/>
                    <a:pt x="1" y="241"/>
                  </a:cubicBezTo>
                  <a:cubicBezTo>
                    <a:pt x="2" y="272"/>
                    <a:pt x="12" y="302"/>
                    <a:pt x="29" y="330"/>
                  </a:cubicBezTo>
                  <a:cubicBezTo>
                    <a:pt x="52" y="367"/>
                    <a:pt x="84" y="395"/>
                    <a:pt x="120" y="420"/>
                  </a:cubicBezTo>
                  <a:cubicBezTo>
                    <a:pt x="132" y="428"/>
                    <a:pt x="147" y="432"/>
                    <a:pt x="162" y="434"/>
                  </a:cubicBezTo>
                  <a:cubicBezTo>
                    <a:pt x="170" y="435"/>
                    <a:pt x="177" y="436"/>
                    <a:pt x="185" y="436"/>
                  </a:cubicBezTo>
                  <a:cubicBezTo>
                    <a:pt x="207" y="436"/>
                    <a:pt x="228" y="431"/>
                    <a:pt x="249" y="424"/>
                  </a:cubicBezTo>
                  <a:cubicBezTo>
                    <a:pt x="315" y="401"/>
                    <a:pt x="365" y="359"/>
                    <a:pt x="407" y="305"/>
                  </a:cubicBezTo>
                  <a:cubicBezTo>
                    <a:pt x="437" y="267"/>
                    <a:pt x="443" y="222"/>
                    <a:pt x="431" y="176"/>
                  </a:cubicBezTo>
                  <a:cubicBezTo>
                    <a:pt x="425" y="149"/>
                    <a:pt x="416" y="124"/>
                    <a:pt x="404" y="99"/>
                  </a:cubicBezTo>
                  <a:cubicBezTo>
                    <a:pt x="393" y="77"/>
                    <a:pt x="380" y="55"/>
                    <a:pt x="360" y="40"/>
                  </a:cubicBezTo>
                  <a:cubicBezTo>
                    <a:pt x="326" y="15"/>
                    <a:pt x="290" y="1"/>
                    <a:pt x="2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6"/>
            <p:cNvSpPr/>
            <p:nvPr/>
          </p:nvSpPr>
          <p:spPr>
            <a:xfrm>
              <a:off x="5389671" y="3973264"/>
              <a:ext cx="41864" cy="43796"/>
            </a:xfrm>
            <a:custGeom>
              <a:avLst/>
              <a:gdLst/>
              <a:ahLst/>
              <a:cxnLst/>
              <a:rect l="l" t="t" r="r" b="b"/>
              <a:pathLst>
                <a:path w="390" h="408" extrusionOk="0">
                  <a:moveTo>
                    <a:pt x="190" y="1"/>
                  </a:moveTo>
                  <a:cubicBezTo>
                    <a:pt x="181" y="1"/>
                    <a:pt x="172" y="2"/>
                    <a:pt x="162" y="4"/>
                  </a:cubicBezTo>
                  <a:cubicBezTo>
                    <a:pt x="127" y="12"/>
                    <a:pt x="96" y="26"/>
                    <a:pt x="73" y="57"/>
                  </a:cubicBezTo>
                  <a:cubicBezTo>
                    <a:pt x="62" y="74"/>
                    <a:pt x="50" y="92"/>
                    <a:pt x="41" y="109"/>
                  </a:cubicBezTo>
                  <a:cubicBezTo>
                    <a:pt x="24" y="140"/>
                    <a:pt x="12" y="173"/>
                    <a:pt x="6" y="206"/>
                  </a:cubicBezTo>
                  <a:cubicBezTo>
                    <a:pt x="1" y="238"/>
                    <a:pt x="4" y="270"/>
                    <a:pt x="21" y="298"/>
                  </a:cubicBezTo>
                  <a:cubicBezTo>
                    <a:pt x="38" y="323"/>
                    <a:pt x="58" y="344"/>
                    <a:pt x="85" y="359"/>
                  </a:cubicBezTo>
                  <a:cubicBezTo>
                    <a:pt x="97" y="365"/>
                    <a:pt x="109" y="371"/>
                    <a:pt x="120" y="378"/>
                  </a:cubicBezTo>
                  <a:cubicBezTo>
                    <a:pt x="152" y="398"/>
                    <a:pt x="185" y="407"/>
                    <a:pt x="220" y="407"/>
                  </a:cubicBezTo>
                  <a:cubicBezTo>
                    <a:pt x="230" y="407"/>
                    <a:pt x="240" y="407"/>
                    <a:pt x="250" y="405"/>
                  </a:cubicBezTo>
                  <a:cubicBezTo>
                    <a:pt x="300" y="397"/>
                    <a:pt x="337" y="374"/>
                    <a:pt x="366" y="335"/>
                  </a:cubicBezTo>
                  <a:cubicBezTo>
                    <a:pt x="377" y="320"/>
                    <a:pt x="382" y="304"/>
                    <a:pt x="386" y="286"/>
                  </a:cubicBezTo>
                  <a:cubicBezTo>
                    <a:pt x="390" y="265"/>
                    <a:pt x="387" y="243"/>
                    <a:pt x="384" y="219"/>
                  </a:cubicBezTo>
                  <a:cubicBezTo>
                    <a:pt x="381" y="191"/>
                    <a:pt x="374" y="161"/>
                    <a:pt x="362" y="133"/>
                  </a:cubicBezTo>
                  <a:cubicBezTo>
                    <a:pt x="345" y="91"/>
                    <a:pt x="317" y="55"/>
                    <a:pt x="277" y="29"/>
                  </a:cubicBezTo>
                  <a:cubicBezTo>
                    <a:pt x="250" y="13"/>
                    <a:pt x="221" y="1"/>
                    <a:pt x="1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36"/>
            <p:cNvSpPr/>
            <p:nvPr/>
          </p:nvSpPr>
          <p:spPr>
            <a:xfrm>
              <a:off x="5433145" y="3980886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188" y="0"/>
                  </a:moveTo>
                  <a:cubicBezTo>
                    <a:pt x="171" y="0"/>
                    <a:pt x="154" y="2"/>
                    <a:pt x="136" y="4"/>
                  </a:cubicBezTo>
                  <a:cubicBezTo>
                    <a:pt x="99" y="11"/>
                    <a:pt x="70" y="28"/>
                    <a:pt x="45" y="56"/>
                  </a:cubicBezTo>
                  <a:cubicBezTo>
                    <a:pt x="40" y="61"/>
                    <a:pt x="36" y="68"/>
                    <a:pt x="31" y="73"/>
                  </a:cubicBezTo>
                  <a:cubicBezTo>
                    <a:pt x="20" y="81"/>
                    <a:pt x="15" y="91"/>
                    <a:pt x="13" y="104"/>
                  </a:cubicBezTo>
                  <a:cubicBezTo>
                    <a:pt x="4" y="145"/>
                    <a:pt x="0" y="188"/>
                    <a:pt x="9" y="230"/>
                  </a:cubicBezTo>
                  <a:cubicBezTo>
                    <a:pt x="17" y="268"/>
                    <a:pt x="34" y="301"/>
                    <a:pt x="68" y="326"/>
                  </a:cubicBezTo>
                  <a:cubicBezTo>
                    <a:pt x="85" y="338"/>
                    <a:pt x="103" y="349"/>
                    <a:pt x="123" y="360"/>
                  </a:cubicBezTo>
                  <a:cubicBezTo>
                    <a:pt x="148" y="372"/>
                    <a:pt x="174" y="380"/>
                    <a:pt x="193" y="380"/>
                  </a:cubicBezTo>
                  <a:cubicBezTo>
                    <a:pt x="197" y="380"/>
                    <a:pt x="201" y="380"/>
                    <a:pt x="204" y="379"/>
                  </a:cubicBezTo>
                  <a:cubicBezTo>
                    <a:pt x="277" y="367"/>
                    <a:pt x="325" y="342"/>
                    <a:pt x="357" y="293"/>
                  </a:cubicBezTo>
                  <a:cubicBezTo>
                    <a:pt x="378" y="261"/>
                    <a:pt x="386" y="227"/>
                    <a:pt x="390" y="190"/>
                  </a:cubicBezTo>
                  <a:cubicBezTo>
                    <a:pt x="394" y="157"/>
                    <a:pt x="385" y="127"/>
                    <a:pt x="373" y="99"/>
                  </a:cubicBezTo>
                  <a:cubicBezTo>
                    <a:pt x="370" y="91"/>
                    <a:pt x="365" y="84"/>
                    <a:pt x="360" y="78"/>
                  </a:cubicBezTo>
                  <a:cubicBezTo>
                    <a:pt x="332" y="42"/>
                    <a:pt x="296" y="18"/>
                    <a:pt x="251" y="8"/>
                  </a:cubicBezTo>
                  <a:cubicBezTo>
                    <a:pt x="230" y="2"/>
                    <a:pt x="209" y="0"/>
                    <a:pt x="1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36"/>
            <p:cNvSpPr/>
            <p:nvPr/>
          </p:nvSpPr>
          <p:spPr>
            <a:xfrm>
              <a:off x="5518160" y="4061070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195" y="0"/>
                  </a:moveTo>
                  <a:cubicBezTo>
                    <a:pt x="184" y="0"/>
                    <a:pt x="173" y="2"/>
                    <a:pt x="164" y="6"/>
                  </a:cubicBezTo>
                  <a:cubicBezTo>
                    <a:pt x="139" y="16"/>
                    <a:pt x="115" y="26"/>
                    <a:pt x="92" y="42"/>
                  </a:cubicBezTo>
                  <a:cubicBezTo>
                    <a:pt x="76" y="53"/>
                    <a:pt x="62" y="66"/>
                    <a:pt x="52" y="84"/>
                  </a:cubicBezTo>
                  <a:cubicBezTo>
                    <a:pt x="37" y="105"/>
                    <a:pt x="24" y="127"/>
                    <a:pt x="12" y="149"/>
                  </a:cubicBezTo>
                  <a:cubicBezTo>
                    <a:pt x="4" y="161"/>
                    <a:pt x="0" y="175"/>
                    <a:pt x="0" y="189"/>
                  </a:cubicBezTo>
                  <a:cubicBezTo>
                    <a:pt x="1" y="225"/>
                    <a:pt x="12" y="257"/>
                    <a:pt x="35" y="284"/>
                  </a:cubicBezTo>
                  <a:cubicBezTo>
                    <a:pt x="52" y="304"/>
                    <a:pt x="70" y="319"/>
                    <a:pt x="91" y="332"/>
                  </a:cubicBezTo>
                  <a:cubicBezTo>
                    <a:pt x="126" y="353"/>
                    <a:pt x="162" y="368"/>
                    <a:pt x="202" y="368"/>
                  </a:cubicBezTo>
                  <a:cubicBezTo>
                    <a:pt x="210" y="368"/>
                    <a:pt x="218" y="367"/>
                    <a:pt x="226" y="366"/>
                  </a:cubicBezTo>
                  <a:cubicBezTo>
                    <a:pt x="265" y="361"/>
                    <a:pt x="296" y="343"/>
                    <a:pt x="322" y="313"/>
                  </a:cubicBezTo>
                  <a:cubicBezTo>
                    <a:pt x="334" y="298"/>
                    <a:pt x="344" y="280"/>
                    <a:pt x="353" y="263"/>
                  </a:cubicBezTo>
                  <a:cubicBezTo>
                    <a:pt x="369" y="235"/>
                    <a:pt x="382" y="206"/>
                    <a:pt x="391" y="177"/>
                  </a:cubicBezTo>
                  <a:cubicBezTo>
                    <a:pt x="405" y="133"/>
                    <a:pt x="395" y="92"/>
                    <a:pt x="364" y="59"/>
                  </a:cubicBezTo>
                  <a:cubicBezTo>
                    <a:pt x="340" y="34"/>
                    <a:pt x="312" y="17"/>
                    <a:pt x="278" y="10"/>
                  </a:cubicBezTo>
                  <a:cubicBezTo>
                    <a:pt x="252" y="4"/>
                    <a:pt x="227" y="1"/>
                    <a:pt x="201" y="1"/>
                  </a:cubicBezTo>
                  <a:cubicBezTo>
                    <a:pt x="199" y="0"/>
                    <a:pt x="197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36"/>
            <p:cNvSpPr/>
            <p:nvPr/>
          </p:nvSpPr>
          <p:spPr>
            <a:xfrm>
              <a:off x="5493042" y="4016309"/>
              <a:ext cx="40253" cy="40361"/>
            </a:xfrm>
            <a:custGeom>
              <a:avLst/>
              <a:gdLst/>
              <a:ahLst/>
              <a:cxnLst/>
              <a:rect l="l" t="t" r="r" b="b"/>
              <a:pathLst>
                <a:path w="375" h="376" extrusionOk="0">
                  <a:moveTo>
                    <a:pt x="202" y="1"/>
                  </a:moveTo>
                  <a:cubicBezTo>
                    <a:pt x="190" y="1"/>
                    <a:pt x="178" y="2"/>
                    <a:pt x="167" y="5"/>
                  </a:cubicBezTo>
                  <a:cubicBezTo>
                    <a:pt x="144" y="9"/>
                    <a:pt x="124" y="18"/>
                    <a:pt x="103" y="29"/>
                  </a:cubicBezTo>
                  <a:cubicBezTo>
                    <a:pt x="62" y="50"/>
                    <a:pt x="35" y="82"/>
                    <a:pt x="19" y="124"/>
                  </a:cubicBezTo>
                  <a:cubicBezTo>
                    <a:pt x="9" y="151"/>
                    <a:pt x="4" y="180"/>
                    <a:pt x="3" y="211"/>
                  </a:cubicBezTo>
                  <a:cubicBezTo>
                    <a:pt x="1" y="256"/>
                    <a:pt x="16" y="293"/>
                    <a:pt x="51" y="321"/>
                  </a:cubicBezTo>
                  <a:cubicBezTo>
                    <a:pt x="60" y="329"/>
                    <a:pt x="68" y="336"/>
                    <a:pt x="78" y="342"/>
                  </a:cubicBezTo>
                  <a:cubicBezTo>
                    <a:pt x="109" y="362"/>
                    <a:pt x="142" y="375"/>
                    <a:pt x="178" y="375"/>
                  </a:cubicBezTo>
                  <a:cubicBezTo>
                    <a:pt x="185" y="375"/>
                    <a:pt x="192" y="375"/>
                    <a:pt x="200" y="374"/>
                  </a:cubicBezTo>
                  <a:cubicBezTo>
                    <a:pt x="232" y="371"/>
                    <a:pt x="260" y="358"/>
                    <a:pt x="284" y="336"/>
                  </a:cubicBezTo>
                  <a:cubicBezTo>
                    <a:pt x="318" y="303"/>
                    <a:pt x="346" y="266"/>
                    <a:pt x="361" y="222"/>
                  </a:cubicBezTo>
                  <a:cubicBezTo>
                    <a:pt x="374" y="190"/>
                    <a:pt x="375" y="158"/>
                    <a:pt x="363" y="124"/>
                  </a:cubicBezTo>
                  <a:cubicBezTo>
                    <a:pt x="346" y="77"/>
                    <a:pt x="314" y="43"/>
                    <a:pt x="272" y="19"/>
                  </a:cubicBezTo>
                  <a:cubicBezTo>
                    <a:pt x="250" y="7"/>
                    <a:pt x="226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36"/>
            <p:cNvSpPr/>
            <p:nvPr/>
          </p:nvSpPr>
          <p:spPr>
            <a:xfrm>
              <a:off x="6071725" y="3306775"/>
              <a:ext cx="50344" cy="50022"/>
            </a:xfrm>
            <a:custGeom>
              <a:avLst/>
              <a:gdLst/>
              <a:ahLst/>
              <a:cxnLst/>
              <a:rect l="l" t="t" r="r" b="b"/>
              <a:pathLst>
                <a:path w="469" h="466" extrusionOk="0">
                  <a:moveTo>
                    <a:pt x="213" y="1"/>
                  </a:moveTo>
                  <a:cubicBezTo>
                    <a:pt x="206" y="1"/>
                    <a:pt x="199" y="2"/>
                    <a:pt x="192" y="3"/>
                  </a:cubicBezTo>
                  <a:cubicBezTo>
                    <a:pt x="155" y="11"/>
                    <a:pt x="120" y="25"/>
                    <a:pt x="92" y="51"/>
                  </a:cubicBezTo>
                  <a:cubicBezTo>
                    <a:pt x="61" y="81"/>
                    <a:pt x="35" y="115"/>
                    <a:pt x="18" y="154"/>
                  </a:cubicBezTo>
                  <a:cubicBezTo>
                    <a:pt x="4" y="183"/>
                    <a:pt x="1" y="214"/>
                    <a:pt x="4" y="246"/>
                  </a:cubicBezTo>
                  <a:cubicBezTo>
                    <a:pt x="3" y="260"/>
                    <a:pt x="10" y="272"/>
                    <a:pt x="14" y="286"/>
                  </a:cubicBezTo>
                  <a:cubicBezTo>
                    <a:pt x="25" y="323"/>
                    <a:pt x="47" y="353"/>
                    <a:pt x="75" y="378"/>
                  </a:cubicBezTo>
                  <a:cubicBezTo>
                    <a:pt x="98" y="396"/>
                    <a:pt x="121" y="415"/>
                    <a:pt x="148" y="428"/>
                  </a:cubicBezTo>
                  <a:cubicBezTo>
                    <a:pt x="185" y="445"/>
                    <a:pt x="222" y="463"/>
                    <a:pt x="263" y="465"/>
                  </a:cubicBezTo>
                  <a:cubicBezTo>
                    <a:pt x="267" y="465"/>
                    <a:pt x="271" y="465"/>
                    <a:pt x="275" y="465"/>
                  </a:cubicBezTo>
                  <a:cubicBezTo>
                    <a:pt x="279" y="465"/>
                    <a:pt x="283" y="465"/>
                    <a:pt x="286" y="464"/>
                  </a:cubicBezTo>
                  <a:cubicBezTo>
                    <a:pt x="319" y="453"/>
                    <a:pt x="348" y="437"/>
                    <a:pt x="372" y="414"/>
                  </a:cubicBezTo>
                  <a:cubicBezTo>
                    <a:pt x="392" y="395"/>
                    <a:pt x="405" y="374"/>
                    <a:pt x="418" y="352"/>
                  </a:cubicBezTo>
                  <a:cubicBezTo>
                    <a:pt x="445" y="310"/>
                    <a:pt x="464" y="265"/>
                    <a:pt x="467" y="215"/>
                  </a:cubicBezTo>
                  <a:cubicBezTo>
                    <a:pt x="468" y="198"/>
                    <a:pt x="465" y="181"/>
                    <a:pt x="461" y="165"/>
                  </a:cubicBezTo>
                  <a:cubicBezTo>
                    <a:pt x="453" y="134"/>
                    <a:pt x="433" y="112"/>
                    <a:pt x="411" y="89"/>
                  </a:cubicBezTo>
                  <a:cubicBezTo>
                    <a:pt x="401" y="78"/>
                    <a:pt x="388" y="69"/>
                    <a:pt x="373" y="62"/>
                  </a:cubicBezTo>
                  <a:cubicBezTo>
                    <a:pt x="354" y="52"/>
                    <a:pt x="335" y="42"/>
                    <a:pt x="316" y="32"/>
                  </a:cubicBezTo>
                  <a:cubicBezTo>
                    <a:pt x="297" y="22"/>
                    <a:pt x="279" y="14"/>
                    <a:pt x="258" y="8"/>
                  </a:cubicBezTo>
                  <a:cubicBezTo>
                    <a:pt x="244" y="4"/>
                    <a:pt x="228" y="1"/>
                    <a:pt x="2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36"/>
            <p:cNvSpPr/>
            <p:nvPr/>
          </p:nvSpPr>
          <p:spPr>
            <a:xfrm>
              <a:off x="5951931" y="3307955"/>
              <a:ext cx="46265" cy="45406"/>
            </a:xfrm>
            <a:custGeom>
              <a:avLst/>
              <a:gdLst/>
              <a:ahLst/>
              <a:cxnLst/>
              <a:rect l="l" t="t" r="r" b="b"/>
              <a:pathLst>
                <a:path w="431" h="423" extrusionOk="0">
                  <a:moveTo>
                    <a:pt x="195" y="1"/>
                  </a:moveTo>
                  <a:cubicBezTo>
                    <a:pt x="153" y="1"/>
                    <a:pt x="114" y="15"/>
                    <a:pt x="80" y="40"/>
                  </a:cubicBezTo>
                  <a:cubicBezTo>
                    <a:pt x="62" y="53"/>
                    <a:pt x="49" y="68"/>
                    <a:pt x="36" y="84"/>
                  </a:cubicBezTo>
                  <a:cubicBezTo>
                    <a:pt x="13" y="111"/>
                    <a:pt x="2" y="142"/>
                    <a:pt x="2" y="177"/>
                  </a:cubicBezTo>
                  <a:cubicBezTo>
                    <a:pt x="1" y="198"/>
                    <a:pt x="2" y="218"/>
                    <a:pt x="5" y="242"/>
                  </a:cubicBezTo>
                  <a:cubicBezTo>
                    <a:pt x="7" y="283"/>
                    <a:pt x="23" y="323"/>
                    <a:pt x="47" y="360"/>
                  </a:cubicBezTo>
                  <a:cubicBezTo>
                    <a:pt x="65" y="390"/>
                    <a:pt x="91" y="413"/>
                    <a:pt x="128" y="419"/>
                  </a:cubicBezTo>
                  <a:cubicBezTo>
                    <a:pt x="140" y="421"/>
                    <a:pt x="152" y="422"/>
                    <a:pt x="165" y="422"/>
                  </a:cubicBezTo>
                  <a:cubicBezTo>
                    <a:pt x="179" y="422"/>
                    <a:pt x="193" y="421"/>
                    <a:pt x="206" y="417"/>
                  </a:cubicBezTo>
                  <a:cubicBezTo>
                    <a:pt x="229" y="411"/>
                    <a:pt x="252" y="405"/>
                    <a:pt x="275" y="399"/>
                  </a:cubicBezTo>
                  <a:cubicBezTo>
                    <a:pt x="303" y="390"/>
                    <a:pt x="328" y="379"/>
                    <a:pt x="352" y="363"/>
                  </a:cubicBezTo>
                  <a:cubicBezTo>
                    <a:pt x="393" y="335"/>
                    <a:pt x="416" y="297"/>
                    <a:pt x="427" y="250"/>
                  </a:cubicBezTo>
                  <a:cubicBezTo>
                    <a:pt x="431" y="227"/>
                    <a:pt x="431" y="203"/>
                    <a:pt x="421" y="181"/>
                  </a:cubicBezTo>
                  <a:cubicBezTo>
                    <a:pt x="416" y="166"/>
                    <a:pt x="412" y="152"/>
                    <a:pt x="408" y="138"/>
                  </a:cubicBezTo>
                  <a:cubicBezTo>
                    <a:pt x="395" y="93"/>
                    <a:pt x="368" y="58"/>
                    <a:pt x="327" y="33"/>
                  </a:cubicBezTo>
                  <a:cubicBezTo>
                    <a:pt x="291" y="12"/>
                    <a:pt x="253" y="5"/>
                    <a:pt x="212" y="1"/>
                  </a:cubicBezTo>
                  <a:cubicBezTo>
                    <a:pt x="206" y="1"/>
                    <a:pt x="201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36"/>
            <p:cNvSpPr/>
            <p:nvPr/>
          </p:nvSpPr>
          <p:spPr>
            <a:xfrm>
              <a:off x="6085895" y="3258148"/>
              <a:ext cx="47660" cy="46801"/>
            </a:xfrm>
            <a:custGeom>
              <a:avLst/>
              <a:gdLst/>
              <a:ahLst/>
              <a:cxnLst/>
              <a:rect l="l" t="t" r="r" b="b"/>
              <a:pathLst>
                <a:path w="444" h="436" extrusionOk="0">
                  <a:moveTo>
                    <a:pt x="204" y="0"/>
                  </a:moveTo>
                  <a:cubicBezTo>
                    <a:pt x="202" y="0"/>
                    <a:pt x="201" y="1"/>
                    <a:pt x="199" y="1"/>
                  </a:cubicBezTo>
                  <a:cubicBezTo>
                    <a:pt x="167" y="2"/>
                    <a:pt x="138" y="11"/>
                    <a:pt x="110" y="28"/>
                  </a:cubicBezTo>
                  <a:cubicBezTo>
                    <a:pt x="72" y="51"/>
                    <a:pt x="45" y="84"/>
                    <a:pt x="20" y="119"/>
                  </a:cubicBezTo>
                  <a:cubicBezTo>
                    <a:pt x="11" y="132"/>
                    <a:pt x="7" y="146"/>
                    <a:pt x="5" y="161"/>
                  </a:cubicBezTo>
                  <a:cubicBezTo>
                    <a:pt x="1" y="191"/>
                    <a:pt x="6" y="219"/>
                    <a:pt x="16" y="247"/>
                  </a:cubicBezTo>
                  <a:cubicBezTo>
                    <a:pt x="38" y="314"/>
                    <a:pt x="80" y="364"/>
                    <a:pt x="135" y="406"/>
                  </a:cubicBezTo>
                  <a:cubicBezTo>
                    <a:pt x="161" y="427"/>
                    <a:pt x="190" y="435"/>
                    <a:pt x="221" y="435"/>
                  </a:cubicBezTo>
                  <a:cubicBezTo>
                    <a:pt x="235" y="435"/>
                    <a:pt x="249" y="434"/>
                    <a:pt x="264" y="431"/>
                  </a:cubicBezTo>
                  <a:cubicBezTo>
                    <a:pt x="290" y="425"/>
                    <a:pt x="316" y="415"/>
                    <a:pt x="340" y="403"/>
                  </a:cubicBezTo>
                  <a:cubicBezTo>
                    <a:pt x="363" y="392"/>
                    <a:pt x="383" y="379"/>
                    <a:pt x="400" y="359"/>
                  </a:cubicBezTo>
                  <a:cubicBezTo>
                    <a:pt x="431" y="318"/>
                    <a:pt x="444" y="273"/>
                    <a:pt x="436" y="221"/>
                  </a:cubicBezTo>
                  <a:cubicBezTo>
                    <a:pt x="435" y="215"/>
                    <a:pt x="435" y="208"/>
                    <a:pt x="434" y="201"/>
                  </a:cubicBezTo>
                  <a:cubicBezTo>
                    <a:pt x="428" y="174"/>
                    <a:pt x="418" y="150"/>
                    <a:pt x="401" y="130"/>
                  </a:cubicBezTo>
                  <a:cubicBezTo>
                    <a:pt x="370" y="94"/>
                    <a:pt x="335" y="64"/>
                    <a:pt x="297" y="39"/>
                  </a:cubicBezTo>
                  <a:cubicBezTo>
                    <a:pt x="274" y="23"/>
                    <a:pt x="249" y="11"/>
                    <a:pt x="223" y="4"/>
                  </a:cubicBezTo>
                  <a:cubicBezTo>
                    <a:pt x="216" y="2"/>
                    <a:pt x="210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36"/>
            <p:cNvSpPr/>
            <p:nvPr/>
          </p:nvSpPr>
          <p:spPr>
            <a:xfrm>
              <a:off x="5781042" y="3230132"/>
              <a:ext cx="47767" cy="46909"/>
            </a:xfrm>
            <a:custGeom>
              <a:avLst/>
              <a:gdLst/>
              <a:ahLst/>
              <a:cxnLst/>
              <a:rect l="l" t="t" r="r" b="b"/>
              <a:pathLst>
                <a:path w="445" h="437" extrusionOk="0">
                  <a:moveTo>
                    <a:pt x="203" y="0"/>
                  </a:moveTo>
                  <a:cubicBezTo>
                    <a:pt x="202" y="0"/>
                    <a:pt x="200" y="1"/>
                    <a:pt x="199" y="1"/>
                  </a:cubicBezTo>
                  <a:cubicBezTo>
                    <a:pt x="167" y="3"/>
                    <a:pt x="137" y="11"/>
                    <a:pt x="109" y="28"/>
                  </a:cubicBezTo>
                  <a:cubicBezTo>
                    <a:pt x="73" y="52"/>
                    <a:pt x="44" y="85"/>
                    <a:pt x="19" y="120"/>
                  </a:cubicBezTo>
                  <a:cubicBezTo>
                    <a:pt x="11" y="133"/>
                    <a:pt x="7" y="147"/>
                    <a:pt x="5" y="161"/>
                  </a:cubicBezTo>
                  <a:cubicBezTo>
                    <a:pt x="1" y="191"/>
                    <a:pt x="6" y="220"/>
                    <a:pt x="15" y="248"/>
                  </a:cubicBezTo>
                  <a:cubicBezTo>
                    <a:pt x="38" y="314"/>
                    <a:pt x="81" y="364"/>
                    <a:pt x="134" y="406"/>
                  </a:cubicBezTo>
                  <a:cubicBezTo>
                    <a:pt x="161" y="427"/>
                    <a:pt x="191" y="436"/>
                    <a:pt x="223" y="436"/>
                  </a:cubicBezTo>
                  <a:cubicBezTo>
                    <a:pt x="236" y="436"/>
                    <a:pt x="249" y="435"/>
                    <a:pt x="263" y="432"/>
                  </a:cubicBezTo>
                  <a:cubicBezTo>
                    <a:pt x="290" y="426"/>
                    <a:pt x="315" y="415"/>
                    <a:pt x="341" y="403"/>
                  </a:cubicBezTo>
                  <a:cubicBezTo>
                    <a:pt x="362" y="393"/>
                    <a:pt x="384" y="379"/>
                    <a:pt x="399" y="360"/>
                  </a:cubicBezTo>
                  <a:cubicBezTo>
                    <a:pt x="431" y="319"/>
                    <a:pt x="444" y="273"/>
                    <a:pt x="436" y="222"/>
                  </a:cubicBezTo>
                  <a:cubicBezTo>
                    <a:pt x="435" y="215"/>
                    <a:pt x="434" y="207"/>
                    <a:pt x="433" y="201"/>
                  </a:cubicBezTo>
                  <a:cubicBezTo>
                    <a:pt x="429" y="175"/>
                    <a:pt x="419" y="151"/>
                    <a:pt x="400" y="130"/>
                  </a:cubicBezTo>
                  <a:cubicBezTo>
                    <a:pt x="370" y="95"/>
                    <a:pt x="336" y="64"/>
                    <a:pt x="297" y="39"/>
                  </a:cubicBezTo>
                  <a:cubicBezTo>
                    <a:pt x="274" y="23"/>
                    <a:pt x="249" y="12"/>
                    <a:pt x="222" y="4"/>
                  </a:cubicBezTo>
                  <a:cubicBezTo>
                    <a:pt x="216" y="2"/>
                    <a:pt x="210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36"/>
            <p:cNvSpPr/>
            <p:nvPr/>
          </p:nvSpPr>
          <p:spPr>
            <a:xfrm>
              <a:off x="5914898" y="3282408"/>
              <a:ext cx="44977" cy="41434"/>
            </a:xfrm>
            <a:custGeom>
              <a:avLst/>
              <a:gdLst/>
              <a:ahLst/>
              <a:cxnLst/>
              <a:rect l="l" t="t" r="r" b="b"/>
              <a:pathLst>
                <a:path w="419" h="386" extrusionOk="0">
                  <a:moveTo>
                    <a:pt x="180" y="1"/>
                  </a:moveTo>
                  <a:cubicBezTo>
                    <a:pt x="157" y="1"/>
                    <a:pt x="135" y="6"/>
                    <a:pt x="115" y="18"/>
                  </a:cubicBezTo>
                  <a:cubicBezTo>
                    <a:pt x="91" y="35"/>
                    <a:pt x="69" y="56"/>
                    <a:pt x="55" y="82"/>
                  </a:cubicBezTo>
                  <a:cubicBezTo>
                    <a:pt x="48" y="94"/>
                    <a:pt x="42" y="106"/>
                    <a:pt x="35" y="119"/>
                  </a:cubicBezTo>
                  <a:cubicBezTo>
                    <a:pt x="10" y="159"/>
                    <a:pt x="1" y="202"/>
                    <a:pt x="9" y="249"/>
                  </a:cubicBezTo>
                  <a:cubicBezTo>
                    <a:pt x="16" y="297"/>
                    <a:pt x="39" y="335"/>
                    <a:pt x="78" y="363"/>
                  </a:cubicBezTo>
                  <a:cubicBezTo>
                    <a:pt x="93" y="375"/>
                    <a:pt x="109" y="381"/>
                    <a:pt x="127" y="384"/>
                  </a:cubicBezTo>
                  <a:cubicBezTo>
                    <a:pt x="134" y="385"/>
                    <a:pt x="141" y="386"/>
                    <a:pt x="148" y="386"/>
                  </a:cubicBezTo>
                  <a:cubicBezTo>
                    <a:pt x="163" y="386"/>
                    <a:pt x="178" y="383"/>
                    <a:pt x="194" y="381"/>
                  </a:cubicBezTo>
                  <a:cubicBezTo>
                    <a:pt x="222" y="379"/>
                    <a:pt x="252" y="372"/>
                    <a:pt x="280" y="360"/>
                  </a:cubicBezTo>
                  <a:cubicBezTo>
                    <a:pt x="323" y="342"/>
                    <a:pt x="358" y="314"/>
                    <a:pt x="384" y="275"/>
                  </a:cubicBezTo>
                  <a:cubicBezTo>
                    <a:pt x="405" y="239"/>
                    <a:pt x="418" y="203"/>
                    <a:pt x="409" y="160"/>
                  </a:cubicBezTo>
                  <a:cubicBezTo>
                    <a:pt x="402" y="124"/>
                    <a:pt x="387" y="94"/>
                    <a:pt x="356" y="72"/>
                  </a:cubicBezTo>
                  <a:cubicBezTo>
                    <a:pt x="339" y="59"/>
                    <a:pt x="322" y="48"/>
                    <a:pt x="304" y="38"/>
                  </a:cubicBezTo>
                  <a:cubicBezTo>
                    <a:pt x="273" y="21"/>
                    <a:pt x="241" y="9"/>
                    <a:pt x="207" y="3"/>
                  </a:cubicBezTo>
                  <a:cubicBezTo>
                    <a:pt x="198" y="2"/>
                    <a:pt x="189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36"/>
            <p:cNvSpPr/>
            <p:nvPr/>
          </p:nvSpPr>
          <p:spPr>
            <a:xfrm>
              <a:off x="5910497" y="3325989"/>
              <a:ext cx="41434" cy="41649"/>
            </a:xfrm>
            <a:custGeom>
              <a:avLst/>
              <a:gdLst/>
              <a:ahLst/>
              <a:cxnLst/>
              <a:rect l="l" t="t" r="r" b="b"/>
              <a:pathLst>
                <a:path w="386" h="388" extrusionOk="0">
                  <a:moveTo>
                    <a:pt x="202" y="1"/>
                  </a:moveTo>
                  <a:cubicBezTo>
                    <a:pt x="186" y="1"/>
                    <a:pt x="170" y="2"/>
                    <a:pt x="154" y="5"/>
                  </a:cubicBezTo>
                  <a:cubicBezTo>
                    <a:pt x="115" y="14"/>
                    <a:pt x="82" y="31"/>
                    <a:pt x="58" y="64"/>
                  </a:cubicBezTo>
                  <a:cubicBezTo>
                    <a:pt x="45" y="81"/>
                    <a:pt x="34" y="100"/>
                    <a:pt x="24" y="119"/>
                  </a:cubicBezTo>
                  <a:cubicBezTo>
                    <a:pt x="8" y="150"/>
                    <a:pt x="1" y="182"/>
                    <a:pt x="5" y="200"/>
                  </a:cubicBezTo>
                  <a:cubicBezTo>
                    <a:pt x="16" y="274"/>
                    <a:pt x="41" y="321"/>
                    <a:pt x="91" y="353"/>
                  </a:cubicBezTo>
                  <a:cubicBezTo>
                    <a:pt x="122" y="374"/>
                    <a:pt x="157" y="382"/>
                    <a:pt x="194" y="386"/>
                  </a:cubicBezTo>
                  <a:cubicBezTo>
                    <a:pt x="200" y="387"/>
                    <a:pt x="205" y="387"/>
                    <a:pt x="210" y="387"/>
                  </a:cubicBezTo>
                  <a:cubicBezTo>
                    <a:pt x="236" y="387"/>
                    <a:pt x="261" y="379"/>
                    <a:pt x="285" y="369"/>
                  </a:cubicBezTo>
                  <a:cubicBezTo>
                    <a:pt x="293" y="366"/>
                    <a:pt x="300" y="362"/>
                    <a:pt x="306" y="357"/>
                  </a:cubicBezTo>
                  <a:cubicBezTo>
                    <a:pt x="341" y="328"/>
                    <a:pt x="365" y="292"/>
                    <a:pt x="376" y="247"/>
                  </a:cubicBezTo>
                  <a:cubicBezTo>
                    <a:pt x="385" y="209"/>
                    <a:pt x="386" y="171"/>
                    <a:pt x="380" y="132"/>
                  </a:cubicBezTo>
                  <a:cubicBezTo>
                    <a:pt x="373" y="97"/>
                    <a:pt x="356" y="66"/>
                    <a:pt x="328" y="42"/>
                  </a:cubicBezTo>
                  <a:cubicBezTo>
                    <a:pt x="322" y="37"/>
                    <a:pt x="315" y="33"/>
                    <a:pt x="310" y="27"/>
                  </a:cubicBezTo>
                  <a:cubicBezTo>
                    <a:pt x="302" y="17"/>
                    <a:pt x="292" y="13"/>
                    <a:pt x="280" y="10"/>
                  </a:cubicBezTo>
                  <a:cubicBezTo>
                    <a:pt x="254" y="4"/>
                    <a:pt x="228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36"/>
            <p:cNvSpPr/>
            <p:nvPr/>
          </p:nvSpPr>
          <p:spPr>
            <a:xfrm>
              <a:off x="5831386" y="3410575"/>
              <a:ext cx="40146" cy="42722"/>
            </a:xfrm>
            <a:custGeom>
              <a:avLst/>
              <a:gdLst/>
              <a:ahLst/>
              <a:cxnLst/>
              <a:rect l="l" t="t" r="r" b="b"/>
              <a:pathLst>
                <a:path w="374" h="398" extrusionOk="0">
                  <a:moveTo>
                    <a:pt x="184" y="1"/>
                  </a:moveTo>
                  <a:cubicBezTo>
                    <a:pt x="148" y="2"/>
                    <a:pt x="116" y="12"/>
                    <a:pt x="89" y="35"/>
                  </a:cubicBezTo>
                  <a:cubicBezTo>
                    <a:pt x="69" y="52"/>
                    <a:pt x="54" y="70"/>
                    <a:pt x="41" y="92"/>
                  </a:cubicBezTo>
                  <a:cubicBezTo>
                    <a:pt x="16" y="133"/>
                    <a:pt x="1" y="177"/>
                    <a:pt x="7" y="227"/>
                  </a:cubicBezTo>
                  <a:cubicBezTo>
                    <a:pt x="12" y="266"/>
                    <a:pt x="30" y="296"/>
                    <a:pt x="60" y="322"/>
                  </a:cubicBezTo>
                  <a:cubicBezTo>
                    <a:pt x="76" y="334"/>
                    <a:pt x="93" y="345"/>
                    <a:pt x="110" y="355"/>
                  </a:cubicBezTo>
                  <a:cubicBezTo>
                    <a:pt x="138" y="369"/>
                    <a:pt x="167" y="383"/>
                    <a:pt x="196" y="392"/>
                  </a:cubicBezTo>
                  <a:cubicBezTo>
                    <a:pt x="210" y="396"/>
                    <a:pt x="222" y="397"/>
                    <a:pt x="235" y="397"/>
                  </a:cubicBezTo>
                  <a:cubicBezTo>
                    <a:pt x="264" y="397"/>
                    <a:pt x="291" y="386"/>
                    <a:pt x="314" y="364"/>
                  </a:cubicBezTo>
                  <a:cubicBezTo>
                    <a:pt x="339" y="340"/>
                    <a:pt x="356" y="312"/>
                    <a:pt x="364" y="278"/>
                  </a:cubicBezTo>
                  <a:cubicBezTo>
                    <a:pt x="369" y="252"/>
                    <a:pt x="372" y="228"/>
                    <a:pt x="372" y="202"/>
                  </a:cubicBezTo>
                  <a:cubicBezTo>
                    <a:pt x="373" y="189"/>
                    <a:pt x="371" y="176"/>
                    <a:pt x="367" y="164"/>
                  </a:cubicBezTo>
                  <a:cubicBezTo>
                    <a:pt x="357" y="139"/>
                    <a:pt x="347" y="115"/>
                    <a:pt x="331" y="93"/>
                  </a:cubicBezTo>
                  <a:cubicBezTo>
                    <a:pt x="320" y="76"/>
                    <a:pt x="306" y="62"/>
                    <a:pt x="289" y="52"/>
                  </a:cubicBezTo>
                  <a:cubicBezTo>
                    <a:pt x="268" y="37"/>
                    <a:pt x="246" y="24"/>
                    <a:pt x="224" y="12"/>
                  </a:cubicBezTo>
                  <a:cubicBezTo>
                    <a:pt x="212" y="6"/>
                    <a:pt x="198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36"/>
            <p:cNvSpPr/>
            <p:nvPr/>
          </p:nvSpPr>
          <p:spPr>
            <a:xfrm>
              <a:off x="5875503" y="3385779"/>
              <a:ext cx="41220" cy="39609"/>
            </a:xfrm>
            <a:custGeom>
              <a:avLst/>
              <a:gdLst/>
              <a:ahLst/>
              <a:cxnLst/>
              <a:rect l="l" t="t" r="r" b="b"/>
              <a:pathLst>
                <a:path w="384" h="369" extrusionOk="0">
                  <a:moveTo>
                    <a:pt x="161" y="0"/>
                  </a:moveTo>
                  <a:cubicBezTo>
                    <a:pt x="119" y="0"/>
                    <a:pt x="85" y="16"/>
                    <a:pt x="58" y="49"/>
                  </a:cubicBezTo>
                  <a:cubicBezTo>
                    <a:pt x="50" y="58"/>
                    <a:pt x="44" y="66"/>
                    <a:pt x="38" y="75"/>
                  </a:cubicBezTo>
                  <a:cubicBezTo>
                    <a:pt x="13" y="112"/>
                    <a:pt x="0" y="152"/>
                    <a:pt x="5" y="198"/>
                  </a:cubicBezTo>
                  <a:cubicBezTo>
                    <a:pt x="9" y="230"/>
                    <a:pt x="22" y="258"/>
                    <a:pt x="43" y="282"/>
                  </a:cubicBezTo>
                  <a:cubicBezTo>
                    <a:pt x="76" y="317"/>
                    <a:pt x="113" y="343"/>
                    <a:pt x="157" y="360"/>
                  </a:cubicBezTo>
                  <a:cubicBezTo>
                    <a:pt x="174" y="366"/>
                    <a:pt x="191" y="369"/>
                    <a:pt x="208" y="369"/>
                  </a:cubicBezTo>
                  <a:cubicBezTo>
                    <a:pt x="224" y="369"/>
                    <a:pt x="239" y="366"/>
                    <a:pt x="255" y="361"/>
                  </a:cubicBezTo>
                  <a:cubicBezTo>
                    <a:pt x="303" y="344"/>
                    <a:pt x="336" y="311"/>
                    <a:pt x="360" y="269"/>
                  </a:cubicBezTo>
                  <a:cubicBezTo>
                    <a:pt x="378" y="237"/>
                    <a:pt x="383" y="201"/>
                    <a:pt x="375" y="164"/>
                  </a:cubicBezTo>
                  <a:cubicBezTo>
                    <a:pt x="370" y="142"/>
                    <a:pt x="361" y="121"/>
                    <a:pt x="350" y="101"/>
                  </a:cubicBezTo>
                  <a:cubicBezTo>
                    <a:pt x="330" y="60"/>
                    <a:pt x="298" y="33"/>
                    <a:pt x="255" y="18"/>
                  </a:cubicBezTo>
                  <a:cubicBezTo>
                    <a:pt x="228" y="7"/>
                    <a:pt x="199" y="1"/>
                    <a:pt x="169" y="0"/>
                  </a:cubicBezTo>
                  <a:cubicBezTo>
                    <a:pt x="166" y="0"/>
                    <a:pt x="164" y="0"/>
                    <a:pt x="1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36"/>
            <p:cNvSpPr/>
            <p:nvPr/>
          </p:nvSpPr>
          <p:spPr>
            <a:xfrm>
              <a:off x="5673163" y="4351969"/>
              <a:ext cx="693325" cy="545729"/>
            </a:xfrm>
            <a:custGeom>
              <a:avLst/>
              <a:gdLst/>
              <a:ahLst/>
              <a:cxnLst/>
              <a:rect l="l" t="t" r="r" b="b"/>
              <a:pathLst>
                <a:path w="6459" h="5084" extrusionOk="0">
                  <a:moveTo>
                    <a:pt x="698" y="278"/>
                  </a:moveTo>
                  <a:cubicBezTo>
                    <a:pt x="735" y="278"/>
                    <a:pt x="771" y="283"/>
                    <a:pt x="807" y="284"/>
                  </a:cubicBezTo>
                  <a:cubicBezTo>
                    <a:pt x="878" y="284"/>
                    <a:pt x="947" y="295"/>
                    <a:pt x="1016" y="304"/>
                  </a:cubicBezTo>
                  <a:cubicBezTo>
                    <a:pt x="1062" y="310"/>
                    <a:pt x="1109" y="315"/>
                    <a:pt x="1156" y="323"/>
                  </a:cubicBezTo>
                  <a:cubicBezTo>
                    <a:pt x="1345" y="355"/>
                    <a:pt x="1529" y="406"/>
                    <a:pt x="1703" y="488"/>
                  </a:cubicBezTo>
                  <a:cubicBezTo>
                    <a:pt x="1773" y="520"/>
                    <a:pt x="1844" y="550"/>
                    <a:pt x="1914" y="582"/>
                  </a:cubicBezTo>
                  <a:cubicBezTo>
                    <a:pt x="2037" y="636"/>
                    <a:pt x="2158" y="695"/>
                    <a:pt x="2269" y="770"/>
                  </a:cubicBezTo>
                  <a:cubicBezTo>
                    <a:pt x="2386" y="847"/>
                    <a:pt x="2494" y="935"/>
                    <a:pt x="2590" y="1038"/>
                  </a:cubicBezTo>
                  <a:cubicBezTo>
                    <a:pt x="2637" y="1088"/>
                    <a:pt x="2684" y="1138"/>
                    <a:pt x="2732" y="1187"/>
                  </a:cubicBezTo>
                  <a:cubicBezTo>
                    <a:pt x="2763" y="1218"/>
                    <a:pt x="2790" y="1253"/>
                    <a:pt x="2817" y="1288"/>
                  </a:cubicBezTo>
                  <a:cubicBezTo>
                    <a:pt x="2891" y="1383"/>
                    <a:pt x="2963" y="1478"/>
                    <a:pt x="3038" y="1572"/>
                  </a:cubicBezTo>
                  <a:cubicBezTo>
                    <a:pt x="3100" y="1651"/>
                    <a:pt x="3164" y="1730"/>
                    <a:pt x="3231" y="1806"/>
                  </a:cubicBezTo>
                  <a:cubicBezTo>
                    <a:pt x="3232" y="1807"/>
                    <a:pt x="3233" y="1808"/>
                    <a:pt x="3234" y="1809"/>
                  </a:cubicBezTo>
                  <a:cubicBezTo>
                    <a:pt x="3243" y="1825"/>
                    <a:pt x="3265" y="1834"/>
                    <a:pt x="3263" y="1857"/>
                  </a:cubicBezTo>
                  <a:cubicBezTo>
                    <a:pt x="3245" y="1857"/>
                    <a:pt x="3228" y="1847"/>
                    <a:pt x="3211" y="1841"/>
                  </a:cubicBezTo>
                  <a:cubicBezTo>
                    <a:pt x="3004" y="1765"/>
                    <a:pt x="2797" y="1684"/>
                    <a:pt x="2587" y="1618"/>
                  </a:cubicBezTo>
                  <a:cubicBezTo>
                    <a:pt x="2503" y="1591"/>
                    <a:pt x="2418" y="1569"/>
                    <a:pt x="2332" y="1546"/>
                  </a:cubicBezTo>
                  <a:cubicBezTo>
                    <a:pt x="2101" y="1485"/>
                    <a:pt x="1874" y="1416"/>
                    <a:pt x="1656" y="1317"/>
                  </a:cubicBezTo>
                  <a:cubicBezTo>
                    <a:pt x="1550" y="1269"/>
                    <a:pt x="1442" y="1224"/>
                    <a:pt x="1337" y="1171"/>
                  </a:cubicBezTo>
                  <a:cubicBezTo>
                    <a:pt x="1169" y="1088"/>
                    <a:pt x="1008" y="994"/>
                    <a:pt x="855" y="886"/>
                  </a:cubicBezTo>
                  <a:cubicBezTo>
                    <a:pt x="752" y="811"/>
                    <a:pt x="656" y="728"/>
                    <a:pt x="572" y="632"/>
                  </a:cubicBezTo>
                  <a:cubicBezTo>
                    <a:pt x="529" y="584"/>
                    <a:pt x="496" y="530"/>
                    <a:pt x="470" y="470"/>
                  </a:cubicBezTo>
                  <a:cubicBezTo>
                    <a:pt x="465" y="461"/>
                    <a:pt x="461" y="452"/>
                    <a:pt x="459" y="441"/>
                  </a:cubicBezTo>
                  <a:cubicBezTo>
                    <a:pt x="451" y="403"/>
                    <a:pt x="459" y="369"/>
                    <a:pt x="492" y="343"/>
                  </a:cubicBezTo>
                  <a:cubicBezTo>
                    <a:pt x="546" y="301"/>
                    <a:pt x="608" y="282"/>
                    <a:pt x="675" y="279"/>
                  </a:cubicBezTo>
                  <a:cubicBezTo>
                    <a:pt x="683" y="278"/>
                    <a:pt x="691" y="278"/>
                    <a:pt x="698" y="278"/>
                  </a:cubicBezTo>
                  <a:close/>
                  <a:moveTo>
                    <a:pt x="5937" y="83"/>
                  </a:moveTo>
                  <a:cubicBezTo>
                    <a:pt x="5956" y="83"/>
                    <a:pt x="5975" y="84"/>
                    <a:pt x="5993" y="86"/>
                  </a:cubicBezTo>
                  <a:cubicBezTo>
                    <a:pt x="6000" y="87"/>
                    <a:pt x="6008" y="87"/>
                    <a:pt x="6015" y="87"/>
                  </a:cubicBezTo>
                  <a:cubicBezTo>
                    <a:pt x="6018" y="87"/>
                    <a:pt x="6021" y="87"/>
                    <a:pt x="6024" y="87"/>
                  </a:cubicBezTo>
                  <a:cubicBezTo>
                    <a:pt x="6087" y="87"/>
                    <a:pt x="6147" y="106"/>
                    <a:pt x="6207" y="123"/>
                  </a:cubicBezTo>
                  <a:cubicBezTo>
                    <a:pt x="6233" y="131"/>
                    <a:pt x="6256" y="145"/>
                    <a:pt x="6279" y="161"/>
                  </a:cubicBezTo>
                  <a:cubicBezTo>
                    <a:pt x="6332" y="201"/>
                    <a:pt x="6353" y="262"/>
                    <a:pt x="6336" y="328"/>
                  </a:cubicBezTo>
                  <a:cubicBezTo>
                    <a:pt x="6325" y="374"/>
                    <a:pt x="6303" y="412"/>
                    <a:pt x="6270" y="445"/>
                  </a:cubicBezTo>
                  <a:cubicBezTo>
                    <a:pt x="6214" y="501"/>
                    <a:pt x="6156" y="552"/>
                    <a:pt x="6091" y="598"/>
                  </a:cubicBezTo>
                  <a:cubicBezTo>
                    <a:pt x="5975" y="680"/>
                    <a:pt x="5851" y="750"/>
                    <a:pt x="5725" y="817"/>
                  </a:cubicBezTo>
                  <a:cubicBezTo>
                    <a:pt x="5499" y="941"/>
                    <a:pt x="5271" y="1062"/>
                    <a:pt x="5043" y="1184"/>
                  </a:cubicBezTo>
                  <a:cubicBezTo>
                    <a:pt x="4922" y="1248"/>
                    <a:pt x="4799" y="1307"/>
                    <a:pt x="4676" y="1367"/>
                  </a:cubicBezTo>
                  <a:cubicBezTo>
                    <a:pt x="4531" y="1435"/>
                    <a:pt x="4387" y="1504"/>
                    <a:pt x="4241" y="1569"/>
                  </a:cubicBezTo>
                  <a:cubicBezTo>
                    <a:pt x="4106" y="1628"/>
                    <a:pt x="3969" y="1688"/>
                    <a:pt x="3834" y="1749"/>
                  </a:cubicBezTo>
                  <a:cubicBezTo>
                    <a:pt x="3747" y="1789"/>
                    <a:pt x="3661" y="1831"/>
                    <a:pt x="3574" y="1871"/>
                  </a:cubicBezTo>
                  <a:cubicBezTo>
                    <a:pt x="3553" y="1880"/>
                    <a:pt x="3532" y="1892"/>
                    <a:pt x="3504" y="1898"/>
                  </a:cubicBezTo>
                  <a:cubicBezTo>
                    <a:pt x="3508" y="1879"/>
                    <a:pt x="3517" y="1869"/>
                    <a:pt x="3524" y="1858"/>
                  </a:cubicBezTo>
                  <a:cubicBezTo>
                    <a:pt x="3610" y="1730"/>
                    <a:pt x="3692" y="1600"/>
                    <a:pt x="3772" y="1469"/>
                  </a:cubicBezTo>
                  <a:cubicBezTo>
                    <a:pt x="3892" y="1274"/>
                    <a:pt x="4024" y="1088"/>
                    <a:pt x="4177" y="919"/>
                  </a:cubicBezTo>
                  <a:cubicBezTo>
                    <a:pt x="4246" y="842"/>
                    <a:pt x="4320" y="771"/>
                    <a:pt x="4398" y="705"/>
                  </a:cubicBezTo>
                  <a:cubicBezTo>
                    <a:pt x="4611" y="527"/>
                    <a:pt x="4849" y="394"/>
                    <a:pt x="5104" y="289"/>
                  </a:cubicBezTo>
                  <a:cubicBezTo>
                    <a:pt x="5248" y="230"/>
                    <a:pt x="5396" y="178"/>
                    <a:pt x="5549" y="142"/>
                  </a:cubicBezTo>
                  <a:cubicBezTo>
                    <a:pt x="5656" y="116"/>
                    <a:pt x="5764" y="92"/>
                    <a:pt x="5873" y="85"/>
                  </a:cubicBezTo>
                  <a:cubicBezTo>
                    <a:pt x="5895" y="84"/>
                    <a:pt x="5916" y="83"/>
                    <a:pt x="5937" y="83"/>
                  </a:cubicBezTo>
                  <a:close/>
                  <a:moveTo>
                    <a:pt x="5938" y="0"/>
                  </a:moveTo>
                  <a:cubicBezTo>
                    <a:pt x="5882" y="0"/>
                    <a:pt x="5827" y="4"/>
                    <a:pt x="5771" y="9"/>
                  </a:cubicBezTo>
                  <a:cubicBezTo>
                    <a:pt x="5565" y="31"/>
                    <a:pt x="5367" y="82"/>
                    <a:pt x="5173" y="152"/>
                  </a:cubicBezTo>
                  <a:cubicBezTo>
                    <a:pt x="5059" y="193"/>
                    <a:pt x="4948" y="242"/>
                    <a:pt x="4840" y="297"/>
                  </a:cubicBezTo>
                  <a:cubicBezTo>
                    <a:pt x="4750" y="342"/>
                    <a:pt x="4665" y="392"/>
                    <a:pt x="4581" y="446"/>
                  </a:cubicBezTo>
                  <a:cubicBezTo>
                    <a:pt x="4492" y="502"/>
                    <a:pt x="4410" y="564"/>
                    <a:pt x="4333" y="636"/>
                  </a:cubicBezTo>
                  <a:cubicBezTo>
                    <a:pt x="4189" y="772"/>
                    <a:pt x="4057" y="922"/>
                    <a:pt x="3936" y="1078"/>
                  </a:cubicBezTo>
                  <a:cubicBezTo>
                    <a:pt x="3772" y="1289"/>
                    <a:pt x="3623" y="1510"/>
                    <a:pt x="3485" y="1739"/>
                  </a:cubicBezTo>
                  <a:cubicBezTo>
                    <a:pt x="3461" y="1779"/>
                    <a:pt x="3434" y="1817"/>
                    <a:pt x="3406" y="1856"/>
                  </a:cubicBezTo>
                  <a:cubicBezTo>
                    <a:pt x="3400" y="1865"/>
                    <a:pt x="3395" y="1870"/>
                    <a:pt x="3390" y="1870"/>
                  </a:cubicBezTo>
                  <a:cubicBezTo>
                    <a:pt x="3385" y="1870"/>
                    <a:pt x="3380" y="1865"/>
                    <a:pt x="3374" y="1857"/>
                  </a:cubicBezTo>
                  <a:cubicBezTo>
                    <a:pt x="3356" y="1833"/>
                    <a:pt x="3341" y="1807"/>
                    <a:pt x="3322" y="1782"/>
                  </a:cubicBezTo>
                  <a:cubicBezTo>
                    <a:pt x="3214" y="1637"/>
                    <a:pt x="3101" y="1493"/>
                    <a:pt x="2985" y="1353"/>
                  </a:cubicBezTo>
                  <a:cubicBezTo>
                    <a:pt x="2902" y="1252"/>
                    <a:pt x="2819" y="1152"/>
                    <a:pt x="2731" y="1057"/>
                  </a:cubicBezTo>
                  <a:cubicBezTo>
                    <a:pt x="2626" y="945"/>
                    <a:pt x="2516" y="841"/>
                    <a:pt x="2396" y="746"/>
                  </a:cubicBezTo>
                  <a:cubicBezTo>
                    <a:pt x="2301" y="672"/>
                    <a:pt x="2202" y="606"/>
                    <a:pt x="2099" y="543"/>
                  </a:cubicBezTo>
                  <a:cubicBezTo>
                    <a:pt x="1911" y="427"/>
                    <a:pt x="1710" y="339"/>
                    <a:pt x="1496" y="283"/>
                  </a:cubicBezTo>
                  <a:cubicBezTo>
                    <a:pt x="1417" y="261"/>
                    <a:pt x="1339" y="242"/>
                    <a:pt x="1260" y="225"/>
                  </a:cubicBezTo>
                  <a:cubicBezTo>
                    <a:pt x="1169" y="207"/>
                    <a:pt x="1079" y="188"/>
                    <a:pt x="977" y="175"/>
                  </a:cubicBezTo>
                  <a:cubicBezTo>
                    <a:pt x="921" y="166"/>
                    <a:pt x="859" y="162"/>
                    <a:pt x="795" y="162"/>
                  </a:cubicBezTo>
                  <a:cubicBezTo>
                    <a:pt x="778" y="162"/>
                    <a:pt x="760" y="162"/>
                    <a:pt x="743" y="163"/>
                  </a:cubicBezTo>
                  <a:cubicBezTo>
                    <a:pt x="674" y="165"/>
                    <a:pt x="607" y="177"/>
                    <a:pt x="542" y="203"/>
                  </a:cubicBezTo>
                  <a:cubicBezTo>
                    <a:pt x="490" y="224"/>
                    <a:pt x="445" y="256"/>
                    <a:pt x="410" y="301"/>
                  </a:cubicBezTo>
                  <a:cubicBezTo>
                    <a:pt x="382" y="341"/>
                    <a:pt x="368" y="385"/>
                    <a:pt x="375" y="434"/>
                  </a:cubicBezTo>
                  <a:cubicBezTo>
                    <a:pt x="383" y="476"/>
                    <a:pt x="399" y="514"/>
                    <a:pt x="419" y="550"/>
                  </a:cubicBezTo>
                  <a:cubicBezTo>
                    <a:pt x="461" y="622"/>
                    <a:pt x="516" y="684"/>
                    <a:pt x="575" y="742"/>
                  </a:cubicBezTo>
                  <a:cubicBezTo>
                    <a:pt x="695" y="861"/>
                    <a:pt x="825" y="968"/>
                    <a:pt x="963" y="1065"/>
                  </a:cubicBezTo>
                  <a:cubicBezTo>
                    <a:pt x="1153" y="1200"/>
                    <a:pt x="1359" y="1309"/>
                    <a:pt x="1575" y="1397"/>
                  </a:cubicBezTo>
                  <a:cubicBezTo>
                    <a:pt x="1718" y="1456"/>
                    <a:pt x="1866" y="1506"/>
                    <a:pt x="2013" y="1556"/>
                  </a:cubicBezTo>
                  <a:cubicBezTo>
                    <a:pt x="2168" y="1608"/>
                    <a:pt x="2324" y="1660"/>
                    <a:pt x="2481" y="1706"/>
                  </a:cubicBezTo>
                  <a:cubicBezTo>
                    <a:pt x="2634" y="1750"/>
                    <a:pt x="2786" y="1791"/>
                    <a:pt x="2939" y="1834"/>
                  </a:cubicBezTo>
                  <a:cubicBezTo>
                    <a:pt x="3022" y="1856"/>
                    <a:pt x="3102" y="1882"/>
                    <a:pt x="3182" y="1915"/>
                  </a:cubicBezTo>
                  <a:cubicBezTo>
                    <a:pt x="3201" y="1923"/>
                    <a:pt x="3218" y="1931"/>
                    <a:pt x="3236" y="1939"/>
                  </a:cubicBezTo>
                  <a:cubicBezTo>
                    <a:pt x="3261" y="1951"/>
                    <a:pt x="3262" y="1959"/>
                    <a:pt x="3244" y="1976"/>
                  </a:cubicBezTo>
                  <a:cubicBezTo>
                    <a:pt x="3240" y="1980"/>
                    <a:pt x="3234" y="1984"/>
                    <a:pt x="3230" y="1987"/>
                  </a:cubicBezTo>
                  <a:cubicBezTo>
                    <a:pt x="3175" y="2041"/>
                    <a:pt x="3122" y="2097"/>
                    <a:pt x="3072" y="2155"/>
                  </a:cubicBezTo>
                  <a:cubicBezTo>
                    <a:pt x="2971" y="2272"/>
                    <a:pt x="2888" y="2400"/>
                    <a:pt x="2813" y="2532"/>
                  </a:cubicBezTo>
                  <a:cubicBezTo>
                    <a:pt x="2723" y="2689"/>
                    <a:pt x="2633" y="2847"/>
                    <a:pt x="2539" y="3002"/>
                  </a:cubicBezTo>
                  <a:cubicBezTo>
                    <a:pt x="2441" y="3163"/>
                    <a:pt x="2327" y="3313"/>
                    <a:pt x="2196" y="3450"/>
                  </a:cubicBezTo>
                  <a:cubicBezTo>
                    <a:pt x="2142" y="3506"/>
                    <a:pt x="2084" y="3559"/>
                    <a:pt x="2020" y="3605"/>
                  </a:cubicBezTo>
                  <a:cubicBezTo>
                    <a:pt x="1961" y="3647"/>
                    <a:pt x="1904" y="3691"/>
                    <a:pt x="1842" y="3732"/>
                  </a:cubicBezTo>
                  <a:cubicBezTo>
                    <a:pt x="1749" y="3793"/>
                    <a:pt x="1653" y="3848"/>
                    <a:pt x="1553" y="3896"/>
                  </a:cubicBezTo>
                  <a:cubicBezTo>
                    <a:pt x="1465" y="3939"/>
                    <a:pt x="1375" y="3982"/>
                    <a:pt x="1286" y="4024"/>
                  </a:cubicBezTo>
                  <a:cubicBezTo>
                    <a:pt x="1221" y="4056"/>
                    <a:pt x="1155" y="4087"/>
                    <a:pt x="1090" y="4118"/>
                  </a:cubicBezTo>
                  <a:cubicBezTo>
                    <a:pt x="994" y="4165"/>
                    <a:pt x="896" y="4211"/>
                    <a:pt x="804" y="4265"/>
                  </a:cubicBezTo>
                  <a:cubicBezTo>
                    <a:pt x="714" y="4318"/>
                    <a:pt x="624" y="4370"/>
                    <a:pt x="535" y="4424"/>
                  </a:cubicBezTo>
                  <a:cubicBezTo>
                    <a:pt x="471" y="4462"/>
                    <a:pt x="407" y="4504"/>
                    <a:pt x="349" y="4553"/>
                  </a:cubicBezTo>
                  <a:cubicBezTo>
                    <a:pt x="291" y="4600"/>
                    <a:pt x="235" y="4648"/>
                    <a:pt x="181" y="4699"/>
                  </a:cubicBezTo>
                  <a:cubicBezTo>
                    <a:pt x="129" y="4748"/>
                    <a:pt x="80" y="4798"/>
                    <a:pt x="33" y="4853"/>
                  </a:cubicBezTo>
                  <a:cubicBezTo>
                    <a:pt x="24" y="4864"/>
                    <a:pt x="15" y="4876"/>
                    <a:pt x="9" y="4888"/>
                  </a:cubicBezTo>
                  <a:cubicBezTo>
                    <a:pt x="1" y="4904"/>
                    <a:pt x="4" y="4915"/>
                    <a:pt x="17" y="4926"/>
                  </a:cubicBezTo>
                  <a:cubicBezTo>
                    <a:pt x="30" y="4936"/>
                    <a:pt x="45" y="4946"/>
                    <a:pt x="59" y="4955"/>
                  </a:cubicBezTo>
                  <a:cubicBezTo>
                    <a:pt x="70" y="4961"/>
                    <a:pt x="77" y="4964"/>
                    <a:pt x="84" y="4964"/>
                  </a:cubicBezTo>
                  <a:cubicBezTo>
                    <a:pt x="92" y="4964"/>
                    <a:pt x="99" y="4960"/>
                    <a:pt x="109" y="4951"/>
                  </a:cubicBezTo>
                  <a:cubicBezTo>
                    <a:pt x="129" y="4932"/>
                    <a:pt x="148" y="4914"/>
                    <a:pt x="168" y="4895"/>
                  </a:cubicBezTo>
                  <a:cubicBezTo>
                    <a:pt x="228" y="4838"/>
                    <a:pt x="289" y="4782"/>
                    <a:pt x="354" y="4731"/>
                  </a:cubicBezTo>
                  <a:cubicBezTo>
                    <a:pt x="416" y="4683"/>
                    <a:pt x="479" y="4635"/>
                    <a:pt x="540" y="4587"/>
                  </a:cubicBezTo>
                  <a:cubicBezTo>
                    <a:pt x="611" y="4531"/>
                    <a:pt x="683" y="4479"/>
                    <a:pt x="758" y="4429"/>
                  </a:cubicBezTo>
                  <a:cubicBezTo>
                    <a:pt x="798" y="4401"/>
                    <a:pt x="839" y="4374"/>
                    <a:pt x="881" y="4350"/>
                  </a:cubicBezTo>
                  <a:cubicBezTo>
                    <a:pt x="1081" y="4234"/>
                    <a:pt x="1289" y="4135"/>
                    <a:pt x="1498" y="4036"/>
                  </a:cubicBezTo>
                  <a:cubicBezTo>
                    <a:pt x="1615" y="3981"/>
                    <a:pt x="1731" y="3925"/>
                    <a:pt x="1840" y="3859"/>
                  </a:cubicBezTo>
                  <a:cubicBezTo>
                    <a:pt x="1961" y="3787"/>
                    <a:pt x="2073" y="3703"/>
                    <a:pt x="2176" y="3609"/>
                  </a:cubicBezTo>
                  <a:cubicBezTo>
                    <a:pt x="2323" y="3473"/>
                    <a:pt x="2453" y="3321"/>
                    <a:pt x="2568" y="3157"/>
                  </a:cubicBezTo>
                  <a:cubicBezTo>
                    <a:pt x="2706" y="2959"/>
                    <a:pt x="2837" y="2757"/>
                    <a:pt x="2952" y="2544"/>
                  </a:cubicBezTo>
                  <a:cubicBezTo>
                    <a:pt x="2995" y="2464"/>
                    <a:pt x="3040" y="2384"/>
                    <a:pt x="3093" y="2310"/>
                  </a:cubicBezTo>
                  <a:cubicBezTo>
                    <a:pt x="3164" y="2210"/>
                    <a:pt x="3246" y="2121"/>
                    <a:pt x="3342" y="2047"/>
                  </a:cubicBezTo>
                  <a:cubicBezTo>
                    <a:pt x="3350" y="2040"/>
                    <a:pt x="3358" y="2034"/>
                    <a:pt x="3367" y="2029"/>
                  </a:cubicBezTo>
                  <a:cubicBezTo>
                    <a:pt x="3370" y="2027"/>
                    <a:pt x="3373" y="2026"/>
                    <a:pt x="3375" y="2026"/>
                  </a:cubicBezTo>
                  <a:cubicBezTo>
                    <a:pt x="3380" y="2026"/>
                    <a:pt x="3384" y="2029"/>
                    <a:pt x="3388" y="2035"/>
                  </a:cubicBezTo>
                  <a:cubicBezTo>
                    <a:pt x="3392" y="2042"/>
                    <a:pt x="3395" y="2050"/>
                    <a:pt x="3399" y="2058"/>
                  </a:cubicBezTo>
                  <a:cubicBezTo>
                    <a:pt x="3437" y="2133"/>
                    <a:pt x="3482" y="2204"/>
                    <a:pt x="3531" y="2272"/>
                  </a:cubicBezTo>
                  <a:cubicBezTo>
                    <a:pt x="3632" y="2410"/>
                    <a:pt x="3748" y="2533"/>
                    <a:pt x="3877" y="2644"/>
                  </a:cubicBezTo>
                  <a:cubicBezTo>
                    <a:pt x="4022" y="2769"/>
                    <a:pt x="4171" y="2885"/>
                    <a:pt x="4323" y="3000"/>
                  </a:cubicBezTo>
                  <a:cubicBezTo>
                    <a:pt x="4440" y="3089"/>
                    <a:pt x="4560" y="3178"/>
                    <a:pt x="4677" y="3269"/>
                  </a:cubicBezTo>
                  <a:cubicBezTo>
                    <a:pt x="4767" y="3338"/>
                    <a:pt x="4856" y="3411"/>
                    <a:pt x="4943" y="3485"/>
                  </a:cubicBezTo>
                  <a:cubicBezTo>
                    <a:pt x="5061" y="3584"/>
                    <a:pt x="5178" y="3683"/>
                    <a:pt x="5284" y="3796"/>
                  </a:cubicBezTo>
                  <a:cubicBezTo>
                    <a:pt x="5387" y="3906"/>
                    <a:pt x="5477" y="4024"/>
                    <a:pt x="5553" y="4154"/>
                  </a:cubicBezTo>
                  <a:cubicBezTo>
                    <a:pt x="5638" y="4300"/>
                    <a:pt x="5713" y="4450"/>
                    <a:pt x="5779" y="4606"/>
                  </a:cubicBezTo>
                  <a:cubicBezTo>
                    <a:pt x="5805" y="4664"/>
                    <a:pt x="5829" y="4723"/>
                    <a:pt x="5858" y="4781"/>
                  </a:cubicBezTo>
                  <a:cubicBezTo>
                    <a:pt x="5911" y="4888"/>
                    <a:pt x="5985" y="4981"/>
                    <a:pt x="6057" y="5075"/>
                  </a:cubicBezTo>
                  <a:cubicBezTo>
                    <a:pt x="6058" y="5078"/>
                    <a:pt x="6060" y="5080"/>
                    <a:pt x="6063" y="5081"/>
                  </a:cubicBezTo>
                  <a:cubicBezTo>
                    <a:pt x="6065" y="5083"/>
                    <a:pt x="6068" y="5084"/>
                    <a:pt x="6071" y="5084"/>
                  </a:cubicBezTo>
                  <a:cubicBezTo>
                    <a:pt x="6074" y="5084"/>
                    <a:pt x="6076" y="5083"/>
                    <a:pt x="6078" y="5081"/>
                  </a:cubicBezTo>
                  <a:cubicBezTo>
                    <a:pt x="6086" y="5067"/>
                    <a:pt x="6094" y="5053"/>
                    <a:pt x="6103" y="5041"/>
                  </a:cubicBezTo>
                  <a:cubicBezTo>
                    <a:pt x="6124" y="5012"/>
                    <a:pt x="6119" y="4988"/>
                    <a:pt x="6101" y="4959"/>
                  </a:cubicBezTo>
                  <a:cubicBezTo>
                    <a:pt x="6064" y="4903"/>
                    <a:pt x="6029" y="4845"/>
                    <a:pt x="5995" y="4787"/>
                  </a:cubicBezTo>
                  <a:cubicBezTo>
                    <a:pt x="5928" y="4672"/>
                    <a:pt x="5877" y="4550"/>
                    <a:pt x="5827" y="4427"/>
                  </a:cubicBezTo>
                  <a:cubicBezTo>
                    <a:pt x="5765" y="4267"/>
                    <a:pt x="5692" y="4112"/>
                    <a:pt x="5597" y="3969"/>
                  </a:cubicBezTo>
                  <a:cubicBezTo>
                    <a:pt x="5553" y="3902"/>
                    <a:pt x="5506" y="3838"/>
                    <a:pt x="5450" y="3781"/>
                  </a:cubicBezTo>
                  <a:cubicBezTo>
                    <a:pt x="5352" y="3682"/>
                    <a:pt x="5250" y="3589"/>
                    <a:pt x="5146" y="3497"/>
                  </a:cubicBezTo>
                  <a:cubicBezTo>
                    <a:pt x="4954" y="3329"/>
                    <a:pt x="4748" y="3178"/>
                    <a:pt x="4538" y="3032"/>
                  </a:cubicBezTo>
                  <a:cubicBezTo>
                    <a:pt x="4425" y="2955"/>
                    <a:pt x="4312" y="2878"/>
                    <a:pt x="4202" y="2796"/>
                  </a:cubicBezTo>
                  <a:cubicBezTo>
                    <a:pt x="4088" y="2712"/>
                    <a:pt x="3983" y="2619"/>
                    <a:pt x="3878" y="2523"/>
                  </a:cubicBezTo>
                  <a:cubicBezTo>
                    <a:pt x="3772" y="2424"/>
                    <a:pt x="3677" y="2317"/>
                    <a:pt x="3593" y="2199"/>
                  </a:cubicBezTo>
                  <a:cubicBezTo>
                    <a:pt x="3553" y="2144"/>
                    <a:pt x="3519" y="2084"/>
                    <a:pt x="3487" y="2023"/>
                  </a:cubicBezTo>
                  <a:cubicBezTo>
                    <a:pt x="3476" y="1999"/>
                    <a:pt x="3478" y="1994"/>
                    <a:pt x="3503" y="1985"/>
                  </a:cubicBezTo>
                  <a:cubicBezTo>
                    <a:pt x="3507" y="1983"/>
                    <a:pt x="3511" y="1982"/>
                    <a:pt x="3515" y="1981"/>
                  </a:cubicBezTo>
                  <a:cubicBezTo>
                    <a:pt x="3668" y="1931"/>
                    <a:pt x="3816" y="1866"/>
                    <a:pt x="3964" y="1803"/>
                  </a:cubicBezTo>
                  <a:cubicBezTo>
                    <a:pt x="4105" y="1743"/>
                    <a:pt x="4243" y="1677"/>
                    <a:pt x="4383" y="1617"/>
                  </a:cubicBezTo>
                  <a:cubicBezTo>
                    <a:pt x="4528" y="1554"/>
                    <a:pt x="4671" y="1485"/>
                    <a:pt x="4811" y="1411"/>
                  </a:cubicBezTo>
                  <a:cubicBezTo>
                    <a:pt x="4936" y="1345"/>
                    <a:pt x="5063" y="1284"/>
                    <a:pt x="5191" y="1224"/>
                  </a:cubicBezTo>
                  <a:cubicBezTo>
                    <a:pt x="5319" y="1161"/>
                    <a:pt x="5449" y="1102"/>
                    <a:pt x="5574" y="1033"/>
                  </a:cubicBezTo>
                  <a:cubicBezTo>
                    <a:pt x="5670" y="982"/>
                    <a:pt x="5764" y="929"/>
                    <a:pt x="5859" y="877"/>
                  </a:cubicBezTo>
                  <a:cubicBezTo>
                    <a:pt x="5995" y="801"/>
                    <a:pt x="6122" y="711"/>
                    <a:pt x="6238" y="606"/>
                  </a:cubicBezTo>
                  <a:cubicBezTo>
                    <a:pt x="6285" y="564"/>
                    <a:pt x="6326" y="516"/>
                    <a:pt x="6362" y="465"/>
                  </a:cubicBezTo>
                  <a:cubicBezTo>
                    <a:pt x="6392" y="421"/>
                    <a:pt x="6417" y="372"/>
                    <a:pt x="6435" y="321"/>
                  </a:cubicBezTo>
                  <a:cubicBezTo>
                    <a:pt x="6459" y="254"/>
                    <a:pt x="6448" y="194"/>
                    <a:pt x="6402" y="141"/>
                  </a:cubicBezTo>
                  <a:cubicBezTo>
                    <a:pt x="6394" y="132"/>
                    <a:pt x="6386" y="124"/>
                    <a:pt x="6378" y="116"/>
                  </a:cubicBezTo>
                  <a:cubicBezTo>
                    <a:pt x="6322" y="61"/>
                    <a:pt x="6251" y="35"/>
                    <a:pt x="6176" y="21"/>
                  </a:cubicBezTo>
                  <a:cubicBezTo>
                    <a:pt x="6097" y="7"/>
                    <a:pt x="6017" y="0"/>
                    <a:pt x="59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5" name="Google Shape;1155;p36"/>
          <p:cNvSpPr/>
          <p:nvPr/>
        </p:nvSpPr>
        <p:spPr>
          <a:xfrm>
            <a:off x="1667575" y="16027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6" name="Google Shape;1156;p36"/>
          <p:cNvSpPr/>
          <p:nvPr/>
        </p:nvSpPr>
        <p:spPr>
          <a:xfrm>
            <a:off x="1100675" y="13116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7" name="Google Shape;1157;p36"/>
          <p:cNvSpPr/>
          <p:nvPr/>
        </p:nvSpPr>
        <p:spPr>
          <a:xfrm>
            <a:off x="2443100" y="6112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36"/>
          <p:cNvSpPr/>
          <p:nvPr/>
        </p:nvSpPr>
        <p:spPr>
          <a:xfrm>
            <a:off x="7861675" y="3697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9" name="Google Shape;1159;p36"/>
          <p:cNvSpPr/>
          <p:nvPr/>
        </p:nvSpPr>
        <p:spPr>
          <a:xfrm>
            <a:off x="8197250" y="10240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0" name="Google Shape;1160;p36"/>
          <p:cNvSpPr/>
          <p:nvPr/>
        </p:nvSpPr>
        <p:spPr>
          <a:xfrm>
            <a:off x="1304950" y="21798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1" name="Google Shape;1161;p36"/>
          <p:cNvSpPr/>
          <p:nvPr/>
        </p:nvSpPr>
        <p:spPr>
          <a:xfrm>
            <a:off x="1915600" y="8197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36"/>
          <p:cNvSpPr/>
          <p:nvPr/>
        </p:nvSpPr>
        <p:spPr>
          <a:xfrm rot="51" flipH="1">
            <a:off x="2443106" y="4345911"/>
            <a:ext cx="1338923" cy="258055"/>
          </a:xfrm>
          <a:custGeom>
            <a:avLst/>
            <a:gdLst/>
            <a:ahLst/>
            <a:cxnLst/>
            <a:rect l="l" t="t" r="r" b="b"/>
            <a:pathLst>
              <a:path w="1976" h="1000" extrusionOk="0">
                <a:moveTo>
                  <a:pt x="1166" y="1"/>
                </a:moveTo>
                <a:cubicBezTo>
                  <a:pt x="691" y="1"/>
                  <a:pt x="314" y="317"/>
                  <a:pt x="240" y="486"/>
                </a:cubicBezTo>
                <a:cubicBezTo>
                  <a:pt x="160" y="669"/>
                  <a:pt x="1" y="993"/>
                  <a:pt x="240" y="998"/>
                </a:cubicBezTo>
                <a:cubicBezTo>
                  <a:pt x="274" y="999"/>
                  <a:pt x="329" y="1000"/>
                  <a:pt x="398" y="1000"/>
                </a:cubicBezTo>
                <a:cubicBezTo>
                  <a:pt x="819" y="1000"/>
                  <a:pt x="1785" y="972"/>
                  <a:pt x="1975" y="736"/>
                </a:cubicBezTo>
                <a:cubicBezTo>
                  <a:pt x="1975" y="736"/>
                  <a:pt x="1799" y="60"/>
                  <a:pt x="1274" y="6"/>
                </a:cubicBezTo>
                <a:cubicBezTo>
                  <a:pt x="1238" y="3"/>
                  <a:pt x="1202" y="1"/>
                  <a:pt x="116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815;p31">
            <a:extLst>
              <a:ext uri="{FF2B5EF4-FFF2-40B4-BE49-F238E27FC236}">
                <a16:creationId xmlns:a16="http://schemas.microsoft.com/office/drawing/2014/main" xmlns="" id="{D8FC8043-C452-46A6-9D2F-93433D5B1652}"/>
              </a:ext>
            </a:extLst>
          </p:cNvPr>
          <p:cNvSpPr txBox="1">
            <a:spLocks/>
          </p:cNvSpPr>
          <p:nvPr/>
        </p:nvSpPr>
        <p:spPr>
          <a:xfrm>
            <a:off x="4485784" y="67984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6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2C95B4F-C3A7-47EC-8930-CF18B6852C25}"/>
              </a:ext>
            </a:extLst>
          </p:cNvPr>
          <p:cNvSpPr/>
          <p:nvPr/>
        </p:nvSpPr>
        <p:spPr>
          <a:xfrm>
            <a:off x="3851759" y="2837247"/>
            <a:ext cx="4594868" cy="904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Чулок, носок, одеяльце, валенки, джинсы, узбек, монгол.</a:t>
            </a:r>
          </a:p>
        </p:txBody>
      </p:sp>
      <p:sp>
        <p:nvSpPr>
          <p:cNvPr id="108" name="Звезда: 4 точки 107">
            <a:hlinkClick r:id="rId3" action="ppaction://hlinksldjump"/>
            <a:extLst>
              <a:ext uri="{FF2B5EF4-FFF2-40B4-BE49-F238E27FC236}">
                <a16:creationId xmlns:a16="http://schemas.microsoft.com/office/drawing/2014/main" xmlns="" id="{D8F1D94D-6AFE-4723-86E3-F089C4D496E0}"/>
              </a:ext>
            </a:extLst>
          </p:cNvPr>
          <p:cNvSpPr/>
          <p:nvPr/>
        </p:nvSpPr>
        <p:spPr>
          <a:xfrm>
            <a:off x="808537" y="279589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Google Shape;815;p31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E28C8D-937B-4FF2-9AE0-89DA82822EA7}"/>
              </a:ext>
            </a:extLst>
          </p:cNvPr>
          <p:cNvSpPr txBox="1">
            <a:spLocks/>
          </p:cNvSpPr>
          <p:nvPr/>
        </p:nvSpPr>
        <p:spPr>
          <a:xfrm>
            <a:off x="3330514" y="4363456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p36"/>
          <p:cNvSpPr txBox="1">
            <a:spLocks noGrp="1"/>
          </p:cNvSpPr>
          <p:nvPr>
            <p:ph type="title"/>
          </p:nvPr>
        </p:nvSpPr>
        <p:spPr>
          <a:xfrm>
            <a:off x="3017000" y="1678183"/>
            <a:ext cx="5217750" cy="96131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sz="2400" dirty="0">
                <a:latin typeface="Gabriola" panose="04040605051002020D02" pitchFamily="82" charset="0"/>
              </a:rPr>
              <a:t>Задание 6. Поставьте существительные в форму родительного падежа множественного числа. Все существительные даны в форме единственного числа (кроме парных предметов)</a:t>
            </a:r>
            <a:endParaRPr sz="2400" dirty="0">
              <a:latin typeface="Gabriola" panose="04040605051002020D02" pitchFamily="82" charset="0"/>
            </a:endParaRPr>
          </a:p>
        </p:txBody>
      </p:sp>
      <p:grpSp>
        <p:nvGrpSpPr>
          <p:cNvPr id="1060" name="Google Shape;1060;p36"/>
          <p:cNvGrpSpPr/>
          <p:nvPr/>
        </p:nvGrpSpPr>
        <p:grpSpPr>
          <a:xfrm>
            <a:off x="1551564" y="1002809"/>
            <a:ext cx="2421643" cy="3516485"/>
            <a:chOff x="5677400" y="1844350"/>
            <a:chExt cx="456750" cy="663250"/>
          </a:xfrm>
        </p:grpSpPr>
        <p:sp>
          <p:nvSpPr>
            <p:cNvPr id="1061" name="Google Shape;1061;p36"/>
            <p:cNvSpPr/>
            <p:nvPr/>
          </p:nvSpPr>
          <p:spPr>
            <a:xfrm>
              <a:off x="5880450" y="1844350"/>
              <a:ext cx="73300" cy="70150"/>
            </a:xfrm>
            <a:custGeom>
              <a:avLst/>
              <a:gdLst/>
              <a:ahLst/>
              <a:cxnLst/>
              <a:rect l="l" t="t" r="r" b="b"/>
              <a:pathLst>
                <a:path w="2932" h="2806" extrusionOk="0">
                  <a:moveTo>
                    <a:pt x="1276" y="1"/>
                  </a:moveTo>
                  <a:cubicBezTo>
                    <a:pt x="1273" y="1"/>
                    <a:pt x="1271" y="1"/>
                    <a:pt x="1268" y="1"/>
                  </a:cubicBezTo>
                  <a:cubicBezTo>
                    <a:pt x="1235" y="4"/>
                    <a:pt x="1208" y="22"/>
                    <a:pt x="1198" y="49"/>
                  </a:cubicBezTo>
                  <a:cubicBezTo>
                    <a:pt x="1185" y="83"/>
                    <a:pt x="1175" y="122"/>
                    <a:pt x="1176" y="158"/>
                  </a:cubicBezTo>
                  <a:cubicBezTo>
                    <a:pt x="1182" y="263"/>
                    <a:pt x="1190" y="368"/>
                    <a:pt x="1203" y="472"/>
                  </a:cubicBezTo>
                  <a:cubicBezTo>
                    <a:pt x="1217" y="591"/>
                    <a:pt x="1231" y="711"/>
                    <a:pt x="1220" y="830"/>
                  </a:cubicBezTo>
                  <a:cubicBezTo>
                    <a:pt x="1219" y="842"/>
                    <a:pt x="1206" y="858"/>
                    <a:pt x="1195" y="861"/>
                  </a:cubicBezTo>
                  <a:cubicBezTo>
                    <a:pt x="1192" y="862"/>
                    <a:pt x="1189" y="863"/>
                    <a:pt x="1185" y="863"/>
                  </a:cubicBezTo>
                  <a:cubicBezTo>
                    <a:pt x="1175" y="863"/>
                    <a:pt x="1163" y="858"/>
                    <a:pt x="1155" y="853"/>
                  </a:cubicBezTo>
                  <a:cubicBezTo>
                    <a:pt x="1137" y="840"/>
                    <a:pt x="1122" y="821"/>
                    <a:pt x="1108" y="804"/>
                  </a:cubicBezTo>
                  <a:cubicBezTo>
                    <a:pt x="1006" y="684"/>
                    <a:pt x="903" y="564"/>
                    <a:pt x="802" y="444"/>
                  </a:cubicBezTo>
                  <a:cubicBezTo>
                    <a:pt x="763" y="399"/>
                    <a:pt x="725" y="351"/>
                    <a:pt x="670" y="324"/>
                  </a:cubicBezTo>
                  <a:cubicBezTo>
                    <a:pt x="653" y="315"/>
                    <a:pt x="636" y="311"/>
                    <a:pt x="619" y="311"/>
                  </a:cubicBezTo>
                  <a:cubicBezTo>
                    <a:pt x="600" y="311"/>
                    <a:pt x="581" y="317"/>
                    <a:pt x="564" y="330"/>
                  </a:cubicBezTo>
                  <a:cubicBezTo>
                    <a:pt x="525" y="361"/>
                    <a:pt x="511" y="406"/>
                    <a:pt x="534" y="451"/>
                  </a:cubicBezTo>
                  <a:cubicBezTo>
                    <a:pt x="554" y="490"/>
                    <a:pt x="582" y="526"/>
                    <a:pt x="610" y="560"/>
                  </a:cubicBezTo>
                  <a:cubicBezTo>
                    <a:pt x="723" y="691"/>
                    <a:pt x="837" y="820"/>
                    <a:pt x="949" y="951"/>
                  </a:cubicBezTo>
                  <a:cubicBezTo>
                    <a:pt x="983" y="991"/>
                    <a:pt x="1015" y="1033"/>
                    <a:pt x="1041" y="1077"/>
                  </a:cubicBezTo>
                  <a:cubicBezTo>
                    <a:pt x="1053" y="1097"/>
                    <a:pt x="1041" y="1125"/>
                    <a:pt x="1016" y="1125"/>
                  </a:cubicBezTo>
                  <a:cubicBezTo>
                    <a:pt x="1016" y="1125"/>
                    <a:pt x="1015" y="1125"/>
                    <a:pt x="1015" y="1125"/>
                  </a:cubicBezTo>
                  <a:cubicBezTo>
                    <a:pt x="978" y="1124"/>
                    <a:pt x="941" y="1114"/>
                    <a:pt x="905" y="1104"/>
                  </a:cubicBezTo>
                  <a:cubicBezTo>
                    <a:pt x="718" y="1049"/>
                    <a:pt x="532" y="993"/>
                    <a:pt x="344" y="938"/>
                  </a:cubicBezTo>
                  <a:cubicBezTo>
                    <a:pt x="298" y="925"/>
                    <a:pt x="252" y="909"/>
                    <a:pt x="203" y="909"/>
                  </a:cubicBezTo>
                  <a:cubicBezTo>
                    <a:pt x="192" y="909"/>
                    <a:pt x="180" y="910"/>
                    <a:pt x="168" y="912"/>
                  </a:cubicBezTo>
                  <a:cubicBezTo>
                    <a:pt x="128" y="919"/>
                    <a:pt x="99" y="941"/>
                    <a:pt x="86" y="980"/>
                  </a:cubicBezTo>
                  <a:cubicBezTo>
                    <a:pt x="74" y="1020"/>
                    <a:pt x="87" y="1058"/>
                    <a:pt x="122" y="1078"/>
                  </a:cubicBezTo>
                  <a:cubicBezTo>
                    <a:pt x="160" y="1101"/>
                    <a:pt x="203" y="1117"/>
                    <a:pt x="245" y="1130"/>
                  </a:cubicBezTo>
                  <a:cubicBezTo>
                    <a:pt x="431" y="1188"/>
                    <a:pt x="619" y="1243"/>
                    <a:pt x="805" y="1300"/>
                  </a:cubicBezTo>
                  <a:cubicBezTo>
                    <a:pt x="844" y="1313"/>
                    <a:pt x="894" y="1309"/>
                    <a:pt x="914" y="1367"/>
                  </a:cubicBezTo>
                  <a:cubicBezTo>
                    <a:pt x="720" y="1400"/>
                    <a:pt x="529" y="1431"/>
                    <a:pt x="337" y="1466"/>
                  </a:cubicBezTo>
                  <a:cubicBezTo>
                    <a:pt x="249" y="1482"/>
                    <a:pt x="161" y="1503"/>
                    <a:pt x="74" y="1526"/>
                  </a:cubicBezTo>
                  <a:cubicBezTo>
                    <a:pt x="30" y="1539"/>
                    <a:pt x="0" y="1596"/>
                    <a:pt x="12" y="1634"/>
                  </a:cubicBezTo>
                  <a:cubicBezTo>
                    <a:pt x="24" y="1673"/>
                    <a:pt x="54" y="1695"/>
                    <a:pt x="93" y="1703"/>
                  </a:cubicBezTo>
                  <a:cubicBezTo>
                    <a:pt x="117" y="1707"/>
                    <a:pt x="140" y="1708"/>
                    <a:pt x="164" y="1708"/>
                  </a:cubicBezTo>
                  <a:cubicBezTo>
                    <a:pt x="222" y="1708"/>
                    <a:pt x="280" y="1698"/>
                    <a:pt x="338" y="1688"/>
                  </a:cubicBezTo>
                  <a:cubicBezTo>
                    <a:pt x="551" y="1651"/>
                    <a:pt x="764" y="1616"/>
                    <a:pt x="975" y="1581"/>
                  </a:cubicBezTo>
                  <a:lnTo>
                    <a:pt x="975" y="1581"/>
                  </a:lnTo>
                  <a:cubicBezTo>
                    <a:pt x="990" y="1635"/>
                    <a:pt x="956" y="1648"/>
                    <a:pt x="934" y="1666"/>
                  </a:cubicBezTo>
                  <a:cubicBezTo>
                    <a:pt x="794" y="1777"/>
                    <a:pt x="650" y="1887"/>
                    <a:pt x="510" y="1998"/>
                  </a:cubicBezTo>
                  <a:cubicBezTo>
                    <a:pt x="451" y="2045"/>
                    <a:pt x="390" y="2091"/>
                    <a:pt x="353" y="2159"/>
                  </a:cubicBezTo>
                  <a:cubicBezTo>
                    <a:pt x="334" y="2194"/>
                    <a:pt x="335" y="2231"/>
                    <a:pt x="358" y="2265"/>
                  </a:cubicBezTo>
                  <a:cubicBezTo>
                    <a:pt x="373" y="2287"/>
                    <a:pt x="402" y="2301"/>
                    <a:pt x="432" y="2301"/>
                  </a:cubicBezTo>
                  <a:cubicBezTo>
                    <a:pt x="448" y="2301"/>
                    <a:pt x="465" y="2297"/>
                    <a:pt x="479" y="2288"/>
                  </a:cubicBezTo>
                  <a:cubicBezTo>
                    <a:pt x="524" y="2262"/>
                    <a:pt x="567" y="2232"/>
                    <a:pt x="609" y="2200"/>
                  </a:cubicBezTo>
                  <a:cubicBezTo>
                    <a:pt x="757" y="2085"/>
                    <a:pt x="904" y="1969"/>
                    <a:pt x="1052" y="1853"/>
                  </a:cubicBezTo>
                  <a:cubicBezTo>
                    <a:pt x="1081" y="1831"/>
                    <a:pt x="1111" y="1808"/>
                    <a:pt x="1144" y="1789"/>
                  </a:cubicBezTo>
                  <a:cubicBezTo>
                    <a:pt x="1149" y="1785"/>
                    <a:pt x="1157" y="1784"/>
                    <a:pt x="1164" y="1784"/>
                  </a:cubicBezTo>
                  <a:cubicBezTo>
                    <a:pt x="1172" y="1784"/>
                    <a:pt x="1180" y="1785"/>
                    <a:pt x="1186" y="1789"/>
                  </a:cubicBezTo>
                  <a:cubicBezTo>
                    <a:pt x="1196" y="1795"/>
                    <a:pt x="1208" y="1813"/>
                    <a:pt x="1206" y="1823"/>
                  </a:cubicBezTo>
                  <a:cubicBezTo>
                    <a:pt x="1194" y="1883"/>
                    <a:pt x="1182" y="1941"/>
                    <a:pt x="1164" y="1997"/>
                  </a:cubicBezTo>
                  <a:cubicBezTo>
                    <a:pt x="1107" y="2177"/>
                    <a:pt x="1045" y="2354"/>
                    <a:pt x="990" y="2533"/>
                  </a:cubicBezTo>
                  <a:cubicBezTo>
                    <a:pt x="964" y="2618"/>
                    <a:pt x="980" y="2666"/>
                    <a:pt x="1030" y="2690"/>
                  </a:cubicBezTo>
                  <a:cubicBezTo>
                    <a:pt x="1045" y="2697"/>
                    <a:pt x="1060" y="2701"/>
                    <a:pt x="1074" y="2701"/>
                  </a:cubicBezTo>
                  <a:cubicBezTo>
                    <a:pt x="1119" y="2701"/>
                    <a:pt x="1161" y="2669"/>
                    <a:pt x="1190" y="2608"/>
                  </a:cubicBezTo>
                  <a:cubicBezTo>
                    <a:pt x="1205" y="2575"/>
                    <a:pt x="1217" y="2540"/>
                    <a:pt x="1230" y="2504"/>
                  </a:cubicBezTo>
                  <a:cubicBezTo>
                    <a:pt x="1263" y="2405"/>
                    <a:pt x="1294" y="2303"/>
                    <a:pt x="1330" y="2205"/>
                  </a:cubicBezTo>
                  <a:cubicBezTo>
                    <a:pt x="1343" y="2169"/>
                    <a:pt x="1335" y="2115"/>
                    <a:pt x="1400" y="2105"/>
                  </a:cubicBezTo>
                  <a:cubicBezTo>
                    <a:pt x="1426" y="2277"/>
                    <a:pt x="1453" y="2448"/>
                    <a:pt x="1481" y="2617"/>
                  </a:cubicBezTo>
                  <a:cubicBezTo>
                    <a:pt x="1489" y="2669"/>
                    <a:pt x="1494" y="2722"/>
                    <a:pt x="1529" y="2765"/>
                  </a:cubicBezTo>
                  <a:cubicBezTo>
                    <a:pt x="1549" y="2789"/>
                    <a:pt x="1573" y="2805"/>
                    <a:pt x="1603" y="2805"/>
                  </a:cubicBezTo>
                  <a:cubicBezTo>
                    <a:pt x="1610" y="2805"/>
                    <a:pt x="1618" y="2804"/>
                    <a:pt x="1627" y="2802"/>
                  </a:cubicBezTo>
                  <a:cubicBezTo>
                    <a:pt x="1658" y="2794"/>
                    <a:pt x="1684" y="2773"/>
                    <a:pt x="1689" y="2744"/>
                  </a:cubicBezTo>
                  <a:cubicBezTo>
                    <a:pt x="1696" y="2700"/>
                    <a:pt x="1702" y="2654"/>
                    <a:pt x="1696" y="2611"/>
                  </a:cubicBezTo>
                  <a:cubicBezTo>
                    <a:pt x="1672" y="2410"/>
                    <a:pt x="1642" y="2209"/>
                    <a:pt x="1616" y="2009"/>
                  </a:cubicBezTo>
                  <a:cubicBezTo>
                    <a:pt x="1605" y="1931"/>
                    <a:pt x="1580" y="1851"/>
                    <a:pt x="1612" y="1773"/>
                  </a:cubicBezTo>
                  <a:lnTo>
                    <a:pt x="1612" y="1773"/>
                  </a:lnTo>
                  <a:cubicBezTo>
                    <a:pt x="1675" y="1778"/>
                    <a:pt x="1696" y="1823"/>
                    <a:pt x="1724" y="1855"/>
                  </a:cubicBezTo>
                  <a:cubicBezTo>
                    <a:pt x="1873" y="2024"/>
                    <a:pt x="2020" y="2195"/>
                    <a:pt x="2166" y="2365"/>
                  </a:cubicBezTo>
                  <a:cubicBezTo>
                    <a:pt x="2205" y="2411"/>
                    <a:pt x="2240" y="2461"/>
                    <a:pt x="2295" y="2489"/>
                  </a:cubicBezTo>
                  <a:cubicBezTo>
                    <a:pt x="2315" y="2499"/>
                    <a:pt x="2335" y="2505"/>
                    <a:pt x="2354" y="2505"/>
                  </a:cubicBezTo>
                  <a:cubicBezTo>
                    <a:pt x="2377" y="2505"/>
                    <a:pt x="2399" y="2496"/>
                    <a:pt x="2419" y="2476"/>
                  </a:cubicBezTo>
                  <a:cubicBezTo>
                    <a:pt x="2449" y="2447"/>
                    <a:pt x="2453" y="2408"/>
                    <a:pt x="2437" y="2373"/>
                  </a:cubicBezTo>
                  <a:cubicBezTo>
                    <a:pt x="2417" y="2333"/>
                    <a:pt x="2391" y="2295"/>
                    <a:pt x="2362" y="2261"/>
                  </a:cubicBezTo>
                  <a:cubicBezTo>
                    <a:pt x="2261" y="2141"/>
                    <a:pt x="2157" y="2022"/>
                    <a:pt x="2054" y="1903"/>
                  </a:cubicBezTo>
                  <a:cubicBezTo>
                    <a:pt x="1987" y="1825"/>
                    <a:pt x="1918" y="1749"/>
                    <a:pt x="1858" y="1641"/>
                  </a:cubicBezTo>
                  <a:cubicBezTo>
                    <a:pt x="1863" y="1641"/>
                    <a:pt x="1868" y="1641"/>
                    <a:pt x="1872" y="1641"/>
                  </a:cubicBezTo>
                  <a:cubicBezTo>
                    <a:pt x="1937" y="1641"/>
                    <a:pt x="1982" y="1660"/>
                    <a:pt x="2028" y="1674"/>
                  </a:cubicBezTo>
                  <a:cubicBezTo>
                    <a:pt x="2214" y="1731"/>
                    <a:pt x="2400" y="1791"/>
                    <a:pt x="2587" y="1847"/>
                  </a:cubicBezTo>
                  <a:cubicBezTo>
                    <a:pt x="2636" y="1861"/>
                    <a:pt x="2688" y="1874"/>
                    <a:pt x="2740" y="1878"/>
                  </a:cubicBezTo>
                  <a:cubicBezTo>
                    <a:pt x="2743" y="1878"/>
                    <a:pt x="2746" y="1878"/>
                    <a:pt x="2749" y="1878"/>
                  </a:cubicBezTo>
                  <a:cubicBezTo>
                    <a:pt x="2784" y="1878"/>
                    <a:pt x="2814" y="1857"/>
                    <a:pt x="2828" y="1821"/>
                  </a:cubicBezTo>
                  <a:cubicBezTo>
                    <a:pt x="2844" y="1780"/>
                    <a:pt x="2829" y="1746"/>
                    <a:pt x="2801" y="1720"/>
                  </a:cubicBezTo>
                  <a:cubicBezTo>
                    <a:pt x="2756" y="1677"/>
                    <a:pt x="2698" y="1661"/>
                    <a:pt x="2640" y="1642"/>
                  </a:cubicBezTo>
                  <a:cubicBezTo>
                    <a:pt x="2498" y="1596"/>
                    <a:pt x="2355" y="1551"/>
                    <a:pt x="2212" y="1503"/>
                  </a:cubicBezTo>
                  <a:cubicBezTo>
                    <a:pt x="2181" y="1493"/>
                    <a:pt x="2137" y="1494"/>
                    <a:pt x="2130" y="1445"/>
                  </a:cubicBezTo>
                  <a:cubicBezTo>
                    <a:pt x="2230" y="1407"/>
                    <a:pt x="2334" y="1400"/>
                    <a:pt x="2439" y="1389"/>
                  </a:cubicBezTo>
                  <a:cubicBezTo>
                    <a:pt x="2573" y="1376"/>
                    <a:pt x="2707" y="1357"/>
                    <a:pt x="2840" y="1336"/>
                  </a:cubicBezTo>
                  <a:cubicBezTo>
                    <a:pt x="2886" y="1329"/>
                    <a:pt x="2922" y="1299"/>
                    <a:pt x="2927" y="1247"/>
                  </a:cubicBezTo>
                  <a:cubicBezTo>
                    <a:pt x="2931" y="1199"/>
                    <a:pt x="2888" y="1153"/>
                    <a:pt x="2824" y="1151"/>
                  </a:cubicBezTo>
                  <a:cubicBezTo>
                    <a:pt x="2789" y="1150"/>
                    <a:pt x="2755" y="1149"/>
                    <a:pt x="2720" y="1149"/>
                  </a:cubicBezTo>
                  <a:cubicBezTo>
                    <a:pt x="2657" y="1149"/>
                    <a:pt x="2594" y="1151"/>
                    <a:pt x="2532" y="1158"/>
                  </a:cubicBezTo>
                  <a:cubicBezTo>
                    <a:pt x="2360" y="1175"/>
                    <a:pt x="2190" y="1203"/>
                    <a:pt x="2019" y="1225"/>
                  </a:cubicBezTo>
                  <a:cubicBezTo>
                    <a:pt x="1982" y="1230"/>
                    <a:pt x="1944" y="1229"/>
                    <a:pt x="1907" y="1230"/>
                  </a:cubicBezTo>
                  <a:cubicBezTo>
                    <a:pt x="1900" y="1230"/>
                    <a:pt x="1889" y="1223"/>
                    <a:pt x="1888" y="1218"/>
                  </a:cubicBezTo>
                  <a:cubicBezTo>
                    <a:pt x="1886" y="1206"/>
                    <a:pt x="1881" y="1186"/>
                    <a:pt x="1888" y="1178"/>
                  </a:cubicBezTo>
                  <a:cubicBezTo>
                    <a:pt x="1912" y="1152"/>
                    <a:pt x="1941" y="1126"/>
                    <a:pt x="1970" y="1103"/>
                  </a:cubicBezTo>
                  <a:cubicBezTo>
                    <a:pt x="2184" y="928"/>
                    <a:pt x="2400" y="753"/>
                    <a:pt x="2614" y="577"/>
                  </a:cubicBezTo>
                  <a:cubicBezTo>
                    <a:pt x="2649" y="548"/>
                    <a:pt x="2680" y="515"/>
                    <a:pt x="2708" y="480"/>
                  </a:cubicBezTo>
                  <a:cubicBezTo>
                    <a:pt x="2727" y="457"/>
                    <a:pt x="2729" y="425"/>
                    <a:pt x="2715" y="395"/>
                  </a:cubicBezTo>
                  <a:cubicBezTo>
                    <a:pt x="2698" y="361"/>
                    <a:pt x="2667" y="345"/>
                    <a:pt x="2630" y="345"/>
                  </a:cubicBezTo>
                  <a:cubicBezTo>
                    <a:pt x="2628" y="345"/>
                    <a:pt x="2625" y="345"/>
                    <a:pt x="2623" y="345"/>
                  </a:cubicBezTo>
                  <a:cubicBezTo>
                    <a:pt x="2558" y="347"/>
                    <a:pt x="2512" y="388"/>
                    <a:pt x="2466" y="426"/>
                  </a:cubicBezTo>
                  <a:cubicBezTo>
                    <a:pt x="2243" y="604"/>
                    <a:pt x="2022" y="783"/>
                    <a:pt x="1800" y="961"/>
                  </a:cubicBezTo>
                  <a:cubicBezTo>
                    <a:pt x="1782" y="975"/>
                    <a:pt x="1766" y="1000"/>
                    <a:pt x="1741" y="1000"/>
                  </a:cubicBezTo>
                  <a:cubicBezTo>
                    <a:pt x="1729" y="1000"/>
                    <a:pt x="1716" y="994"/>
                    <a:pt x="1700" y="981"/>
                  </a:cubicBezTo>
                  <a:cubicBezTo>
                    <a:pt x="1712" y="935"/>
                    <a:pt x="1726" y="885"/>
                    <a:pt x="1739" y="834"/>
                  </a:cubicBezTo>
                  <a:cubicBezTo>
                    <a:pt x="1787" y="661"/>
                    <a:pt x="1834" y="487"/>
                    <a:pt x="1880" y="313"/>
                  </a:cubicBezTo>
                  <a:cubicBezTo>
                    <a:pt x="1893" y="263"/>
                    <a:pt x="1908" y="211"/>
                    <a:pt x="1887" y="159"/>
                  </a:cubicBezTo>
                  <a:cubicBezTo>
                    <a:pt x="1873" y="122"/>
                    <a:pt x="1847" y="96"/>
                    <a:pt x="1806" y="91"/>
                  </a:cubicBezTo>
                  <a:cubicBezTo>
                    <a:pt x="1802" y="91"/>
                    <a:pt x="1798" y="91"/>
                    <a:pt x="1794" y="91"/>
                  </a:cubicBezTo>
                  <a:cubicBezTo>
                    <a:pt x="1767" y="91"/>
                    <a:pt x="1745" y="103"/>
                    <a:pt x="1725" y="123"/>
                  </a:cubicBezTo>
                  <a:cubicBezTo>
                    <a:pt x="1686" y="162"/>
                    <a:pt x="1678" y="215"/>
                    <a:pt x="1664" y="265"/>
                  </a:cubicBezTo>
                  <a:cubicBezTo>
                    <a:pt x="1620" y="432"/>
                    <a:pt x="1577" y="599"/>
                    <a:pt x="1530" y="765"/>
                  </a:cubicBezTo>
                  <a:cubicBezTo>
                    <a:pt x="1522" y="792"/>
                    <a:pt x="1523" y="835"/>
                    <a:pt x="1479" y="835"/>
                  </a:cubicBezTo>
                  <a:cubicBezTo>
                    <a:pt x="1477" y="835"/>
                    <a:pt x="1474" y="835"/>
                    <a:pt x="1471" y="834"/>
                  </a:cubicBezTo>
                  <a:cubicBezTo>
                    <a:pt x="1467" y="818"/>
                    <a:pt x="1462" y="804"/>
                    <a:pt x="1460" y="788"/>
                  </a:cubicBezTo>
                  <a:cubicBezTo>
                    <a:pt x="1443" y="617"/>
                    <a:pt x="1427" y="445"/>
                    <a:pt x="1407" y="275"/>
                  </a:cubicBezTo>
                  <a:cubicBezTo>
                    <a:pt x="1397" y="194"/>
                    <a:pt x="1391" y="109"/>
                    <a:pt x="1345" y="37"/>
                  </a:cubicBezTo>
                  <a:cubicBezTo>
                    <a:pt x="1330" y="15"/>
                    <a:pt x="1305" y="1"/>
                    <a:pt x="12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36"/>
            <p:cNvSpPr/>
            <p:nvPr/>
          </p:nvSpPr>
          <p:spPr>
            <a:xfrm>
              <a:off x="5890500" y="2334000"/>
              <a:ext cx="61575" cy="173600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30" y="990"/>
                    <a:pt x="92" y="1214"/>
                  </a:cubicBezTo>
                  <a:cubicBezTo>
                    <a:pt x="1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2" y="4066"/>
                    <a:pt x="109" y="4593"/>
                    <a:pt x="105" y="5120"/>
                  </a:cubicBezTo>
                  <a:cubicBezTo>
                    <a:pt x="105" y="5218"/>
                    <a:pt x="102" y="5317"/>
                    <a:pt x="84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6" y="6920"/>
                    <a:pt x="1108" y="6944"/>
                    <a:pt x="1378" y="6944"/>
                  </a:cubicBezTo>
                  <a:cubicBezTo>
                    <a:pt x="1438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36"/>
            <p:cNvSpPr/>
            <p:nvPr/>
          </p:nvSpPr>
          <p:spPr>
            <a:xfrm>
              <a:off x="5677400" y="1917125"/>
              <a:ext cx="456750" cy="485575"/>
            </a:xfrm>
            <a:custGeom>
              <a:avLst/>
              <a:gdLst/>
              <a:ahLst/>
              <a:cxnLst/>
              <a:rect l="l" t="t" r="r" b="b"/>
              <a:pathLst>
                <a:path w="18270" h="19423" extrusionOk="0">
                  <a:moveTo>
                    <a:pt x="9690" y="1"/>
                  </a:moveTo>
                  <a:cubicBezTo>
                    <a:pt x="9605" y="1"/>
                    <a:pt x="9512" y="52"/>
                    <a:pt x="9402" y="154"/>
                  </a:cubicBezTo>
                  <a:cubicBezTo>
                    <a:pt x="9360" y="193"/>
                    <a:pt x="9317" y="232"/>
                    <a:pt x="9282" y="277"/>
                  </a:cubicBezTo>
                  <a:cubicBezTo>
                    <a:pt x="9186" y="398"/>
                    <a:pt x="9075" y="513"/>
                    <a:pt x="9004" y="648"/>
                  </a:cubicBezTo>
                  <a:cubicBezTo>
                    <a:pt x="8783" y="1060"/>
                    <a:pt x="8505" y="1433"/>
                    <a:pt x="8225" y="1804"/>
                  </a:cubicBezTo>
                  <a:cubicBezTo>
                    <a:pt x="7989" y="2118"/>
                    <a:pt x="7808" y="2469"/>
                    <a:pt x="7615" y="2808"/>
                  </a:cubicBezTo>
                  <a:cubicBezTo>
                    <a:pt x="7021" y="3853"/>
                    <a:pt x="6449" y="4908"/>
                    <a:pt x="5888" y="5969"/>
                  </a:cubicBezTo>
                  <a:cubicBezTo>
                    <a:pt x="5769" y="6194"/>
                    <a:pt x="5647" y="6415"/>
                    <a:pt x="5534" y="6642"/>
                  </a:cubicBezTo>
                  <a:cubicBezTo>
                    <a:pt x="5087" y="7550"/>
                    <a:pt x="4635" y="8456"/>
                    <a:pt x="4198" y="9370"/>
                  </a:cubicBezTo>
                  <a:cubicBezTo>
                    <a:pt x="3584" y="10652"/>
                    <a:pt x="2982" y="11939"/>
                    <a:pt x="2379" y="13226"/>
                  </a:cubicBezTo>
                  <a:cubicBezTo>
                    <a:pt x="2069" y="13884"/>
                    <a:pt x="1726" y="14524"/>
                    <a:pt x="1404" y="15176"/>
                  </a:cubicBezTo>
                  <a:cubicBezTo>
                    <a:pt x="1144" y="15705"/>
                    <a:pt x="876" y="16227"/>
                    <a:pt x="557" y="16723"/>
                  </a:cubicBezTo>
                  <a:cubicBezTo>
                    <a:pt x="377" y="17005"/>
                    <a:pt x="230" y="17306"/>
                    <a:pt x="111" y="17621"/>
                  </a:cubicBezTo>
                  <a:cubicBezTo>
                    <a:pt x="1" y="17914"/>
                    <a:pt x="79" y="18306"/>
                    <a:pt x="394" y="18536"/>
                  </a:cubicBezTo>
                  <a:cubicBezTo>
                    <a:pt x="485" y="18604"/>
                    <a:pt x="587" y="18657"/>
                    <a:pt x="689" y="18708"/>
                  </a:cubicBezTo>
                  <a:cubicBezTo>
                    <a:pt x="925" y="18826"/>
                    <a:pt x="1175" y="18902"/>
                    <a:pt x="1430" y="18963"/>
                  </a:cubicBezTo>
                  <a:cubicBezTo>
                    <a:pt x="2123" y="19127"/>
                    <a:pt x="2827" y="19214"/>
                    <a:pt x="3536" y="19262"/>
                  </a:cubicBezTo>
                  <a:cubicBezTo>
                    <a:pt x="3936" y="19288"/>
                    <a:pt x="4335" y="19304"/>
                    <a:pt x="4735" y="19324"/>
                  </a:cubicBezTo>
                  <a:cubicBezTo>
                    <a:pt x="4735" y="19325"/>
                    <a:pt x="4735" y="19325"/>
                    <a:pt x="4735" y="19325"/>
                  </a:cubicBezTo>
                  <a:cubicBezTo>
                    <a:pt x="5159" y="19347"/>
                    <a:pt x="5584" y="19370"/>
                    <a:pt x="6007" y="19390"/>
                  </a:cubicBezTo>
                  <a:cubicBezTo>
                    <a:pt x="6154" y="19397"/>
                    <a:pt x="6301" y="19401"/>
                    <a:pt x="6449" y="19401"/>
                  </a:cubicBezTo>
                  <a:cubicBezTo>
                    <a:pt x="6840" y="19400"/>
                    <a:pt x="7232" y="19393"/>
                    <a:pt x="7625" y="19393"/>
                  </a:cubicBezTo>
                  <a:cubicBezTo>
                    <a:pt x="7690" y="19393"/>
                    <a:pt x="7754" y="19393"/>
                    <a:pt x="7819" y="19394"/>
                  </a:cubicBezTo>
                  <a:cubicBezTo>
                    <a:pt x="8268" y="19397"/>
                    <a:pt x="8716" y="19419"/>
                    <a:pt x="9165" y="19422"/>
                  </a:cubicBezTo>
                  <a:cubicBezTo>
                    <a:pt x="9194" y="19423"/>
                    <a:pt x="9223" y="19423"/>
                    <a:pt x="9252" y="19423"/>
                  </a:cubicBezTo>
                  <a:cubicBezTo>
                    <a:pt x="9829" y="19423"/>
                    <a:pt x="10402" y="19385"/>
                    <a:pt x="10975" y="19343"/>
                  </a:cubicBezTo>
                  <a:cubicBezTo>
                    <a:pt x="11756" y="19284"/>
                    <a:pt x="12537" y="19218"/>
                    <a:pt x="13319" y="19170"/>
                  </a:cubicBezTo>
                  <a:cubicBezTo>
                    <a:pt x="14028" y="19126"/>
                    <a:pt x="14734" y="19057"/>
                    <a:pt x="15445" y="19032"/>
                  </a:cubicBezTo>
                  <a:cubicBezTo>
                    <a:pt x="15754" y="19022"/>
                    <a:pt x="16064" y="19012"/>
                    <a:pt x="16374" y="19012"/>
                  </a:cubicBezTo>
                  <a:cubicBezTo>
                    <a:pt x="16570" y="19012"/>
                    <a:pt x="16766" y="19016"/>
                    <a:pt x="16962" y="19026"/>
                  </a:cubicBezTo>
                  <a:cubicBezTo>
                    <a:pt x="17182" y="19039"/>
                    <a:pt x="17403" y="19047"/>
                    <a:pt x="17623" y="19055"/>
                  </a:cubicBezTo>
                  <a:cubicBezTo>
                    <a:pt x="17654" y="19056"/>
                    <a:pt x="17685" y="19057"/>
                    <a:pt x="17716" y="19057"/>
                  </a:cubicBezTo>
                  <a:cubicBezTo>
                    <a:pt x="17750" y="19057"/>
                    <a:pt x="17784" y="19056"/>
                    <a:pt x="17818" y="19053"/>
                  </a:cubicBezTo>
                  <a:cubicBezTo>
                    <a:pt x="18139" y="19025"/>
                    <a:pt x="18270" y="18867"/>
                    <a:pt x="18233" y="18548"/>
                  </a:cubicBezTo>
                  <a:cubicBezTo>
                    <a:pt x="18224" y="18467"/>
                    <a:pt x="18209" y="18387"/>
                    <a:pt x="18189" y="18308"/>
                  </a:cubicBezTo>
                  <a:cubicBezTo>
                    <a:pt x="18150" y="18157"/>
                    <a:pt x="18112" y="18006"/>
                    <a:pt x="18061" y="17860"/>
                  </a:cubicBezTo>
                  <a:cubicBezTo>
                    <a:pt x="17720" y="16889"/>
                    <a:pt x="17376" y="15919"/>
                    <a:pt x="17033" y="14949"/>
                  </a:cubicBezTo>
                  <a:cubicBezTo>
                    <a:pt x="16813" y="14325"/>
                    <a:pt x="16537" y="13723"/>
                    <a:pt x="16295" y="13107"/>
                  </a:cubicBezTo>
                  <a:cubicBezTo>
                    <a:pt x="15967" y="12271"/>
                    <a:pt x="15646" y="11432"/>
                    <a:pt x="15357" y="10581"/>
                  </a:cubicBezTo>
                  <a:cubicBezTo>
                    <a:pt x="15049" y="9676"/>
                    <a:pt x="14731" y="8775"/>
                    <a:pt x="14354" y="7896"/>
                  </a:cubicBezTo>
                  <a:cubicBezTo>
                    <a:pt x="14159" y="7437"/>
                    <a:pt x="13935" y="6993"/>
                    <a:pt x="13720" y="6543"/>
                  </a:cubicBezTo>
                  <a:cubicBezTo>
                    <a:pt x="13244" y="5546"/>
                    <a:pt x="12688" y="4595"/>
                    <a:pt x="12107" y="3657"/>
                  </a:cubicBezTo>
                  <a:cubicBezTo>
                    <a:pt x="11531" y="2727"/>
                    <a:pt x="10931" y="1810"/>
                    <a:pt x="10373" y="869"/>
                  </a:cubicBezTo>
                  <a:cubicBezTo>
                    <a:pt x="10244" y="651"/>
                    <a:pt x="10110" y="436"/>
                    <a:pt x="9975" y="222"/>
                  </a:cubicBezTo>
                  <a:cubicBezTo>
                    <a:pt x="9881" y="74"/>
                    <a:pt x="9791" y="1"/>
                    <a:pt x="969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36"/>
            <p:cNvSpPr/>
            <p:nvPr/>
          </p:nvSpPr>
          <p:spPr>
            <a:xfrm>
              <a:off x="5684575" y="2154300"/>
              <a:ext cx="421850" cy="247425"/>
            </a:xfrm>
            <a:custGeom>
              <a:avLst/>
              <a:gdLst/>
              <a:ahLst/>
              <a:cxnLst/>
              <a:rect l="l" t="t" r="r" b="b"/>
              <a:pathLst>
                <a:path w="16874" h="9897" extrusionOk="0">
                  <a:moveTo>
                    <a:pt x="11187" y="2469"/>
                  </a:moveTo>
                  <a:lnTo>
                    <a:pt x="11199" y="2477"/>
                  </a:lnTo>
                  <a:lnTo>
                    <a:pt x="11184" y="2480"/>
                  </a:lnTo>
                  <a:lnTo>
                    <a:pt x="11184" y="2480"/>
                  </a:lnTo>
                  <a:lnTo>
                    <a:pt x="11187" y="2469"/>
                  </a:lnTo>
                  <a:close/>
                  <a:moveTo>
                    <a:pt x="14689" y="1"/>
                  </a:moveTo>
                  <a:cubicBezTo>
                    <a:pt x="14433" y="230"/>
                    <a:pt x="14179" y="460"/>
                    <a:pt x="13908" y="673"/>
                  </a:cubicBezTo>
                  <a:cubicBezTo>
                    <a:pt x="13646" y="880"/>
                    <a:pt x="13385" y="1089"/>
                    <a:pt x="13116" y="1289"/>
                  </a:cubicBezTo>
                  <a:cubicBezTo>
                    <a:pt x="12744" y="1567"/>
                    <a:pt x="12353" y="1816"/>
                    <a:pt x="11961" y="2066"/>
                  </a:cubicBezTo>
                  <a:cubicBezTo>
                    <a:pt x="11795" y="2171"/>
                    <a:pt x="11619" y="2209"/>
                    <a:pt x="11429" y="2220"/>
                  </a:cubicBezTo>
                  <a:cubicBezTo>
                    <a:pt x="11243" y="2230"/>
                    <a:pt x="11056" y="2245"/>
                    <a:pt x="10869" y="2257"/>
                  </a:cubicBezTo>
                  <a:cubicBezTo>
                    <a:pt x="10642" y="2272"/>
                    <a:pt x="10415" y="2296"/>
                    <a:pt x="10188" y="2301"/>
                  </a:cubicBezTo>
                  <a:cubicBezTo>
                    <a:pt x="9928" y="2306"/>
                    <a:pt x="9667" y="2315"/>
                    <a:pt x="9407" y="2327"/>
                  </a:cubicBezTo>
                  <a:cubicBezTo>
                    <a:pt x="9146" y="2338"/>
                    <a:pt x="8885" y="2344"/>
                    <a:pt x="8625" y="2344"/>
                  </a:cubicBezTo>
                  <a:cubicBezTo>
                    <a:pt x="8454" y="2344"/>
                    <a:pt x="8283" y="2341"/>
                    <a:pt x="8113" y="2336"/>
                  </a:cubicBezTo>
                  <a:cubicBezTo>
                    <a:pt x="7420" y="2314"/>
                    <a:pt x="6727" y="2300"/>
                    <a:pt x="6038" y="2200"/>
                  </a:cubicBezTo>
                  <a:cubicBezTo>
                    <a:pt x="5764" y="2160"/>
                    <a:pt x="5488" y="2130"/>
                    <a:pt x="5216" y="2085"/>
                  </a:cubicBezTo>
                  <a:cubicBezTo>
                    <a:pt x="4806" y="2018"/>
                    <a:pt x="4402" y="1924"/>
                    <a:pt x="3997" y="1837"/>
                  </a:cubicBezTo>
                  <a:cubicBezTo>
                    <a:pt x="3692" y="1771"/>
                    <a:pt x="3387" y="1698"/>
                    <a:pt x="3083" y="1628"/>
                  </a:cubicBezTo>
                  <a:cubicBezTo>
                    <a:pt x="3052" y="1696"/>
                    <a:pt x="3020" y="1763"/>
                    <a:pt x="2988" y="1830"/>
                  </a:cubicBezTo>
                  <a:cubicBezTo>
                    <a:pt x="3283" y="1897"/>
                    <a:pt x="3579" y="1961"/>
                    <a:pt x="3874" y="2030"/>
                  </a:cubicBezTo>
                  <a:cubicBezTo>
                    <a:pt x="4302" y="2128"/>
                    <a:pt x="4731" y="2222"/>
                    <a:pt x="5164" y="2296"/>
                  </a:cubicBezTo>
                  <a:cubicBezTo>
                    <a:pt x="5332" y="2325"/>
                    <a:pt x="5503" y="2335"/>
                    <a:pt x="5671" y="2370"/>
                  </a:cubicBezTo>
                  <a:cubicBezTo>
                    <a:pt x="6015" y="2441"/>
                    <a:pt x="6365" y="2470"/>
                    <a:pt x="6712" y="2497"/>
                  </a:cubicBezTo>
                  <a:cubicBezTo>
                    <a:pt x="7183" y="2534"/>
                    <a:pt x="7655" y="2560"/>
                    <a:pt x="8128" y="2560"/>
                  </a:cubicBezTo>
                  <a:cubicBezTo>
                    <a:pt x="8210" y="2560"/>
                    <a:pt x="8292" y="2560"/>
                    <a:pt x="8375" y="2558"/>
                  </a:cubicBezTo>
                  <a:cubicBezTo>
                    <a:pt x="8863" y="2548"/>
                    <a:pt x="9351" y="2555"/>
                    <a:pt x="9840" y="2532"/>
                  </a:cubicBezTo>
                  <a:cubicBezTo>
                    <a:pt x="10165" y="2517"/>
                    <a:pt x="10491" y="2509"/>
                    <a:pt x="10815" y="2481"/>
                  </a:cubicBezTo>
                  <a:cubicBezTo>
                    <a:pt x="10852" y="2478"/>
                    <a:pt x="10898" y="2469"/>
                    <a:pt x="10940" y="2469"/>
                  </a:cubicBezTo>
                  <a:cubicBezTo>
                    <a:pt x="10984" y="2469"/>
                    <a:pt x="11023" y="2480"/>
                    <a:pt x="11037" y="2521"/>
                  </a:cubicBezTo>
                  <a:cubicBezTo>
                    <a:pt x="11070" y="2617"/>
                    <a:pt x="10935" y="2619"/>
                    <a:pt x="10881" y="2672"/>
                  </a:cubicBezTo>
                  <a:cubicBezTo>
                    <a:pt x="10876" y="2677"/>
                    <a:pt x="10866" y="2678"/>
                    <a:pt x="10858" y="2682"/>
                  </a:cubicBezTo>
                  <a:cubicBezTo>
                    <a:pt x="10309" y="2932"/>
                    <a:pt x="9760" y="3182"/>
                    <a:pt x="9188" y="3380"/>
                  </a:cubicBezTo>
                  <a:cubicBezTo>
                    <a:pt x="8602" y="3582"/>
                    <a:pt x="8007" y="3756"/>
                    <a:pt x="7406" y="3907"/>
                  </a:cubicBezTo>
                  <a:cubicBezTo>
                    <a:pt x="6988" y="4013"/>
                    <a:pt x="6564" y="4095"/>
                    <a:pt x="6137" y="4158"/>
                  </a:cubicBezTo>
                  <a:cubicBezTo>
                    <a:pt x="5727" y="4217"/>
                    <a:pt x="5315" y="4273"/>
                    <a:pt x="4904" y="4324"/>
                  </a:cubicBezTo>
                  <a:cubicBezTo>
                    <a:pt x="4803" y="4336"/>
                    <a:pt x="4703" y="4348"/>
                    <a:pt x="4604" y="4348"/>
                  </a:cubicBezTo>
                  <a:cubicBezTo>
                    <a:pt x="4448" y="4348"/>
                    <a:pt x="4294" y="4320"/>
                    <a:pt x="4148" y="4230"/>
                  </a:cubicBezTo>
                  <a:cubicBezTo>
                    <a:pt x="4073" y="4182"/>
                    <a:pt x="3982" y="4163"/>
                    <a:pt x="3900" y="4127"/>
                  </a:cubicBezTo>
                  <a:cubicBezTo>
                    <a:pt x="3352" y="3882"/>
                    <a:pt x="2810" y="3622"/>
                    <a:pt x="2275" y="3349"/>
                  </a:cubicBezTo>
                  <a:cubicBezTo>
                    <a:pt x="2244" y="3415"/>
                    <a:pt x="2212" y="3481"/>
                    <a:pt x="2182" y="3547"/>
                  </a:cubicBezTo>
                  <a:cubicBezTo>
                    <a:pt x="2642" y="3782"/>
                    <a:pt x="3105" y="4012"/>
                    <a:pt x="3578" y="4220"/>
                  </a:cubicBezTo>
                  <a:cubicBezTo>
                    <a:pt x="3664" y="4258"/>
                    <a:pt x="3747" y="4305"/>
                    <a:pt x="3866" y="4366"/>
                  </a:cubicBezTo>
                  <a:cubicBezTo>
                    <a:pt x="3736" y="4385"/>
                    <a:pt x="3647" y="4409"/>
                    <a:pt x="3559" y="4409"/>
                  </a:cubicBezTo>
                  <a:cubicBezTo>
                    <a:pt x="3484" y="4408"/>
                    <a:pt x="3408" y="4408"/>
                    <a:pt x="3333" y="4408"/>
                  </a:cubicBezTo>
                  <a:cubicBezTo>
                    <a:pt x="3258" y="4408"/>
                    <a:pt x="3182" y="4408"/>
                    <a:pt x="3107" y="4408"/>
                  </a:cubicBezTo>
                  <a:cubicBezTo>
                    <a:pt x="2956" y="4408"/>
                    <a:pt x="2805" y="4408"/>
                    <a:pt x="2655" y="4407"/>
                  </a:cubicBezTo>
                  <a:cubicBezTo>
                    <a:pt x="2366" y="4404"/>
                    <a:pt x="2076" y="4388"/>
                    <a:pt x="1788" y="4363"/>
                  </a:cubicBezTo>
                  <a:cubicBezTo>
                    <a:pt x="1754" y="4431"/>
                    <a:pt x="1719" y="4500"/>
                    <a:pt x="1684" y="4567"/>
                  </a:cubicBezTo>
                  <a:cubicBezTo>
                    <a:pt x="1850" y="4580"/>
                    <a:pt x="2016" y="4594"/>
                    <a:pt x="2181" y="4622"/>
                  </a:cubicBezTo>
                  <a:cubicBezTo>
                    <a:pt x="2205" y="4626"/>
                    <a:pt x="2230" y="4627"/>
                    <a:pt x="2254" y="4627"/>
                  </a:cubicBezTo>
                  <a:cubicBezTo>
                    <a:pt x="2341" y="4627"/>
                    <a:pt x="2428" y="4607"/>
                    <a:pt x="2515" y="4607"/>
                  </a:cubicBezTo>
                  <a:cubicBezTo>
                    <a:pt x="2526" y="4607"/>
                    <a:pt x="2536" y="4608"/>
                    <a:pt x="2546" y="4608"/>
                  </a:cubicBezTo>
                  <a:cubicBezTo>
                    <a:pt x="2779" y="4621"/>
                    <a:pt x="3012" y="4627"/>
                    <a:pt x="3246" y="4627"/>
                  </a:cubicBezTo>
                  <a:cubicBezTo>
                    <a:pt x="3436" y="4627"/>
                    <a:pt x="3627" y="4623"/>
                    <a:pt x="3817" y="4615"/>
                  </a:cubicBezTo>
                  <a:cubicBezTo>
                    <a:pt x="3890" y="4612"/>
                    <a:pt x="3964" y="4608"/>
                    <a:pt x="4036" y="4601"/>
                  </a:cubicBezTo>
                  <a:cubicBezTo>
                    <a:pt x="4097" y="4595"/>
                    <a:pt x="4156" y="4591"/>
                    <a:pt x="4215" y="4591"/>
                  </a:cubicBezTo>
                  <a:cubicBezTo>
                    <a:pt x="4365" y="4591"/>
                    <a:pt x="4512" y="4614"/>
                    <a:pt x="4660" y="4670"/>
                  </a:cubicBezTo>
                  <a:cubicBezTo>
                    <a:pt x="5216" y="4881"/>
                    <a:pt x="5778" y="5075"/>
                    <a:pt x="6351" y="5235"/>
                  </a:cubicBezTo>
                  <a:cubicBezTo>
                    <a:pt x="6665" y="5323"/>
                    <a:pt x="6978" y="5410"/>
                    <a:pt x="7294" y="5491"/>
                  </a:cubicBezTo>
                  <a:cubicBezTo>
                    <a:pt x="7609" y="5572"/>
                    <a:pt x="7925" y="5649"/>
                    <a:pt x="8244" y="5718"/>
                  </a:cubicBezTo>
                  <a:cubicBezTo>
                    <a:pt x="8514" y="5775"/>
                    <a:pt x="8786" y="5826"/>
                    <a:pt x="9061" y="5863"/>
                  </a:cubicBezTo>
                  <a:cubicBezTo>
                    <a:pt x="9287" y="5893"/>
                    <a:pt x="9512" y="5930"/>
                    <a:pt x="9737" y="5964"/>
                  </a:cubicBezTo>
                  <a:cubicBezTo>
                    <a:pt x="10148" y="6025"/>
                    <a:pt x="10561" y="6069"/>
                    <a:pt x="10975" y="6103"/>
                  </a:cubicBezTo>
                  <a:cubicBezTo>
                    <a:pt x="11568" y="6152"/>
                    <a:pt x="12164" y="6168"/>
                    <a:pt x="12760" y="6200"/>
                  </a:cubicBezTo>
                  <a:cubicBezTo>
                    <a:pt x="12838" y="6204"/>
                    <a:pt x="12917" y="6210"/>
                    <a:pt x="13024" y="6219"/>
                  </a:cubicBezTo>
                  <a:cubicBezTo>
                    <a:pt x="12936" y="6326"/>
                    <a:pt x="12837" y="6362"/>
                    <a:pt x="12744" y="6403"/>
                  </a:cubicBezTo>
                  <a:cubicBezTo>
                    <a:pt x="12259" y="6617"/>
                    <a:pt x="11777" y="6839"/>
                    <a:pt x="11280" y="7025"/>
                  </a:cubicBezTo>
                  <a:cubicBezTo>
                    <a:pt x="10608" y="7278"/>
                    <a:pt x="9931" y="7508"/>
                    <a:pt x="9233" y="7682"/>
                  </a:cubicBezTo>
                  <a:cubicBezTo>
                    <a:pt x="8505" y="7865"/>
                    <a:pt x="7771" y="8005"/>
                    <a:pt x="7025" y="8090"/>
                  </a:cubicBezTo>
                  <a:cubicBezTo>
                    <a:pt x="6532" y="8145"/>
                    <a:pt x="6041" y="8199"/>
                    <a:pt x="5546" y="8199"/>
                  </a:cubicBezTo>
                  <a:cubicBezTo>
                    <a:pt x="5511" y="8199"/>
                    <a:pt x="5477" y="8199"/>
                    <a:pt x="5443" y="8198"/>
                  </a:cubicBezTo>
                  <a:cubicBezTo>
                    <a:pt x="5441" y="8198"/>
                    <a:pt x="5439" y="8198"/>
                    <a:pt x="5436" y="8198"/>
                  </a:cubicBezTo>
                  <a:cubicBezTo>
                    <a:pt x="5382" y="8198"/>
                    <a:pt x="5327" y="8210"/>
                    <a:pt x="5273" y="8212"/>
                  </a:cubicBezTo>
                  <a:cubicBezTo>
                    <a:pt x="5212" y="8214"/>
                    <a:pt x="5152" y="8215"/>
                    <a:pt x="5092" y="8215"/>
                  </a:cubicBezTo>
                  <a:cubicBezTo>
                    <a:pt x="4862" y="8215"/>
                    <a:pt x="4636" y="8195"/>
                    <a:pt x="4409" y="8105"/>
                  </a:cubicBezTo>
                  <a:cubicBezTo>
                    <a:pt x="3450" y="7728"/>
                    <a:pt x="2539" y="7257"/>
                    <a:pt x="1633" y="6771"/>
                  </a:cubicBezTo>
                  <a:cubicBezTo>
                    <a:pt x="1353" y="6622"/>
                    <a:pt x="1082" y="6458"/>
                    <a:pt x="813" y="6291"/>
                  </a:cubicBezTo>
                  <a:cubicBezTo>
                    <a:pt x="779" y="6357"/>
                    <a:pt x="744" y="6421"/>
                    <a:pt x="710" y="6487"/>
                  </a:cubicBezTo>
                  <a:cubicBezTo>
                    <a:pt x="1689" y="7066"/>
                    <a:pt x="2686" y="7616"/>
                    <a:pt x="3738" y="8060"/>
                  </a:cubicBezTo>
                  <a:cubicBezTo>
                    <a:pt x="3772" y="8075"/>
                    <a:pt x="3816" y="8086"/>
                    <a:pt x="3822" y="8135"/>
                  </a:cubicBezTo>
                  <a:cubicBezTo>
                    <a:pt x="3816" y="8142"/>
                    <a:pt x="3813" y="8152"/>
                    <a:pt x="3809" y="8152"/>
                  </a:cubicBezTo>
                  <a:cubicBezTo>
                    <a:pt x="3784" y="8155"/>
                    <a:pt x="3759" y="8159"/>
                    <a:pt x="3733" y="8159"/>
                  </a:cubicBezTo>
                  <a:cubicBezTo>
                    <a:pt x="3727" y="8159"/>
                    <a:pt x="3720" y="8159"/>
                    <a:pt x="3713" y="8158"/>
                  </a:cubicBezTo>
                  <a:cubicBezTo>
                    <a:pt x="3315" y="8125"/>
                    <a:pt x="2916" y="8121"/>
                    <a:pt x="2519" y="8054"/>
                  </a:cubicBezTo>
                  <a:cubicBezTo>
                    <a:pt x="2206" y="8003"/>
                    <a:pt x="1892" y="7961"/>
                    <a:pt x="1581" y="7898"/>
                  </a:cubicBezTo>
                  <a:cubicBezTo>
                    <a:pt x="1180" y="7820"/>
                    <a:pt x="785" y="7725"/>
                    <a:pt x="394" y="7613"/>
                  </a:cubicBezTo>
                  <a:cubicBezTo>
                    <a:pt x="296" y="7585"/>
                    <a:pt x="199" y="7555"/>
                    <a:pt x="103" y="7526"/>
                  </a:cubicBezTo>
                  <a:cubicBezTo>
                    <a:pt x="67" y="7591"/>
                    <a:pt x="32" y="7658"/>
                    <a:pt x="0" y="7725"/>
                  </a:cubicBezTo>
                  <a:cubicBezTo>
                    <a:pt x="439" y="7865"/>
                    <a:pt x="887" y="7981"/>
                    <a:pt x="1339" y="8073"/>
                  </a:cubicBezTo>
                  <a:cubicBezTo>
                    <a:pt x="1619" y="8130"/>
                    <a:pt x="1897" y="8185"/>
                    <a:pt x="2180" y="8225"/>
                  </a:cubicBezTo>
                  <a:cubicBezTo>
                    <a:pt x="2551" y="8278"/>
                    <a:pt x="2920" y="8345"/>
                    <a:pt x="3294" y="8366"/>
                  </a:cubicBezTo>
                  <a:cubicBezTo>
                    <a:pt x="3653" y="8386"/>
                    <a:pt x="4011" y="8409"/>
                    <a:pt x="4370" y="8420"/>
                  </a:cubicBezTo>
                  <a:cubicBezTo>
                    <a:pt x="4578" y="8426"/>
                    <a:pt x="4771" y="8471"/>
                    <a:pt x="4965" y="8541"/>
                  </a:cubicBezTo>
                  <a:cubicBezTo>
                    <a:pt x="5309" y="8667"/>
                    <a:pt x="5656" y="8786"/>
                    <a:pt x="6005" y="8900"/>
                  </a:cubicBezTo>
                  <a:cubicBezTo>
                    <a:pt x="6547" y="9077"/>
                    <a:pt x="7092" y="9240"/>
                    <a:pt x="7646" y="9377"/>
                  </a:cubicBezTo>
                  <a:cubicBezTo>
                    <a:pt x="8001" y="9465"/>
                    <a:pt x="8358" y="9546"/>
                    <a:pt x="8715" y="9628"/>
                  </a:cubicBezTo>
                  <a:cubicBezTo>
                    <a:pt x="9064" y="9709"/>
                    <a:pt x="9414" y="9783"/>
                    <a:pt x="9768" y="9841"/>
                  </a:cubicBezTo>
                  <a:cubicBezTo>
                    <a:pt x="9873" y="9859"/>
                    <a:pt x="9979" y="9877"/>
                    <a:pt x="10084" y="9897"/>
                  </a:cubicBezTo>
                  <a:cubicBezTo>
                    <a:pt x="10286" y="9884"/>
                    <a:pt x="10488" y="9870"/>
                    <a:pt x="10688" y="9856"/>
                  </a:cubicBezTo>
                  <a:cubicBezTo>
                    <a:pt x="10802" y="9847"/>
                    <a:pt x="10914" y="9838"/>
                    <a:pt x="11028" y="9830"/>
                  </a:cubicBezTo>
                  <a:cubicBezTo>
                    <a:pt x="10870" y="9810"/>
                    <a:pt x="10713" y="9794"/>
                    <a:pt x="10556" y="9768"/>
                  </a:cubicBezTo>
                  <a:cubicBezTo>
                    <a:pt x="10235" y="9713"/>
                    <a:pt x="9916" y="9647"/>
                    <a:pt x="9597" y="9585"/>
                  </a:cubicBezTo>
                  <a:cubicBezTo>
                    <a:pt x="9326" y="9534"/>
                    <a:pt x="9052" y="9489"/>
                    <a:pt x="8783" y="9428"/>
                  </a:cubicBezTo>
                  <a:cubicBezTo>
                    <a:pt x="8402" y="9340"/>
                    <a:pt x="8025" y="9239"/>
                    <a:pt x="7646" y="9144"/>
                  </a:cubicBezTo>
                  <a:cubicBezTo>
                    <a:pt x="6918" y="8964"/>
                    <a:pt x="6204" y="8739"/>
                    <a:pt x="5495" y="8495"/>
                  </a:cubicBezTo>
                  <a:cubicBezTo>
                    <a:pt x="5466" y="8485"/>
                    <a:pt x="5414" y="8498"/>
                    <a:pt x="5414" y="8439"/>
                  </a:cubicBezTo>
                  <a:cubicBezTo>
                    <a:pt x="5845" y="8396"/>
                    <a:pt x="6277" y="8398"/>
                    <a:pt x="6706" y="8352"/>
                  </a:cubicBezTo>
                  <a:cubicBezTo>
                    <a:pt x="7046" y="8315"/>
                    <a:pt x="7387" y="8280"/>
                    <a:pt x="7723" y="8222"/>
                  </a:cubicBezTo>
                  <a:cubicBezTo>
                    <a:pt x="8533" y="8080"/>
                    <a:pt x="9337" y="7909"/>
                    <a:pt x="10124" y="7660"/>
                  </a:cubicBezTo>
                  <a:cubicBezTo>
                    <a:pt x="10724" y="7472"/>
                    <a:pt x="11313" y="7256"/>
                    <a:pt x="11895" y="7021"/>
                  </a:cubicBezTo>
                  <a:cubicBezTo>
                    <a:pt x="12448" y="6799"/>
                    <a:pt x="12982" y="6535"/>
                    <a:pt x="13510" y="6259"/>
                  </a:cubicBezTo>
                  <a:cubicBezTo>
                    <a:pt x="13585" y="6220"/>
                    <a:pt x="13657" y="6200"/>
                    <a:pt x="13741" y="6197"/>
                  </a:cubicBezTo>
                  <a:cubicBezTo>
                    <a:pt x="13984" y="6185"/>
                    <a:pt x="14228" y="6158"/>
                    <a:pt x="14472" y="6150"/>
                  </a:cubicBezTo>
                  <a:cubicBezTo>
                    <a:pt x="14863" y="6138"/>
                    <a:pt x="15251" y="6090"/>
                    <a:pt x="15638" y="6040"/>
                  </a:cubicBezTo>
                  <a:cubicBezTo>
                    <a:pt x="16053" y="5988"/>
                    <a:pt x="16465" y="5913"/>
                    <a:pt x="16873" y="5821"/>
                  </a:cubicBezTo>
                  <a:cubicBezTo>
                    <a:pt x="16849" y="5751"/>
                    <a:pt x="16823" y="5681"/>
                    <a:pt x="16798" y="5610"/>
                  </a:cubicBezTo>
                  <a:cubicBezTo>
                    <a:pt x="16001" y="5787"/>
                    <a:pt x="15190" y="5878"/>
                    <a:pt x="14376" y="5945"/>
                  </a:cubicBezTo>
                  <a:cubicBezTo>
                    <a:pt x="14347" y="5948"/>
                    <a:pt x="14316" y="5951"/>
                    <a:pt x="14286" y="5951"/>
                  </a:cubicBezTo>
                  <a:cubicBezTo>
                    <a:pt x="14245" y="5951"/>
                    <a:pt x="14206" y="5946"/>
                    <a:pt x="14168" y="5929"/>
                  </a:cubicBezTo>
                  <a:cubicBezTo>
                    <a:pt x="14163" y="5879"/>
                    <a:pt x="14201" y="5869"/>
                    <a:pt x="14227" y="5854"/>
                  </a:cubicBezTo>
                  <a:cubicBezTo>
                    <a:pt x="14427" y="5728"/>
                    <a:pt x="14626" y="5602"/>
                    <a:pt x="14829" y="5479"/>
                  </a:cubicBezTo>
                  <a:cubicBezTo>
                    <a:pt x="15354" y="5160"/>
                    <a:pt x="15855" y="4806"/>
                    <a:pt x="16340" y="4430"/>
                  </a:cubicBezTo>
                  <a:cubicBezTo>
                    <a:pt x="16310" y="4359"/>
                    <a:pt x="16279" y="4286"/>
                    <a:pt x="16250" y="4214"/>
                  </a:cubicBezTo>
                  <a:cubicBezTo>
                    <a:pt x="16019" y="4392"/>
                    <a:pt x="15787" y="4567"/>
                    <a:pt x="15551" y="4738"/>
                  </a:cubicBezTo>
                  <a:cubicBezTo>
                    <a:pt x="14954" y="5167"/>
                    <a:pt x="14320" y="5535"/>
                    <a:pt x="13687" y="5904"/>
                  </a:cubicBezTo>
                  <a:cubicBezTo>
                    <a:pt x="13644" y="5929"/>
                    <a:pt x="13605" y="5958"/>
                    <a:pt x="13552" y="5960"/>
                  </a:cubicBezTo>
                  <a:cubicBezTo>
                    <a:pt x="13421" y="5966"/>
                    <a:pt x="13290" y="5981"/>
                    <a:pt x="13160" y="5981"/>
                  </a:cubicBezTo>
                  <a:cubicBezTo>
                    <a:pt x="13136" y="5981"/>
                    <a:pt x="13113" y="5980"/>
                    <a:pt x="13090" y="5979"/>
                  </a:cubicBezTo>
                  <a:cubicBezTo>
                    <a:pt x="12348" y="5947"/>
                    <a:pt x="11605" y="5902"/>
                    <a:pt x="10863" y="5873"/>
                  </a:cubicBezTo>
                  <a:cubicBezTo>
                    <a:pt x="10512" y="5858"/>
                    <a:pt x="10169" y="5771"/>
                    <a:pt x="9818" y="5762"/>
                  </a:cubicBezTo>
                  <a:cubicBezTo>
                    <a:pt x="9802" y="5762"/>
                    <a:pt x="9785" y="5758"/>
                    <a:pt x="9769" y="5755"/>
                  </a:cubicBezTo>
                  <a:cubicBezTo>
                    <a:pt x="9520" y="5714"/>
                    <a:pt x="9271" y="5674"/>
                    <a:pt x="9024" y="5630"/>
                  </a:cubicBezTo>
                  <a:cubicBezTo>
                    <a:pt x="8727" y="5578"/>
                    <a:pt x="8429" y="5532"/>
                    <a:pt x="8135" y="5466"/>
                  </a:cubicBezTo>
                  <a:cubicBezTo>
                    <a:pt x="7738" y="5378"/>
                    <a:pt x="7344" y="5280"/>
                    <a:pt x="6950" y="5176"/>
                  </a:cubicBezTo>
                  <a:cubicBezTo>
                    <a:pt x="6367" y="5022"/>
                    <a:pt x="5792" y="4843"/>
                    <a:pt x="5223" y="4644"/>
                  </a:cubicBezTo>
                  <a:cubicBezTo>
                    <a:pt x="5164" y="4624"/>
                    <a:pt x="5098" y="4610"/>
                    <a:pt x="5053" y="4555"/>
                  </a:cubicBezTo>
                  <a:cubicBezTo>
                    <a:pt x="5121" y="4518"/>
                    <a:pt x="5192" y="4504"/>
                    <a:pt x="5265" y="4498"/>
                  </a:cubicBezTo>
                  <a:cubicBezTo>
                    <a:pt x="5672" y="4468"/>
                    <a:pt x="6073" y="4396"/>
                    <a:pt x="6474" y="4327"/>
                  </a:cubicBezTo>
                  <a:cubicBezTo>
                    <a:pt x="7221" y="4196"/>
                    <a:pt x="7956" y="4010"/>
                    <a:pt x="8678" y="3779"/>
                  </a:cubicBezTo>
                  <a:cubicBezTo>
                    <a:pt x="9159" y="3626"/>
                    <a:pt x="9639" y="3464"/>
                    <a:pt x="10104" y="3264"/>
                  </a:cubicBezTo>
                  <a:cubicBezTo>
                    <a:pt x="10637" y="3036"/>
                    <a:pt x="11161" y="2791"/>
                    <a:pt x="11660" y="2494"/>
                  </a:cubicBezTo>
                  <a:cubicBezTo>
                    <a:pt x="11772" y="2427"/>
                    <a:pt x="11892" y="2392"/>
                    <a:pt x="12029" y="2382"/>
                  </a:cubicBezTo>
                  <a:cubicBezTo>
                    <a:pt x="12346" y="2359"/>
                    <a:pt x="12661" y="2324"/>
                    <a:pt x="12975" y="2277"/>
                  </a:cubicBezTo>
                  <a:cubicBezTo>
                    <a:pt x="13692" y="2171"/>
                    <a:pt x="14408" y="2062"/>
                    <a:pt x="15122" y="1943"/>
                  </a:cubicBezTo>
                  <a:cubicBezTo>
                    <a:pt x="15200" y="1929"/>
                    <a:pt x="15277" y="1915"/>
                    <a:pt x="15355" y="1902"/>
                  </a:cubicBezTo>
                  <a:cubicBezTo>
                    <a:pt x="15328" y="1829"/>
                    <a:pt x="15302" y="1757"/>
                    <a:pt x="15276" y="1685"/>
                  </a:cubicBezTo>
                  <a:cubicBezTo>
                    <a:pt x="15262" y="1687"/>
                    <a:pt x="15247" y="1689"/>
                    <a:pt x="15232" y="1692"/>
                  </a:cubicBezTo>
                  <a:cubicBezTo>
                    <a:pt x="14416" y="1842"/>
                    <a:pt x="13593" y="1955"/>
                    <a:pt x="12772" y="2079"/>
                  </a:cubicBezTo>
                  <a:cubicBezTo>
                    <a:pt x="12648" y="2098"/>
                    <a:pt x="12520" y="2102"/>
                    <a:pt x="12386" y="2115"/>
                  </a:cubicBezTo>
                  <a:cubicBezTo>
                    <a:pt x="12396" y="2084"/>
                    <a:pt x="12396" y="2061"/>
                    <a:pt x="12406" y="2055"/>
                  </a:cubicBezTo>
                  <a:cubicBezTo>
                    <a:pt x="12851" y="1754"/>
                    <a:pt x="13298" y="1453"/>
                    <a:pt x="13714" y="1114"/>
                  </a:cubicBezTo>
                  <a:cubicBezTo>
                    <a:pt x="13973" y="903"/>
                    <a:pt x="14238" y="699"/>
                    <a:pt x="14492" y="481"/>
                  </a:cubicBezTo>
                  <a:cubicBezTo>
                    <a:pt x="14586" y="400"/>
                    <a:pt x="14679" y="317"/>
                    <a:pt x="14772" y="234"/>
                  </a:cubicBezTo>
                  <a:cubicBezTo>
                    <a:pt x="14744" y="156"/>
                    <a:pt x="14716" y="79"/>
                    <a:pt x="146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36"/>
            <p:cNvSpPr/>
            <p:nvPr/>
          </p:nvSpPr>
          <p:spPr>
            <a:xfrm>
              <a:off x="5796350" y="2069900"/>
              <a:ext cx="238025" cy="58725"/>
            </a:xfrm>
            <a:custGeom>
              <a:avLst/>
              <a:gdLst/>
              <a:ahLst/>
              <a:cxnLst/>
              <a:rect l="l" t="t" r="r" b="b"/>
              <a:pathLst>
                <a:path w="9521" h="2349" extrusionOk="0">
                  <a:moveTo>
                    <a:pt x="1054" y="1"/>
                  </a:moveTo>
                  <a:cubicBezTo>
                    <a:pt x="1018" y="66"/>
                    <a:pt x="983" y="132"/>
                    <a:pt x="948" y="197"/>
                  </a:cubicBezTo>
                  <a:cubicBezTo>
                    <a:pt x="979" y="209"/>
                    <a:pt x="1010" y="220"/>
                    <a:pt x="1042" y="229"/>
                  </a:cubicBezTo>
                  <a:cubicBezTo>
                    <a:pt x="1352" y="328"/>
                    <a:pt x="1665" y="415"/>
                    <a:pt x="1981" y="491"/>
                  </a:cubicBezTo>
                  <a:cubicBezTo>
                    <a:pt x="2473" y="609"/>
                    <a:pt x="2964" y="719"/>
                    <a:pt x="3462" y="804"/>
                  </a:cubicBezTo>
                  <a:cubicBezTo>
                    <a:pt x="3630" y="833"/>
                    <a:pt x="3799" y="855"/>
                    <a:pt x="3967" y="885"/>
                  </a:cubicBezTo>
                  <a:cubicBezTo>
                    <a:pt x="4264" y="938"/>
                    <a:pt x="4559" y="998"/>
                    <a:pt x="4861" y="1018"/>
                  </a:cubicBezTo>
                  <a:cubicBezTo>
                    <a:pt x="4909" y="1021"/>
                    <a:pt x="4959" y="1021"/>
                    <a:pt x="5006" y="1034"/>
                  </a:cubicBezTo>
                  <a:cubicBezTo>
                    <a:pt x="5332" y="1119"/>
                    <a:pt x="5673" y="1083"/>
                    <a:pt x="5998" y="1165"/>
                  </a:cubicBezTo>
                  <a:cubicBezTo>
                    <a:pt x="6853" y="1227"/>
                    <a:pt x="7707" y="1289"/>
                    <a:pt x="8560" y="1350"/>
                  </a:cubicBezTo>
                  <a:cubicBezTo>
                    <a:pt x="8756" y="1363"/>
                    <a:pt x="8951" y="1370"/>
                    <a:pt x="9147" y="1383"/>
                  </a:cubicBezTo>
                  <a:cubicBezTo>
                    <a:pt x="9153" y="1383"/>
                    <a:pt x="9158" y="1383"/>
                    <a:pt x="9164" y="1383"/>
                  </a:cubicBezTo>
                  <a:cubicBezTo>
                    <a:pt x="9175" y="1383"/>
                    <a:pt x="9187" y="1383"/>
                    <a:pt x="9198" y="1383"/>
                  </a:cubicBezTo>
                  <a:cubicBezTo>
                    <a:pt x="9227" y="1383"/>
                    <a:pt x="9256" y="1386"/>
                    <a:pt x="9281" y="1409"/>
                  </a:cubicBezTo>
                  <a:cubicBezTo>
                    <a:pt x="9273" y="1440"/>
                    <a:pt x="9246" y="1441"/>
                    <a:pt x="9224" y="1445"/>
                  </a:cubicBezTo>
                  <a:cubicBezTo>
                    <a:pt x="8975" y="1486"/>
                    <a:pt x="8725" y="1524"/>
                    <a:pt x="8477" y="1569"/>
                  </a:cubicBezTo>
                  <a:cubicBezTo>
                    <a:pt x="7475" y="1750"/>
                    <a:pt x="6467" y="1880"/>
                    <a:pt x="5455" y="1977"/>
                  </a:cubicBezTo>
                  <a:cubicBezTo>
                    <a:pt x="5002" y="2020"/>
                    <a:pt x="4546" y="2034"/>
                    <a:pt x="4092" y="2071"/>
                  </a:cubicBezTo>
                  <a:cubicBezTo>
                    <a:pt x="3905" y="2086"/>
                    <a:pt x="3715" y="2076"/>
                    <a:pt x="3531" y="2099"/>
                  </a:cubicBezTo>
                  <a:cubicBezTo>
                    <a:pt x="3447" y="2110"/>
                    <a:pt x="3362" y="2113"/>
                    <a:pt x="3278" y="2113"/>
                  </a:cubicBezTo>
                  <a:cubicBezTo>
                    <a:pt x="3177" y="2113"/>
                    <a:pt x="3076" y="2109"/>
                    <a:pt x="2976" y="2109"/>
                  </a:cubicBezTo>
                  <a:cubicBezTo>
                    <a:pt x="2868" y="2109"/>
                    <a:pt x="2760" y="2113"/>
                    <a:pt x="2653" y="2133"/>
                  </a:cubicBezTo>
                  <a:cubicBezTo>
                    <a:pt x="1848" y="2093"/>
                    <a:pt x="1039" y="2101"/>
                    <a:pt x="245" y="1921"/>
                  </a:cubicBezTo>
                  <a:cubicBezTo>
                    <a:pt x="198" y="1910"/>
                    <a:pt x="152" y="1901"/>
                    <a:pt x="105" y="1890"/>
                  </a:cubicBezTo>
                  <a:cubicBezTo>
                    <a:pt x="70" y="1961"/>
                    <a:pt x="35" y="2032"/>
                    <a:pt x="1" y="2103"/>
                  </a:cubicBezTo>
                  <a:cubicBezTo>
                    <a:pt x="140" y="2133"/>
                    <a:pt x="279" y="2160"/>
                    <a:pt x="421" y="2176"/>
                  </a:cubicBezTo>
                  <a:cubicBezTo>
                    <a:pt x="704" y="2209"/>
                    <a:pt x="983" y="2274"/>
                    <a:pt x="1266" y="2294"/>
                  </a:cubicBezTo>
                  <a:cubicBezTo>
                    <a:pt x="1668" y="2322"/>
                    <a:pt x="2070" y="2349"/>
                    <a:pt x="2473" y="2349"/>
                  </a:cubicBezTo>
                  <a:cubicBezTo>
                    <a:pt x="2575" y="2349"/>
                    <a:pt x="2678" y="2347"/>
                    <a:pt x="2781" y="2343"/>
                  </a:cubicBezTo>
                  <a:cubicBezTo>
                    <a:pt x="3005" y="2334"/>
                    <a:pt x="3230" y="2318"/>
                    <a:pt x="3455" y="2318"/>
                  </a:cubicBezTo>
                  <a:cubicBezTo>
                    <a:pt x="3524" y="2318"/>
                    <a:pt x="3592" y="2320"/>
                    <a:pt x="3660" y="2323"/>
                  </a:cubicBezTo>
                  <a:cubicBezTo>
                    <a:pt x="3669" y="2324"/>
                    <a:pt x="3679" y="2324"/>
                    <a:pt x="3688" y="2324"/>
                  </a:cubicBezTo>
                  <a:cubicBezTo>
                    <a:pt x="3719" y="2324"/>
                    <a:pt x="3751" y="2322"/>
                    <a:pt x="3782" y="2319"/>
                  </a:cubicBezTo>
                  <a:cubicBezTo>
                    <a:pt x="3993" y="2303"/>
                    <a:pt x="4204" y="2286"/>
                    <a:pt x="4415" y="2271"/>
                  </a:cubicBezTo>
                  <a:cubicBezTo>
                    <a:pt x="4739" y="2250"/>
                    <a:pt x="5065" y="2238"/>
                    <a:pt x="5389" y="2207"/>
                  </a:cubicBezTo>
                  <a:cubicBezTo>
                    <a:pt x="5850" y="2162"/>
                    <a:pt x="6309" y="2098"/>
                    <a:pt x="6770" y="2051"/>
                  </a:cubicBezTo>
                  <a:cubicBezTo>
                    <a:pt x="7322" y="1995"/>
                    <a:pt x="7865" y="1896"/>
                    <a:pt x="8412" y="1808"/>
                  </a:cubicBezTo>
                  <a:cubicBezTo>
                    <a:pt x="8783" y="1748"/>
                    <a:pt x="9152" y="1682"/>
                    <a:pt x="9521" y="1616"/>
                  </a:cubicBezTo>
                  <a:cubicBezTo>
                    <a:pt x="9453" y="1464"/>
                    <a:pt x="9383" y="1311"/>
                    <a:pt x="9312" y="1161"/>
                  </a:cubicBezTo>
                  <a:cubicBezTo>
                    <a:pt x="9149" y="1152"/>
                    <a:pt x="8985" y="1143"/>
                    <a:pt x="8822" y="1132"/>
                  </a:cubicBezTo>
                  <a:cubicBezTo>
                    <a:pt x="8140" y="1084"/>
                    <a:pt x="7455" y="1068"/>
                    <a:pt x="6773" y="992"/>
                  </a:cubicBezTo>
                  <a:cubicBezTo>
                    <a:pt x="6214" y="928"/>
                    <a:pt x="5651" y="905"/>
                    <a:pt x="5093" y="837"/>
                  </a:cubicBezTo>
                  <a:cubicBezTo>
                    <a:pt x="4867" y="809"/>
                    <a:pt x="4641" y="781"/>
                    <a:pt x="4416" y="746"/>
                  </a:cubicBezTo>
                  <a:cubicBezTo>
                    <a:pt x="4182" y="709"/>
                    <a:pt x="3951" y="665"/>
                    <a:pt x="3718" y="624"/>
                  </a:cubicBezTo>
                  <a:cubicBezTo>
                    <a:pt x="3423" y="571"/>
                    <a:pt x="3124" y="527"/>
                    <a:pt x="2830" y="462"/>
                  </a:cubicBezTo>
                  <a:cubicBezTo>
                    <a:pt x="2417" y="372"/>
                    <a:pt x="2006" y="275"/>
                    <a:pt x="1596" y="167"/>
                  </a:cubicBezTo>
                  <a:cubicBezTo>
                    <a:pt x="1413" y="117"/>
                    <a:pt x="1231" y="65"/>
                    <a:pt x="1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36"/>
            <p:cNvSpPr/>
            <p:nvPr/>
          </p:nvSpPr>
          <p:spPr>
            <a:xfrm>
              <a:off x="5843750" y="1973700"/>
              <a:ext cx="137350" cy="56875"/>
            </a:xfrm>
            <a:custGeom>
              <a:avLst/>
              <a:gdLst/>
              <a:ahLst/>
              <a:cxnLst/>
              <a:rect l="l" t="t" r="r" b="b"/>
              <a:pathLst>
                <a:path w="5494" h="2275" extrusionOk="0">
                  <a:moveTo>
                    <a:pt x="1442" y="1758"/>
                  </a:moveTo>
                  <a:cubicBezTo>
                    <a:pt x="1446" y="1758"/>
                    <a:pt x="1450" y="1769"/>
                    <a:pt x="1455" y="1774"/>
                  </a:cubicBezTo>
                  <a:cubicBezTo>
                    <a:pt x="1443" y="1778"/>
                    <a:pt x="1430" y="1783"/>
                    <a:pt x="1417" y="1784"/>
                  </a:cubicBezTo>
                  <a:cubicBezTo>
                    <a:pt x="1414" y="1784"/>
                    <a:pt x="1409" y="1774"/>
                    <a:pt x="1405" y="1769"/>
                  </a:cubicBezTo>
                  <a:cubicBezTo>
                    <a:pt x="1417" y="1766"/>
                    <a:pt x="1429" y="1759"/>
                    <a:pt x="1442" y="1758"/>
                  </a:cubicBezTo>
                  <a:close/>
                  <a:moveTo>
                    <a:pt x="4577" y="1"/>
                  </a:moveTo>
                  <a:cubicBezTo>
                    <a:pt x="3930" y="347"/>
                    <a:pt x="3278" y="682"/>
                    <a:pt x="2614" y="994"/>
                  </a:cubicBezTo>
                  <a:cubicBezTo>
                    <a:pt x="2037" y="1265"/>
                    <a:pt x="1451" y="1511"/>
                    <a:pt x="857" y="1741"/>
                  </a:cubicBezTo>
                  <a:cubicBezTo>
                    <a:pt x="649" y="1822"/>
                    <a:pt x="436" y="1864"/>
                    <a:pt x="219" y="1875"/>
                  </a:cubicBezTo>
                  <a:cubicBezTo>
                    <a:pt x="146" y="2008"/>
                    <a:pt x="73" y="2141"/>
                    <a:pt x="0" y="2274"/>
                  </a:cubicBezTo>
                  <a:cubicBezTo>
                    <a:pt x="157" y="2221"/>
                    <a:pt x="314" y="2167"/>
                    <a:pt x="469" y="2115"/>
                  </a:cubicBezTo>
                  <a:cubicBezTo>
                    <a:pt x="546" y="2089"/>
                    <a:pt x="628" y="2060"/>
                    <a:pt x="707" y="2059"/>
                  </a:cubicBezTo>
                  <a:cubicBezTo>
                    <a:pt x="976" y="2057"/>
                    <a:pt x="1243" y="2026"/>
                    <a:pt x="1510" y="1998"/>
                  </a:cubicBezTo>
                  <a:cubicBezTo>
                    <a:pt x="1874" y="1959"/>
                    <a:pt x="2239" y="1931"/>
                    <a:pt x="2603" y="1886"/>
                  </a:cubicBezTo>
                  <a:cubicBezTo>
                    <a:pt x="3006" y="1837"/>
                    <a:pt x="3408" y="1777"/>
                    <a:pt x="3810" y="1716"/>
                  </a:cubicBezTo>
                  <a:cubicBezTo>
                    <a:pt x="4371" y="1633"/>
                    <a:pt x="4932" y="1547"/>
                    <a:pt x="5493" y="1459"/>
                  </a:cubicBezTo>
                  <a:cubicBezTo>
                    <a:pt x="5480" y="1437"/>
                    <a:pt x="5467" y="1416"/>
                    <a:pt x="5453" y="1394"/>
                  </a:cubicBezTo>
                  <a:cubicBezTo>
                    <a:pt x="5424" y="1346"/>
                    <a:pt x="5394" y="1299"/>
                    <a:pt x="5364" y="1252"/>
                  </a:cubicBezTo>
                  <a:cubicBezTo>
                    <a:pt x="4961" y="1315"/>
                    <a:pt x="4558" y="1379"/>
                    <a:pt x="4154" y="1442"/>
                  </a:cubicBezTo>
                  <a:cubicBezTo>
                    <a:pt x="3825" y="1493"/>
                    <a:pt x="3495" y="1547"/>
                    <a:pt x="3164" y="1591"/>
                  </a:cubicBezTo>
                  <a:cubicBezTo>
                    <a:pt x="2809" y="1640"/>
                    <a:pt x="2455" y="1688"/>
                    <a:pt x="2099" y="1720"/>
                  </a:cubicBezTo>
                  <a:cubicBezTo>
                    <a:pt x="1966" y="1731"/>
                    <a:pt x="1834" y="1766"/>
                    <a:pt x="1696" y="1766"/>
                  </a:cubicBezTo>
                  <a:cubicBezTo>
                    <a:pt x="1651" y="1766"/>
                    <a:pt x="1604" y="1762"/>
                    <a:pt x="1557" y="1752"/>
                  </a:cubicBezTo>
                  <a:cubicBezTo>
                    <a:pt x="1578" y="1692"/>
                    <a:pt x="1611" y="1683"/>
                    <a:pt x="1639" y="1670"/>
                  </a:cubicBezTo>
                  <a:cubicBezTo>
                    <a:pt x="2234" y="1420"/>
                    <a:pt x="2817" y="1148"/>
                    <a:pt x="3394" y="858"/>
                  </a:cubicBezTo>
                  <a:cubicBezTo>
                    <a:pt x="3773" y="667"/>
                    <a:pt x="4149" y="474"/>
                    <a:pt x="4524" y="276"/>
                  </a:cubicBezTo>
                  <a:cubicBezTo>
                    <a:pt x="4581" y="246"/>
                    <a:pt x="4638" y="216"/>
                    <a:pt x="4694" y="186"/>
                  </a:cubicBezTo>
                  <a:cubicBezTo>
                    <a:pt x="4655" y="125"/>
                    <a:pt x="4616" y="63"/>
                    <a:pt x="45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7" name="Google Shape;1067;p36"/>
          <p:cNvGrpSpPr/>
          <p:nvPr/>
        </p:nvGrpSpPr>
        <p:grpSpPr>
          <a:xfrm>
            <a:off x="713197" y="2571600"/>
            <a:ext cx="2088768" cy="2064884"/>
            <a:chOff x="1529350" y="3538525"/>
            <a:chExt cx="397225" cy="378475"/>
          </a:xfrm>
        </p:grpSpPr>
        <p:sp>
          <p:nvSpPr>
            <p:cNvPr id="1068" name="Google Shape;1068;p36"/>
            <p:cNvSpPr/>
            <p:nvPr/>
          </p:nvSpPr>
          <p:spPr>
            <a:xfrm>
              <a:off x="1639100" y="3546550"/>
              <a:ext cx="197125" cy="153275"/>
            </a:xfrm>
            <a:custGeom>
              <a:avLst/>
              <a:gdLst/>
              <a:ahLst/>
              <a:cxnLst/>
              <a:rect l="l" t="t" r="r" b="b"/>
              <a:pathLst>
                <a:path w="7885" h="6131" extrusionOk="0">
                  <a:moveTo>
                    <a:pt x="4299" y="1"/>
                  </a:moveTo>
                  <a:cubicBezTo>
                    <a:pt x="3877" y="1"/>
                    <a:pt x="3432" y="76"/>
                    <a:pt x="2976" y="246"/>
                  </a:cubicBezTo>
                  <a:cubicBezTo>
                    <a:pt x="1" y="1356"/>
                    <a:pt x="128" y="3939"/>
                    <a:pt x="266" y="3939"/>
                  </a:cubicBezTo>
                  <a:cubicBezTo>
                    <a:pt x="266" y="3939"/>
                    <a:pt x="878" y="5997"/>
                    <a:pt x="3085" y="6125"/>
                  </a:cubicBezTo>
                  <a:cubicBezTo>
                    <a:pt x="3155" y="6129"/>
                    <a:pt x="3225" y="6131"/>
                    <a:pt x="3294" y="6131"/>
                  </a:cubicBezTo>
                  <a:cubicBezTo>
                    <a:pt x="5410" y="6131"/>
                    <a:pt x="7190" y="4260"/>
                    <a:pt x="7564" y="2932"/>
                  </a:cubicBezTo>
                  <a:cubicBezTo>
                    <a:pt x="7884" y="1793"/>
                    <a:pt x="6364" y="1"/>
                    <a:pt x="42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36"/>
            <p:cNvSpPr/>
            <p:nvPr/>
          </p:nvSpPr>
          <p:spPr>
            <a:xfrm>
              <a:off x="1573025" y="3702050"/>
              <a:ext cx="340650" cy="214950"/>
            </a:xfrm>
            <a:custGeom>
              <a:avLst/>
              <a:gdLst/>
              <a:ahLst/>
              <a:cxnLst/>
              <a:rect l="l" t="t" r="r" b="b"/>
              <a:pathLst>
                <a:path w="13626" h="8598" extrusionOk="0">
                  <a:moveTo>
                    <a:pt x="7976" y="0"/>
                  </a:moveTo>
                  <a:cubicBezTo>
                    <a:pt x="6462" y="0"/>
                    <a:pt x="4813" y="486"/>
                    <a:pt x="3732" y="876"/>
                  </a:cubicBezTo>
                  <a:cubicBezTo>
                    <a:pt x="2744" y="1233"/>
                    <a:pt x="1861" y="1843"/>
                    <a:pt x="1207" y="2666"/>
                  </a:cubicBezTo>
                  <a:cubicBezTo>
                    <a:pt x="263" y="3852"/>
                    <a:pt x="1" y="5176"/>
                    <a:pt x="1185" y="6922"/>
                  </a:cubicBezTo>
                  <a:cubicBezTo>
                    <a:pt x="2106" y="8278"/>
                    <a:pt x="4198" y="8598"/>
                    <a:pt x="6106" y="8598"/>
                  </a:cubicBezTo>
                  <a:cubicBezTo>
                    <a:pt x="7586" y="8598"/>
                    <a:pt x="8955" y="8405"/>
                    <a:pt x="9578" y="8355"/>
                  </a:cubicBezTo>
                  <a:cubicBezTo>
                    <a:pt x="11004" y="8240"/>
                    <a:pt x="13285" y="7381"/>
                    <a:pt x="13456" y="5774"/>
                  </a:cubicBezTo>
                  <a:cubicBezTo>
                    <a:pt x="13626" y="4169"/>
                    <a:pt x="11364" y="356"/>
                    <a:pt x="8697" y="41"/>
                  </a:cubicBezTo>
                  <a:cubicBezTo>
                    <a:pt x="8462" y="13"/>
                    <a:pt x="8221" y="0"/>
                    <a:pt x="79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36"/>
            <p:cNvSpPr/>
            <p:nvPr/>
          </p:nvSpPr>
          <p:spPr>
            <a:xfrm>
              <a:off x="1751525" y="3579425"/>
              <a:ext cx="123250" cy="66025"/>
            </a:xfrm>
            <a:custGeom>
              <a:avLst/>
              <a:gdLst/>
              <a:ahLst/>
              <a:cxnLst/>
              <a:rect l="l" t="t" r="r" b="b"/>
              <a:pathLst>
                <a:path w="4930" h="2641" extrusionOk="0">
                  <a:moveTo>
                    <a:pt x="4746" y="0"/>
                  </a:moveTo>
                  <a:cubicBezTo>
                    <a:pt x="4599" y="0"/>
                    <a:pt x="4369" y="30"/>
                    <a:pt x="4085" y="162"/>
                  </a:cubicBezTo>
                  <a:cubicBezTo>
                    <a:pt x="3573" y="401"/>
                    <a:pt x="2975" y="768"/>
                    <a:pt x="2449" y="938"/>
                  </a:cubicBezTo>
                  <a:cubicBezTo>
                    <a:pt x="1925" y="1109"/>
                    <a:pt x="964" y="1171"/>
                    <a:pt x="964" y="1171"/>
                  </a:cubicBezTo>
                  <a:cubicBezTo>
                    <a:pt x="961" y="1170"/>
                    <a:pt x="957" y="1170"/>
                    <a:pt x="952" y="1170"/>
                  </a:cubicBezTo>
                  <a:cubicBezTo>
                    <a:pt x="879" y="1170"/>
                    <a:pt x="580" y="1220"/>
                    <a:pt x="358" y="1430"/>
                  </a:cubicBezTo>
                  <a:cubicBezTo>
                    <a:pt x="129" y="1646"/>
                    <a:pt x="0" y="2641"/>
                    <a:pt x="799" y="2641"/>
                  </a:cubicBezTo>
                  <a:cubicBezTo>
                    <a:pt x="832" y="2641"/>
                    <a:pt x="866" y="2639"/>
                    <a:pt x="903" y="2635"/>
                  </a:cubicBezTo>
                  <a:cubicBezTo>
                    <a:pt x="1816" y="2547"/>
                    <a:pt x="3117" y="1948"/>
                    <a:pt x="3417" y="1532"/>
                  </a:cubicBezTo>
                  <a:cubicBezTo>
                    <a:pt x="3717" y="1116"/>
                    <a:pt x="3683" y="1061"/>
                    <a:pt x="3880" y="878"/>
                  </a:cubicBezTo>
                  <a:cubicBezTo>
                    <a:pt x="4078" y="694"/>
                    <a:pt x="3990" y="653"/>
                    <a:pt x="4188" y="427"/>
                  </a:cubicBezTo>
                  <a:cubicBezTo>
                    <a:pt x="4385" y="203"/>
                    <a:pt x="4930" y="19"/>
                    <a:pt x="4930" y="19"/>
                  </a:cubicBezTo>
                  <a:cubicBezTo>
                    <a:pt x="4930" y="19"/>
                    <a:pt x="4864" y="0"/>
                    <a:pt x="47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36"/>
            <p:cNvSpPr/>
            <p:nvPr/>
          </p:nvSpPr>
          <p:spPr>
            <a:xfrm>
              <a:off x="1772400" y="3607400"/>
              <a:ext cx="20725" cy="34750"/>
            </a:xfrm>
            <a:custGeom>
              <a:avLst/>
              <a:gdLst/>
              <a:ahLst/>
              <a:cxnLst/>
              <a:rect l="l" t="t" r="r" b="b"/>
              <a:pathLst>
                <a:path w="829" h="1390" extrusionOk="0">
                  <a:moveTo>
                    <a:pt x="446" y="1"/>
                  </a:moveTo>
                  <a:cubicBezTo>
                    <a:pt x="436" y="1"/>
                    <a:pt x="427" y="6"/>
                    <a:pt x="423" y="16"/>
                  </a:cubicBezTo>
                  <a:cubicBezTo>
                    <a:pt x="419" y="25"/>
                    <a:pt x="0" y="1020"/>
                    <a:pt x="791" y="1387"/>
                  </a:cubicBezTo>
                  <a:cubicBezTo>
                    <a:pt x="794" y="1388"/>
                    <a:pt x="798" y="1390"/>
                    <a:pt x="801" y="1390"/>
                  </a:cubicBezTo>
                  <a:cubicBezTo>
                    <a:pt x="810" y="1390"/>
                    <a:pt x="819" y="1384"/>
                    <a:pt x="823" y="1376"/>
                  </a:cubicBezTo>
                  <a:cubicBezTo>
                    <a:pt x="828" y="1364"/>
                    <a:pt x="823" y="1350"/>
                    <a:pt x="811" y="1344"/>
                  </a:cubicBezTo>
                  <a:cubicBezTo>
                    <a:pt x="63" y="996"/>
                    <a:pt x="449" y="73"/>
                    <a:pt x="467" y="34"/>
                  </a:cubicBezTo>
                  <a:cubicBezTo>
                    <a:pt x="472" y="22"/>
                    <a:pt x="467" y="9"/>
                    <a:pt x="455" y="2"/>
                  </a:cubicBezTo>
                  <a:cubicBezTo>
                    <a:pt x="452" y="1"/>
                    <a:pt x="449" y="1"/>
                    <a:pt x="4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36"/>
            <p:cNvSpPr/>
            <p:nvPr/>
          </p:nvSpPr>
          <p:spPr>
            <a:xfrm>
              <a:off x="1810725" y="3601350"/>
              <a:ext cx="15600" cy="26300"/>
            </a:xfrm>
            <a:custGeom>
              <a:avLst/>
              <a:gdLst/>
              <a:ahLst/>
              <a:cxnLst/>
              <a:rect l="l" t="t" r="r" b="b"/>
              <a:pathLst>
                <a:path w="624" h="1052" extrusionOk="0">
                  <a:moveTo>
                    <a:pt x="189" y="1"/>
                  </a:moveTo>
                  <a:cubicBezTo>
                    <a:pt x="179" y="1"/>
                    <a:pt x="170" y="7"/>
                    <a:pt x="166" y="17"/>
                  </a:cubicBezTo>
                  <a:cubicBezTo>
                    <a:pt x="159" y="39"/>
                    <a:pt x="1" y="536"/>
                    <a:pt x="199" y="837"/>
                  </a:cubicBezTo>
                  <a:cubicBezTo>
                    <a:pt x="282" y="963"/>
                    <a:pt x="416" y="1035"/>
                    <a:pt x="597" y="1051"/>
                  </a:cubicBezTo>
                  <a:lnTo>
                    <a:pt x="599" y="1051"/>
                  </a:lnTo>
                  <a:cubicBezTo>
                    <a:pt x="612" y="1051"/>
                    <a:pt x="622" y="1042"/>
                    <a:pt x="623" y="1030"/>
                  </a:cubicBezTo>
                  <a:cubicBezTo>
                    <a:pt x="624" y="1016"/>
                    <a:pt x="614" y="1005"/>
                    <a:pt x="601" y="1004"/>
                  </a:cubicBezTo>
                  <a:cubicBezTo>
                    <a:pt x="436" y="989"/>
                    <a:pt x="314" y="924"/>
                    <a:pt x="239" y="811"/>
                  </a:cubicBezTo>
                  <a:cubicBezTo>
                    <a:pt x="53" y="529"/>
                    <a:pt x="209" y="37"/>
                    <a:pt x="211" y="32"/>
                  </a:cubicBezTo>
                  <a:cubicBezTo>
                    <a:pt x="216" y="19"/>
                    <a:pt x="208" y="6"/>
                    <a:pt x="196" y="2"/>
                  </a:cubicBezTo>
                  <a:cubicBezTo>
                    <a:pt x="194" y="1"/>
                    <a:pt x="191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36"/>
            <p:cNvSpPr/>
            <p:nvPr/>
          </p:nvSpPr>
          <p:spPr>
            <a:xfrm>
              <a:off x="1839725" y="3588975"/>
              <a:ext cx="9500" cy="13000"/>
            </a:xfrm>
            <a:custGeom>
              <a:avLst/>
              <a:gdLst/>
              <a:ahLst/>
              <a:cxnLst/>
              <a:rect l="l" t="t" r="r" b="b"/>
              <a:pathLst>
                <a:path w="380" h="520" extrusionOk="0">
                  <a:moveTo>
                    <a:pt x="72" y="0"/>
                  </a:moveTo>
                  <a:cubicBezTo>
                    <a:pt x="61" y="0"/>
                    <a:pt x="51" y="9"/>
                    <a:pt x="49" y="20"/>
                  </a:cubicBezTo>
                  <a:cubicBezTo>
                    <a:pt x="48" y="24"/>
                    <a:pt x="0" y="399"/>
                    <a:pt x="345" y="518"/>
                  </a:cubicBezTo>
                  <a:cubicBezTo>
                    <a:pt x="347" y="519"/>
                    <a:pt x="350" y="519"/>
                    <a:pt x="352" y="519"/>
                  </a:cubicBezTo>
                  <a:cubicBezTo>
                    <a:pt x="363" y="519"/>
                    <a:pt x="372" y="513"/>
                    <a:pt x="375" y="503"/>
                  </a:cubicBezTo>
                  <a:cubicBezTo>
                    <a:pt x="379" y="491"/>
                    <a:pt x="373" y="477"/>
                    <a:pt x="361" y="473"/>
                  </a:cubicBezTo>
                  <a:cubicBezTo>
                    <a:pt x="53" y="367"/>
                    <a:pt x="95" y="40"/>
                    <a:pt x="97" y="27"/>
                  </a:cubicBezTo>
                  <a:cubicBezTo>
                    <a:pt x="98" y="14"/>
                    <a:pt x="89" y="1"/>
                    <a:pt x="76" y="0"/>
                  </a:cubicBezTo>
                  <a:cubicBezTo>
                    <a:pt x="75" y="0"/>
                    <a:pt x="74" y="0"/>
                    <a:pt x="7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36"/>
            <p:cNvSpPr/>
            <p:nvPr/>
          </p:nvSpPr>
          <p:spPr>
            <a:xfrm>
              <a:off x="1726100" y="3637900"/>
              <a:ext cx="43625" cy="27600"/>
            </a:xfrm>
            <a:custGeom>
              <a:avLst/>
              <a:gdLst/>
              <a:ahLst/>
              <a:cxnLst/>
              <a:rect l="l" t="t" r="r" b="b"/>
              <a:pathLst>
                <a:path w="1745" h="1104" extrusionOk="0">
                  <a:moveTo>
                    <a:pt x="19" y="1"/>
                  </a:moveTo>
                  <a:cubicBezTo>
                    <a:pt x="19" y="1"/>
                    <a:pt x="0" y="968"/>
                    <a:pt x="750" y="1087"/>
                  </a:cubicBezTo>
                  <a:cubicBezTo>
                    <a:pt x="823" y="1098"/>
                    <a:pt x="891" y="1104"/>
                    <a:pt x="955" y="1104"/>
                  </a:cubicBezTo>
                  <a:cubicBezTo>
                    <a:pt x="1544" y="1104"/>
                    <a:pt x="1745" y="658"/>
                    <a:pt x="1745" y="658"/>
                  </a:cubicBezTo>
                  <a:cubicBezTo>
                    <a:pt x="1745" y="658"/>
                    <a:pt x="1078" y="481"/>
                    <a:pt x="586" y="231"/>
                  </a:cubicBezTo>
                  <a:cubicBezTo>
                    <a:pt x="185" y="27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36"/>
            <p:cNvSpPr/>
            <p:nvPr/>
          </p:nvSpPr>
          <p:spPr>
            <a:xfrm>
              <a:off x="1732125" y="3643650"/>
              <a:ext cx="30375" cy="16075"/>
            </a:xfrm>
            <a:custGeom>
              <a:avLst/>
              <a:gdLst/>
              <a:ahLst/>
              <a:cxnLst/>
              <a:rect l="l" t="t" r="r" b="b"/>
              <a:pathLst>
                <a:path w="1215" h="64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11" y="411"/>
                    <a:pt x="520" y="585"/>
                  </a:cubicBezTo>
                  <a:cubicBezTo>
                    <a:pt x="617" y="627"/>
                    <a:pt x="707" y="642"/>
                    <a:pt x="788" y="642"/>
                  </a:cubicBezTo>
                  <a:cubicBezTo>
                    <a:pt x="1048" y="642"/>
                    <a:pt x="1215" y="481"/>
                    <a:pt x="1215" y="481"/>
                  </a:cubicBezTo>
                  <a:cubicBezTo>
                    <a:pt x="1215" y="481"/>
                    <a:pt x="270" y="147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36"/>
            <p:cNvSpPr/>
            <p:nvPr/>
          </p:nvSpPr>
          <p:spPr>
            <a:xfrm>
              <a:off x="1737300" y="3599150"/>
              <a:ext cx="13000" cy="9725"/>
            </a:xfrm>
            <a:custGeom>
              <a:avLst/>
              <a:gdLst/>
              <a:ahLst/>
              <a:cxnLst/>
              <a:rect l="l" t="t" r="r" b="b"/>
              <a:pathLst>
                <a:path w="520" h="389" extrusionOk="0">
                  <a:moveTo>
                    <a:pt x="189" y="1"/>
                  </a:moveTo>
                  <a:cubicBezTo>
                    <a:pt x="1" y="1"/>
                    <a:pt x="2" y="271"/>
                    <a:pt x="115" y="355"/>
                  </a:cubicBezTo>
                  <a:cubicBezTo>
                    <a:pt x="149" y="379"/>
                    <a:pt x="180" y="388"/>
                    <a:pt x="208" y="388"/>
                  </a:cubicBezTo>
                  <a:cubicBezTo>
                    <a:pt x="288" y="388"/>
                    <a:pt x="342" y="318"/>
                    <a:pt x="342" y="318"/>
                  </a:cubicBezTo>
                  <a:cubicBezTo>
                    <a:pt x="342" y="318"/>
                    <a:pt x="520" y="88"/>
                    <a:pt x="261" y="12"/>
                  </a:cubicBezTo>
                  <a:cubicBezTo>
                    <a:pt x="234" y="4"/>
                    <a:pt x="210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36"/>
            <p:cNvSpPr/>
            <p:nvPr/>
          </p:nvSpPr>
          <p:spPr>
            <a:xfrm>
              <a:off x="1746350" y="3595075"/>
              <a:ext cx="12475" cy="8075"/>
            </a:xfrm>
            <a:custGeom>
              <a:avLst/>
              <a:gdLst/>
              <a:ahLst/>
              <a:cxnLst/>
              <a:rect l="l" t="t" r="r" b="b"/>
              <a:pathLst>
                <a:path w="499" h="323" extrusionOk="0">
                  <a:moveTo>
                    <a:pt x="200" y="1"/>
                  </a:moveTo>
                  <a:cubicBezTo>
                    <a:pt x="171" y="1"/>
                    <a:pt x="143" y="9"/>
                    <a:pt x="120" y="30"/>
                  </a:cubicBezTo>
                  <a:cubicBezTo>
                    <a:pt x="49" y="94"/>
                    <a:pt x="0" y="295"/>
                    <a:pt x="177" y="320"/>
                  </a:cubicBezTo>
                  <a:cubicBezTo>
                    <a:pt x="187" y="322"/>
                    <a:pt x="196" y="322"/>
                    <a:pt x="206" y="322"/>
                  </a:cubicBezTo>
                  <a:cubicBezTo>
                    <a:pt x="369" y="322"/>
                    <a:pt x="499" y="129"/>
                    <a:pt x="358" y="54"/>
                  </a:cubicBezTo>
                  <a:cubicBezTo>
                    <a:pt x="358" y="54"/>
                    <a:pt x="276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36"/>
            <p:cNvSpPr/>
            <p:nvPr/>
          </p:nvSpPr>
          <p:spPr>
            <a:xfrm>
              <a:off x="1529350" y="3543650"/>
              <a:ext cx="203950" cy="116100"/>
            </a:xfrm>
            <a:custGeom>
              <a:avLst/>
              <a:gdLst/>
              <a:ahLst/>
              <a:cxnLst/>
              <a:rect l="l" t="t" r="r" b="b"/>
              <a:pathLst>
                <a:path w="8158" h="4644" extrusionOk="0">
                  <a:moveTo>
                    <a:pt x="7342" y="0"/>
                  </a:moveTo>
                  <a:cubicBezTo>
                    <a:pt x="7023" y="0"/>
                    <a:pt x="6591" y="14"/>
                    <a:pt x="6009" y="58"/>
                  </a:cubicBezTo>
                  <a:cubicBezTo>
                    <a:pt x="4264" y="189"/>
                    <a:pt x="3292" y="1524"/>
                    <a:pt x="2058" y="2834"/>
                  </a:cubicBezTo>
                  <a:cubicBezTo>
                    <a:pt x="1730" y="3182"/>
                    <a:pt x="1471" y="3310"/>
                    <a:pt x="1267" y="3310"/>
                  </a:cubicBezTo>
                  <a:cubicBezTo>
                    <a:pt x="702" y="3310"/>
                    <a:pt x="560" y="2332"/>
                    <a:pt x="560" y="2332"/>
                  </a:cubicBezTo>
                  <a:lnTo>
                    <a:pt x="560" y="2332"/>
                  </a:lnTo>
                  <a:cubicBezTo>
                    <a:pt x="560" y="2332"/>
                    <a:pt x="0" y="3467"/>
                    <a:pt x="1285" y="4378"/>
                  </a:cubicBezTo>
                  <a:cubicBezTo>
                    <a:pt x="1552" y="4567"/>
                    <a:pt x="1801" y="4643"/>
                    <a:pt x="2033" y="4643"/>
                  </a:cubicBezTo>
                  <a:cubicBezTo>
                    <a:pt x="2917" y="4643"/>
                    <a:pt x="3541" y="3530"/>
                    <a:pt x="3863" y="3336"/>
                  </a:cubicBezTo>
                  <a:cubicBezTo>
                    <a:pt x="4042" y="3227"/>
                    <a:pt x="4176" y="3197"/>
                    <a:pt x="4271" y="3197"/>
                  </a:cubicBezTo>
                  <a:cubicBezTo>
                    <a:pt x="4391" y="3197"/>
                    <a:pt x="4446" y="3245"/>
                    <a:pt x="4446" y="3245"/>
                  </a:cubicBezTo>
                  <a:cubicBezTo>
                    <a:pt x="4579" y="2761"/>
                    <a:pt x="5232" y="1653"/>
                    <a:pt x="5232" y="1653"/>
                  </a:cubicBezTo>
                  <a:cubicBezTo>
                    <a:pt x="6366" y="235"/>
                    <a:pt x="8158" y="58"/>
                    <a:pt x="8158" y="58"/>
                  </a:cubicBezTo>
                  <a:cubicBezTo>
                    <a:pt x="8158" y="58"/>
                    <a:pt x="7978" y="0"/>
                    <a:pt x="73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36"/>
            <p:cNvSpPr/>
            <p:nvPr/>
          </p:nvSpPr>
          <p:spPr>
            <a:xfrm>
              <a:off x="1530775" y="3567500"/>
              <a:ext cx="42650" cy="36175"/>
            </a:xfrm>
            <a:custGeom>
              <a:avLst/>
              <a:gdLst/>
              <a:ahLst/>
              <a:cxnLst/>
              <a:rect l="l" t="t" r="r" b="b"/>
              <a:pathLst>
                <a:path w="1706" h="1447" extrusionOk="0">
                  <a:moveTo>
                    <a:pt x="885" y="0"/>
                  </a:moveTo>
                  <a:cubicBezTo>
                    <a:pt x="506" y="0"/>
                    <a:pt x="173" y="262"/>
                    <a:pt x="97" y="570"/>
                  </a:cubicBezTo>
                  <a:cubicBezTo>
                    <a:pt x="1" y="963"/>
                    <a:pt x="290" y="1264"/>
                    <a:pt x="290" y="1264"/>
                  </a:cubicBezTo>
                  <a:cubicBezTo>
                    <a:pt x="290" y="1264"/>
                    <a:pt x="457" y="1446"/>
                    <a:pt x="752" y="1446"/>
                  </a:cubicBezTo>
                  <a:cubicBezTo>
                    <a:pt x="821" y="1446"/>
                    <a:pt x="897" y="1436"/>
                    <a:pt x="980" y="1411"/>
                  </a:cubicBezTo>
                  <a:cubicBezTo>
                    <a:pt x="1415" y="1280"/>
                    <a:pt x="1705" y="273"/>
                    <a:pt x="1209" y="66"/>
                  </a:cubicBezTo>
                  <a:cubicBezTo>
                    <a:pt x="1100" y="21"/>
                    <a:pt x="991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36"/>
            <p:cNvSpPr/>
            <p:nvPr/>
          </p:nvSpPr>
          <p:spPr>
            <a:xfrm>
              <a:off x="1718175" y="3690600"/>
              <a:ext cx="36500" cy="37525"/>
            </a:xfrm>
            <a:custGeom>
              <a:avLst/>
              <a:gdLst/>
              <a:ahLst/>
              <a:cxnLst/>
              <a:rect l="l" t="t" r="r" b="b"/>
              <a:pathLst>
                <a:path w="1460" h="1501" extrusionOk="0">
                  <a:moveTo>
                    <a:pt x="1460" y="0"/>
                  </a:moveTo>
                  <a:lnTo>
                    <a:pt x="1460" y="0"/>
                  </a:lnTo>
                  <a:cubicBezTo>
                    <a:pt x="1195" y="77"/>
                    <a:pt x="907" y="130"/>
                    <a:pt x="605" y="138"/>
                  </a:cubicBezTo>
                  <a:cubicBezTo>
                    <a:pt x="548" y="139"/>
                    <a:pt x="492" y="140"/>
                    <a:pt x="436" y="140"/>
                  </a:cubicBezTo>
                  <a:cubicBezTo>
                    <a:pt x="285" y="140"/>
                    <a:pt x="140" y="135"/>
                    <a:pt x="1" y="127"/>
                  </a:cubicBezTo>
                  <a:lnTo>
                    <a:pt x="1" y="127"/>
                  </a:lnTo>
                  <a:cubicBezTo>
                    <a:pt x="40" y="571"/>
                    <a:pt x="44" y="1022"/>
                    <a:pt x="111" y="1458"/>
                  </a:cubicBezTo>
                  <a:cubicBezTo>
                    <a:pt x="330" y="1484"/>
                    <a:pt x="559" y="1500"/>
                    <a:pt x="791" y="1500"/>
                  </a:cubicBezTo>
                  <a:cubicBezTo>
                    <a:pt x="1014" y="1500"/>
                    <a:pt x="1240" y="1485"/>
                    <a:pt x="1460" y="1449"/>
                  </a:cubicBezTo>
                  <a:cubicBezTo>
                    <a:pt x="1390" y="965"/>
                    <a:pt x="1417" y="473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36"/>
            <p:cNvSpPr/>
            <p:nvPr/>
          </p:nvSpPr>
          <p:spPr>
            <a:xfrm>
              <a:off x="1752925" y="3676000"/>
              <a:ext cx="40600" cy="50825"/>
            </a:xfrm>
            <a:custGeom>
              <a:avLst/>
              <a:gdLst/>
              <a:ahLst/>
              <a:cxnLst/>
              <a:rect l="l" t="t" r="r" b="b"/>
              <a:pathLst>
                <a:path w="1624" h="2033" extrusionOk="0">
                  <a:moveTo>
                    <a:pt x="1307" y="1"/>
                  </a:moveTo>
                  <a:cubicBezTo>
                    <a:pt x="1026" y="187"/>
                    <a:pt x="592" y="434"/>
                    <a:pt x="70" y="584"/>
                  </a:cubicBezTo>
                  <a:cubicBezTo>
                    <a:pt x="27" y="1057"/>
                    <a:pt x="0" y="1549"/>
                    <a:pt x="70" y="2033"/>
                  </a:cubicBezTo>
                  <a:cubicBezTo>
                    <a:pt x="115" y="2026"/>
                    <a:pt x="160" y="2018"/>
                    <a:pt x="204" y="2009"/>
                  </a:cubicBezTo>
                  <a:cubicBezTo>
                    <a:pt x="925" y="1859"/>
                    <a:pt x="1368" y="1628"/>
                    <a:pt x="1624" y="1446"/>
                  </a:cubicBezTo>
                  <a:cubicBezTo>
                    <a:pt x="1555" y="972"/>
                    <a:pt x="1608" y="448"/>
                    <a:pt x="13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36"/>
            <p:cNvSpPr/>
            <p:nvPr/>
          </p:nvSpPr>
          <p:spPr>
            <a:xfrm>
              <a:off x="1785600" y="3669575"/>
              <a:ext cx="15525" cy="42600"/>
            </a:xfrm>
            <a:custGeom>
              <a:avLst/>
              <a:gdLst/>
              <a:ahLst/>
              <a:cxnLst/>
              <a:rect l="l" t="t" r="r" b="b"/>
              <a:pathLst>
                <a:path w="621" h="1704" extrusionOk="0">
                  <a:moveTo>
                    <a:pt x="346" y="1"/>
                  </a:moveTo>
                  <a:cubicBezTo>
                    <a:pt x="346" y="1"/>
                    <a:pt x="220" y="111"/>
                    <a:pt x="0" y="258"/>
                  </a:cubicBezTo>
                  <a:cubicBezTo>
                    <a:pt x="301" y="705"/>
                    <a:pt x="248" y="1229"/>
                    <a:pt x="317" y="1703"/>
                  </a:cubicBezTo>
                  <a:cubicBezTo>
                    <a:pt x="540" y="1544"/>
                    <a:pt x="621" y="1421"/>
                    <a:pt x="621" y="1421"/>
                  </a:cubicBezTo>
                  <a:lnTo>
                    <a:pt x="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36"/>
            <p:cNvSpPr/>
            <p:nvPr/>
          </p:nvSpPr>
          <p:spPr>
            <a:xfrm>
              <a:off x="1675975" y="3685975"/>
              <a:ext cx="24550" cy="36575"/>
            </a:xfrm>
            <a:custGeom>
              <a:avLst/>
              <a:gdLst/>
              <a:ahLst/>
              <a:cxnLst/>
              <a:rect l="l" t="t" r="r" b="b"/>
              <a:pathLst>
                <a:path w="982" h="1463" extrusionOk="0">
                  <a:moveTo>
                    <a:pt x="1" y="0"/>
                  </a:moveTo>
                  <a:lnTo>
                    <a:pt x="263" y="1298"/>
                  </a:lnTo>
                  <a:cubicBezTo>
                    <a:pt x="263" y="1298"/>
                    <a:pt x="484" y="1376"/>
                    <a:pt x="829" y="1463"/>
                  </a:cubicBezTo>
                  <a:cubicBezTo>
                    <a:pt x="818" y="1056"/>
                    <a:pt x="887" y="639"/>
                    <a:pt x="982" y="237"/>
                  </a:cubicBezTo>
                  <a:cubicBezTo>
                    <a:pt x="371" y="14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36"/>
            <p:cNvSpPr/>
            <p:nvPr/>
          </p:nvSpPr>
          <p:spPr>
            <a:xfrm>
              <a:off x="1696400" y="3691875"/>
              <a:ext cx="24550" cy="35200"/>
            </a:xfrm>
            <a:custGeom>
              <a:avLst/>
              <a:gdLst/>
              <a:ahLst/>
              <a:cxnLst/>
              <a:rect l="l" t="t" r="r" b="b"/>
              <a:pathLst>
                <a:path w="982" h="1408" extrusionOk="0">
                  <a:moveTo>
                    <a:pt x="165" y="1"/>
                  </a:moveTo>
                  <a:cubicBezTo>
                    <a:pt x="70" y="403"/>
                    <a:pt x="1" y="820"/>
                    <a:pt x="12" y="1227"/>
                  </a:cubicBezTo>
                  <a:cubicBezTo>
                    <a:pt x="276" y="1292"/>
                    <a:pt x="614" y="1363"/>
                    <a:pt x="982" y="1407"/>
                  </a:cubicBezTo>
                  <a:cubicBezTo>
                    <a:pt x="915" y="971"/>
                    <a:pt x="911" y="518"/>
                    <a:pt x="872" y="76"/>
                  </a:cubicBezTo>
                  <a:cubicBezTo>
                    <a:pt x="611" y="61"/>
                    <a:pt x="374" y="33"/>
                    <a:pt x="1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36"/>
            <p:cNvSpPr/>
            <p:nvPr/>
          </p:nvSpPr>
          <p:spPr>
            <a:xfrm>
              <a:off x="1777050" y="3712875"/>
              <a:ext cx="22775" cy="25550"/>
            </a:xfrm>
            <a:custGeom>
              <a:avLst/>
              <a:gdLst/>
              <a:ahLst/>
              <a:cxnLst/>
              <a:rect l="l" t="t" r="r" b="b"/>
              <a:pathLst>
                <a:path w="911" h="1022" extrusionOk="0">
                  <a:moveTo>
                    <a:pt x="615" y="1"/>
                  </a:moveTo>
                  <a:lnTo>
                    <a:pt x="0" y="314"/>
                  </a:lnTo>
                  <a:cubicBezTo>
                    <a:pt x="0" y="314"/>
                    <a:pt x="141" y="592"/>
                    <a:pt x="240" y="1022"/>
                  </a:cubicBezTo>
                  <a:cubicBezTo>
                    <a:pt x="470" y="1001"/>
                    <a:pt x="694" y="957"/>
                    <a:pt x="910" y="892"/>
                  </a:cubicBezTo>
                  <a:cubicBezTo>
                    <a:pt x="743" y="419"/>
                    <a:pt x="615" y="1"/>
                    <a:pt x="6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36"/>
            <p:cNvSpPr/>
            <p:nvPr/>
          </p:nvSpPr>
          <p:spPr>
            <a:xfrm>
              <a:off x="1783025" y="3735150"/>
              <a:ext cx="22300" cy="17825"/>
            </a:xfrm>
            <a:custGeom>
              <a:avLst/>
              <a:gdLst/>
              <a:ahLst/>
              <a:cxnLst/>
              <a:rect l="l" t="t" r="r" b="b"/>
              <a:pathLst>
                <a:path w="892" h="713" extrusionOk="0">
                  <a:moveTo>
                    <a:pt x="671" y="1"/>
                  </a:moveTo>
                  <a:cubicBezTo>
                    <a:pt x="455" y="66"/>
                    <a:pt x="231" y="110"/>
                    <a:pt x="1" y="131"/>
                  </a:cubicBezTo>
                  <a:cubicBezTo>
                    <a:pt x="41" y="303"/>
                    <a:pt x="74" y="499"/>
                    <a:pt x="89" y="713"/>
                  </a:cubicBezTo>
                  <a:cubicBezTo>
                    <a:pt x="363" y="703"/>
                    <a:pt x="637" y="660"/>
                    <a:pt x="892" y="580"/>
                  </a:cubicBezTo>
                  <a:cubicBezTo>
                    <a:pt x="815" y="394"/>
                    <a:pt x="740" y="193"/>
                    <a:pt x="6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36"/>
            <p:cNvSpPr/>
            <p:nvPr/>
          </p:nvSpPr>
          <p:spPr>
            <a:xfrm>
              <a:off x="1785100" y="3749625"/>
              <a:ext cx="27625" cy="24175"/>
            </a:xfrm>
            <a:custGeom>
              <a:avLst/>
              <a:gdLst/>
              <a:ahLst/>
              <a:cxnLst/>
              <a:rect l="l" t="t" r="r" b="b"/>
              <a:pathLst>
                <a:path w="1105" h="967" extrusionOk="0">
                  <a:moveTo>
                    <a:pt x="809" y="1"/>
                  </a:moveTo>
                  <a:cubicBezTo>
                    <a:pt x="554" y="81"/>
                    <a:pt x="280" y="124"/>
                    <a:pt x="6" y="134"/>
                  </a:cubicBezTo>
                  <a:cubicBezTo>
                    <a:pt x="16" y="276"/>
                    <a:pt x="19" y="426"/>
                    <a:pt x="10" y="582"/>
                  </a:cubicBezTo>
                  <a:cubicBezTo>
                    <a:pt x="3" y="706"/>
                    <a:pt x="1" y="823"/>
                    <a:pt x="3" y="932"/>
                  </a:cubicBezTo>
                  <a:cubicBezTo>
                    <a:pt x="105" y="956"/>
                    <a:pt x="209" y="967"/>
                    <a:pt x="312" y="967"/>
                  </a:cubicBezTo>
                  <a:cubicBezTo>
                    <a:pt x="577" y="967"/>
                    <a:pt x="844" y="896"/>
                    <a:pt x="1104" y="796"/>
                  </a:cubicBezTo>
                  <a:cubicBezTo>
                    <a:pt x="1026" y="558"/>
                    <a:pt x="934" y="305"/>
                    <a:pt x="843" y="86"/>
                  </a:cubicBezTo>
                  <a:cubicBezTo>
                    <a:pt x="831" y="58"/>
                    <a:pt x="820" y="30"/>
                    <a:pt x="8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36"/>
            <p:cNvSpPr/>
            <p:nvPr/>
          </p:nvSpPr>
          <p:spPr>
            <a:xfrm>
              <a:off x="1786175" y="3782775"/>
              <a:ext cx="32975" cy="19100"/>
            </a:xfrm>
            <a:custGeom>
              <a:avLst/>
              <a:gdLst/>
              <a:ahLst/>
              <a:cxnLst/>
              <a:rect l="l" t="t" r="r" b="b"/>
              <a:pathLst>
                <a:path w="1319" h="764" extrusionOk="0">
                  <a:moveTo>
                    <a:pt x="1224" y="1"/>
                  </a:moveTo>
                  <a:cubicBezTo>
                    <a:pt x="1004" y="131"/>
                    <a:pt x="757" y="196"/>
                    <a:pt x="498" y="196"/>
                  </a:cubicBezTo>
                  <a:cubicBezTo>
                    <a:pt x="335" y="196"/>
                    <a:pt x="168" y="170"/>
                    <a:pt x="1" y="119"/>
                  </a:cubicBezTo>
                  <a:lnTo>
                    <a:pt x="1" y="119"/>
                  </a:lnTo>
                  <a:cubicBezTo>
                    <a:pt x="62" y="539"/>
                    <a:pt x="171" y="763"/>
                    <a:pt x="171" y="763"/>
                  </a:cubicBezTo>
                  <a:cubicBezTo>
                    <a:pt x="171" y="763"/>
                    <a:pt x="1272" y="366"/>
                    <a:pt x="1305" y="366"/>
                  </a:cubicBezTo>
                  <a:cubicBezTo>
                    <a:pt x="1318" y="366"/>
                    <a:pt x="1286" y="219"/>
                    <a:pt x="12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36"/>
            <p:cNvSpPr/>
            <p:nvPr/>
          </p:nvSpPr>
          <p:spPr>
            <a:xfrm>
              <a:off x="1785150" y="3769525"/>
              <a:ext cx="31625" cy="18150"/>
            </a:xfrm>
            <a:custGeom>
              <a:avLst/>
              <a:gdLst/>
              <a:ahLst/>
              <a:cxnLst/>
              <a:rect l="l" t="t" r="r" b="b"/>
              <a:pathLst>
                <a:path w="1265" h="726" extrusionOk="0">
                  <a:moveTo>
                    <a:pt x="1102" y="0"/>
                  </a:moveTo>
                  <a:cubicBezTo>
                    <a:pt x="842" y="100"/>
                    <a:pt x="575" y="171"/>
                    <a:pt x="310" y="171"/>
                  </a:cubicBezTo>
                  <a:cubicBezTo>
                    <a:pt x="206" y="171"/>
                    <a:pt x="103" y="160"/>
                    <a:pt x="1" y="136"/>
                  </a:cubicBezTo>
                  <a:lnTo>
                    <a:pt x="1" y="136"/>
                  </a:lnTo>
                  <a:cubicBezTo>
                    <a:pt x="4" y="331"/>
                    <a:pt x="20" y="502"/>
                    <a:pt x="42" y="649"/>
                  </a:cubicBezTo>
                  <a:cubicBezTo>
                    <a:pt x="209" y="700"/>
                    <a:pt x="376" y="726"/>
                    <a:pt x="539" y="726"/>
                  </a:cubicBezTo>
                  <a:cubicBezTo>
                    <a:pt x="797" y="726"/>
                    <a:pt x="1045" y="661"/>
                    <a:pt x="1264" y="531"/>
                  </a:cubicBezTo>
                  <a:cubicBezTo>
                    <a:pt x="1222" y="379"/>
                    <a:pt x="1166" y="194"/>
                    <a:pt x="11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36"/>
            <p:cNvSpPr/>
            <p:nvPr/>
          </p:nvSpPr>
          <p:spPr>
            <a:xfrm>
              <a:off x="1802650" y="3796350"/>
              <a:ext cx="9550" cy="24000"/>
            </a:xfrm>
            <a:custGeom>
              <a:avLst/>
              <a:gdLst/>
              <a:ahLst/>
              <a:cxnLst/>
              <a:rect l="l" t="t" r="r" b="b"/>
              <a:pathLst>
                <a:path w="382" h="960" extrusionOk="0">
                  <a:moveTo>
                    <a:pt x="128" y="0"/>
                  </a:moveTo>
                  <a:lnTo>
                    <a:pt x="22" y="38"/>
                  </a:lnTo>
                  <a:cubicBezTo>
                    <a:pt x="22" y="38"/>
                    <a:pt x="0" y="250"/>
                    <a:pt x="124" y="503"/>
                  </a:cubicBezTo>
                  <a:cubicBezTo>
                    <a:pt x="248" y="757"/>
                    <a:pt x="259" y="959"/>
                    <a:pt x="259" y="959"/>
                  </a:cubicBezTo>
                  <a:lnTo>
                    <a:pt x="382" y="959"/>
                  </a:lnTo>
                  <a:cubicBezTo>
                    <a:pt x="382" y="959"/>
                    <a:pt x="279" y="675"/>
                    <a:pt x="201" y="527"/>
                  </a:cubicBezTo>
                  <a:cubicBezTo>
                    <a:pt x="124" y="379"/>
                    <a:pt x="128" y="0"/>
                    <a:pt x="1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36"/>
            <p:cNvSpPr/>
            <p:nvPr/>
          </p:nvSpPr>
          <p:spPr>
            <a:xfrm>
              <a:off x="1816175" y="3791925"/>
              <a:ext cx="9150" cy="23200"/>
            </a:xfrm>
            <a:custGeom>
              <a:avLst/>
              <a:gdLst/>
              <a:ahLst/>
              <a:cxnLst/>
              <a:rect l="l" t="t" r="r" b="b"/>
              <a:pathLst>
                <a:path w="366" h="928" extrusionOk="0">
                  <a:moveTo>
                    <a:pt x="105" y="0"/>
                  </a:moveTo>
                  <a:lnTo>
                    <a:pt x="1" y="33"/>
                  </a:lnTo>
                  <a:cubicBezTo>
                    <a:pt x="1" y="33"/>
                    <a:pt x="3" y="175"/>
                    <a:pt x="108" y="397"/>
                  </a:cubicBezTo>
                  <a:cubicBezTo>
                    <a:pt x="212" y="618"/>
                    <a:pt x="230" y="927"/>
                    <a:pt x="230" y="927"/>
                  </a:cubicBezTo>
                  <a:lnTo>
                    <a:pt x="365" y="927"/>
                  </a:lnTo>
                  <a:cubicBezTo>
                    <a:pt x="365" y="927"/>
                    <a:pt x="258" y="439"/>
                    <a:pt x="151" y="339"/>
                  </a:cubicBezTo>
                  <a:cubicBezTo>
                    <a:pt x="45" y="239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36"/>
            <p:cNvSpPr/>
            <p:nvPr/>
          </p:nvSpPr>
          <p:spPr>
            <a:xfrm>
              <a:off x="1790425" y="3800350"/>
              <a:ext cx="9300" cy="23375"/>
            </a:xfrm>
            <a:custGeom>
              <a:avLst/>
              <a:gdLst/>
              <a:ahLst/>
              <a:cxnLst/>
              <a:rect l="l" t="t" r="r" b="b"/>
              <a:pathLst>
                <a:path w="372" h="935" extrusionOk="0">
                  <a:moveTo>
                    <a:pt x="166" y="1"/>
                  </a:moveTo>
                  <a:lnTo>
                    <a:pt x="1" y="60"/>
                  </a:lnTo>
                  <a:cubicBezTo>
                    <a:pt x="1" y="60"/>
                    <a:pt x="110" y="101"/>
                    <a:pt x="211" y="319"/>
                  </a:cubicBezTo>
                  <a:cubicBezTo>
                    <a:pt x="311" y="537"/>
                    <a:pt x="158" y="907"/>
                    <a:pt x="158" y="907"/>
                  </a:cubicBezTo>
                  <a:lnTo>
                    <a:pt x="371" y="934"/>
                  </a:lnTo>
                  <a:cubicBezTo>
                    <a:pt x="371" y="934"/>
                    <a:pt x="361" y="526"/>
                    <a:pt x="302" y="319"/>
                  </a:cubicBezTo>
                  <a:cubicBezTo>
                    <a:pt x="243" y="112"/>
                    <a:pt x="166" y="1"/>
                    <a:pt x="1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36"/>
            <p:cNvSpPr/>
            <p:nvPr/>
          </p:nvSpPr>
          <p:spPr>
            <a:xfrm>
              <a:off x="1745000" y="3745350"/>
              <a:ext cx="15275" cy="9550"/>
            </a:xfrm>
            <a:custGeom>
              <a:avLst/>
              <a:gdLst/>
              <a:ahLst/>
              <a:cxnLst/>
              <a:rect l="l" t="t" r="r" b="b"/>
              <a:pathLst>
                <a:path w="611" h="382" extrusionOk="0">
                  <a:moveTo>
                    <a:pt x="335" y="1"/>
                  </a:moveTo>
                  <a:cubicBezTo>
                    <a:pt x="331" y="1"/>
                    <a:pt x="327" y="1"/>
                    <a:pt x="323" y="1"/>
                  </a:cubicBezTo>
                  <a:cubicBezTo>
                    <a:pt x="168" y="12"/>
                    <a:pt x="1" y="142"/>
                    <a:pt x="141" y="323"/>
                  </a:cubicBezTo>
                  <a:cubicBezTo>
                    <a:pt x="141" y="323"/>
                    <a:pt x="176" y="381"/>
                    <a:pt x="258" y="381"/>
                  </a:cubicBezTo>
                  <a:cubicBezTo>
                    <a:pt x="299" y="381"/>
                    <a:pt x="352" y="367"/>
                    <a:pt x="417" y="323"/>
                  </a:cubicBezTo>
                  <a:cubicBezTo>
                    <a:pt x="610" y="197"/>
                    <a:pt x="486" y="1"/>
                    <a:pt x="3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36"/>
            <p:cNvSpPr/>
            <p:nvPr/>
          </p:nvSpPr>
          <p:spPr>
            <a:xfrm>
              <a:off x="1749025" y="3782325"/>
              <a:ext cx="12175" cy="8225"/>
            </a:xfrm>
            <a:custGeom>
              <a:avLst/>
              <a:gdLst/>
              <a:ahLst/>
              <a:cxnLst/>
              <a:rect l="l" t="t" r="r" b="b"/>
              <a:pathLst>
                <a:path w="487" h="329" extrusionOk="0">
                  <a:moveTo>
                    <a:pt x="344" y="0"/>
                  </a:moveTo>
                  <a:cubicBezTo>
                    <a:pt x="327" y="0"/>
                    <a:pt x="309" y="2"/>
                    <a:pt x="287" y="5"/>
                  </a:cubicBezTo>
                  <a:cubicBezTo>
                    <a:pt x="84" y="36"/>
                    <a:pt x="0" y="281"/>
                    <a:pt x="141" y="317"/>
                  </a:cubicBezTo>
                  <a:cubicBezTo>
                    <a:pt x="169" y="325"/>
                    <a:pt x="199" y="328"/>
                    <a:pt x="230" y="328"/>
                  </a:cubicBezTo>
                  <a:cubicBezTo>
                    <a:pt x="351" y="328"/>
                    <a:pt x="473" y="267"/>
                    <a:pt x="469" y="109"/>
                  </a:cubicBezTo>
                  <a:cubicBezTo>
                    <a:pt x="469" y="109"/>
                    <a:pt x="487" y="0"/>
                    <a:pt x="3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36"/>
            <p:cNvSpPr/>
            <p:nvPr/>
          </p:nvSpPr>
          <p:spPr>
            <a:xfrm>
              <a:off x="1752050" y="3809125"/>
              <a:ext cx="13550" cy="8725"/>
            </a:xfrm>
            <a:custGeom>
              <a:avLst/>
              <a:gdLst/>
              <a:ahLst/>
              <a:cxnLst/>
              <a:rect l="l" t="t" r="r" b="b"/>
              <a:pathLst>
                <a:path w="542" h="349" extrusionOk="0">
                  <a:moveTo>
                    <a:pt x="392" y="0"/>
                  </a:moveTo>
                  <a:cubicBezTo>
                    <a:pt x="362" y="0"/>
                    <a:pt x="325" y="5"/>
                    <a:pt x="281" y="16"/>
                  </a:cubicBezTo>
                  <a:cubicBezTo>
                    <a:pt x="16" y="83"/>
                    <a:pt x="0" y="333"/>
                    <a:pt x="218" y="348"/>
                  </a:cubicBezTo>
                  <a:cubicBezTo>
                    <a:pt x="226" y="349"/>
                    <a:pt x="233" y="349"/>
                    <a:pt x="241" y="349"/>
                  </a:cubicBezTo>
                  <a:cubicBezTo>
                    <a:pt x="443" y="349"/>
                    <a:pt x="534" y="149"/>
                    <a:pt x="531" y="117"/>
                  </a:cubicBezTo>
                  <a:cubicBezTo>
                    <a:pt x="531" y="117"/>
                    <a:pt x="541" y="0"/>
                    <a:pt x="3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36"/>
            <p:cNvSpPr/>
            <p:nvPr/>
          </p:nvSpPr>
          <p:spPr>
            <a:xfrm>
              <a:off x="1538975" y="3700850"/>
              <a:ext cx="118475" cy="86800"/>
            </a:xfrm>
            <a:custGeom>
              <a:avLst/>
              <a:gdLst/>
              <a:ahLst/>
              <a:cxnLst/>
              <a:rect l="l" t="t" r="r" b="b"/>
              <a:pathLst>
                <a:path w="4739" h="3472" extrusionOk="0">
                  <a:moveTo>
                    <a:pt x="1141" y="1"/>
                  </a:moveTo>
                  <a:cubicBezTo>
                    <a:pt x="1129" y="1"/>
                    <a:pt x="1116" y="6"/>
                    <a:pt x="1107" y="15"/>
                  </a:cubicBezTo>
                  <a:cubicBezTo>
                    <a:pt x="1088" y="35"/>
                    <a:pt x="1089" y="64"/>
                    <a:pt x="1109" y="83"/>
                  </a:cubicBezTo>
                  <a:cubicBezTo>
                    <a:pt x="1117" y="91"/>
                    <a:pt x="2009" y="936"/>
                    <a:pt x="2107" y="1231"/>
                  </a:cubicBezTo>
                  <a:cubicBezTo>
                    <a:pt x="2168" y="1416"/>
                    <a:pt x="2222" y="1617"/>
                    <a:pt x="2254" y="1746"/>
                  </a:cubicBezTo>
                  <a:cubicBezTo>
                    <a:pt x="2100" y="1616"/>
                    <a:pt x="1951" y="1476"/>
                    <a:pt x="1826" y="1342"/>
                  </a:cubicBezTo>
                  <a:cubicBezTo>
                    <a:pt x="1825" y="1341"/>
                    <a:pt x="1824" y="1341"/>
                    <a:pt x="1824" y="1340"/>
                  </a:cubicBezTo>
                  <a:cubicBezTo>
                    <a:pt x="1769" y="1280"/>
                    <a:pt x="1718" y="1222"/>
                    <a:pt x="1674" y="1166"/>
                  </a:cubicBezTo>
                  <a:cubicBezTo>
                    <a:pt x="1363" y="772"/>
                    <a:pt x="778" y="453"/>
                    <a:pt x="753" y="440"/>
                  </a:cubicBezTo>
                  <a:cubicBezTo>
                    <a:pt x="746" y="436"/>
                    <a:pt x="738" y="435"/>
                    <a:pt x="731" y="435"/>
                  </a:cubicBezTo>
                  <a:cubicBezTo>
                    <a:pt x="714" y="435"/>
                    <a:pt x="698" y="444"/>
                    <a:pt x="689" y="459"/>
                  </a:cubicBezTo>
                  <a:cubicBezTo>
                    <a:pt x="676" y="483"/>
                    <a:pt x="685" y="512"/>
                    <a:pt x="708" y="524"/>
                  </a:cubicBezTo>
                  <a:cubicBezTo>
                    <a:pt x="714" y="527"/>
                    <a:pt x="1300" y="846"/>
                    <a:pt x="1599" y="1225"/>
                  </a:cubicBezTo>
                  <a:cubicBezTo>
                    <a:pt x="1627" y="1260"/>
                    <a:pt x="1657" y="1295"/>
                    <a:pt x="1687" y="1331"/>
                  </a:cubicBezTo>
                  <a:cubicBezTo>
                    <a:pt x="1555" y="1330"/>
                    <a:pt x="1293" y="1308"/>
                    <a:pt x="954" y="1172"/>
                  </a:cubicBezTo>
                  <a:cubicBezTo>
                    <a:pt x="446" y="968"/>
                    <a:pt x="75" y="825"/>
                    <a:pt x="71" y="823"/>
                  </a:cubicBezTo>
                  <a:cubicBezTo>
                    <a:pt x="65" y="821"/>
                    <a:pt x="60" y="820"/>
                    <a:pt x="54" y="820"/>
                  </a:cubicBezTo>
                  <a:cubicBezTo>
                    <a:pt x="35" y="820"/>
                    <a:pt x="17" y="831"/>
                    <a:pt x="9" y="850"/>
                  </a:cubicBezTo>
                  <a:cubicBezTo>
                    <a:pt x="0" y="875"/>
                    <a:pt x="13" y="903"/>
                    <a:pt x="37" y="912"/>
                  </a:cubicBezTo>
                  <a:cubicBezTo>
                    <a:pt x="40" y="913"/>
                    <a:pt x="411" y="1057"/>
                    <a:pt x="920" y="1260"/>
                  </a:cubicBezTo>
                  <a:cubicBezTo>
                    <a:pt x="1274" y="1402"/>
                    <a:pt x="1546" y="1426"/>
                    <a:pt x="1688" y="1426"/>
                  </a:cubicBezTo>
                  <a:cubicBezTo>
                    <a:pt x="1725" y="1426"/>
                    <a:pt x="1753" y="1425"/>
                    <a:pt x="1771" y="1423"/>
                  </a:cubicBezTo>
                  <a:cubicBezTo>
                    <a:pt x="2102" y="1776"/>
                    <a:pt x="2579" y="2152"/>
                    <a:pt x="2929" y="2326"/>
                  </a:cubicBezTo>
                  <a:cubicBezTo>
                    <a:pt x="3328" y="2524"/>
                    <a:pt x="4645" y="3453"/>
                    <a:pt x="4658" y="3462"/>
                  </a:cubicBezTo>
                  <a:cubicBezTo>
                    <a:pt x="4666" y="3468"/>
                    <a:pt x="4675" y="3471"/>
                    <a:pt x="4685" y="3471"/>
                  </a:cubicBezTo>
                  <a:cubicBezTo>
                    <a:pt x="4700" y="3471"/>
                    <a:pt x="4714" y="3464"/>
                    <a:pt x="4723" y="3451"/>
                  </a:cubicBezTo>
                  <a:cubicBezTo>
                    <a:pt x="4739" y="3429"/>
                    <a:pt x="4734" y="3399"/>
                    <a:pt x="4712" y="3385"/>
                  </a:cubicBezTo>
                  <a:cubicBezTo>
                    <a:pt x="4658" y="3346"/>
                    <a:pt x="3377" y="2442"/>
                    <a:pt x="2971" y="2241"/>
                  </a:cubicBezTo>
                  <a:cubicBezTo>
                    <a:pt x="2797" y="2154"/>
                    <a:pt x="2585" y="2011"/>
                    <a:pt x="2377" y="1846"/>
                  </a:cubicBezTo>
                  <a:cubicBezTo>
                    <a:pt x="2360" y="1773"/>
                    <a:pt x="2287" y="1471"/>
                    <a:pt x="2197" y="1201"/>
                  </a:cubicBezTo>
                  <a:cubicBezTo>
                    <a:pt x="2092" y="884"/>
                    <a:pt x="1211" y="49"/>
                    <a:pt x="1173" y="13"/>
                  </a:cubicBezTo>
                  <a:cubicBezTo>
                    <a:pt x="1165" y="5"/>
                    <a:pt x="1153" y="1"/>
                    <a:pt x="11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36"/>
            <p:cNvSpPr/>
            <p:nvPr/>
          </p:nvSpPr>
          <p:spPr>
            <a:xfrm>
              <a:off x="1855050" y="3658525"/>
              <a:ext cx="71525" cy="86750"/>
            </a:xfrm>
            <a:custGeom>
              <a:avLst/>
              <a:gdLst/>
              <a:ahLst/>
              <a:cxnLst/>
              <a:rect l="l" t="t" r="r" b="b"/>
              <a:pathLst>
                <a:path w="2861" h="3470" extrusionOk="0">
                  <a:moveTo>
                    <a:pt x="2183" y="0"/>
                  </a:moveTo>
                  <a:cubicBezTo>
                    <a:pt x="2163" y="0"/>
                    <a:pt x="2144" y="13"/>
                    <a:pt x="2138" y="32"/>
                  </a:cubicBezTo>
                  <a:cubicBezTo>
                    <a:pt x="2137" y="37"/>
                    <a:pt x="2006" y="432"/>
                    <a:pt x="1549" y="932"/>
                  </a:cubicBezTo>
                  <a:cubicBezTo>
                    <a:pt x="1511" y="974"/>
                    <a:pt x="1469" y="1024"/>
                    <a:pt x="1425" y="1082"/>
                  </a:cubicBezTo>
                  <a:cubicBezTo>
                    <a:pt x="1416" y="928"/>
                    <a:pt x="1406" y="677"/>
                    <a:pt x="1434" y="567"/>
                  </a:cubicBezTo>
                  <a:cubicBezTo>
                    <a:pt x="1440" y="542"/>
                    <a:pt x="1424" y="516"/>
                    <a:pt x="1399" y="509"/>
                  </a:cubicBezTo>
                  <a:cubicBezTo>
                    <a:pt x="1395" y="509"/>
                    <a:pt x="1391" y="508"/>
                    <a:pt x="1387" y="508"/>
                  </a:cubicBezTo>
                  <a:cubicBezTo>
                    <a:pt x="1366" y="508"/>
                    <a:pt x="1347" y="522"/>
                    <a:pt x="1342" y="544"/>
                  </a:cubicBezTo>
                  <a:cubicBezTo>
                    <a:pt x="1302" y="705"/>
                    <a:pt x="1331" y="1107"/>
                    <a:pt x="1338" y="1198"/>
                  </a:cubicBezTo>
                  <a:cubicBezTo>
                    <a:pt x="828" y="1908"/>
                    <a:pt x="51" y="3330"/>
                    <a:pt x="13" y="3399"/>
                  </a:cubicBezTo>
                  <a:cubicBezTo>
                    <a:pt x="1" y="3422"/>
                    <a:pt x="9" y="3450"/>
                    <a:pt x="31" y="3464"/>
                  </a:cubicBezTo>
                  <a:cubicBezTo>
                    <a:pt x="38" y="3468"/>
                    <a:pt x="47" y="3470"/>
                    <a:pt x="54" y="3470"/>
                  </a:cubicBezTo>
                  <a:cubicBezTo>
                    <a:pt x="71" y="3470"/>
                    <a:pt x="88" y="3461"/>
                    <a:pt x="96" y="3444"/>
                  </a:cubicBezTo>
                  <a:cubicBezTo>
                    <a:pt x="103" y="3432"/>
                    <a:pt x="560" y="2596"/>
                    <a:pt x="1004" y="1881"/>
                  </a:cubicBezTo>
                  <a:cubicBezTo>
                    <a:pt x="1033" y="1884"/>
                    <a:pt x="1083" y="1889"/>
                    <a:pt x="1147" y="1889"/>
                  </a:cubicBezTo>
                  <a:cubicBezTo>
                    <a:pt x="1317" y="1889"/>
                    <a:pt x="1589" y="1857"/>
                    <a:pt x="1864" y="1693"/>
                  </a:cubicBezTo>
                  <a:cubicBezTo>
                    <a:pt x="2290" y="1437"/>
                    <a:pt x="2829" y="1050"/>
                    <a:pt x="2834" y="1046"/>
                  </a:cubicBezTo>
                  <a:cubicBezTo>
                    <a:pt x="2856" y="1030"/>
                    <a:pt x="2861" y="1001"/>
                    <a:pt x="2845" y="979"/>
                  </a:cubicBezTo>
                  <a:cubicBezTo>
                    <a:pt x="2836" y="967"/>
                    <a:pt x="2821" y="960"/>
                    <a:pt x="2807" y="960"/>
                  </a:cubicBezTo>
                  <a:cubicBezTo>
                    <a:pt x="2797" y="960"/>
                    <a:pt x="2787" y="963"/>
                    <a:pt x="2779" y="969"/>
                  </a:cubicBezTo>
                  <a:cubicBezTo>
                    <a:pt x="2774" y="973"/>
                    <a:pt x="2238" y="1358"/>
                    <a:pt x="1814" y="1611"/>
                  </a:cubicBezTo>
                  <a:cubicBezTo>
                    <a:pt x="1561" y="1763"/>
                    <a:pt x="1304" y="1793"/>
                    <a:pt x="1146" y="1793"/>
                  </a:cubicBezTo>
                  <a:cubicBezTo>
                    <a:pt x="1112" y="1793"/>
                    <a:pt x="1084" y="1792"/>
                    <a:pt x="1060" y="1790"/>
                  </a:cubicBezTo>
                  <a:cubicBezTo>
                    <a:pt x="1271" y="1454"/>
                    <a:pt x="1475" y="1155"/>
                    <a:pt x="1619" y="997"/>
                  </a:cubicBezTo>
                  <a:cubicBezTo>
                    <a:pt x="2091" y="479"/>
                    <a:pt x="2223" y="78"/>
                    <a:pt x="2229" y="62"/>
                  </a:cubicBezTo>
                  <a:cubicBezTo>
                    <a:pt x="2236" y="38"/>
                    <a:pt x="2223" y="10"/>
                    <a:pt x="2198" y="3"/>
                  </a:cubicBezTo>
                  <a:cubicBezTo>
                    <a:pt x="2193" y="1"/>
                    <a:pt x="2188" y="0"/>
                    <a:pt x="21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36"/>
            <p:cNvSpPr/>
            <p:nvPr/>
          </p:nvSpPr>
          <p:spPr>
            <a:xfrm>
              <a:off x="1637975" y="3538525"/>
              <a:ext cx="124250" cy="111375"/>
            </a:xfrm>
            <a:custGeom>
              <a:avLst/>
              <a:gdLst/>
              <a:ahLst/>
              <a:cxnLst/>
              <a:rect l="l" t="t" r="r" b="b"/>
              <a:pathLst>
                <a:path w="4970" h="4455" extrusionOk="0">
                  <a:moveTo>
                    <a:pt x="2909" y="1"/>
                  </a:moveTo>
                  <a:lnTo>
                    <a:pt x="2317" y="128"/>
                  </a:lnTo>
                  <a:cubicBezTo>
                    <a:pt x="955" y="638"/>
                    <a:pt x="244" y="2410"/>
                    <a:pt x="123" y="3166"/>
                  </a:cubicBezTo>
                  <a:cubicBezTo>
                    <a:pt x="1" y="3920"/>
                    <a:pt x="369" y="4455"/>
                    <a:pt x="369" y="4455"/>
                  </a:cubicBezTo>
                  <a:cubicBezTo>
                    <a:pt x="1575" y="1453"/>
                    <a:pt x="4970" y="363"/>
                    <a:pt x="4970" y="363"/>
                  </a:cubicBezTo>
                  <a:cubicBezTo>
                    <a:pt x="4087" y="85"/>
                    <a:pt x="2909" y="1"/>
                    <a:pt x="2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9" name="Google Shape;1099;p36"/>
          <p:cNvGrpSpPr/>
          <p:nvPr/>
        </p:nvGrpSpPr>
        <p:grpSpPr>
          <a:xfrm>
            <a:off x="4296624" y="-183219"/>
            <a:ext cx="1614217" cy="1791332"/>
            <a:chOff x="5213737" y="3106366"/>
            <a:chExt cx="1614217" cy="1791332"/>
          </a:xfrm>
        </p:grpSpPr>
        <p:sp>
          <p:nvSpPr>
            <p:cNvPr id="1100" name="Google Shape;1100;p36"/>
            <p:cNvSpPr/>
            <p:nvPr/>
          </p:nvSpPr>
          <p:spPr>
            <a:xfrm>
              <a:off x="6116058" y="3134490"/>
              <a:ext cx="572672" cy="589418"/>
            </a:xfrm>
            <a:custGeom>
              <a:avLst/>
              <a:gdLst/>
              <a:ahLst/>
              <a:cxnLst/>
              <a:rect l="l" t="t" r="r" b="b"/>
              <a:pathLst>
                <a:path w="5335" h="5491" extrusionOk="0">
                  <a:moveTo>
                    <a:pt x="2715" y="2732"/>
                  </a:moveTo>
                  <a:cubicBezTo>
                    <a:pt x="2725" y="2732"/>
                    <a:pt x="2729" y="2737"/>
                    <a:pt x="2726" y="2748"/>
                  </a:cubicBezTo>
                  <a:cubicBezTo>
                    <a:pt x="2725" y="2754"/>
                    <a:pt x="2723" y="2759"/>
                    <a:pt x="2721" y="2765"/>
                  </a:cubicBezTo>
                  <a:cubicBezTo>
                    <a:pt x="2695" y="2837"/>
                    <a:pt x="2676" y="2909"/>
                    <a:pt x="2657" y="2983"/>
                  </a:cubicBezTo>
                  <a:cubicBezTo>
                    <a:pt x="2654" y="2994"/>
                    <a:pt x="2652" y="3005"/>
                    <a:pt x="2648" y="3015"/>
                  </a:cubicBezTo>
                  <a:cubicBezTo>
                    <a:pt x="2646" y="3021"/>
                    <a:pt x="2643" y="3024"/>
                    <a:pt x="2639" y="3024"/>
                  </a:cubicBezTo>
                  <a:cubicBezTo>
                    <a:pt x="2636" y="3024"/>
                    <a:pt x="2633" y="3023"/>
                    <a:pt x="2630" y="3021"/>
                  </a:cubicBezTo>
                  <a:cubicBezTo>
                    <a:pt x="2611" y="3009"/>
                    <a:pt x="2592" y="2996"/>
                    <a:pt x="2573" y="2984"/>
                  </a:cubicBezTo>
                  <a:cubicBezTo>
                    <a:pt x="2520" y="2951"/>
                    <a:pt x="2470" y="2914"/>
                    <a:pt x="2422" y="2875"/>
                  </a:cubicBezTo>
                  <a:cubicBezTo>
                    <a:pt x="2394" y="2853"/>
                    <a:pt x="2366" y="2832"/>
                    <a:pt x="2338" y="2809"/>
                  </a:cubicBezTo>
                  <a:cubicBezTo>
                    <a:pt x="2324" y="2798"/>
                    <a:pt x="2306" y="2789"/>
                    <a:pt x="2301" y="2768"/>
                  </a:cubicBezTo>
                  <a:cubicBezTo>
                    <a:pt x="2319" y="2761"/>
                    <a:pt x="2336" y="2763"/>
                    <a:pt x="2353" y="2761"/>
                  </a:cubicBezTo>
                  <a:cubicBezTo>
                    <a:pt x="2360" y="2761"/>
                    <a:pt x="2366" y="2760"/>
                    <a:pt x="2372" y="2760"/>
                  </a:cubicBezTo>
                  <a:cubicBezTo>
                    <a:pt x="2463" y="2751"/>
                    <a:pt x="2555" y="2742"/>
                    <a:pt x="2646" y="2735"/>
                  </a:cubicBezTo>
                  <a:cubicBezTo>
                    <a:pt x="2670" y="2733"/>
                    <a:pt x="2692" y="2733"/>
                    <a:pt x="2715" y="2732"/>
                  </a:cubicBezTo>
                  <a:close/>
                  <a:moveTo>
                    <a:pt x="2462" y="1"/>
                  </a:moveTo>
                  <a:cubicBezTo>
                    <a:pt x="2448" y="1"/>
                    <a:pt x="2436" y="6"/>
                    <a:pt x="2426" y="16"/>
                  </a:cubicBezTo>
                  <a:cubicBezTo>
                    <a:pt x="2419" y="24"/>
                    <a:pt x="2414" y="32"/>
                    <a:pt x="2410" y="41"/>
                  </a:cubicBezTo>
                  <a:cubicBezTo>
                    <a:pt x="2400" y="64"/>
                    <a:pt x="2392" y="87"/>
                    <a:pt x="2387" y="112"/>
                  </a:cubicBezTo>
                  <a:cubicBezTo>
                    <a:pt x="2378" y="164"/>
                    <a:pt x="2376" y="217"/>
                    <a:pt x="2374" y="270"/>
                  </a:cubicBezTo>
                  <a:cubicBezTo>
                    <a:pt x="2371" y="363"/>
                    <a:pt x="2365" y="458"/>
                    <a:pt x="2354" y="551"/>
                  </a:cubicBezTo>
                  <a:cubicBezTo>
                    <a:pt x="2350" y="591"/>
                    <a:pt x="2347" y="631"/>
                    <a:pt x="2344" y="671"/>
                  </a:cubicBezTo>
                  <a:cubicBezTo>
                    <a:pt x="2340" y="727"/>
                    <a:pt x="2335" y="783"/>
                    <a:pt x="2324" y="839"/>
                  </a:cubicBezTo>
                  <a:cubicBezTo>
                    <a:pt x="2308" y="920"/>
                    <a:pt x="2280" y="997"/>
                    <a:pt x="2246" y="1072"/>
                  </a:cubicBezTo>
                  <a:cubicBezTo>
                    <a:pt x="2206" y="1159"/>
                    <a:pt x="2168" y="1247"/>
                    <a:pt x="2135" y="1337"/>
                  </a:cubicBezTo>
                  <a:cubicBezTo>
                    <a:pt x="2103" y="1425"/>
                    <a:pt x="2058" y="1507"/>
                    <a:pt x="2016" y="1591"/>
                  </a:cubicBezTo>
                  <a:cubicBezTo>
                    <a:pt x="2011" y="1600"/>
                    <a:pt x="2003" y="1606"/>
                    <a:pt x="1993" y="1608"/>
                  </a:cubicBezTo>
                  <a:cubicBezTo>
                    <a:pt x="1982" y="1611"/>
                    <a:pt x="1970" y="1615"/>
                    <a:pt x="1958" y="1619"/>
                  </a:cubicBezTo>
                  <a:cubicBezTo>
                    <a:pt x="1873" y="1640"/>
                    <a:pt x="1787" y="1658"/>
                    <a:pt x="1702" y="1677"/>
                  </a:cubicBezTo>
                  <a:cubicBezTo>
                    <a:pt x="1602" y="1699"/>
                    <a:pt x="1503" y="1723"/>
                    <a:pt x="1402" y="1743"/>
                  </a:cubicBezTo>
                  <a:cubicBezTo>
                    <a:pt x="1264" y="1772"/>
                    <a:pt x="1125" y="1800"/>
                    <a:pt x="986" y="1818"/>
                  </a:cubicBezTo>
                  <a:cubicBezTo>
                    <a:pt x="983" y="1818"/>
                    <a:pt x="979" y="1819"/>
                    <a:pt x="976" y="1819"/>
                  </a:cubicBezTo>
                  <a:cubicBezTo>
                    <a:pt x="961" y="1819"/>
                    <a:pt x="948" y="1815"/>
                    <a:pt x="934" y="1808"/>
                  </a:cubicBezTo>
                  <a:cubicBezTo>
                    <a:pt x="882" y="1781"/>
                    <a:pt x="829" y="1756"/>
                    <a:pt x="776" y="1730"/>
                  </a:cubicBezTo>
                  <a:cubicBezTo>
                    <a:pt x="721" y="1704"/>
                    <a:pt x="665" y="1680"/>
                    <a:pt x="611" y="1653"/>
                  </a:cubicBezTo>
                  <a:cubicBezTo>
                    <a:pt x="569" y="1634"/>
                    <a:pt x="528" y="1614"/>
                    <a:pt x="487" y="1595"/>
                  </a:cubicBezTo>
                  <a:cubicBezTo>
                    <a:pt x="454" y="1579"/>
                    <a:pt x="421" y="1562"/>
                    <a:pt x="388" y="1546"/>
                  </a:cubicBezTo>
                  <a:cubicBezTo>
                    <a:pt x="346" y="1524"/>
                    <a:pt x="305" y="1503"/>
                    <a:pt x="264" y="1481"/>
                  </a:cubicBezTo>
                  <a:cubicBezTo>
                    <a:pt x="259" y="1478"/>
                    <a:pt x="255" y="1477"/>
                    <a:pt x="251" y="1475"/>
                  </a:cubicBezTo>
                  <a:cubicBezTo>
                    <a:pt x="215" y="1458"/>
                    <a:pt x="180" y="1441"/>
                    <a:pt x="145" y="1424"/>
                  </a:cubicBezTo>
                  <a:cubicBezTo>
                    <a:pt x="114" y="1409"/>
                    <a:pt x="82" y="1392"/>
                    <a:pt x="49" y="1376"/>
                  </a:cubicBezTo>
                  <a:cubicBezTo>
                    <a:pt x="47" y="1375"/>
                    <a:pt x="44" y="1374"/>
                    <a:pt x="41" y="1373"/>
                  </a:cubicBezTo>
                  <a:cubicBezTo>
                    <a:pt x="37" y="1371"/>
                    <a:pt x="33" y="1370"/>
                    <a:pt x="29" y="1370"/>
                  </a:cubicBezTo>
                  <a:cubicBezTo>
                    <a:pt x="21" y="1370"/>
                    <a:pt x="13" y="1375"/>
                    <a:pt x="7" y="1383"/>
                  </a:cubicBezTo>
                  <a:cubicBezTo>
                    <a:pt x="0" y="1392"/>
                    <a:pt x="0" y="1403"/>
                    <a:pt x="8" y="1413"/>
                  </a:cubicBezTo>
                  <a:cubicBezTo>
                    <a:pt x="26" y="1434"/>
                    <a:pt x="43" y="1456"/>
                    <a:pt x="68" y="1470"/>
                  </a:cubicBezTo>
                  <a:cubicBezTo>
                    <a:pt x="95" y="1486"/>
                    <a:pt x="124" y="1503"/>
                    <a:pt x="154" y="1517"/>
                  </a:cubicBezTo>
                  <a:cubicBezTo>
                    <a:pt x="191" y="1537"/>
                    <a:pt x="230" y="1554"/>
                    <a:pt x="268" y="1574"/>
                  </a:cubicBezTo>
                  <a:cubicBezTo>
                    <a:pt x="317" y="1600"/>
                    <a:pt x="367" y="1625"/>
                    <a:pt x="417" y="1649"/>
                  </a:cubicBezTo>
                  <a:cubicBezTo>
                    <a:pt x="478" y="1680"/>
                    <a:pt x="542" y="1706"/>
                    <a:pt x="605" y="1731"/>
                  </a:cubicBezTo>
                  <a:cubicBezTo>
                    <a:pt x="660" y="1754"/>
                    <a:pt x="716" y="1776"/>
                    <a:pt x="769" y="1802"/>
                  </a:cubicBezTo>
                  <a:cubicBezTo>
                    <a:pt x="807" y="1820"/>
                    <a:pt x="844" y="1839"/>
                    <a:pt x="881" y="1857"/>
                  </a:cubicBezTo>
                  <a:cubicBezTo>
                    <a:pt x="915" y="1873"/>
                    <a:pt x="949" y="1890"/>
                    <a:pt x="983" y="1906"/>
                  </a:cubicBezTo>
                  <a:cubicBezTo>
                    <a:pt x="991" y="1910"/>
                    <a:pt x="997" y="1916"/>
                    <a:pt x="1001" y="1925"/>
                  </a:cubicBezTo>
                  <a:cubicBezTo>
                    <a:pt x="1025" y="1984"/>
                    <a:pt x="1049" y="2043"/>
                    <a:pt x="1071" y="2103"/>
                  </a:cubicBezTo>
                  <a:cubicBezTo>
                    <a:pt x="1116" y="2233"/>
                    <a:pt x="1154" y="2364"/>
                    <a:pt x="1183" y="2497"/>
                  </a:cubicBezTo>
                  <a:cubicBezTo>
                    <a:pt x="1203" y="2582"/>
                    <a:pt x="1220" y="2667"/>
                    <a:pt x="1237" y="2752"/>
                  </a:cubicBezTo>
                  <a:cubicBezTo>
                    <a:pt x="1250" y="2822"/>
                    <a:pt x="1260" y="2894"/>
                    <a:pt x="1272" y="2965"/>
                  </a:cubicBezTo>
                  <a:cubicBezTo>
                    <a:pt x="1279" y="3005"/>
                    <a:pt x="1282" y="3045"/>
                    <a:pt x="1284" y="3086"/>
                  </a:cubicBezTo>
                  <a:cubicBezTo>
                    <a:pt x="1285" y="3136"/>
                    <a:pt x="1280" y="3184"/>
                    <a:pt x="1266" y="3232"/>
                  </a:cubicBezTo>
                  <a:cubicBezTo>
                    <a:pt x="1262" y="3247"/>
                    <a:pt x="1256" y="3260"/>
                    <a:pt x="1247" y="3274"/>
                  </a:cubicBezTo>
                  <a:cubicBezTo>
                    <a:pt x="1225" y="3302"/>
                    <a:pt x="1205" y="3331"/>
                    <a:pt x="1183" y="3360"/>
                  </a:cubicBezTo>
                  <a:cubicBezTo>
                    <a:pt x="1151" y="3406"/>
                    <a:pt x="1120" y="3453"/>
                    <a:pt x="1088" y="3500"/>
                  </a:cubicBezTo>
                  <a:cubicBezTo>
                    <a:pt x="1050" y="3556"/>
                    <a:pt x="1015" y="3615"/>
                    <a:pt x="980" y="3673"/>
                  </a:cubicBezTo>
                  <a:cubicBezTo>
                    <a:pt x="934" y="3749"/>
                    <a:pt x="897" y="3830"/>
                    <a:pt x="862" y="3910"/>
                  </a:cubicBezTo>
                  <a:cubicBezTo>
                    <a:pt x="828" y="3993"/>
                    <a:pt x="796" y="4077"/>
                    <a:pt x="771" y="4162"/>
                  </a:cubicBezTo>
                  <a:cubicBezTo>
                    <a:pt x="749" y="4235"/>
                    <a:pt x="732" y="4308"/>
                    <a:pt x="724" y="4381"/>
                  </a:cubicBezTo>
                  <a:cubicBezTo>
                    <a:pt x="716" y="4447"/>
                    <a:pt x="715" y="4511"/>
                    <a:pt x="713" y="4577"/>
                  </a:cubicBezTo>
                  <a:cubicBezTo>
                    <a:pt x="712" y="4596"/>
                    <a:pt x="713" y="4617"/>
                    <a:pt x="715" y="4636"/>
                  </a:cubicBezTo>
                  <a:cubicBezTo>
                    <a:pt x="718" y="4657"/>
                    <a:pt x="724" y="4676"/>
                    <a:pt x="735" y="4693"/>
                  </a:cubicBezTo>
                  <a:cubicBezTo>
                    <a:pt x="745" y="4707"/>
                    <a:pt x="757" y="4715"/>
                    <a:pt x="770" y="4715"/>
                  </a:cubicBezTo>
                  <a:cubicBezTo>
                    <a:pt x="781" y="4715"/>
                    <a:pt x="792" y="4710"/>
                    <a:pt x="804" y="4701"/>
                  </a:cubicBezTo>
                  <a:cubicBezTo>
                    <a:pt x="818" y="4689"/>
                    <a:pt x="830" y="4677"/>
                    <a:pt x="842" y="4663"/>
                  </a:cubicBezTo>
                  <a:cubicBezTo>
                    <a:pt x="862" y="4635"/>
                    <a:pt x="882" y="4608"/>
                    <a:pt x="901" y="4578"/>
                  </a:cubicBezTo>
                  <a:cubicBezTo>
                    <a:pt x="946" y="4504"/>
                    <a:pt x="983" y="4427"/>
                    <a:pt x="1011" y="4347"/>
                  </a:cubicBezTo>
                  <a:cubicBezTo>
                    <a:pt x="1059" y="4216"/>
                    <a:pt x="1100" y="4083"/>
                    <a:pt x="1143" y="3951"/>
                  </a:cubicBezTo>
                  <a:cubicBezTo>
                    <a:pt x="1175" y="3855"/>
                    <a:pt x="1199" y="3757"/>
                    <a:pt x="1211" y="3658"/>
                  </a:cubicBezTo>
                  <a:cubicBezTo>
                    <a:pt x="1214" y="3634"/>
                    <a:pt x="1218" y="3611"/>
                    <a:pt x="1222" y="3588"/>
                  </a:cubicBezTo>
                  <a:cubicBezTo>
                    <a:pt x="1242" y="3471"/>
                    <a:pt x="1278" y="3360"/>
                    <a:pt x="1314" y="3248"/>
                  </a:cubicBezTo>
                  <a:cubicBezTo>
                    <a:pt x="1319" y="3236"/>
                    <a:pt x="1325" y="3224"/>
                    <a:pt x="1331" y="3213"/>
                  </a:cubicBezTo>
                  <a:cubicBezTo>
                    <a:pt x="1337" y="3203"/>
                    <a:pt x="1343" y="3199"/>
                    <a:pt x="1348" y="3199"/>
                  </a:cubicBezTo>
                  <a:cubicBezTo>
                    <a:pt x="1353" y="3199"/>
                    <a:pt x="1358" y="3203"/>
                    <a:pt x="1363" y="3209"/>
                  </a:cubicBezTo>
                  <a:cubicBezTo>
                    <a:pt x="1364" y="3210"/>
                    <a:pt x="1365" y="3212"/>
                    <a:pt x="1366" y="3213"/>
                  </a:cubicBezTo>
                  <a:cubicBezTo>
                    <a:pt x="1415" y="3269"/>
                    <a:pt x="1468" y="3320"/>
                    <a:pt x="1521" y="3370"/>
                  </a:cubicBezTo>
                  <a:cubicBezTo>
                    <a:pt x="1550" y="3398"/>
                    <a:pt x="1580" y="3424"/>
                    <a:pt x="1609" y="3452"/>
                  </a:cubicBezTo>
                  <a:cubicBezTo>
                    <a:pt x="1639" y="3481"/>
                    <a:pt x="1668" y="3509"/>
                    <a:pt x="1696" y="3538"/>
                  </a:cubicBezTo>
                  <a:cubicBezTo>
                    <a:pt x="1746" y="3586"/>
                    <a:pt x="1792" y="3636"/>
                    <a:pt x="1837" y="3688"/>
                  </a:cubicBezTo>
                  <a:cubicBezTo>
                    <a:pt x="1878" y="3739"/>
                    <a:pt x="1916" y="3791"/>
                    <a:pt x="1954" y="3843"/>
                  </a:cubicBezTo>
                  <a:cubicBezTo>
                    <a:pt x="1992" y="3896"/>
                    <a:pt x="2032" y="3946"/>
                    <a:pt x="2076" y="3994"/>
                  </a:cubicBezTo>
                  <a:cubicBezTo>
                    <a:pt x="2110" y="4030"/>
                    <a:pt x="2143" y="4066"/>
                    <a:pt x="2176" y="4103"/>
                  </a:cubicBezTo>
                  <a:cubicBezTo>
                    <a:pt x="2197" y="4126"/>
                    <a:pt x="2217" y="4150"/>
                    <a:pt x="2240" y="4172"/>
                  </a:cubicBezTo>
                  <a:cubicBezTo>
                    <a:pt x="2301" y="4230"/>
                    <a:pt x="2369" y="4280"/>
                    <a:pt x="2444" y="4319"/>
                  </a:cubicBezTo>
                  <a:cubicBezTo>
                    <a:pt x="2457" y="4326"/>
                    <a:pt x="2471" y="4332"/>
                    <a:pt x="2487" y="4335"/>
                  </a:cubicBezTo>
                  <a:cubicBezTo>
                    <a:pt x="2491" y="4336"/>
                    <a:pt x="2495" y="4336"/>
                    <a:pt x="2499" y="4336"/>
                  </a:cubicBezTo>
                  <a:cubicBezTo>
                    <a:pt x="2529" y="4336"/>
                    <a:pt x="2552" y="4317"/>
                    <a:pt x="2559" y="4284"/>
                  </a:cubicBezTo>
                  <a:cubicBezTo>
                    <a:pt x="2562" y="4270"/>
                    <a:pt x="2562" y="4255"/>
                    <a:pt x="2561" y="4241"/>
                  </a:cubicBezTo>
                  <a:cubicBezTo>
                    <a:pt x="2556" y="4180"/>
                    <a:pt x="2543" y="4121"/>
                    <a:pt x="2515" y="4068"/>
                  </a:cubicBezTo>
                  <a:cubicBezTo>
                    <a:pt x="2461" y="3964"/>
                    <a:pt x="2388" y="3875"/>
                    <a:pt x="2300" y="3800"/>
                  </a:cubicBezTo>
                  <a:cubicBezTo>
                    <a:pt x="2258" y="3764"/>
                    <a:pt x="2217" y="3728"/>
                    <a:pt x="2178" y="3690"/>
                  </a:cubicBezTo>
                  <a:cubicBezTo>
                    <a:pt x="2132" y="3645"/>
                    <a:pt x="2083" y="3604"/>
                    <a:pt x="2037" y="3559"/>
                  </a:cubicBezTo>
                  <a:cubicBezTo>
                    <a:pt x="2014" y="3537"/>
                    <a:pt x="1990" y="3514"/>
                    <a:pt x="1965" y="3492"/>
                  </a:cubicBezTo>
                  <a:cubicBezTo>
                    <a:pt x="1936" y="3462"/>
                    <a:pt x="1905" y="3433"/>
                    <a:pt x="1873" y="3405"/>
                  </a:cubicBezTo>
                  <a:cubicBezTo>
                    <a:pt x="1859" y="3391"/>
                    <a:pt x="1844" y="3380"/>
                    <a:pt x="1827" y="3370"/>
                  </a:cubicBezTo>
                  <a:cubicBezTo>
                    <a:pt x="1768" y="3333"/>
                    <a:pt x="1705" y="3301"/>
                    <a:pt x="1641" y="3274"/>
                  </a:cubicBezTo>
                  <a:cubicBezTo>
                    <a:pt x="1576" y="3246"/>
                    <a:pt x="1512" y="3220"/>
                    <a:pt x="1450" y="3187"/>
                  </a:cubicBezTo>
                  <a:cubicBezTo>
                    <a:pt x="1419" y="3170"/>
                    <a:pt x="1388" y="3155"/>
                    <a:pt x="1361" y="3135"/>
                  </a:cubicBezTo>
                  <a:cubicBezTo>
                    <a:pt x="1347" y="3125"/>
                    <a:pt x="1340" y="3115"/>
                    <a:pt x="1339" y="3099"/>
                  </a:cubicBezTo>
                  <a:cubicBezTo>
                    <a:pt x="1339" y="3093"/>
                    <a:pt x="1337" y="3085"/>
                    <a:pt x="1336" y="3079"/>
                  </a:cubicBezTo>
                  <a:cubicBezTo>
                    <a:pt x="1329" y="3011"/>
                    <a:pt x="1322" y="2943"/>
                    <a:pt x="1313" y="2876"/>
                  </a:cubicBezTo>
                  <a:cubicBezTo>
                    <a:pt x="1309" y="2837"/>
                    <a:pt x="1304" y="2797"/>
                    <a:pt x="1299" y="2757"/>
                  </a:cubicBezTo>
                  <a:cubicBezTo>
                    <a:pt x="1292" y="2702"/>
                    <a:pt x="1286" y="2646"/>
                    <a:pt x="1278" y="2592"/>
                  </a:cubicBezTo>
                  <a:cubicBezTo>
                    <a:pt x="1267" y="2516"/>
                    <a:pt x="1249" y="2443"/>
                    <a:pt x="1229" y="2368"/>
                  </a:cubicBezTo>
                  <a:cubicBezTo>
                    <a:pt x="1206" y="2280"/>
                    <a:pt x="1179" y="2194"/>
                    <a:pt x="1142" y="2110"/>
                  </a:cubicBezTo>
                  <a:cubicBezTo>
                    <a:pt x="1124" y="2068"/>
                    <a:pt x="1106" y="2027"/>
                    <a:pt x="1087" y="1986"/>
                  </a:cubicBezTo>
                  <a:cubicBezTo>
                    <a:pt x="1084" y="1979"/>
                    <a:pt x="1081" y="1972"/>
                    <a:pt x="1079" y="1963"/>
                  </a:cubicBezTo>
                  <a:cubicBezTo>
                    <a:pt x="1078" y="1961"/>
                    <a:pt x="1081" y="1959"/>
                    <a:pt x="1083" y="1959"/>
                  </a:cubicBezTo>
                  <a:cubicBezTo>
                    <a:pt x="1084" y="1959"/>
                    <a:pt x="1085" y="1959"/>
                    <a:pt x="1085" y="1959"/>
                  </a:cubicBezTo>
                  <a:cubicBezTo>
                    <a:pt x="1090" y="1961"/>
                    <a:pt x="1095" y="1963"/>
                    <a:pt x="1100" y="1967"/>
                  </a:cubicBezTo>
                  <a:cubicBezTo>
                    <a:pt x="1131" y="1983"/>
                    <a:pt x="1162" y="1999"/>
                    <a:pt x="1193" y="2017"/>
                  </a:cubicBezTo>
                  <a:cubicBezTo>
                    <a:pt x="1227" y="2035"/>
                    <a:pt x="1262" y="2054"/>
                    <a:pt x="1296" y="2075"/>
                  </a:cubicBezTo>
                  <a:cubicBezTo>
                    <a:pt x="1368" y="2119"/>
                    <a:pt x="1436" y="2168"/>
                    <a:pt x="1505" y="2217"/>
                  </a:cubicBezTo>
                  <a:cubicBezTo>
                    <a:pt x="1547" y="2247"/>
                    <a:pt x="1588" y="2279"/>
                    <a:pt x="1629" y="2310"/>
                  </a:cubicBezTo>
                  <a:cubicBezTo>
                    <a:pt x="1632" y="2313"/>
                    <a:pt x="1635" y="2316"/>
                    <a:pt x="1638" y="2318"/>
                  </a:cubicBezTo>
                  <a:cubicBezTo>
                    <a:pt x="1671" y="2344"/>
                    <a:pt x="1702" y="2372"/>
                    <a:pt x="1736" y="2399"/>
                  </a:cubicBezTo>
                  <a:cubicBezTo>
                    <a:pt x="1779" y="2433"/>
                    <a:pt x="1823" y="2467"/>
                    <a:pt x="1867" y="2501"/>
                  </a:cubicBezTo>
                  <a:cubicBezTo>
                    <a:pt x="1868" y="2502"/>
                    <a:pt x="1870" y="2504"/>
                    <a:pt x="1871" y="2505"/>
                  </a:cubicBezTo>
                  <a:cubicBezTo>
                    <a:pt x="1918" y="2549"/>
                    <a:pt x="1974" y="2584"/>
                    <a:pt x="2022" y="2626"/>
                  </a:cubicBezTo>
                  <a:cubicBezTo>
                    <a:pt x="2060" y="2660"/>
                    <a:pt x="2101" y="2688"/>
                    <a:pt x="2140" y="2720"/>
                  </a:cubicBezTo>
                  <a:cubicBezTo>
                    <a:pt x="2217" y="2783"/>
                    <a:pt x="2297" y="2844"/>
                    <a:pt x="2378" y="2901"/>
                  </a:cubicBezTo>
                  <a:cubicBezTo>
                    <a:pt x="2430" y="2938"/>
                    <a:pt x="2480" y="2977"/>
                    <a:pt x="2531" y="3015"/>
                  </a:cubicBezTo>
                  <a:cubicBezTo>
                    <a:pt x="2547" y="3026"/>
                    <a:pt x="2562" y="3038"/>
                    <a:pt x="2578" y="3051"/>
                  </a:cubicBezTo>
                  <a:cubicBezTo>
                    <a:pt x="2586" y="3057"/>
                    <a:pt x="2594" y="3063"/>
                    <a:pt x="2602" y="3068"/>
                  </a:cubicBezTo>
                  <a:cubicBezTo>
                    <a:pt x="2633" y="3087"/>
                    <a:pt x="2634" y="3087"/>
                    <a:pt x="2626" y="3122"/>
                  </a:cubicBezTo>
                  <a:cubicBezTo>
                    <a:pt x="2609" y="3195"/>
                    <a:pt x="2599" y="3269"/>
                    <a:pt x="2596" y="3342"/>
                  </a:cubicBezTo>
                  <a:cubicBezTo>
                    <a:pt x="2593" y="3400"/>
                    <a:pt x="2592" y="3457"/>
                    <a:pt x="2591" y="3514"/>
                  </a:cubicBezTo>
                  <a:cubicBezTo>
                    <a:pt x="2590" y="3551"/>
                    <a:pt x="2589" y="3589"/>
                    <a:pt x="2590" y="3626"/>
                  </a:cubicBezTo>
                  <a:cubicBezTo>
                    <a:pt x="2592" y="3700"/>
                    <a:pt x="2598" y="3773"/>
                    <a:pt x="2603" y="3846"/>
                  </a:cubicBezTo>
                  <a:cubicBezTo>
                    <a:pt x="2608" y="3905"/>
                    <a:pt x="2623" y="3960"/>
                    <a:pt x="2649" y="4012"/>
                  </a:cubicBezTo>
                  <a:cubicBezTo>
                    <a:pt x="2661" y="4034"/>
                    <a:pt x="2672" y="4057"/>
                    <a:pt x="2685" y="4077"/>
                  </a:cubicBezTo>
                  <a:cubicBezTo>
                    <a:pt x="2728" y="4143"/>
                    <a:pt x="2767" y="4210"/>
                    <a:pt x="2807" y="4278"/>
                  </a:cubicBezTo>
                  <a:cubicBezTo>
                    <a:pt x="2817" y="4296"/>
                    <a:pt x="2829" y="4314"/>
                    <a:pt x="2842" y="4331"/>
                  </a:cubicBezTo>
                  <a:cubicBezTo>
                    <a:pt x="2851" y="4345"/>
                    <a:pt x="2862" y="4356"/>
                    <a:pt x="2876" y="4365"/>
                  </a:cubicBezTo>
                  <a:cubicBezTo>
                    <a:pt x="2886" y="4372"/>
                    <a:pt x="2896" y="4376"/>
                    <a:pt x="2906" y="4376"/>
                  </a:cubicBezTo>
                  <a:cubicBezTo>
                    <a:pt x="2922" y="4376"/>
                    <a:pt x="2937" y="4366"/>
                    <a:pt x="2946" y="4347"/>
                  </a:cubicBezTo>
                  <a:cubicBezTo>
                    <a:pt x="2951" y="4335"/>
                    <a:pt x="2955" y="4324"/>
                    <a:pt x="2957" y="4313"/>
                  </a:cubicBezTo>
                  <a:cubicBezTo>
                    <a:pt x="2978" y="4233"/>
                    <a:pt x="2990" y="4152"/>
                    <a:pt x="2986" y="4070"/>
                  </a:cubicBezTo>
                  <a:cubicBezTo>
                    <a:pt x="2982" y="3982"/>
                    <a:pt x="2974" y="3893"/>
                    <a:pt x="2970" y="3805"/>
                  </a:cubicBezTo>
                  <a:cubicBezTo>
                    <a:pt x="2969" y="3765"/>
                    <a:pt x="2963" y="3726"/>
                    <a:pt x="2957" y="3687"/>
                  </a:cubicBezTo>
                  <a:cubicBezTo>
                    <a:pt x="2953" y="3655"/>
                    <a:pt x="2948" y="3623"/>
                    <a:pt x="2942" y="3591"/>
                  </a:cubicBezTo>
                  <a:cubicBezTo>
                    <a:pt x="2929" y="3520"/>
                    <a:pt x="2913" y="3450"/>
                    <a:pt x="2899" y="3379"/>
                  </a:cubicBezTo>
                  <a:cubicBezTo>
                    <a:pt x="2893" y="3347"/>
                    <a:pt x="2888" y="3317"/>
                    <a:pt x="2884" y="3285"/>
                  </a:cubicBezTo>
                  <a:cubicBezTo>
                    <a:pt x="2882" y="3278"/>
                    <a:pt x="2884" y="3274"/>
                    <a:pt x="2888" y="3274"/>
                  </a:cubicBezTo>
                  <a:cubicBezTo>
                    <a:pt x="2890" y="3274"/>
                    <a:pt x="2892" y="3275"/>
                    <a:pt x="2895" y="3277"/>
                  </a:cubicBezTo>
                  <a:cubicBezTo>
                    <a:pt x="2921" y="3293"/>
                    <a:pt x="2946" y="3310"/>
                    <a:pt x="2972" y="3327"/>
                  </a:cubicBezTo>
                  <a:cubicBezTo>
                    <a:pt x="3012" y="3353"/>
                    <a:pt x="3051" y="3380"/>
                    <a:pt x="3089" y="3407"/>
                  </a:cubicBezTo>
                  <a:cubicBezTo>
                    <a:pt x="3147" y="3446"/>
                    <a:pt x="3204" y="3485"/>
                    <a:pt x="3261" y="3525"/>
                  </a:cubicBezTo>
                  <a:cubicBezTo>
                    <a:pt x="3303" y="3554"/>
                    <a:pt x="3344" y="3585"/>
                    <a:pt x="3386" y="3615"/>
                  </a:cubicBezTo>
                  <a:cubicBezTo>
                    <a:pt x="3434" y="3648"/>
                    <a:pt x="3482" y="3683"/>
                    <a:pt x="3526" y="3721"/>
                  </a:cubicBezTo>
                  <a:cubicBezTo>
                    <a:pt x="3535" y="3729"/>
                    <a:pt x="3544" y="3736"/>
                    <a:pt x="3553" y="3744"/>
                  </a:cubicBezTo>
                  <a:cubicBezTo>
                    <a:pt x="3587" y="3768"/>
                    <a:pt x="3617" y="3798"/>
                    <a:pt x="3651" y="3821"/>
                  </a:cubicBezTo>
                  <a:cubicBezTo>
                    <a:pt x="3661" y="3827"/>
                    <a:pt x="3664" y="3836"/>
                    <a:pt x="3661" y="3847"/>
                  </a:cubicBezTo>
                  <a:cubicBezTo>
                    <a:pt x="3659" y="3857"/>
                    <a:pt x="3657" y="3869"/>
                    <a:pt x="3654" y="3879"/>
                  </a:cubicBezTo>
                  <a:cubicBezTo>
                    <a:pt x="3624" y="3997"/>
                    <a:pt x="3597" y="4116"/>
                    <a:pt x="3573" y="4236"/>
                  </a:cubicBezTo>
                  <a:cubicBezTo>
                    <a:pt x="3564" y="4278"/>
                    <a:pt x="3559" y="4320"/>
                    <a:pt x="3558" y="4363"/>
                  </a:cubicBezTo>
                  <a:cubicBezTo>
                    <a:pt x="3557" y="4422"/>
                    <a:pt x="3557" y="4482"/>
                    <a:pt x="3556" y="4541"/>
                  </a:cubicBezTo>
                  <a:cubicBezTo>
                    <a:pt x="3556" y="4582"/>
                    <a:pt x="3553" y="4624"/>
                    <a:pt x="3547" y="4665"/>
                  </a:cubicBezTo>
                  <a:cubicBezTo>
                    <a:pt x="3537" y="4735"/>
                    <a:pt x="3520" y="4802"/>
                    <a:pt x="3502" y="4871"/>
                  </a:cubicBezTo>
                  <a:cubicBezTo>
                    <a:pt x="3482" y="4944"/>
                    <a:pt x="3472" y="5019"/>
                    <a:pt x="3471" y="5095"/>
                  </a:cubicBezTo>
                  <a:cubicBezTo>
                    <a:pt x="3470" y="5171"/>
                    <a:pt x="3471" y="5245"/>
                    <a:pt x="3471" y="5321"/>
                  </a:cubicBezTo>
                  <a:cubicBezTo>
                    <a:pt x="3471" y="5340"/>
                    <a:pt x="3473" y="5358"/>
                    <a:pt x="3475" y="5376"/>
                  </a:cubicBezTo>
                  <a:cubicBezTo>
                    <a:pt x="3478" y="5402"/>
                    <a:pt x="3490" y="5423"/>
                    <a:pt x="3507" y="5443"/>
                  </a:cubicBezTo>
                  <a:cubicBezTo>
                    <a:pt x="3534" y="5473"/>
                    <a:pt x="3569" y="5485"/>
                    <a:pt x="3606" y="5490"/>
                  </a:cubicBezTo>
                  <a:cubicBezTo>
                    <a:pt x="3609" y="5490"/>
                    <a:pt x="3612" y="5490"/>
                    <a:pt x="3614" y="5490"/>
                  </a:cubicBezTo>
                  <a:cubicBezTo>
                    <a:pt x="3629" y="5490"/>
                    <a:pt x="3643" y="5485"/>
                    <a:pt x="3655" y="5474"/>
                  </a:cubicBezTo>
                  <a:cubicBezTo>
                    <a:pt x="3669" y="5460"/>
                    <a:pt x="3682" y="5446"/>
                    <a:pt x="3692" y="5429"/>
                  </a:cubicBezTo>
                  <a:cubicBezTo>
                    <a:pt x="3710" y="5402"/>
                    <a:pt x="3723" y="5373"/>
                    <a:pt x="3734" y="5344"/>
                  </a:cubicBezTo>
                  <a:cubicBezTo>
                    <a:pt x="3745" y="5317"/>
                    <a:pt x="3755" y="5290"/>
                    <a:pt x="3765" y="5264"/>
                  </a:cubicBezTo>
                  <a:cubicBezTo>
                    <a:pt x="3794" y="5191"/>
                    <a:pt x="3823" y="5118"/>
                    <a:pt x="3845" y="5044"/>
                  </a:cubicBezTo>
                  <a:cubicBezTo>
                    <a:pt x="3857" y="5003"/>
                    <a:pt x="3866" y="4961"/>
                    <a:pt x="3870" y="4918"/>
                  </a:cubicBezTo>
                  <a:cubicBezTo>
                    <a:pt x="3877" y="4816"/>
                    <a:pt x="3873" y="4714"/>
                    <a:pt x="3861" y="4613"/>
                  </a:cubicBezTo>
                  <a:cubicBezTo>
                    <a:pt x="3855" y="4552"/>
                    <a:pt x="3847" y="4493"/>
                    <a:pt x="3839" y="4433"/>
                  </a:cubicBezTo>
                  <a:cubicBezTo>
                    <a:pt x="3825" y="4341"/>
                    <a:pt x="3813" y="4250"/>
                    <a:pt x="3798" y="4159"/>
                  </a:cubicBezTo>
                  <a:cubicBezTo>
                    <a:pt x="3784" y="4071"/>
                    <a:pt x="3762" y="3985"/>
                    <a:pt x="3741" y="3899"/>
                  </a:cubicBezTo>
                  <a:cubicBezTo>
                    <a:pt x="3738" y="3890"/>
                    <a:pt x="3735" y="3882"/>
                    <a:pt x="3734" y="3873"/>
                  </a:cubicBezTo>
                  <a:cubicBezTo>
                    <a:pt x="3733" y="3867"/>
                    <a:pt x="3735" y="3863"/>
                    <a:pt x="3740" y="3863"/>
                  </a:cubicBezTo>
                  <a:cubicBezTo>
                    <a:pt x="3741" y="3863"/>
                    <a:pt x="3742" y="3863"/>
                    <a:pt x="3744" y="3863"/>
                  </a:cubicBezTo>
                  <a:cubicBezTo>
                    <a:pt x="3786" y="3870"/>
                    <a:pt x="3828" y="3874"/>
                    <a:pt x="3871" y="3877"/>
                  </a:cubicBezTo>
                  <a:cubicBezTo>
                    <a:pt x="3895" y="3879"/>
                    <a:pt x="3920" y="3881"/>
                    <a:pt x="3944" y="3884"/>
                  </a:cubicBezTo>
                  <a:cubicBezTo>
                    <a:pt x="4018" y="3892"/>
                    <a:pt x="4091" y="3903"/>
                    <a:pt x="4164" y="3915"/>
                  </a:cubicBezTo>
                  <a:cubicBezTo>
                    <a:pt x="4277" y="3932"/>
                    <a:pt x="4390" y="3952"/>
                    <a:pt x="4501" y="3977"/>
                  </a:cubicBezTo>
                  <a:cubicBezTo>
                    <a:pt x="4583" y="3994"/>
                    <a:pt x="4665" y="4014"/>
                    <a:pt x="4748" y="4025"/>
                  </a:cubicBezTo>
                  <a:cubicBezTo>
                    <a:pt x="4776" y="4029"/>
                    <a:pt x="4805" y="4031"/>
                    <a:pt x="4833" y="4031"/>
                  </a:cubicBezTo>
                  <a:cubicBezTo>
                    <a:pt x="4888" y="4031"/>
                    <a:pt x="4943" y="4023"/>
                    <a:pt x="4998" y="4008"/>
                  </a:cubicBezTo>
                  <a:cubicBezTo>
                    <a:pt x="5025" y="4000"/>
                    <a:pt x="5053" y="3992"/>
                    <a:pt x="5079" y="3983"/>
                  </a:cubicBezTo>
                  <a:cubicBezTo>
                    <a:pt x="5114" y="3972"/>
                    <a:pt x="5150" y="3963"/>
                    <a:pt x="5186" y="3957"/>
                  </a:cubicBezTo>
                  <a:cubicBezTo>
                    <a:pt x="5215" y="3950"/>
                    <a:pt x="5243" y="3943"/>
                    <a:pt x="5273" y="3937"/>
                  </a:cubicBezTo>
                  <a:cubicBezTo>
                    <a:pt x="5287" y="3933"/>
                    <a:pt x="5301" y="3928"/>
                    <a:pt x="5313" y="3919"/>
                  </a:cubicBezTo>
                  <a:cubicBezTo>
                    <a:pt x="5333" y="3903"/>
                    <a:pt x="5334" y="3885"/>
                    <a:pt x="5316" y="3864"/>
                  </a:cubicBezTo>
                  <a:cubicBezTo>
                    <a:pt x="5304" y="3850"/>
                    <a:pt x="5288" y="3840"/>
                    <a:pt x="5273" y="3830"/>
                  </a:cubicBezTo>
                  <a:cubicBezTo>
                    <a:pt x="5179" y="3773"/>
                    <a:pt x="5082" y="3726"/>
                    <a:pt x="4973" y="3711"/>
                  </a:cubicBezTo>
                  <a:cubicBezTo>
                    <a:pt x="4917" y="3703"/>
                    <a:pt x="4860" y="3691"/>
                    <a:pt x="4803" y="3687"/>
                  </a:cubicBezTo>
                  <a:cubicBezTo>
                    <a:pt x="4729" y="3681"/>
                    <a:pt x="4656" y="3677"/>
                    <a:pt x="4582" y="3674"/>
                  </a:cubicBezTo>
                  <a:cubicBezTo>
                    <a:pt x="4558" y="3673"/>
                    <a:pt x="4533" y="3672"/>
                    <a:pt x="4509" y="3672"/>
                  </a:cubicBezTo>
                  <a:cubicBezTo>
                    <a:pt x="4451" y="3672"/>
                    <a:pt x="4394" y="3675"/>
                    <a:pt x="4337" y="3681"/>
                  </a:cubicBezTo>
                  <a:cubicBezTo>
                    <a:pt x="4251" y="3690"/>
                    <a:pt x="4167" y="3707"/>
                    <a:pt x="4082" y="3720"/>
                  </a:cubicBezTo>
                  <a:cubicBezTo>
                    <a:pt x="4015" y="3731"/>
                    <a:pt x="3949" y="3750"/>
                    <a:pt x="3884" y="3764"/>
                  </a:cubicBezTo>
                  <a:cubicBezTo>
                    <a:pt x="3838" y="3775"/>
                    <a:pt x="3792" y="3786"/>
                    <a:pt x="3746" y="3798"/>
                  </a:cubicBezTo>
                  <a:cubicBezTo>
                    <a:pt x="3741" y="3799"/>
                    <a:pt x="3737" y="3799"/>
                    <a:pt x="3734" y="3799"/>
                  </a:cubicBezTo>
                  <a:cubicBezTo>
                    <a:pt x="3725" y="3799"/>
                    <a:pt x="3718" y="3797"/>
                    <a:pt x="3711" y="3790"/>
                  </a:cubicBezTo>
                  <a:cubicBezTo>
                    <a:pt x="3702" y="3779"/>
                    <a:pt x="3689" y="3771"/>
                    <a:pt x="3679" y="3763"/>
                  </a:cubicBezTo>
                  <a:cubicBezTo>
                    <a:pt x="3641" y="3731"/>
                    <a:pt x="3603" y="3701"/>
                    <a:pt x="3565" y="3671"/>
                  </a:cubicBezTo>
                  <a:cubicBezTo>
                    <a:pt x="3542" y="3653"/>
                    <a:pt x="3518" y="3634"/>
                    <a:pt x="3494" y="3617"/>
                  </a:cubicBezTo>
                  <a:cubicBezTo>
                    <a:pt x="3452" y="3586"/>
                    <a:pt x="3410" y="3556"/>
                    <a:pt x="3368" y="3528"/>
                  </a:cubicBezTo>
                  <a:cubicBezTo>
                    <a:pt x="3331" y="3502"/>
                    <a:pt x="3294" y="3476"/>
                    <a:pt x="3257" y="3452"/>
                  </a:cubicBezTo>
                  <a:cubicBezTo>
                    <a:pt x="3224" y="3429"/>
                    <a:pt x="3189" y="3407"/>
                    <a:pt x="3155" y="3384"/>
                  </a:cubicBezTo>
                  <a:cubicBezTo>
                    <a:pt x="3116" y="3358"/>
                    <a:pt x="3077" y="3330"/>
                    <a:pt x="3037" y="3303"/>
                  </a:cubicBezTo>
                  <a:cubicBezTo>
                    <a:pt x="2988" y="3270"/>
                    <a:pt x="2939" y="3234"/>
                    <a:pt x="2889" y="3201"/>
                  </a:cubicBezTo>
                  <a:cubicBezTo>
                    <a:pt x="2871" y="3190"/>
                    <a:pt x="2862" y="3174"/>
                    <a:pt x="2859" y="3155"/>
                  </a:cubicBezTo>
                  <a:cubicBezTo>
                    <a:pt x="2849" y="3104"/>
                    <a:pt x="2833" y="3055"/>
                    <a:pt x="2817" y="3006"/>
                  </a:cubicBezTo>
                  <a:cubicBezTo>
                    <a:pt x="2806" y="2974"/>
                    <a:pt x="2796" y="2942"/>
                    <a:pt x="2785" y="2909"/>
                  </a:cubicBezTo>
                  <a:cubicBezTo>
                    <a:pt x="2770" y="2858"/>
                    <a:pt x="2764" y="2806"/>
                    <a:pt x="2770" y="2753"/>
                  </a:cubicBezTo>
                  <a:cubicBezTo>
                    <a:pt x="2772" y="2740"/>
                    <a:pt x="2776" y="2730"/>
                    <a:pt x="2789" y="2725"/>
                  </a:cubicBezTo>
                  <a:cubicBezTo>
                    <a:pt x="2802" y="2719"/>
                    <a:pt x="2815" y="2712"/>
                    <a:pt x="2829" y="2708"/>
                  </a:cubicBezTo>
                  <a:cubicBezTo>
                    <a:pt x="2859" y="2697"/>
                    <a:pt x="2890" y="2688"/>
                    <a:pt x="2921" y="2680"/>
                  </a:cubicBezTo>
                  <a:cubicBezTo>
                    <a:pt x="3012" y="2654"/>
                    <a:pt x="3105" y="2640"/>
                    <a:pt x="3199" y="2623"/>
                  </a:cubicBezTo>
                  <a:cubicBezTo>
                    <a:pt x="3266" y="2610"/>
                    <a:pt x="3332" y="2598"/>
                    <a:pt x="3397" y="2576"/>
                  </a:cubicBezTo>
                  <a:cubicBezTo>
                    <a:pt x="3421" y="2567"/>
                    <a:pt x="3445" y="2557"/>
                    <a:pt x="3466" y="2544"/>
                  </a:cubicBezTo>
                  <a:cubicBezTo>
                    <a:pt x="3525" y="2508"/>
                    <a:pt x="3580" y="2467"/>
                    <a:pt x="3635" y="2428"/>
                  </a:cubicBezTo>
                  <a:cubicBezTo>
                    <a:pt x="3671" y="2403"/>
                    <a:pt x="3699" y="2369"/>
                    <a:pt x="3718" y="2329"/>
                  </a:cubicBezTo>
                  <a:cubicBezTo>
                    <a:pt x="3726" y="2310"/>
                    <a:pt x="3736" y="2294"/>
                    <a:pt x="3747" y="2277"/>
                  </a:cubicBezTo>
                  <a:cubicBezTo>
                    <a:pt x="3752" y="2268"/>
                    <a:pt x="3757" y="2257"/>
                    <a:pt x="3761" y="2248"/>
                  </a:cubicBezTo>
                  <a:cubicBezTo>
                    <a:pt x="3782" y="2198"/>
                    <a:pt x="3763" y="2163"/>
                    <a:pt x="3708" y="2151"/>
                  </a:cubicBezTo>
                  <a:cubicBezTo>
                    <a:pt x="3697" y="2148"/>
                    <a:pt x="3687" y="2147"/>
                    <a:pt x="3676" y="2147"/>
                  </a:cubicBezTo>
                  <a:cubicBezTo>
                    <a:pt x="3660" y="2147"/>
                    <a:pt x="3644" y="2150"/>
                    <a:pt x="3629" y="2153"/>
                  </a:cubicBezTo>
                  <a:cubicBezTo>
                    <a:pt x="3559" y="2164"/>
                    <a:pt x="3494" y="2186"/>
                    <a:pt x="3431" y="2215"/>
                  </a:cubicBezTo>
                  <a:cubicBezTo>
                    <a:pt x="3348" y="2255"/>
                    <a:pt x="3267" y="2297"/>
                    <a:pt x="3186" y="2341"/>
                  </a:cubicBezTo>
                  <a:cubicBezTo>
                    <a:pt x="3122" y="2377"/>
                    <a:pt x="3061" y="2415"/>
                    <a:pt x="3005" y="2461"/>
                  </a:cubicBezTo>
                  <a:cubicBezTo>
                    <a:pt x="2966" y="2493"/>
                    <a:pt x="2929" y="2526"/>
                    <a:pt x="2891" y="2560"/>
                  </a:cubicBezTo>
                  <a:cubicBezTo>
                    <a:pt x="2858" y="2589"/>
                    <a:pt x="2825" y="2617"/>
                    <a:pt x="2798" y="2650"/>
                  </a:cubicBezTo>
                  <a:cubicBezTo>
                    <a:pt x="2787" y="2663"/>
                    <a:pt x="2775" y="2666"/>
                    <a:pt x="2761" y="2667"/>
                  </a:cubicBezTo>
                  <a:cubicBezTo>
                    <a:pt x="2711" y="2671"/>
                    <a:pt x="2662" y="2675"/>
                    <a:pt x="2611" y="2678"/>
                  </a:cubicBezTo>
                  <a:cubicBezTo>
                    <a:pt x="2548" y="2682"/>
                    <a:pt x="2484" y="2686"/>
                    <a:pt x="2422" y="2695"/>
                  </a:cubicBezTo>
                  <a:cubicBezTo>
                    <a:pt x="2373" y="2702"/>
                    <a:pt x="2324" y="2708"/>
                    <a:pt x="2275" y="2715"/>
                  </a:cubicBezTo>
                  <a:cubicBezTo>
                    <a:pt x="2266" y="2716"/>
                    <a:pt x="2259" y="2717"/>
                    <a:pt x="2251" y="2718"/>
                  </a:cubicBezTo>
                  <a:cubicBezTo>
                    <a:pt x="2250" y="2718"/>
                    <a:pt x="2249" y="2718"/>
                    <a:pt x="2247" y="2718"/>
                  </a:cubicBezTo>
                  <a:cubicBezTo>
                    <a:pt x="2239" y="2718"/>
                    <a:pt x="2231" y="2715"/>
                    <a:pt x="2223" y="2710"/>
                  </a:cubicBezTo>
                  <a:cubicBezTo>
                    <a:pt x="2216" y="2705"/>
                    <a:pt x="2210" y="2701"/>
                    <a:pt x="2204" y="2695"/>
                  </a:cubicBezTo>
                  <a:cubicBezTo>
                    <a:pt x="2167" y="2666"/>
                    <a:pt x="2130" y="2635"/>
                    <a:pt x="2093" y="2605"/>
                  </a:cubicBezTo>
                  <a:cubicBezTo>
                    <a:pt x="2027" y="2553"/>
                    <a:pt x="1960" y="2502"/>
                    <a:pt x="1894" y="2451"/>
                  </a:cubicBezTo>
                  <a:cubicBezTo>
                    <a:pt x="1891" y="2448"/>
                    <a:pt x="1888" y="2446"/>
                    <a:pt x="1885" y="2444"/>
                  </a:cubicBezTo>
                  <a:cubicBezTo>
                    <a:pt x="1842" y="2408"/>
                    <a:pt x="1799" y="2373"/>
                    <a:pt x="1755" y="2338"/>
                  </a:cubicBezTo>
                  <a:cubicBezTo>
                    <a:pt x="1720" y="2310"/>
                    <a:pt x="1685" y="2283"/>
                    <a:pt x="1650" y="2255"/>
                  </a:cubicBezTo>
                  <a:cubicBezTo>
                    <a:pt x="1628" y="2238"/>
                    <a:pt x="1607" y="2220"/>
                    <a:pt x="1586" y="2202"/>
                  </a:cubicBezTo>
                  <a:cubicBezTo>
                    <a:pt x="1561" y="2182"/>
                    <a:pt x="1536" y="2160"/>
                    <a:pt x="1510" y="2140"/>
                  </a:cubicBezTo>
                  <a:cubicBezTo>
                    <a:pt x="1481" y="2116"/>
                    <a:pt x="1450" y="2093"/>
                    <a:pt x="1422" y="2069"/>
                  </a:cubicBezTo>
                  <a:cubicBezTo>
                    <a:pt x="1372" y="2026"/>
                    <a:pt x="1313" y="1995"/>
                    <a:pt x="1255" y="1964"/>
                  </a:cubicBezTo>
                  <a:cubicBezTo>
                    <a:pt x="1212" y="1942"/>
                    <a:pt x="1168" y="1922"/>
                    <a:pt x="1124" y="1900"/>
                  </a:cubicBezTo>
                  <a:cubicBezTo>
                    <a:pt x="1117" y="1897"/>
                    <a:pt x="1110" y="1893"/>
                    <a:pt x="1104" y="1888"/>
                  </a:cubicBezTo>
                  <a:cubicBezTo>
                    <a:pt x="1102" y="1887"/>
                    <a:pt x="1099" y="1883"/>
                    <a:pt x="1099" y="1881"/>
                  </a:cubicBezTo>
                  <a:cubicBezTo>
                    <a:pt x="1100" y="1879"/>
                    <a:pt x="1104" y="1876"/>
                    <a:pt x="1106" y="1875"/>
                  </a:cubicBezTo>
                  <a:cubicBezTo>
                    <a:pt x="1121" y="1871"/>
                    <a:pt x="1136" y="1866"/>
                    <a:pt x="1152" y="1863"/>
                  </a:cubicBezTo>
                  <a:cubicBezTo>
                    <a:pt x="1229" y="1848"/>
                    <a:pt x="1307" y="1833"/>
                    <a:pt x="1385" y="1818"/>
                  </a:cubicBezTo>
                  <a:cubicBezTo>
                    <a:pt x="1437" y="1807"/>
                    <a:pt x="1491" y="1794"/>
                    <a:pt x="1543" y="1781"/>
                  </a:cubicBezTo>
                  <a:cubicBezTo>
                    <a:pt x="1587" y="1771"/>
                    <a:pt x="1630" y="1760"/>
                    <a:pt x="1674" y="1749"/>
                  </a:cubicBezTo>
                  <a:cubicBezTo>
                    <a:pt x="1733" y="1733"/>
                    <a:pt x="1792" y="1718"/>
                    <a:pt x="1852" y="1703"/>
                  </a:cubicBezTo>
                  <a:cubicBezTo>
                    <a:pt x="1901" y="1691"/>
                    <a:pt x="1949" y="1679"/>
                    <a:pt x="1998" y="1668"/>
                  </a:cubicBezTo>
                  <a:cubicBezTo>
                    <a:pt x="2002" y="1667"/>
                    <a:pt x="2006" y="1666"/>
                    <a:pt x="2010" y="1666"/>
                  </a:cubicBezTo>
                  <a:cubicBezTo>
                    <a:pt x="2017" y="1666"/>
                    <a:pt x="2023" y="1668"/>
                    <a:pt x="2030" y="1672"/>
                  </a:cubicBezTo>
                  <a:cubicBezTo>
                    <a:pt x="2050" y="1684"/>
                    <a:pt x="2072" y="1694"/>
                    <a:pt x="2092" y="1706"/>
                  </a:cubicBezTo>
                  <a:cubicBezTo>
                    <a:pt x="2151" y="1736"/>
                    <a:pt x="2207" y="1769"/>
                    <a:pt x="2261" y="1806"/>
                  </a:cubicBezTo>
                  <a:cubicBezTo>
                    <a:pt x="2295" y="1828"/>
                    <a:pt x="2329" y="1850"/>
                    <a:pt x="2365" y="1871"/>
                  </a:cubicBezTo>
                  <a:cubicBezTo>
                    <a:pt x="2407" y="1896"/>
                    <a:pt x="2449" y="1920"/>
                    <a:pt x="2492" y="1945"/>
                  </a:cubicBezTo>
                  <a:cubicBezTo>
                    <a:pt x="2562" y="1985"/>
                    <a:pt x="2633" y="2027"/>
                    <a:pt x="2706" y="2066"/>
                  </a:cubicBezTo>
                  <a:cubicBezTo>
                    <a:pt x="2784" y="2108"/>
                    <a:pt x="2865" y="2148"/>
                    <a:pt x="2948" y="2184"/>
                  </a:cubicBezTo>
                  <a:cubicBezTo>
                    <a:pt x="2992" y="2202"/>
                    <a:pt x="3038" y="2215"/>
                    <a:pt x="3085" y="2223"/>
                  </a:cubicBezTo>
                  <a:cubicBezTo>
                    <a:pt x="3103" y="2226"/>
                    <a:pt x="3119" y="2228"/>
                    <a:pt x="3136" y="2228"/>
                  </a:cubicBezTo>
                  <a:cubicBezTo>
                    <a:pt x="3179" y="2228"/>
                    <a:pt x="3221" y="2219"/>
                    <a:pt x="3261" y="2204"/>
                  </a:cubicBezTo>
                  <a:cubicBezTo>
                    <a:pt x="3280" y="2198"/>
                    <a:pt x="3297" y="2187"/>
                    <a:pt x="3311" y="2171"/>
                  </a:cubicBezTo>
                  <a:cubicBezTo>
                    <a:pt x="3330" y="2150"/>
                    <a:pt x="3329" y="2124"/>
                    <a:pt x="3310" y="2101"/>
                  </a:cubicBezTo>
                  <a:cubicBezTo>
                    <a:pt x="3300" y="2088"/>
                    <a:pt x="3287" y="2079"/>
                    <a:pt x="3275" y="2071"/>
                  </a:cubicBezTo>
                  <a:cubicBezTo>
                    <a:pt x="3266" y="2065"/>
                    <a:pt x="3256" y="2060"/>
                    <a:pt x="3248" y="2054"/>
                  </a:cubicBezTo>
                  <a:cubicBezTo>
                    <a:pt x="3184" y="2006"/>
                    <a:pt x="3114" y="1969"/>
                    <a:pt x="3042" y="1934"/>
                  </a:cubicBezTo>
                  <a:cubicBezTo>
                    <a:pt x="2977" y="1902"/>
                    <a:pt x="2910" y="1873"/>
                    <a:pt x="2842" y="1851"/>
                  </a:cubicBezTo>
                  <a:cubicBezTo>
                    <a:pt x="2782" y="1831"/>
                    <a:pt x="2722" y="1814"/>
                    <a:pt x="2662" y="1797"/>
                  </a:cubicBezTo>
                  <a:cubicBezTo>
                    <a:pt x="2571" y="1769"/>
                    <a:pt x="2480" y="1744"/>
                    <a:pt x="2388" y="1724"/>
                  </a:cubicBezTo>
                  <a:cubicBezTo>
                    <a:pt x="2300" y="1706"/>
                    <a:pt x="2213" y="1683"/>
                    <a:pt x="2127" y="1655"/>
                  </a:cubicBezTo>
                  <a:cubicBezTo>
                    <a:pt x="2106" y="1648"/>
                    <a:pt x="2084" y="1641"/>
                    <a:pt x="2063" y="1634"/>
                  </a:cubicBezTo>
                  <a:cubicBezTo>
                    <a:pt x="2056" y="1632"/>
                    <a:pt x="2054" y="1626"/>
                    <a:pt x="2059" y="1620"/>
                  </a:cubicBezTo>
                  <a:cubicBezTo>
                    <a:pt x="2063" y="1614"/>
                    <a:pt x="2067" y="1608"/>
                    <a:pt x="2072" y="1604"/>
                  </a:cubicBezTo>
                  <a:cubicBezTo>
                    <a:pt x="2116" y="1564"/>
                    <a:pt x="2152" y="1517"/>
                    <a:pt x="2193" y="1473"/>
                  </a:cubicBezTo>
                  <a:cubicBezTo>
                    <a:pt x="2223" y="1440"/>
                    <a:pt x="2254" y="1407"/>
                    <a:pt x="2284" y="1373"/>
                  </a:cubicBezTo>
                  <a:cubicBezTo>
                    <a:pt x="2317" y="1337"/>
                    <a:pt x="2350" y="1301"/>
                    <a:pt x="2380" y="1263"/>
                  </a:cubicBezTo>
                  <a:cubicBezTo>
                    <a:pt x="2416" y="1217"/>
                    <a:pt x="2455" y="1174"/>
                    <a:pt x="2489" y="1126"/>
                  </a:cubicBezTo>
                  <a:cubicBezTo>
                    <a:pt x="2491" y="1123"/>
                    <a:pt x="2493" y="1120"/>
                    <a:pt x="2496" y="1117"/>
                  </a:cubicBezTo>
                  <a:cubicBezTo>
                    <a:pt x="2525" y="1086"/>
                    <a:pt x="2545" y="1048"/>
                    <a:pt x="2565" y="1011"/>
                  </a:cubicBezTo>
                  <a:cubicBezTo>
                    <a:pt x="2594" y="958"/>
                    <a:pt x="2611" y="900"/>
                    <a:pt x="2630" y="843"/>
                  </a:cubicBezTo>
                  <a:cubicBezTo>
                    <a:pt x="2643" y="800"/>
                    <a:pt x="2650" y="756"/>
                    <a:pt x="2653" y="711"/>
                  </a:cubicBezTo>
                  <a:cubicBezTo>
                    <a:pt x="2656" y="665"/>
                    <a:pt x="2659" y="620"/>
                    <a:pt x="2661" y="575"/>
                  </a:cubicBezTo>
                  <a:cubicBezTo>
                    <a:pt x="2662" y="540"/>
                    <a:pt x="2659" y="503"/>
                    <a:pt x="2654" y="467"/>
                  </a:cubicBezTo>
                  <a:cubicBezTo>
                    <a:pt x="2646" y="413"/>
                    <a:pt x="2637" y="357"/>
                    <a:pt x="2632" y="303"/>
                  </a:cubicBezTo>
                  <a:cubicBezTo>
                    <a:pt x="2623" y="206"/>
                    <a:pt x="2578" y="120"/>
                    <a:pt x="2523" y="37"/>
                  </a:cubicBezTo>
                  <a:cubicBezTo>
                    <a:pt x="2515" y="25"/>
                    <a:pt x="2503" y="14"/>
                    <a:pt x="2490" y="7"/>
                  </a:cubicBezTo>
                  <a:cubicBezTo>
                    <a:pt x="2480" y="3"/>
                    <a:pt x="2471" y="1"/>
                    <a:pt x="246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36"/>
            <p:cNvSpPr/>
            <p:nvPr/>
          </p:nvSpPr>
          <p:spPr>
            <a:xfrm>
              <a:off x="6274173" y="4003427"/>
              <a:ext cx="507408" cy="404574"/>
            </a:xfrm>
            <a:custGeom>
              <a:avLst/>
              <a:gdLst/>
              <a:ahLst/>
              <a:cxnLst/>
              <a:rect l="l" t="t" r="r" b="b"/>
              <a:pathLst>
                <a:path w="4727" h="3769" extrusionOk="0">
                  <a:moveTo>
                    <a:pt x="1952" y="2300"/>
                  </a:moveTo>
                  <a:cubicBezTo>
                    <a:pt x="1959" y="2318"/>
                    <a:pt x="1958" y="2335"/>
                    <a:pt x="1959" y="2353"/>
                  </a:cubicBezTo>
                  <a:cubicBezTo>
                    <a:pt x="1960" y="2359"/>
                    <a:pt x="1960" y="2365"/>
                    <a:pt x="1961" y="2371"/>
                  </a:cubicBezTo>
                  <a:cubicBezTo>
                    <a:pt x="1970" y="2462"/>
                    <a:pt x="1978" y="2553"/>
                    <a:pt x="1986" y="2645"/>
                  </a:cubicBezTo>
                  <a:cubicBezTo>
                    <a:pt x="1987" y="2668"/>
                    <a:pt x="1988" y="2691"/>
                    <a:pt x="1989" y="2714"/>
                  </a:cubicBezTo>
                  <a:cubicBezTo>
                    <a:pt x="1989" y="2722"/>
                    <a:pt x="1985" y="2726"/>
                    <a:pt x="1979" y="2726"/>
                  </a:cubicBezTo>
                  <a:cubicBezTo>
                    <a:pt x="1977" y="2726"/>
                    <a:pt x="1975" y="2726"/>
                    <a:pt x="1973" y="2725"/>
                  </a:cubicBezTo>
                  <a:cubicBezTo>
                    <a:pt x="1968" y="2724"/>
                    <a:pt x="1961" y="2722"/>
                    <a:pt x="1956" y="2720"/>
                  </a:cubicBezTo>
                  <a:cubicBezTo>
                    <a:pt x="1885" y="2694"/>
                    <a:pt x="1811" y="2675"/>
                    <a:pt x="1737" y="2657"/>
                  </a:cubicBezTo>
                  <a:cubicBezTo>
                    <a:pt x="1727" y="2654"/>
                    <a:pt x="1717" y="2650"/>
                    <a:pt x="1707" y="2647"/>
                  </a:cubicBezTo>
                  <a:cubicBezTo>
                    <a:pt x="1696" y="2644"/>
                    <a:pt x="1694" y="2638"/>
                    <a:pt x="1699" y="2629"/>
                  </a:cubicBezTo>
                  <a:cubicBezTo>
                    <a:pt x="1712" y="2610"/>
                    <a:pt x="1724" y="2591"/>
                    <a:pt x="1736" y="2572"/>
                  </a:cubicBezTo>
                  <a:cubicBezTo>
                    <a:pt x="1770" y="2519"/>
                    <a:pt x="1807" y="2469"/>
                    <a:pt x="1847" y="2421"/>
                  </a:cubicBezTo>
                  <a:cubicBezTo>
                    <a:pt x="1868" y="2393"/>
                    <a:pt x="1890" y="2364"/>
                    <a:pt x="1912" y="2337"/>
                  </a:cubicBezTo>
                  <a:cubicBezTo>
                    <a:pt x="1924" y="2323"/>
                    <a:pt x="1933" y="2306"/>
                    <a:pt x="1952" y="2300"/>
                  </a:cubicBezTo>
                  <a:close/>
                  <a:moveTo>
                    <a:pt x="3325" y="1"/>
                  </a:moveTo>
                  <a:cubicBezTo>
                    <a:pt x="3320" y="1"/>
                    <a:pt x="3314" y="3"/>
                    <a:pt x="3309" y="7"/>
                  </a:cubicBezTo>
                  <a:cubicBezTo>
                    <a:pt x="3287" y="25"/>
                    <a:pt x="3266" y="42"/>
                    <a:pt x="3251" y="67"/>
                  </a:cubicBezTo>
                  <a:cubicBezTo>
                    <a:pt x="3235" y="94"/>
                    <a:pt x="3219" y="123"/>
                    <a:pt x="3204" y="152"/>
                  </a:cubicBezTo>
                  <a:cubicBezTo>
                    <a:pt x="3185" y="190"/>
                    <a:pt x="3167" y="230"/>
                    <a:pt x="3147" y="266"/>
                  </a:cubicBezTo>
                  <a:cubicBezTo>
                    <a:pt x="3121" y="316"/>
                    <a:pt x="3097" y="366"/>
                    <a:pt x="3072" y="415"/>
                  </a:cubicBezTo>
                  <a:cubicBezTo>
                    <a:pt x="3041" y="476"/>
                    <a:pt x="3016" y="540"/>
                    <a:pt x="2990" y="603"/>
                  </a:cubicBezTo>
                  <a:cubicBezTo>
                    <a:pt x="2968" y="658"/>
                    <a:pt x="2945" y="714"/>
                    <a:pt x="2920" y="768"/>
                  </a:cubicBezTo>
                  <a:cubicBezTo>
                    <a:pt x="2901" y="805"/>
                    <a:pt x="2883" y="843"/>
                    <a:pt x="2864" y="880"/>
                  </a:cubicBezTo>
                  <a:cubicBezTo>
                    <a:pt x="2848" y="913"/>
                    <a:pt x="2832" y="948"/>
                    <a:pt x="2815" y="982"/>
                  </a:cubicBezTo>
                  <a:cubicBezTo>
                    <a:pt x="2811" y="990"/>
                    <a:pt x="2805" y="996"/>
                    <a:pt x="2797" y="999"/>
                  </a:cubicBezTo>
                  <a:cubicBezTo>
                    <a:pt x="2737" y="1023"/>
                    <a:pt x="2678" y="1048"/>
                    <a:pt x="2619" y="1070"/>
                  </a:cubicBezTo>
                  <a:cubicBezTo>
                    <a:pt x="2489" y="1115"/>
                    <a:pt x="2358" y="1152"/>
                    <a:pt x="2225" y="1183"/>
                  </a:cubicBezTo>
                  <a:cubicBezTo>
                    <a:pt x="2140" y="1202"/>
                    <a:pt x="2055" y="1219"/>
                    <a:pt x="1970" y="1235"/>
                  </a:cubicBezTo>
                  <a:cubicBezTo>
                    <a:pt x="1899" y="1248"/>
                    <a:pt x="1827" y="1259"/>
                    <a:pt x="1757" y="1271"/>
                  </a:cubicBezTo>
                  <a:cubicBezTo>
                    <a:pt x="1717" y="1278"/>
                    <a:pt x="1676" y="1281"/>
                    <a:pt x="1635" y="1282"/>
                  </a:cubicBezTo>
                  <a:cubicBezTo>
                    <a:pt x="1629" y="1282"/>
                    <a:pt x="1622" y="1282"/>
                    <a:pt x="1616" y="1282"/>
                  </a:cubicBezTo>
                  <a:cubicBezTo>
                    <a:pt x="1574" y="1282"/>
                    <a:pt x="1532" y="1276"/>
                    <a:pt x="1490" y="1265"/>
                  </a:cubicBezTo>
                  <a:cubicBezTo>
                    <a:pt x="1474" y="1261"/>
                    <a:pt x="1460" y="1254"/>
                    <a:pt x="1448" y="1245"/>
                  </a:cubicBezTo>
                  <a:cubicBezTo>
                    <a:pt x="1419" y="1223"/>
                    <a:pt x="1390" y="1203"/>
                    <a:pt x="1362" y="1183"/>
                  </a:cubicBezTo>
                  <a:cubicBezTo>
                    <a:pt x="1316" y="1150"/>
                    <a:pt x="1268" y="1119"/>
                    <a:pt x="1221" y="1087"/>
                  </a:cubicBezTo>
                  <a:cubicBezTo>
                    <a:pt x="1165" y="1049"/>
                    <a:pt x="1107" y="1014"/>
                    <a:pt x="1048" y="979"/>
                  </a:cubicBezTo>
                  <a:cubicBezTo>
                    <a:pt x="973" y="934"/>
                    <a:pt x="892" y="896"/>
                    <a:pt x="811" y="862"/>
                  </a:cubicBezTo>
                  <a:cubicBezTo>
                    <a:pt x="728" y="827"/>
                    <a:pt x="645" y="796"/>
                    <a:pt x="559" y="770"/>
                  </a:cubicBezTo>
                  <a:cubicBezTo>
                    <a:pt x="486" y="749"/>
                    <a:pt x="415" y="732"/>
                    <a:pt x="340" y="723"/>
                  </a:cubicBezTo>
                  <a:cubicBezTo>
                    <a:pt x="274" y="715"/>
                    <a:pt x="210" y="714"/>
                    <a:pt x="145" y="712"/>
                  </a:cubicBezTo>
                  <a:cubicBezTo>
                    <a:pt x="125" y="712"/>
                    <a:pt x="106" y="712"/>
                    <a:pt x="85" y="714"/>
                  </a:cubicBezTo>
                  <a:cubicBezTo>
                    <a:pt x="65" y="717"/>
                    <a:pt x="45" y="723"/>
                    <a:pt x="29" y="734"/>
                  </a:cubicBezTo>
                  <a:cubicBezTo>
                    <a:pt x="3" y="753"/>
                    <a:pt x="0" y="776"/>
                    <a:pt x="22" y="804"/>
                  </a:cubicBezTo>
                  <a:cubicBezTo>
                    <a:pt x="32" y="817"/>
                    <a:pt x="44" y="830"/>
                    <a:pt x="58" y="841"/>
                  </a:cubicBezTo>
                  <a:cubicBezTo>
                    <a:pt x="86" y="861"/>
                    <a:pt x="114" y="882"/>
                    <a:pt x="143" y="900"/>
                  </a:cubicBezTo>
                  <a:cubicBezTo>
                    <a:pt x="217" y="945"/>
                    <a:pt x="294" y="982"/>
                    <a:pt x="375" y="1011"/>
                  </a:cubicBezTo>
                  <a:cubicBezTo>
                    <a:pt x="506" y="1059"/>
                    <a:pt x="638" y="1100"/>
                    <a:pt x="771" y="1143"/>
                  </a:cubicBezTo>
                  <a:cubicBezTo>
                    <a:pt x="867" y="1174"/>
                    <a:pt x="964" y="1198"/>
                    <a:pt x="1065" y="1211"/>
                  </a:cubicBezTo>
                  <a:cubicBezTo>
                    <a:pt x="1087" y="1214"/>
                    <a:pt x="1111" y="1217"/>
                    <a:pt x="1133" y="1221"/>
                  </a:cubicBezTo>
                  <a:cubicBezTo>
                    <a:pt x="1250" y="1241"/>
                    <a:pt x="1362" y="1277"/>
                    <a:pt x="1474" y="1314"/>
                  </a:cubicBezTo>
                  <a:cubicBezTo>
                    <a:pt x="1485" y="1318"/>
                    <a:pt x="1498" y="1324"/>
                    <a:pt x="1508" y="1330"/>
                  </a:cubicBezTo>
                  <a:cubicBezTo>
                    <a:pt x="1528" y="1342"/>
                    <a:pt x="1524" y="1354"/>
                    <a:pt x="1512" y="1362"/>
                  </a:cubicBezTo>
                  <a:cubicBezTo>
                    <a:pt x="1511" y="1363"/>
                    <a:pt x="1510" y="1364"/>
                    <a:pt x="1508" y="1366"/>
                  </a:cubicBezTo>
                  <a:cubicBezTo>
                    <a:pt x="1453" y="1414"/>
                    <a:pt x="1403" y="1467"/>
                    <a:pt x="1351" y="1520"/>
                  </a:cubicBezTo>
                  <a:cubicBezTo>
                    <a:pt x="1324" y="1549"/>
                    <a:pt x="1297" y="1579"/>
                    <a:pt x="1269" y="1608"/>
                  </a:cubicBezTo>
                  <a:cubicBezTo>
                    <a:pt x="1242" y="1638"/>
                    <a:pt x="1212" y="1667"/>
                    <a:pt x="1183" y="1696"/>
                  </a:cubicBezTo>
                  <a:cubicBezTo>
                    <a:pt x="1136" y="1746"/>
                    <a:pt x="1085" y="1792"/>
                    <a:pt x="1033" y="1836"/>
                  </a:cubicBezTo>
                  <a:cubicBezTo>
                    <a:pt x="984" y="1878"/>
                    <a:pt x="931" y="1915"/>
                    <a:pt x="878" y="1953"/>
                  </a:cubicBezTo>
                  <a:cubicBezTo>
                    <a:pt x="825" y="1991"/>
                    <a:pt x="775" y="2031"/>
                    <a:pt x="728" y="2075"/>
                  </a:cubicBezTo>
                  <a:cubicBezTo>
                    <a:pt x="691" y="2109"/>
                    <a:pt x="655" y="2142"/>
                    <a:pt x="618" y="2176"/>
                  </a:cubicBezTo>
                  <a:cubicBezTo>
                    <a:pt x="596" y="2196"/>
                    <a:pt x="571" y="2216"/>
                    <a:pt x="550" y="2239"/>
                  </a:cubicBezTo>
                  <a:cubicBezTo>
                    <a:pt x="491" y="2300"/>
                    <a:pt x="441" y="2368"/>
                    <a:pt x="402" y="2443"/>
                  </a:cubicBezTo>
                  <a:cubicBezTo>
                    <a:pt x="395" y="2456"/>
                    <a:pt x="389" y="2470"/>
                    <a:pt x="387" y="2486"/>
                  </a:cubicBezTo>
                  <a:cubicBezTo>
                    <a:pt x="380" y="2522"/>
                    <a:pt x="399" y="2550"/>
                    <a:pt x="437" y="2558"/>
                  </a:cubicBezTo>
                  <a:cubicBezTo>
                    <a:pt x="446" y="2560"/>
                    <a:pt x="456" y="2561"/>
                    <a:pt x="465" y="2561"/>
                  </a:cubicBezTo>
                  <a:cubicBezTo>
                    <a:pt x="470" y="2561"/>
                    <a:pt x="476" y="2561"/>
                    <a:pt x="481" y="2560"/>
                  </a:cubicBezTo>
                  <a:cubicBezTo>
                    <a:pt x="542" y="2555"/>
                    <a:pt x="600" y="2542"/>
                    <a:pt x="653" y="2514"/>
                  </a:cubicBezTo>
                  <a:cubicBezTo>
                    <a:pt x="758" y="2461"/>
                    <a:pt x="847" y="2387"/>
                    <a:pt x="921" y="2299"/>
                  </a:cubicBezTo>
                  <a:cubicBezTo>
                    <a:pt x="957" y="2258"/>
                    <a:pt x="993" y="2216"/>
                    <a:pt x="1031" y="2178"/>
                  </a:cubicBezTo>
                  <a:cubicBezTo>
                    <a:pt x="1076" y="2131"/>
                    <a:pt x="1117" y="2082"/>
                    <a:pt x="1162" y="2036"/>
                  </a:cubicBezTo>
                  <a:cubicBezTo>
                    <a:pt x="1184" y="2013"/>
                    <a:pt x="1207" y="1989"/>
                    <a:pt x="1230" y="1966"/>
                  </a:cubicBezTo>
                  <a:cubicBezTo>
                    <a:pt x="1259" y="1935"/>
                    <a:pt x="1289" y="1904"/>
                    <a:pt x="1317" y="1874"/>
                  </a:cubicBezTo>
                  <a:cubicBezTo>
                    <a:pt x="1330" y="1859"/>
                    <a:pt x="1341" y="1843"/>
                    <a:pt x="1351" y="1827"/>
                  </a:cubicBezTo>
                  <a:cubicBezTo>
                    <a:pt x="1389" y="1768"/>
                    <a:pt x="1421" y="1705"/>
                    <a:pt x="1448" y="1640"/>
                  </a:cubicBezTo>
                  <a:cubicBezTo>
                    <a:pt x="1475" y="1576"/>
                    <a:pt x="1503" y="1511"/>
                    <a:pt x="1535" y="1449"/>
                  </a:cubicBezTo>
                  <a:cubicBezTo>
                    <a:pt x="1551" y="1418"/>
                    <a:pt x="1567" y="1388"/>
                    <a:pt x="1587" y="1360"/>
                  </a:cubicBezTo>
                  <a:cubicBezTo>
                    <a:pt x="1596" y="1347"/>
                    <a:pt x="1606" y="1339"/>
                    <a:pt x="1623" y="1338"/>
                  </a:cubicBezTo>
                  <a:cubicBezTo>
                    <a:pt x="1630" y="1338"/>
                    <a:pt x="1636" y="1336"/>
                    <a:pt x="1643" y="1336"/>
                  </a:cubicBezTo>
                  <a:cubicBezTo>
                    <a:pt x="1711" y="1329"/>
                    <a:pt x="1778" y="1321"/>
                    <a:pt x="1846" y="1313"/>
                  </a:cubicBezTo>
                  <a:cubicBezTo>
                    <a:pt x="1886" y="1308"/>
                    <a:pt x="1925" y="1303"/>
                    <a:pt x="1965" y="1298"/>
                  </a:cubicBezTo>
                  <a:cubicBezTo>
                    <a:pt x="2020" y="1292"/>
                    <a:pt x="2075" y="1285"/>
                    <a:pt x="2130" y="1277"/>
                  </a:cubicBezTo>
                  <a:cubicBezTo>
                    <a:pt x="2205" y="1266"/>
                    <a:pt x="2280" y="1248"/>
                    <a:pt x="2354" y="1229"/>
                  </a:cubicBezTo>
                  <a:cubicBezTo>
                    <a:pt x="2442" y="1206"/>
                    <a:pt x="2529" y="1178"/>
                    <a:pt x="2611" y="1142"/>
                  </a:cubicBezTo>
                  <a:cubicBezTo>
                    <a:pt x="2653" y="1123"/>
                    <a:pt x="2694" y="1105"/>
                    <a:pt x="2735" y="1086"/>
                  </a:cubicBezTo>
                  <a:cubicBezTo>
                    <a:pt x="2742" y="1083"/>
                    <a:pt x="2751" y="1080"/>
                    <a:pt x="2758" y="1078"/>
                  </a:cubicBezTo>
                  <a:cubicBezTo>
                    <a:pt x="2761" y="1078"/>
                    <a:pt x="2763" y="1081"/>
                    <a:pt x="2762" y="1084"/>
                  </a:cubicBezTo>
                  <a:cubicBezTo>
                    <a:pt x="2761" y="1089"/>
                    <a:pt x="2758" y="1095"/>
                    <a:pt x="2755" y="1100"/>
                  </a:cubicBezTo>
                  <a:cubicBezTo>
                    <a:pt x="2738" y="1130"/>
                    <a:pt x="2722" y="1161"/>
                    <a:pt x="2705" y="1192"/>
                  </a:cubicBezTo>
                  <a:cubicBezTo>
                    <a:pt x="2686" y="1227"/>
                    <a:pt x="2668" y="1261"/>
                    <a:pt x="2647" y="1295"/>
                  </a:cubicBezTo>
                  <a:cubicBezTo>
                    <a:pt x="2602" y="1368"/>
                    <a:pt x="2553" y="1435"/>
                    <a:pt x="2504" y="1504"/>
                  </a:cubicBezTo>
                  <a:cubicBezTo>
                    <a:pt x="2474" y="1546"/>
                    <a:pt x="2443" y="1587"/>
                    <a:pt x="2411" y="1628"/>
                  </a:cubicBezTo>
                  <a:cubicBezTo>
                    <a:pt x="2409" y="1631"/>
                    <a:pt x="2406" y="1634"/>
                    <a:pt x="2404" y="1637"/>
                  </a:cubicBezTo>
                  <a:cubicBezTo>
                    <a:pt x="2377" y="1670"/>
                    <a:pt x="2349" y="1703"/>
                    <a:pt x="2323" y="1735"/>
                  </a:cubicBezTo>
                  <a:cubicBezTo>
                    <a:pt x="2288" y="1779"/>
                    <a:pt x="2254" y="1822"/>
                    <a:pt x="2220" y="1866"/>
                  </a:cubicBezTo>
                  <a:cubicBezTo>
                    <a:pt x="2219" y="1867"/>
                    <a:pt x="2217" y="1869"/>
                    <a:pt x="2216" y="1870"/>
                  </a:cubicBezTo>
                  <a:cubicBezTo>
                    <a:pt x="2172" y="1918"/>
                    <a:pt x="2138" y="1973"/>
                    <a:pt x="2096" y="2021"/>
                  </a:cubicBezTo>
                  <a:cubicBezTo>
                    <a:pt x="2063" y="2059"/>
                    <a:pt x="2033" y="2100"/>
                    <a:pt x="2001" y="2140"/>
                  </a:cubicBezTo>
                  <a:cubicBezTo>
                    <a:pt x="1938" y="2216"/>
                    <a:pt x="1878" y="2296"/>
                    <a:pt x="1820" y="2378"/>
                  </a:cubicBezTo>
                  <a:cubicBezTo>
                    <a:pt x="1783" y="2429"/>
                    <a:pt x="1744" y="2480"/>
                    <a:pt x="1707" y="2530"/>
                  </a:cubicBezTo>
                  <a:cubicBezTo>
                    <a:pt x="1695" y="2546"/>
                    <a:pt x="1683" y="2561"/>
                    <a:pt x="1671" y="2577"/>
                  </a:cubicBezTo>
                  <a:cubicBezTo>
                    <a:pt x="1665" y="2585"/>
                    <a:pt x="1658" y="2593"/>
                    <a:pt x="1653" y="2601"/>
                  </a:cubicBezTo>
                  <a:cubicBezTo>
                    <a:pt x="1640" y="2622"/>
                    <a:pt x="1636" y="2629"/>
                    <a:pt x="1624" y="2629"/>
                  </a:cubicBezTo>
                  <a:cubicBezTo>
                    <a:pt x="1618" y="2629"/>
                    <a:pt x="1610" y="2628"/>
                    <a:pt x="1599" y="2625"/>
                  </a:cubicBezTo>
                  <a:cubicBezTo>
                    <a:pt x="1526" y="2609"/>
                    <a:pt x="1453" y="2599"/>
                    <a:pt x="1379" y="2595"/>
                  </a:cubicBezTo>
                  <a:cubicBezTo>
                    <a:pt x="1322" y="2593"/>
                    <a:pt x="1264" y="2592"/>
                    <a:pt x="1208" y="2590"/>
                  </a:cubicBezTo>
                  <a:cubicBezTo>
                    <a:pt x="1181" y="2589"/>
                    <a:pt x="1154" y="2589"/>
                    <a:pt x="1128" y="2589"/>
                  </a:cubicBezTo>
                  <a:cubicBezTo>
                    <a:pt x="1117" y="2589"/>
                    <a:pt x="1106" y="2589"/>
                    <a:pt x="1095" y="2589"/>
                  </a:cubicBezTo>
                  <a:cubicBezTo>
                    <a:pt x="1022" y="2591"/>
                    <a:pt x="948" y="2597"/>
                    <a:pt x="875" y="2602"/>
                  </a:cubicBezTo>
                  <a:cubicBezTo>
                    <a:pt x="816" y="2607"/>
                    <a:pt x="762" y="2622"/>
                    <a:pt x="710" y="2648"/>
                  </a:cubicBezTo>
                  <a:cubicBezTo>
                    <a:pt x="687" y="2660"/>
                    <a:pt x="665" y="2671"/>
                    <a:pt x="644" y="2684"/>
                  </a:cubicBezTo>
                  <a:cubicBezTo>
                    <a:pt x="578" y="2727"/>
                    <a:pt x="511" y="2767"/>
                    <a:pt x="443" y="2806"/>
                  </a:cubicBezTo>
                  <a:cubicBezTo>
                    <a:pt x="425" y="2816"/>
                    <a:pt x="409" y="2829"/>
                    <a:pt x="390" y="2841"/>
                  </a:cubicBezTo>
                  <a:cubicBezTo>
                    <a:pt x="377" y="2850"/>
                    <a:pt x="366" y="2862"/>
                    <a:pt x="356" y="2876"/>
                  </a:cubicBezTo>
                  <a:cubicBezTo>
                    <a:pt x="337" y="2902"/>
                    <a:pt x="344" y="2930"/>
                    <a:pt x="375" y="2945"/>
                  </a:cubicBezTo>
                  <a:cubicBezTo>
                    <a:pt x="386" y="2950"/>
                    <a:pt x="397" y="2955"/>
                    <a:pt x="409" y="2958"/>
                  </a:cubicBezTo>
                  <a:cubicBezTo>
                    <a:pt x="479" y="2975"/>
                    <a:pt x="549" y="2987"/>
                    <a:pt x="621" y="2987"/>
                  </a:cubicBezTo>
                  <a:cubicBezTo>
                    <a:pt x="631" y="2987"/>
                    <a:pt x="641" y="2987"/>
                    <a:pt x="651" y="2986"/>
                  </a:cubicBezTo>
                  <a:cubicBezTo>
                    <a:pt x="739" y="2981"/>
                    <a:pt x="828" y="2973"/>
                    <a:pt x="916" y="2970"/>
                  </a:cubicBezTo>
                  <a:cubicBezTo>
                    <a:pt x="956" y="2968"/>
                    <a:pt x="995" y="2962"/>
                    <a:pt x="1034" y="2957"/>
                  </a:cubicBezTo>
                  <a:cubicBezTo>
                    <a:pt x="1067" y="2952"/>
                    <a:pt x="1098" y="2948"/>
                    <a:pt x="1130" y="2942"/>
                  </a:cubicBezTo>
                  <a:cubicBezTo>
                    <a:pt x="1201" y="2928"/>
                    <a:pt x="1271" y="2913"/>
                    <a:pt x="1342" y="2898"/>
                  </a:cubicBezTo>
                  <a:cubicBezTo>
                    <a:pt x="1374" y="2892"/>
                    <a:pt x="1405" y="2888"/>
                    <a:pt x="1436" y="2883"/>
                  </a:cubicBezTo>
                  <a:lnTo>
                    <a:pt x="1566" y="2858"/>
                  </a:lnTo>
                  <a:cubicBezTo>
                    <a:pt x="1617" y="2849"/>
                    <a:pt x="1667" y="2832"/>
                    <a:pt x="1716" y="2816"/>
                  </a:cubicBezTo>
                  <a:cubicBezTo>
                    <a:pt x="1747" y="2805"/>
                    <a:pt x="1780" y="2795"/>
                    <a:pt x="1812" y="2785"/>
                  </a:cubicBezTo>
                  <a:cubicBezTo>
                    <a:pt x="1850" y="2773"/>
                    <a:pt x="1888" y="2767"/>
                    <a:pt x="1928" y="2767"/>
                  </a:cubicBezTo>
                  <a:cubicBezTo>
                    <a:pt x="1941" y="2767"/>
                    <a:pt x="1955" y="2768"/>
                    <a:pt x="1969" y="2769"/>
                  </a:cubicBezTo>
                  <a:cubicBezTo>
                    <a:pt x="1982" y="2771"/>
                    <a:pt x="1991" y="2775"/>
                    <a:pt x="1996" y="2788"/>
                  </a:cubicBezTo>
                  <a:cubicBezTo>
                    <a:pt x="2002" y="2801"/>
                    <a:pt x="2010" y="2814"/>
                    <a:pt x="2015" y="2829"/>
                  </a:cubicBezTo>
                  <a:cubicBezTo>
                    <a:pt x="2024" y="2859"/>
                    <a:pt x="2033" y="2889"/>
                    <a:pt x="2042" y="2920"/>
                  </a:cubicBezTo>
                  <a:cubicBezTo>
                    <a:pt x="2068" y="3011"/>
                    <a:pt x="2082" y="3105"/>
                    <a:pt x="2099" y="3198"/>
                  </a:cubicBezTo>
                  <a:cubicBezTo>
                    <a:pt x="2111" y="3265"/>
                    <a:pt x="2123" y="3331"/>
                    <a:pt x="2146" y="3396"/>
                  </a:cubicBezTo>
                  <a:cubicBezTo>
                    <a:pt x="2154" y="3420"/>
                    <a:pt x="2164" y="3444"/>
                    <a:pt x="2177" y="3466"/>
                  </a:cubicBezTo>
                  <a:cubicBezTo>
                    <a:pt x="2213" y="3524"/>
                    <a:pt x="2254" y="3579"/>
                    <a:pt x="2294" y="3634"/>
                  </a:cubicBezTo>
                  <a:cubicBezTo>
                    <a:pt x="2320" y="3670"/>
                    <a:pt x="2354" y="3698"/>
                    <a:pt x="2393" y="3717"/>
                  </a:cubicBezTo>
                  <a:cubicBezTo>
                    <a:pt x="2411" y="3725"/>
                    <a:pt x="2427" y="3736"/>
                    <a:pt x="2445" y="3746"/>
                  </a:cubicBezTo>
                  <a:cubicBezTo>
                    <a:pt x="2455" y="3751"/>
                    <a:pt x="2464" y="3756"/>
                    <a:pt x="2474" y="3760"/>
                  </a:cubicBezTo>
                  <a:cubicBezTo>
                    <a:pt x="2488" y="3766"/>
                    <a:pt x="2500" y="3769"/>
                    <a:pt x="2511" y="3769"/>
                  </a:cubicBezTo>
                  <a:cubicBezTo>
                    <a:pt x="2541" y="3769"/>
                    <a:pt x="2562" y="3747"/>
                    <a:pt x="2571" y="3707"/>
                  </a:cubicBezTo>
                  <a:cubicBezTo>
                    <a:pt x="2577" y="3680"/>
                    <a:pt x="2574" y="3654"/>
                    <a:pt x="2569" y="3628"/>
                  </a:cubicBezTo>
                  <a:cubicBezTo>
                    <a:pt x="2557" y="3559"/>
                    <a:pt x="2537" y="3493"/>
                    <a:pt x="2507" y="3431"/>
                  </a:cubicBezTo>
                  <a:cubicBezTo>
                    <a:pt x="2467" y="3348"/>
                    <a:pt x="2424" y="3266"/>
                    <a:pt x="2380" y="3185"/>
                  </a:cubicBezTo>
                  <a:cubicBezTo>
                    <a:pt x="2345" y="3121"/>
                    <a:pt x="2307" y="3060"/>
                    <a:pt x="2260" y="3004"/>
                  </a:cubicBezTo>
                  <a:cubicBezTo>
                    <a:pt x="2229" y="2965"/>
                    <a:pt x="2195" y="2928"/>
                    <a:pt x="2161" y="2890"/>
                  </a:cubicBezTo>
                  <a:cubicBezTo>
                    <a:pt x="2132" y="2857"/>
                    <a:pt x="2105" y="2825"/>
                    <a:pt x="2071" y="2797"/>
                  </a:cubicBezTo>
                  <a:cubicBezTo>
                    <a:pt x="2059" y="2787"/>
                    <a:pt x="2056" y="2774"/>
                    <a:pt x="2055" y="2760"/>
                  </a:cubicBezTo>
                  <a:cubicBezTo>
                    <a:pt x="2052" y="2710"/>
                    <a:pt x="2046" y="2661"/>
                    <a:pt x="2043" y="2611"/>
                  </a:cubicBezTo>
                  <a:cubicBezTo>
                    <a:pt x="2039" y="2547"/>
                    <a:pt x="2035" y="2484"/>
                    <a:pt x="2027" y="2421"/>
                  </a:cubicBezTo>
                  <a:cubicBezTo>
                    <a:pt x="2020" y="2372"/>
                    <a:pt x="2014" y="2322"/>
                    <a:pt x="2006" y="2274"/>
                  </a:cubicBezTo>
                  <a:cubicBezTo>
                    <a:pt x="2005" y="2266"/>
                    <a:pt x="2004" y="2257"/>
                    <a:pt x="2004" y="2250"/>
                  </a:cubicBezTo>
                  <a:cubicBezTo>
                    <a:pt x="2002" y="2240"/>
                    <a:pt x="2005" y="2231"/>
                    <a:pt x="2012" y="2222"/>
                  </a:cubicBezTo>
                  <a:cubicBezTo>
                    <a:pt x="2017" y="2215"/>
                    <a:pt x="2021" y="2209"/>
                    <a:pt x="2026" y="2203"/>
                  </a:cubicBezTo>
                  <a:cubicBezTo>
                    <a:pt x="2056" y="2166"/>
                    <a:pt x="2086" y="2129"/>
                    <a:pt x="2116" y="2093"/>
                  </a:cubicBezTo>
                  <a:cubicBezTo>
                    <a:pt x="2168" y="2026"/>
                    <a:pt x="2219" y="1960"/>
                    <a:pt x="2271" y="1893"/>
                  </a:cubicBezTo>
                  <a:cubicBezTo>
                    <a:pt x="2274" y="1890"/>
                    <a:pt x="2276" y="1887"/>
                    <a:pt x="2279" y="1884"/>
                  </a:cubicBezTo>
                  <a:cubicBezTo>
                    <a:pt x="2314" y="1841"/>
                    <a:pt x="2348" y="1798"/>
                    <a:pt x="2383" y="1754"/>
                  </a:cubicBezTo>
                  <a:cubicBezTo>
                    <a:pt x="2411" y="1719"/>
                    <a:pt x="2438" y="1684"/>
                    <a:pt x="2466" y="1649"/>
                  </a:cubicBezTo>
                  <a:cubicBezTo>
                    <a:pt x="2484" y="1627"/>
                    <a:pt x="2501" y="1606"/>
                    <a:pt x="2519" y="1585"/>
                  </a:cubicBezTo>
                  <a:cubicBezTo>
                    <a:pt x="2540" y="1559"/>
                    <a:pt x="2561" y="1535"/>
                    <a:pt x="2582" y="1509"/>
                  </a:cubicBezTo>
                  <a:cubicBezTo>
                    <a:pt x="2606" y="1480"/>
                    <a:pt x="2628" y="1449"/>
                    <a:pt x="2652" y="1420"/>
                  </a:cubicBezTo>
                  <a:cubicBezTo>
                    <a:pt x="2695" y="1370"/>
                    <a:pt x="2726" y="1313"/>
                    <a:pt x="2757" y="1254"/>
                  </a:cubicBezTo>
                  <a:cubicBezTo>
                    <a:pt x="2779" y="1211"/>
                    <a:pt x="2800" y="1166"/>
                    <a:pt x="2821" y="1123"/>
                  </a:cubicBezTo>
                  <a:cubicBezTo>
                    <a:pt x="2824" y="1116"/>
                    <a:pt x="2828" y="1109"/>
                    <a:pt x="2834" y="1102"/>
                  </a:cubicBezTo>
                  <a:cubicBezTo>
                    <a:pt x="2835" y="1100"/>
                    <a:pt x="2839" y="1099"/>
                    <a:pt x="2841" y="1099"/>
                  </a:cubicBezTo>
                  <a:cubicBezTo>
                    <a:pt x="2843" y="1100"/>
                    <a:pt x="2845" y="1102"/>
                    <a:pt x="2846" y="1105"/>
                  </a:cubicBezTo>
                  <a:cubicBezTo>
                    <a:pt x="2850" y="1120"/>
                    <a:pt x="2855" y="1135"/>
                    <a:pt x="2858" y="1151"/>
                  </a:cubicBezTo>
                  <a:cubicBezTo>
                    <a:pt x="2874" y="1229"/>
                    <a:pt x="2888" y="1306"/>
                    <a:pt x="2903" y="1383"/>
                  </a:cubicBezTo>
                  <a:cubicBezTo>
                    <a:pt x="2914" y="1436"/>
                    <a:pt x="2928" y="1489"/>
                    <a:pt x="2940" y="1542"/>
                  </a:cubicBezTo>
                  <a:cubicBezTo>
                    <a:pt x="2950" y="1586"/>
                    <a:pt x="2962" y="1629"/>
                    <a:pt x="2973" y="1673"/>
                  </a:cubicBezTo>
                  <a:cubicBezTo>
                    <a:pt x="2988" y="1732"/>
                    <a:pt x="3004" y="1792"/>
                    <a:pt x="3018" y="1851"/>
                  </a:cubicBezTo>
                  <a:cubicBezTo>
                    <a:pt x="3030" y="1900"/>
                    <a:pt x="3042" y="1948"/>
                    <a:pt x="3054" y="1997"/>
                  </a:cubicBezTo>
                  <a:cubicBezTo>
                    <a:pt x="3057" y="2009"/>
                    <a:pt x="3056" y="2019"/>
                    <a:pt x="3050" y="2029"/>
                  </a:cubicBezTo>
                  <a:cubicBezTo>
                    <a:pt x="3038" y="2050"/>
                    <a:pt x="3027" y="2070"/>
                    <a:pt x="3016" y="2092"/>
                  </a:cubicBezTo>
                  <a:cubicBezTo>
                    <a:pt x="2985" y="2149"/>
                    <a:pt x="2952" y="2205"/>
                    <a:pt x="2917" y="2260"/>
                  </a:cubicBezTo>
                  <a:cubicBezTo>
                    <a:pt x="2894" y="2294"/>
                    <a:pt x="2871" y="2328"/>
                    <a:pt x="2851" y="2364"/>
                  </a:cubicBezTo>
                  <a:cubicBezTo>
                    <a:pt x="2825" y="2406"/>
                    <a:pt x="2801" y="2448"/>
                    <a:pt x="2777" y="2491"/>
                  </a:cubicBezTo>
                  <a:cubicBezTo>
                    <a:pt x="2736" y="2561"/>
                    <a:pt x="2694" y="2632"/>
                    <a:pt x="2657" y="2705"/>
                  </a:cubicBezTo>
                  <a:cubicBezTo>
                    <a:pt x="2614" y="2784"/>
                    <a:pt x="2575" y="2864"/>
                    <a:pt x="2539" y="2947"/>
                  </a:cubicBezTo>
                  <a:cubicBezTo>
                    <a:pt x="2519" y="2991"/>
                    <a:pt x="2506" y="3037"/>
                    <a:pt x="2498" y="3085"/>
                  </a:cubicBezTo>
                  <a:cubicBezTo>
                    <a:pt x="2489" y="3146"/>
                    <a:pt x="2497" y="3204"/>
                    <a:pt x="2517" y="3261"/>
                  </a:cubicBezTo>
                  <a:cubicBezTo>
                    <a:pt x="2524" y="3279"/>
                    <a:pt x="2535" y="3296"/>
                    <a:pt x="2550" y="3310"/>
                  </a:cubicBezTo>
                  <a:cubicBezTo>
                    <a:pt x="2561" y="3319"/>
                    <a:pt x="2572" y="3324"/>
                    <a:pt x="2584" y="3324"/>
                  </a:cubicBezTo>
                  <a:cubicBezTo>
                    <a:pt x="2596" y="3324"/>
                    <a:pt x="2609" y="3319"/>
                    <a:pt x="2621" y="3309"/>
                  </a:cubicBezTo>
                  <a:cubicBezTo>
                    <a:pt x="2633" y="3299"/>
                    <a:pt x="2642" y="3286"/>
                    <a:pt x="2651" y="3274"/>
                  </a:cubicBezTo>
                  <a:cubicBezTo>
                    <a:pt x="2657" y="3265"/>
                    <a:pt x="2662" y="3255"/>
                    <a:pt x="2668" y="3247"/>
                  </a:cubicBezTo>
                  <a:cubicBezTo>
                    <a:pt x="2716" y="3183"/>
                    <a:pt x="2754" y="3113"/>
                    <a:pt x="2788" y="3042"/>
                  </a:cubicBezTo>
                  <a:cubicBezTo>
                    <a:pt x="2819" y="2976"/>
                    <a:pt x="2848" y="2909"/>
                    <a:pt x="2870" y="2841"/>
                  </a:cubicBezTo>
                  <a:cubicBezTo>
                    <a:pt x="2890" y="2782"/>
                    <a:pt x="2907" y="2721"/>
                    <a:pt x="2926" y="2661"/>
                  </a:cubicBezTo>
                  <a:cubicBezTo>
                    <a:pt x="2952" y="2571"/>
                    <a:pt x="2977" y="2480"/>
                    <a:pt x="2997" y="2387"/>
                  </a:cubicBezTo>
                  <a:cubicBezTo>
                    <a:pt x="3016" y="2299"/>
                    <a:pt x="3038" y="2212"/>
                    <a:pt x="3066" y="2126"/>
                  </a:cubicBezTo>
                  <a:cubicBezTo>
                    <a:pt x="3073" y="2105"/>
                    <a:pt x="3080" y="2083"/>
                    <a:pt x="3087" y="2062"/>
                  </a:cubicBezTo>
                  <a:cubicBezTo>
                    <a:pt x="3089" y="2057"/>
                    <a:pt x="3092" y="2055"/>
                    <a:pt x="3095" y="2055"/>
                  </a:cubicBezTo>
                  <a:cubicBezTo>
                    <a:pt x="3097" y="2055"/>
                    <a:pt x="3099" y="2056"/>
                    <a:pt x="3102" y="2058"/>
                  </a:cubicBezTo>
                  <a:cubicBezTo>
                    <a:pt x="3107" y="2062"/>
                    <a:pt x="3113" y="2066"/>
                    <a:pt x="3118" y="2071"/>
                  </a:cubicBezTo>
                  <a:cubicBezTo>
                    <a:pt x="3158" y="2115"/>
                    <a:pt x="3205" y="2151"/>
                    <a:pt x="3248" y="2192"/>
                  </a:cubicBezTo>
                  <a:cubicBezTo>
                    <a:pt x="3282" y="2223"/>
                    <a:pt x="3316" y="2253"/>
                    <a:pt x="3350" y="2283"/>
                  </a:cubicBezTo>
                  <a:cubicBezTo>
                    <a:pt x="3385" y="2316"/>
                    <a:pt x="3420" y="2350"/>
                    <a:pt x="3458" y="2379"/>
                  </a:cubicBezTo>
                  <a:cubicBezTo>
                    <a:pt x="3504" y="2415"/>
                    <a:pt x="3547" y="2455"/>
                    <a:pt x="3595" y="2488"/>
                  </a:cubicBezTo>
                  <a:cubicBezTo>
                    <a:pt x="3598" y="2490"/>
                    <a:pt x="3601" y="2492"/>
                    <a:pt x="3604" y="2495"/>
                  </a:cubicBezTo>
                  <a:cubicBezTo>
                    <a:pt x="3635" y="2526"/>
                    <a:pt x="3673" y="2544"/>
                    <a:pt x="3711" y="2564"/>
                  </a:cubicBezTo>
                  <a:cubicBezTo>
                    <a:pt x="3764" y="2593"/>
                    <a:pt x="3821" y="2611"/>
                    <a:pt x="3880" y="2629"/>
                  </a:cubicBezTo>
                  <a:cubicBezTo>
                    <a:pt x="3922" y="2643"/>
                    <a:pt x="3966" y="2650"/>
                    <a:pt x="4011" y="2653"/>
                  </a:cubicBezTo>
                  <a:cubicBezTo>
                    <a:pt x="4056" y="2656"/>
                    <a:pt x="4101" y="2658"/>
                    <a:pt x="4146" y="2660"/>
                  </a:cubicBezTo>
                  <a:cubicBezTo>
                    <a:pt x="4151" y="2660"/>
                    <a:pt x="4156" y="2660"/>
                    <a:pt x="4160" y="2660"/>
                  </a:cubicBezTo>
                  <a:cubicBezTo>
                    <a:pt x="4192" y="2660"/>
                    <a:pt x="4223" y="2657"/>
                    <a:pt x="4255" y="2654"/>
                  </a:cubicBezTo>
                  <a:cubicBezTo>
                    <a:pt x="4310" y="2646"/>
                    <a:pt x="4364" y="2636"/>
                    <a:pt x="4418" y="2631"/>
                  </a:cubicBezTo>
                  <a:cubicBezTo>
                    <a:pt x="4515" y="2623"/>
                    <a:pt x="4601" y="2577"/>
                    <a:pt x="4684" y="2523"/>
                  </a:cubicBezTo>
                  <a:cubicBezTo>
                    <a:pt x="4698" y="2514"/>
                    <a:pt x="4707" y="2502"/>
                    <a:pt x="4714" y="2489"/>
                  </a:cubicBezTo>
                  <a:cubicBezTo>
                    <a:pt x="4726" y="2464"/>
                    <a:pt x="4723" y="2442"/>
                    <a:pt x="4705" y="2425"/>
                  </a:cubicBezTo>
                  <a:cubicBezTo>
                    <a:pt x="4698" y="2418"/>
                    <a:pt x="4690" y="2413"/>
                    <a:pt x="4680" y="2409"/>
                  </a:cubicBezTo>
                  <a:cubicBezTo>
                    <a:pt x="4658" y="2399"/>
                    <a:pt x="4634" y="2390"/>
                    <a:pt x="4610" y="2386"/>
                  </a:cubicBezTo>
                  <a:cubicBezTo>
                    <a:pt x="4557" y="2377"/>
                    <a:pt x="4505" y="2375"/>
                    <a:pt x="4452" y="2373"/>
                  </a:cubicBezTo>
                  <a:cubicBezTo>
                    <a:pt x="4358" y="2370"/>
                    <a:pt x="4264" y="2364"/>
                    <a:pt x="4171" y="2354"/>
                  </a:cubicBezTo>
                  <a:cubicBezTo>
                    <a:pt x="4132" y="2350"/>
                    <a:pt x="4092" y="2346"/>
                    <a:pt x="4052" y="2343"/>
                  </a:cubicBezTo>
                  <a:cubicBezTo>
                    <a:pt x="3994" y="2339"/>
                    <a:pt x="3938" y="2333"/>
                    <a:pt x="3883" y="2323"/>
                  </a:cubicBezTo>
                  <a:cubicBezTo>
                    <a:pt x="3801" y="2308"/>
                    <a:pt x="3725" y="2278"/>
                    <a:pt x="3649" y="2244"/>
                  </a:cubicBezTo>
                  <a:cubicBezTo>
                    <a:pt x="3562" y="2205"/>
                    <a:pt x="3474" y="2167"/>
                    <a:pt x="3385" y="2134"/>
                  </a:cubicBezTo>
                  <a:cubicBezTo>
                    <a:pt x="3296" y="2102"/>
                    <a:pt x="3214" y="2057"/>
                    <a:pt x="3131" y="2014"/>
                  </a:cubicBezTo>
                  <a:cubicBezTo>
                    <a:pt x="3122" y="2010"/>
                    <a:pt x="3115" y="2003"/>
                    <a:pt x="3113" y="1992"/>
                  </a:cubicBezTo>
                  <a:cubicBezTo>
                    <a:pt x="3110" y="1980"/>
                    <a:pt x="3106" y="1969"/>
                    <a:pt x="3103" y="1957"/>
                  </a:cubicBezTo>
                  <a:cubicBezTo>
                    <a:pt x="3081" y="1872"/>
                    <a:pt x="3063" y="1787"/>
                    <a:pt x="3044" y="1702"/>
                  </a:cubicBezTo>
                  <a:cubicBezTo>
                    <a:pt x="3022" y="1601"/>
                    <a:pt x="2998" y="1501"/>
                    <a:pt x="2978" y="1402"/>
                  </a:cubicBezTo>
                  <a:cubicBezTo>
                    <a:pt x="2949" y="1262"/>
                    <a:pt x="2922" y="1124"/>
                    <a:pt x="2903" y="984"/>
                  </a:cubicBezTo>
                  <a:cubicBezTo>
                    <a:pt x="2901" y="966"/>
                    <a:pt x="2905" y="949"/>
                    <a:pt x="2913" y="933"/>
                  </a:cubicBezTo>
                  <a:cubicBezTo>
                    <a:pt x="2940" y="881"/>
                    <a:pt x="2966" y="827"/>
                    <a:pt x="2991" y="775"/>
                  </a:cubicBezTo>
                  <a:cubicBezTo>
                    <a:pt x="3017" y="720"/>
                    <a:pt x="3041" y="665"/>
                    <a:pt x="3068" y="609"/>
                  </a:cubicBezTo>
                  <a:cubicBezTo>
                    <a:pt x="3086" y="568"/>
                    <a:pt x="3107" y="527"/>
                    <a:pt x="3126" y="485"/>
                  </a:cubicBezTo>
                  <a:cubicBezTo>
                    <a:pt x="3143" y="453"/>
                    <a:pt x="3159" y="420"/>
                    <a:pt x="3176" y="387"/>
                  </a:cubicBezTo>
                  <a:cubicBezTo>
                    <a:pt x="3197" y="345"/>
                    <a:pt x="3219" y="304"/>
                    <a:pt x="3240" y="262"/>
                  </a:cubicBezTo>
                  <a:cubicBezTo>
                    <a:pt x="3243" y="258"/>
                    <a:pt x="3244" y="254"/>
                    <a:pt x="3246" y="249"/>
                  </a:cubicBezTo>
                  <a:cubicBezTo>
                    <a:pt x="3264" y="214"/>
                    <a:pt x="3280" y="179"/>
                    <a:pt x="3297" y="145"/>
                  </a:cubicBezTo>
                  <a:cubicBezTo>
                    <a:pt x="3313" y="113"/>
                    <a:pt x="3329" y="80"/>
                    <a:pt x="3345" y="48"/>
                  </a:cubicBezTo>
                  <a:cubicBezTo>
                    <a:pt x="3346" y="45"/>
                    <a:pt x="3347" y="43"/>
                    <a:pt x="3349" y="40"/>
                  </a:cubicBezTo>
                  <a:cubicBezTo>
                    <a:pt x="3354" y="26"/>
                    <a:pt x="3351" y="15"/>
                    <a:pt x="3338" y="5"/>
                  </a:cubicBezTo>
                  <a:cubicBezTo>
                    <a:pt x="3334" y="2"/>
                    <a:pt x="3329" y="1"/>
                    <a:pt x="33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36"/>
            <p:cNvSpPr/>
            <p:nvPr/>
          </p:nvSpPr>
          <p:spPr>
            <a:xfrm>
              <a:off x="5340723" y="4082754"/>
              <a:ext cx="343603" cy="358953"/>
            </a:xfrm>
            <a:custGeom>
              <a:avLst/>
              <a:gdLst/>
              <a:ahLst/>
              <a:cxnLst/>
              <a:rect l="l" t="t" r="r" b="b"/>
              <a:pathLst>
                <a:path w="3201" h="3344" extrusionOk="0">
                  <a:moveTo>
                    <a:pt x="2697" y="2468"/>
                  </a:moveTo>
                  <a:cubicBezTo>
                    <a:pt x="2699" y="2468"/>
                    <a:pt x="2702" y="2469"/>
                    <a:pt x="2705" y="2470"/>
                  </a:cubicBezTo>
                  <a:cubicBezTo>
                    <a:pt x="2724" y="2483"/>
                    <a:pt x="2744" y="2495"/>
                    <a:pt x="2762" y="2507"/>
                  </a:cubicBezTo>
                  <a:cubicBezTo>
                    <a:pt x="2815" y="2541"/>
                    <a:pt x="2865" y="2577"/>
                    <a:pt x="2913" y="2617"/>
                  </a:cubicBezTo>
                  <a:cubicBezTo>
                    <a:pt x="2941" y="2639"/>
                    <a:pt x="2970" y="2660"/>
                    <a:pt x="2997" y="2682"/>
                  </a:cubicBezTo>
                  <a:cubicBezTo>
                    <a:pt x="3012" y="2695"/>
                    <a:pt x="3028" y="2704"/>
                    <a:pt x="3033" y="2723"/>
                  </a:cubicBezTo>
                  <a:cubicBezTo>
                    <a:pt x="3017" y="2730"/>
                    <a:pt x="2998" y="2729"/>
                    <a:pt x="2981" y="2730"/>
                  </a:cubicBezTo>
                  <a:cubicBezTo>
                    <a:pt x="2976" y="2730"/>
                    <a:pt x="2970" y="2731"/>
                    <a:pt x="2964" y="2731"/>
                  </a:cubicBezTo>
                  <a:cubicBezTo>
                    <a:pt x="2873" y="2741"/>
                    <a:pt x="2780" y="2749"/>
                    <a:pt x="2688" y="2756"/>
                  </a:cubicBezTo>
                  <a:cubicBezTo>
                    <a:pt x="2666" y="2758"/>
                    <a:pt x="2643" y="2759"/>
                    <a:pt x="2620" y="2759"/>
                  </a:cubicBezTo>
                  <a:cubicBezTo>
                    <a:pt x="2619" y="2759"/>
                    <a:pt x="2618" y="2759"/>
                    <a:pt x="2618" y="2759"/>
                  </a:cubicBezTo>
                  <a:cubicBezTo>
                    <a:pt x="2610" y="2759"/>
                    <a:pt x="2606" y="2753"/>
                    <a:pt x="2608" y="2744"/>
                  </a:cubicBezTo>
                  <a:cubicBezTo>
                    <a:pt x="2610" y="2738"/>
                    <a:pt x="2612" y="2732"/>
                    <a:pt x="2615" y="2727"/>
                  </a:cubicBezTo>
                  <a:cubicBezTo>
                    <a:pt x="2640" y="2656"/>
                    <a:pt x="2660" y="2582"/>
                    <a:pt x="2678" y="2508"/>
                  </a:cubicBezTo>
                  <a:cubicBezTo>
                    <a:pt x="2680" y="2498"/>
                    <a:pt x="2683" y="2487"/>
                    <a:pt x="2687" y="2477"/>
                  </a:cubicBezTo>
                  <a:cubicBezTo>
                    <a:pt x="2689" y="2471"/>
                    <a:pt x="2692" y="2468"/>
                    <a:pt x="2697" y="2468"/>
                  </a:cubicBezTo>
                  <a:close/>
                  <a:moveTo>
                    <a:pt x="1721" y="1"/>
                  </a:moveTo>
                  <a:cubicBezTo>
                    <a:pt x="1706" y="1"/>
                    <a:pt x="1692" y="6"/>
                    <a:pt x="1680" y="18"/>
                  </a:cubicBezTo>
                  <a:cubicBezTo>
                    <a:pt x="1666" y="31"/>
                    <a:pt x="1652" y="45"/>
                    <a:pt x="1642" y="63"/>
                  </a:cubicBezTo>
                  <a:cubicBezTo>
                    <a:pt x="1625" y="89"/>
                    <a:pt x="1611" y="118"/>
                    <a:pt x="1600" y="148"/>
                  </a:cubicBezTo>
                  <a:cubicBezTo>
                    <a:pt x="1590" y="174"/>
                    <a:pt x="1580" y="201"/>
                    <a:pt x="1569" y="228"/>
                  </a:cubicBezTo>
                  <a:cubicBezTo>
                    <a:pt x="1542" y="301"/>
                    <a:pt x="1512" y="374"/>
                    <a:pt x="1490" y="449"/>
                  </a:cubicBezTo>
                  <a:cubicBezTo>
                    <a:pt x="1477" y="490"/>
                    <a:pt x="1468" y="531"/>
                    <a:pt x="1465" y="574"/>
                  </a:cubicBezTo>
                  <a:cubicBezTo>
                    <a:pt x="1458" y="676"/>
                    <a:pt x="1463" y="777"/>
                    <a:pt x="1473" y="879"/>
                  </a:cubicBezTo>
                  <a:cubicBezTo>
                    <a:pt x="1479" y="939"/>
                    <a:pt x="1489" y="998"/>
                    <a:pt x="1497" y="1059"/>
                  </a:cubicBezTo>
                  <a:cubicBezTo>
                    <a:pt x="1509" y="1150"/>
                    <a:pt x="1522" y="1242"/>
                    <a:pt x="1537" y="1333"/>
                  </a:cubicBezTo>
                  <a:cubicBezTo>
                    <a:pt x="1551" y="1420"/>
                    <a:pt x="1572" y="1506"/>
                    <a:pt x="1594" y="1593"/>
                  </a:cubicBezTo>
                  <a:cubicBezTo>
                    <a:pt x="1597" y="1601"/>
                    <a:pt x="1599" y="1610"/>
                    <a:pt x="1601" y="1619"/>
                  </a:cubicBezTo>
                  <a:cubicBezTo>
                    <a:pt x="1602" y="1625"/>
                    <a:pt x="1600" y="1629"/>
                    <a:pt x="1593" y="1629"/>
                  </a:cubicBezTo>
                  <a:cubicBezTo>
                    <a:pt x="1592" y="1629"/>
                    <a:pt x="1592" y="1629"/>
                    <a:pt x="1591" y="1629"/>
                  </a:cubicBezTo>
                  <a:cubicBezTo>
                    <a:pt x="1549" y="1622"/>
                    <a:pt x="1507" y="1618"/>
                    <a:pt x="1465" y="1615"/>
                  </a:cubicBezTo>
                  <a:cubicBezTo>
                    <a:pt x="1440" y="1613"/>
                    <a:pt x="1416" y="1611"/>
                    <a:pt x="1391" y="1608"/>
                  </a:cubicBezTo>
                  <a:cubicBezTo>
                    <a:pt x="1318" y="1600"/>
                    <a:pt x="1244" y="1589"/>
                    <a:pt x="1170" y="1578"/>
                  </a:cubicBezTo>
                  <a:cubicBezTo>
                    <a:pt x="1058" y="1559"/>
                    <a:pt x="946" y="1539"/>
                    <a:pt x="833" y="1514"/>
                  </a:cubicBezTo>
                  <a:cubicBezTo>
                    <a:pt x="751" y="1497"/>
                    <a:pt x="671" y="1477"/>
                    <a:pt x="587" y="1466"/>
                  </a:cubicBezTo>
                  <a:cubicBezTo>
                    <a:pt x="558" y="1462"/>
                    <a:pt x="530" y="1460"/>
                    <a:pt x="502" y="1460"/>
                  </a:cubicBezTo>
                  <a:cubicBezTo>
                    <a:pt x="446" y="1460"/>
                    <a:pt x="391" y="1468"/>
                    <a:pt x="337" y="1484"/>
                  </a:cubicBezTo>
                  <a:cubicBezTo>
                    <a:pt x="309" y="1492"/>
                    <a:pt x="283" y="1500"/>
                    <a:pt x="255" y="1509"/>
                  </a:cubicBezTo>
                  <a:cubicBezTo>
                    <a:pt x="220" y="1520"/>
                    <a:pt x="185" y="1529"/>
                    <a:pt x="149" y="1536"/>
                  </a:cubicBezTo>
                  <a:cubicBezTo>
                    <a:pt x="120" y="1541"/>
                    <a:pt x="91" y="1548"/>
                    <a:pt x="63" y="1555"/>
                  </a:cubicBezTo>
                  <a:cubicBezTo>
                    <a:pt x="48" y="1558"/>
                    <a:pt x="34" y="1563"/>
                    <a:pt x="22" y="1573"/>
                  </a:cubicBezTo>
                  <a:cubicBezTo>
                    <a:pt x="1" y="1588"/>
                    <a:pt x="0" y="1606"/>
                    <a:pt x="19" y="1627"/>
                  </a:cubicBezTo>
                  <a:cubicBezTo>
                    <a:pt x="31" y="1641"/>
                    <a:pt x="46" y="1652"/>
                    <a:pt x="62" y="1662"/>
                  </a:cubicBezTo>
                  <a:cubicBezTo>
                    <a:pt x="156" y="1718"/>
                    <a:pt x="253" y="1766"/>
                    <a:pt x="361" y="1781"/>
                  </a:cubicBezTo>
                  <a:cubicBezTo>
                    <a:pt x="418" y="1789"/>
                    <a:pt x="474" y="1801"/>
                    <a:pt x="531" y="1805"/>
                  </a:cubicBezTo>
                  <a:cubicBezTo>
                    <a:pt x="605" y="1810"/>
                    <a:pt x="679" y="1814"/>
                    <a:pt x="752" y="1818"/>
                  </a:cubicBezTo>
                  <a:cubicBezTo>
                    <a:pt x="774" y="1819"/>
                    <a:pt x="796" y="1820"/>
                    <a:pt x="818" y="1820"/>
                  </a:cubicBezTo>
                  <a:cubicBezTo>
                    <a:pt x="878" y="1820"/>
                    <a:pt x="938" y="1816"/>
                    <a:pt x="997" y="1810"/>
                  </a:cubicBezTo>
                  <a:cubicBezTo>
                    <a:pt x="1083" y="1802"/>
                    <a:pt x="1167" y="1786"/>
                    <a:pt x="1252" y="1771"/>
                  </a:cubicBezTo>
                  <a:cubicBezTo>
                    <a:pt x="1320" y="1760"/>
                    <a:pt x="1385" y="1743"/>
                    <a:pt x="1451" y="1727"/>
                  </a:cubicBezTo>
                  <a:cubicBezTo>
                    <a:pt x="1498" y="1717"/>
                    <a:pt x="1543" y="1706"/>
                    <a:pt x="1589" y="1694"/>
                  </a:cubicBezTo>
                  <a:cubicBezTo>
                    <a:pt x="1593" y="1693"/>
                    <a:pt x="1598" y="1692"/>
                    <a:pt x="1602" y="1692"/>
                  </a:cubicBezTo>
                  <a:cubicBezTo>
                    <a:pt x="1610" y="1692"/>
                    <a:pt x="1617" y="1695"/>
                    <a:pt x="1624" y="1703"/>
                  </a:cubicBezTo>
                  <a:cubicBezTo>
                    <a:pt x="1633" y="1713"/>
                    <a:pt x="1645" y="1720"/>
                    <a:pt x="1655" y="1729"/>
                  </a:cubicBezTo>
                  <a:cubicBezTo>
                    <a:pt x="1693" y="1760"/>
                    <a:pt x="1731" y="1791"/>
                    <a:pt x="1769" y="1821"/>
                  </a:cubicBezTo>
                  <a:cubicBezTo>
                    <a:pt x="1793" y="1840"/>
                    <a:pt x="1816" y="1857"/>
                    <a:pt x="1841" y="1875"/>
                  </a:cubicBezTo>
                  <a:cubicBezTo>
                    <a:pt x="1883" y="1905"/>
                    <a:pt x="1925" y="1935"/>
                    <a:pt x="1967" y="1965"/>
                  </a:cubicBezTo>
                  <a:cubicBezTo>
                    <a:pt x="2003" y="1990"/>
                    <a:pt x="2040" y="2015"/>
                    <a:pt x="2077" y="2040"/>
                  </a:cubicBezTo>
                  <a:cubicBezTo>
                    <a:pt x="2111" y="2063"/>
                    <a:pt x="2145" y="2086"/>
                    <a:pt x="2178" y="2108"/>
                  </a:cubicBezTo>
                  <a:cubicBezTo>
                    <a:pt x="2218" y="2135"/>
                    <a:pt x="2257" y="2161"/>
                    <a:pt x="2297" y="2188"/>
                  </a:cubicBezTo>
                  <a:cubicBezTo>
                    <a:pt x="2346" y="2223"/>
                    <a:pt x="2395" y="2257"/>
                    <a:pt x="2446" y="2291"/>
                  </a:cubicBezTo>
                  <a:cubicBezTo>
                    <a:pt x="2463" y="2303"/>
                    <a:pt x="2472" y="2317"/>
                    <a:pt x="2475" y="2337"/>
                  </a:cubicBezTo>
                  <a:cubicBezTo>
                    <a:pt x="2486" y="2387"/>
                    <a:pt x="2502" y="2437"/>
                    <a:pt x="2517" y="2486"/>
                  </a:cubicBezTo>
                  <a:cubicBezTo>
                    <a:pt x="2529" y="2519"/>
                    <a:pt x="2539" y="2550"/>
                    <a:pt x="2549" y="2583"/>
                  </a:cubicBezTo>
                  <a:cubicBezTo>
                    <a:pt x="2564" y="2633"/>
                    <a:pt x="2571" y="2685"/>
                    <a:pt x="2564" y="2739"/>
                  </a:cubicBezTo>
                  <a:cubicBezTo>
                    <a:pt x="2562" y="2752"/>
                    <a:pt x="2558" y="2761"/>
                    <a:pt x="2546" y="2766"/>
                  </a:cubicBezTo>
                  <a:cubicBezTo>
                    <a:pt x="2533" y="2772"/>
                    <a:pt x="2519" y="2780"/>
                    <a:pt x="2505" y="2785"/>
                  </a:cubicBezTo>
                  <a:cubicBezTo>
                    <a:pt x="2475" y="2794"/>
                    <a:pt x="2445" y="2803"/>
                    <a:pt x="2414" y="2812"/>
                  </a:cubicBezTo>
                  <a:cubicBezTo>
                    <a:pt x="2323" y="2838"/>
                    <a:pt x="2229" y="2852"/>
                    <a:pt x="2135" y="2869"/>
                  </a:cubicBezTo>
                  <a:cubicBezTo>
                    <a:pt x="2069" y="2881"/>
                    <a:pt x="2002" y="2893"/>
                    <a:pt x="1938" y="2916"/>
                  </a:cubicBezTo>
                  <a:cubicBezTo>
                    <a:pt x="1913" y="2924"/>
                    <a:pt x="1890" y="2934"/>
                    <a:pt x="1867" y="2947"/>
                  </a:cubicBezTo>
                  <a:cubicBezTo>
                    <a:pt x="1810" y="2983"/>
                    <a:pt x="1755" y="3024"/>
                    <a:pt x="1699" y="3064"/>
                  </a:cubicBezTo>
                  <a:cubicBezTo>
                    <a:pt x="1664" y="3090"/>
                    <a:pt x="1636" y="3123"/>
                    <a:pt x="1616" y="3163"/>
                  </a:cubicBezTo>
                  <a:cubicBezTo>
                    <a:pt x="1608" y="3181"/>
                    <a:pt x="1598" y="3197"/>
                    <a:pt x="1588" y="3215"/>
                  </a:cubicBezTo>
                  <a:cubicBezTo>
                    <a:pt x="1583" y="3225"/>
                    <a:pt x="1578" y="3234"/>
                    <a:pt x="1573" y="3244"/>
                  </a:cubicBezTo>
                  <a:cubicBezTo>
                    <a:pt x="1552" y="3294"/>
                    <a:pt x="1571" y="3329"/>
                    <a:pt x="1627" y="3341"/>
                  </a:cubicBezTo>
                  <a:cubicBezTo>
                    <a:pt x="1638" y="3343"/>
                    <a:pt x="1648" y="3344"/>
                    <a:pt x="1659" y="3344"/>
                  </a:cubicBezTo>
                  <a:cubicBezTo>
                    <a:pt x="1675" y="3344"/>
                    <a:pt x="1690" y="3342"/>
                    <a:pt x="1706" y="3339"/>
                  </a:cubicBezTo>
                  <a:cubicBezTo>
                    <a:pt x="1775" y="3327"/>
                    <a:pt x="1841" y="3307"/>
                    <a:pt x="1903" y="3277"/>
                  </a:cubicBezTo>
                  <a:cubicBezTo>
                    <a:pt x="1986" y="3237"/>
                    <a:pt x="2068" y="3194"/>
                    <a:pt x="2149" y="3150"/>
                  </a:cubicBezTo>
                  <a:cubicBezTo>
                    <a:pt x="2213" y="3116"/>
                    <a:pt x="2275" y="3077"/>
                    <a:pt x="2331" y="3031"/>
                  </a:cubicBezTo>
                  <a:cubicBezTo>
                    <a:pt x="2370" y="3000"/>
                    <a:pt x="2407" y="2966"/>
                    <a:pt x="2445" y="2932"/>
                  </a:cubicBezTo>
                  <a:cubicBezTo>
                    <a:pt x="2476" y="2903"/>
                    <a:pt x="2510" y="2876"/>
                    <a:pt x="2538" y="2842"/>
                  </a:cubicBezTo>
                  <a:cubicBezTo>
                    <a:pt x="2547" y="2830"/>
                    <a:pt x="2560" y="2827"/>
                    <a:pt x="2575" y="2826"/>
                  </a:cubicBezTo>
                  <a:cubicBezTo>
                    <a:pt x="2624" y="2823"/>
                    <a:pt x="2674" y="2817"/>
                    <a:pt x="2723" y="2814"/>
                  </a:cubicBezTo>
                  <a:cubicBezTo>
                    <a:pt x="2787" y="2810"/>
                    <a:pt x="2850" y="2806"/>
                    <a:pt x="2913" y="2798"/>
                  </a:cubicBezTo>
                  <a:cubicBezTo>
                    <a:pt x="2963" y="2791"/>
                    <a:pt x="3012" y="2785"/>
                    <a:pt x="3061" y="2778"/>
                  </a:cubicBezTo>
                  <a:cubicBezTo>
                    <a:pt x="3069" y="2776"/>
                    <a:pt x="3076" y="2775"/>
                    <a:pt x="3084" y="2775"/>
                  </a:cubicBezTo>
                  <a:cubicBezTo>
                    <a:pt x="3087" y="2775"/>
                    <a:pt x="3089" y="2775"/>
                    <a:pt x="3091" y="2775"/>
                  </a:cubicBezTo>
                  <a:cubicBezTo>
                    <a:pt x="3098" y="2775"/>
                    <a:pt x="3106" y="2778"/>
                    <a:pt x="3112" y="2783"/>
                  </a:cubicBezTo>
                  <a:cubicBezTo>
                    <a:pt x="3118" y="2788"/>
                    <a:pt x="3125" y="2792"/>
                    <a:pt x="3131" y="2797"/>
                  </a:cubicBezTo>
                  <a:cubicBezTo>
                    <a:pt x="3136" y="2801"/>
                    <a:pt x="3140" y="2804"/>
                    <a:pt x="3144" y="2807"/>
                  </a:cubicBezTo>
                  <a:cubicBezTo>
                    <a:pt x="3146" y="2808"/>
                    <a:pt x="3149" y="2808"/>
                    <a:pt x="3151" y="2808"/>
                  </a:cubicBezTo>
                  <a:cubicBezTo>
                    <a:pt x="3156" y="2808"/>
                    <a:pt x="3160" y="2807"/>
                    <a:pt x="3165" y="2807"/>
                  </a:cubicBezTo>
                  <a:cubicBezTo>
                    <a:pt x="3170" y="2806"/>
                    <a:pt x="3174" y="2806"/>
                    <a:pt x="3180" y="2805"/>
                  </a:cubicBezTo>
                  <a:cubicBezTo>
                    <a:pt x="3181" y="2804"/>
                    <a:pt x="3183" y="2804"/>
                    <a:pt x="3185" y="2803"/>
                  </a:cubicBezTo>
                  <a:cubicBezTo>
                    <a:pt x="3187" y="2802"/>
                    <a:pt x="3189" y="2801"/>
                    <a:pt x="3191" y="2800"/>
                  </a:cubicBezTo>
                  <a:cubicBezTo>
                    <a:pt x="3193" y="2799"/>
                    <a:pt x="3194" y="2798"/>
                    <a:pt x="3195" y="2797"/>
                  </a:cubicBezTo>
                  <a:cubicBezTo>
                    <a:pt x="3196" y="2796"/>
                    <a:pt x="3197" y="2794"/>
                    <a:pt x="3197" y="2793"/>
                  </a:cubicBezTo>
                  <a:cubicBezTo>
                    <a:pt x="3198" y="2793"/>
                    <a:pt x="3198" y="2792"/>
                    <a:pt x="3198" y="2791"/>
                  </a:cubicBezTo>
                  <a:cubicBezTo>
                    <a:pt x="3199" y="2789"/>
                    <a:pt x="3199" y="2788"/>
                    <a:pt x="3199" y="2786"/>
                  </a:cubicBezTo>
                  <a:cubicBezTo>
                    <a:pt x="3200" y="2783"/>
                    <a:pt x="3200" y="2780"/>
                    <a:pt x="3200" y="2776"/>
                  </a:cubicBezTo>
                  <a:cubicBezTo>
                    <a:pt x="3199" y="2774"/>
                    <a:pt x="3197" y="2773"/>
                    <a:pt x="3195" y="2771"/>
                  </a:cubicBezTo>
                  <a:cubicBezTo>
                    <a:pt x="3117" y="2709"/>
                    <a:pt x="3037" y="2649"/>
                    <a:pt x="2956" y="2590"/>
                  </a:cubicBezTo>
                  <a:cubicBezTo>
                    <a:pt x="2904" y="2554"/>
                    <a:pt x="2854" y="2515"/>
                    <a:pt x="2804" y="2478"/>
                  </a:cubicBezTo>
                  <a:cubicBezTo>
                    <a:pt x="2789" y="2465"/>
                    <a:pt x="2773" y="2453"/>
                    <a:pt x="2757" y="2441"/>
                  </a:cubicBezTo>
                  <a:cubicBezTo>
                    <a:pt x="2749" y="2436"/>
                    <a:pt x="2741" y="2429"/>
                    <a:pt x="2732" y="2424"/>
                  </a:cubicBezTo>
                  <a:cubicBezTo>
                    <a:pt x="2703" y="2405"/>
                    <a:pt x="2702" y="2405"/>
                    <a:pt x="2710" y="2369"/>
                  </a:cubicBezTo>
                  <a:cubicBezTo>
                    <a:pt x="2726" y="2297"/>
                    <a:pt x="2735" y="2224"/>
                    <a:pt x="2738" y="2150"/>
                  </a:cubicBezTo>
                  <a:cubicBezTo>
                    <a:pt x="2741" y="2093"/>
                    <a:pt x="2742" y="2035"/>
                    <a:pt x="2744" y="1978"/>
                  </a:cubicBezTo>
                  <a:cubicBezTo>
                    <a:pt x="2745" y="1941"/>
                    <a:pt x="2746" y="1903"/>
                    <a:pt x="2745" y="1865"/>
                  </a:cubicBezTo>
                  <a:cubicBezTo>
                    <a:pt x="2742" y="1792"/>
                    <a:pt x="2737" y="1719"/>
                    <a:pt x="2731" y="1645"/>
                  </a:cubicBezTo>
                  <a:cubicBezTo>
                    <a:pt x="2727" y="1587"/>
                    <a:pt x="2712" y="1532"/>
                    <a:pt x="2686" y="1481"/>
                  </a:cubicBezTo>
                  <a:cubicBezTo>
                    <a:pt x="2675" y="1458"/>
                    <a:pt x="2663" y="1435"/>
                    <a:pt x="2649" y="1414"/>
                  </a:cubicBezTo>
                  <a:cubicBezTo>
                    <a:pt x="2607" y="1348"/>
                    <a:pt x="2567" y="1281"/>
                    <a:pt x="2529" y="1214"/>
                  </a:cubicBezTo>
                  <a:cubicBezTo>
                    <a:pt x="2517" y="1196"/>
                    <a:pt x="2505" y="1179"/>
                    <a:pt x="2494" y="1161"/>
                  </a:cubicBezTo>
                  <a:cubicBezTo>
                    <a:pt x="2485" y="1147"/>
                    <a:pt x="2472" y="1137"/>
                    <a:pt x="2459" y="1126"/>
                  </a:cubicBezTo>
                  <a:cubicBezTo>
                    <a:pt x="2449" y="1120"/>
                    <a:pt x="2439" y="1116"/>
                    <a:pt x="2430" y="1116"/>
                  </a:cubicBezTo>
                  <a:cubicBezTo>
                    <a:pt x="2414" y="1116"/>
                    <a:pt x="2399" y="1126"/>
                    <a:pt x="2389" y="1146"/>
                  </a:cubicBezTo>
                  <a:cubicBezTo>
                    <a:pt x="2384" y="1156"/>
                    <a:pt x="2380" y="1167"/>
                    <a:pt x="2377" y="1179"/>
                  </a:cubicBezTo>
                  <a:cubicBezTo>
                    <a:pt x="2358" y="1258"/>
                    <a:pt x="2344" y="1339"/>
                    <a:pt x="2348" y="1421"/>
                  </a:cubicBezTo>
                  <a:cubicBezTo>
                    <a:pt x="2352" y="1510"/>
                    <a:pt x="2361" y="1598"/>
                    <a:pt x="2365" y="1687"/>
                  </a:cubicBezTo>
                  <a:cubicBezTo>
                    <a:pt x="2367" y="1726"/>
                    <a:pt x="2372" y="1765"/>
                    <a:pt x="2377" y="1804"/>
                  </a:cubicBezTo>
                  <a:cubicBezTo>
                    <a:pt x="2381" y="1837"/>
                    <a:pt x="2386" y="1868"/>
                    <a:pt x="2392" y="1901"/>
                  </a:cubicBezTo>
                  <a:cubicBezTo>
                    <a:pt x="2406" y="1972"/>
                    <a:pt x="2421" y="2043"/>
                    <a:pt x="2435" y="2113"/>
                  </a:cubicBezTo>
                  <a:cubicBezTo>
                    <a:pt x="2443" y="2144"/>
                    <a:pt x="2447" y="2176"/>
                    <a:pt x="2452" y="2206"/>
                  </a:cubicBezTo>
                  <a:cubicBezTo>
                    <a:pt x="2453" y="2214"/>
                    <a:pt x="2450" y="2218"/>
                    <a:pt x="2446" y="2218"/>
                  </a:cubicBezTo>
                  <a:cubicBezTo>
                    <a:pt x="2444" y="2218"/>
                    <a:pt x="2442" y="2217"/>
                    <a:pt x="2439" y="2216"/>
                  </a:cubicBezTo>
                  <a:cubicBezTo>
                    <a:pt x="2414" y="2199"/>
                    <a:pt x="2388" y="2182"/>
                    <a:pt x="2363" y="2165"/>
                  </a:cubicBezTo>
                  <a:cubicBezTo>
                    <a:pt x="2323" y="2139"/>
                    <a:pt x="2284" y="2112"/>
                    <a:pt x="2245" y="2084"/>
                  </a:cubicBezTo>
                  <a:cubicBezTo>
                    <a:pt x="2188" y="2046"/>
                    <a:pt x="2130" y="2007"/>
                    <a:pt x="2074" y="1968"/>
                  </a:cubicBezTo>
                  <a:cubicBezTo>
                    <a:pt x="2032" y="1938"/>
                    <a:pt x="1990" y="1907"/>
                    <a:pt x="1948" y="1878"/>
                  </a:cubicBezTo>
                  <a:cubicBezTo>
                    <a:pt x="1900" y="1844"/>
                    <a:pt x="1854" y="1809"/>
                    <a:pt x="1809" y="1770"/>
                  </a:cubicBezTo>
                  <a:cubicBezTo>
                    <a:pt x="1801" y="1762"/>
                    <a:pt x="1790" y="1756"/>
                    <a:pt x="1781" y="1749"/>
                  </a:cubicBezTo>
                  <a:cubicBezTo>
                    <a:pt x="1747" y="1724"/>
                    <a:pt x="1719" y="1693"/>
                    <a:pt x="1683" y="1671"/>
                  </a:cubicBezTo>
                  <a:cubicBezTo>
                    <a:pt x="1674" y="1665"/>
                    <a:pt x="1671" y="1656"/>
                    <a:pt x="1674" y="1644"/>
                  </a:cubicBezTo>
                  <a:cubicBezTo>
                    <a:pt x="1676" y="1634"/>
                    <a:pt x="1679" y="1623"/>
                    <a:pt x="1681" y="1613"/>
                  </a:cubicBezTo>
                  <a:cubicBezTo>
                    <a:pt x="1711" y="1494"/>
                    <a:pt x="1737" y="1375"/>
                    <a:pt x="1762" y="1255"/>
                  </a:cubicBezTo>
                  <a:cubicBezTo>
                    <a:pt x="1770" y="1213"/>
                    <a:pt x="1775" y="1171"/>
                    <a:pt x="1776" y="1128"/>
                  </a:cubicBezTo>
                  <a:cubicBezTo>
                    <a:pt x="1777" y="1070"/>
                    <a:pt x="1778" y="1011"/>
                    <a:pt x="1778" y="951"/>
                  </a:cubicBezTo>
                  <a:cubicBezTo>
                    <a:pt x="1778" y="909"/>
                    <a:pt x="1782" y="868"/>
                    <a:pt x="1787" y="827"/>
                  </a:cubicBezTo>
                  <a:cubicBezTo>
                    <a:pt x="1798" y="758"/>
                    <a:pt x="1815" y="689"/>
                    <a:pt x="1832" y="622"/>
                  </a:cubicBezTo>
                  <a:cubicBezTo>
                    <a:pt x="1853" y="548"/>
                    <a:pt x="1863" y="472"/>
                    <a:pt x="1864" y="396"/>
                  </a:cubicBezTo>
                  <a:cubicBezTo>
                    <a:pt x="1864" y="322"/>
                    <a:pt x="1864" y="246"/>
                    <a:pt x="1864" y="170"/>
                  </a:cubicBezTo>
                  <a:cubicBezTo>
                    <a:pt x="1863" y="152"/>
                    <a:pt x="1862" y="133"/>
                    <a:pt x="1859" y="115"/>
                  </a:cubicBezTo>
                  <a:cubicBezTo>
                    <a:pt x="1856" y="89"/>
                    <a:pt x="1845" y="68"/>
                    <a:pt x="1827" y="49"/>
                  </a:cubicBezTo>
                  <a:cubicBezTo>
                    <a:pt x="1801" y="19"/>
                    <a:pt x="1767" y="6"/>
                    <a:pt x="1728" y="1"/>
                  </a:cubicBezTo>
                  <a:cubicBezTo>
                    <a:pt x="1726" y="1"/>
                    <a:pt x="1723" y="1"/>
                    <a:pt x="17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36"/>
            <p:cNvSpPr/>
            <p:nvPr/>
          </p:nvSpPr>
          <p:spPr>
            <a:xfrm>
              <a:off x="5247550" y="3231206"/>
              <a:ext cx="590169" cy="571813"/>
            </a:xfrm>
            <a:custGeom>
              <a:avLst/>
              <a:gdLst/>
              <a:ahLst/>
              <a:cxnLst/>
              <a:rect l="l" t="t" r="r" b="b"/>
              <a:pathLst>
                <a:path w="5498" h="5327" extrusionOk="0">
                  <a:moveTo>
                    <a:pt x="2748" y="2602"/>
                  </a:moveTo>
                  <a:cubicBezTo>
                    <a:pt x="2749" y="2602"/>
                    <a:pt x="2751" y="2602"/>
                    <a:pt x="2753" y="2602"/>
                  </a:cubicBezTo>
                  <a:cubicBezTo>
                    <a:pt x="2758" y="2604"/>
                    <a:pt x="2764" y="2606"/>
                    <a:pt x="2769" y="2608"/>
                  </a:cubicBezTo>
                  <a:cubicBezTo>
                    <a:pt x="2841" y="2633"/>
                    <a:pt x="2914" y="2653"/>
                    <a:pt x="2988" y="2672"/>
                  </a:cubicBezTo>
                  <a:cubicBezTo>
                    <a:pt x="2998" y="2675"/>
                    <a:pt x="3010" y="2677"/>
                    <a:pt x="3020" y="2681"/>
                  </a:cubicBezTo>
                  <a:cubicBezTo>
                    <a:pt x="3029" y="2684"/>
                    <a:pt x="3031" y="2689"/>
                    <a:pt x="3026" y="2698"/>
                  </a:cubicBezTo>
                  <a:cubicBezTo>
                    <a:pt x="3014" y="2718"/>
                    <a:pt x="3001" y="2737"/>
                    <a:pt x="2989" y="2756"/>
                  </a:cubicBezTo>
                  <a:cubicBezTo>
                    <a:pt x="2955" y="2809"/>
                    <a:pt x="2920" y="2859"/>
                    <a:pt x="2879" y="2906"/>
                  </a:cubicBezTo>
                  <a:cubicBezTo>
                    <a:pt x="2857" y="2935"/>
                    <a:pt x="2837" y="2963"/>
                    <a:pt x="2813" y="2991"/>
                  </a:cubicBezTo>
                  <a:cubicBezTo>
                    <a:pt x="2802" y="3005"/>
                    <a:pt x="2793" y="3022"/>
                    <a:pt x="2773" y="3027"/>
                  </a:cubicBezTo>
                  <a:cubicBezTo>
                    <a:pt x="2766" y="3011"/>
                    <a:pt x="2767" y="2993"/>
                    <a:pt x="2766" y="2975"/>
                  </a:cubicBezTo>
                  <a:cubicBezTo>
                    <a:pt x="2765" y="2970"/>
                    <a:pt x="2765" y="2963"/>
                    <a:pt x="2764" y="2957"/>
                  </a:cubicBezTo>
                  <a:cubicBezTo>
                    <a:pt x="2756" y="2866"/>
                    <a:pt x="2748" y="2774"/>
                    <a:pt x="2740" y="2682"/>
                  </a:cubicBezTo>
                  <a:cubicBezTo>
                    <a:pt x="2738" y="2659"/>
                    <a:pt x="2737" y="2637"/>
                    <a:pt x="2737" y="2614"/>
                  </a:cubicBezTo>
                  <a:cubicBezTo>
                    <a:pt x="2736" y="2606"/>
                    <a:pt x="2741" y="2602"/>
                    <a:pt x="2748" y="2602"/>
                  </a:cubicBezTo>
                  <a:close/>
                  <a:moveTo>
                    <a:pt x="3897" y="0"/>
                  </a:moveTo>
                  <a:cubicBezTo>
                    <a:pt x="3888" y="0"/>
                    <a:pt x="3879" y="4"/>
                    <a:pt x="3869" y="13"/>
                  </a:cubicBezTo>
                  <a:cubicBezTo>
                    <a:pt x="3855" y="26"/>
                    <a:pt x="3844" y="41"/>
                    <a:pt x="3835" y="56"/>
                  </a:cubicBezTo>
                  <a:cubicBezTo>
                    <a:pt x="3778" y="150"/>
                    <a:pt x="3730" y="248"/>
                    <a:pt x="3716" y="356"/>
                  </a:cubicBezTo>
                  <a:cubicBezTo>
                    <a:pt x="3708" y="412"/>
                    <a:pt x="3695" y="469"/>
                    <a:pt x="3691" y="526"/>
                  </a:cubicBezTo>
                  <a:cubicBezTo>
                    <a:pt x="3686" y="600"/>
                    <a:pt x="3682" y="673"/>
                    <a:pt x="3678" y="747"/>
                  </a:cubicBezTo>
                  <a:cubicBezTo>
                    <a:pt x="3674" y="829"/>
                    <a:pt x="3678" y="911"/>
                    <a:pt x="3686" y="992"/>
                  </a:cubicBezTo>
                  <a:cubicBezTo>
                    <a:pt x="3694" y="1078"/>
                    <a:pt x="3711" y="1162"/>
                    <a:pt x="3725" y="1247"/>
                  </a:cubicBezTo>
                  <a:cubicBezTo>
                    <a:pt x="3736" y="1313"/>
                    <a:pt x="3754" y="1380"/>
                    <a:pt x="3769" y="1445"/>
                  </a:cubicBezTo>
                  <a:cubicBezTo>
                    <a:pt x="3779" y="1491"/>
                    <a:pt x="3791" y="1537"/>
                    <a:pt x="3802" y="1584"/>
                  </a:cubicBezTo>
                  <a:cubicBezTo>
                    <a:pt x="3806" y="1597"/>
                    <a:pt x="3805" y="1608"/>
                    <a:pt x="3794" y="1618"/>
                  </a:cubicBezTo>
                  <a:cubicBezTo>
                    <a:pt x="3783" y="1628"/>
                    <a:pt x="3776" y="1640"/>
                    <a:pt x="3767" y="1650"/>
                  </a:cubicBezTo>
                  <a:cubicBezTo>
                    <a:pt x="3736" y="1688"/>
                    <a:pt x="3706" y="1726"/>
                    <a:pt x="3675" y="1764"/>
                  </a:cubicBezTo>
                  <a:cubicBezTo>
                    <a:pt x="3657" y="1787"/>
                    <a:pt x="3639" y="1811"/>
                    <a:pt x="3622" y="1835"/>
                  </a:cubicBezTo>
                  <a:cubicBezTo>
                    <a:pt x="3591" y="1877"/>
                    <a:pt x="3561" y="1919"/>
                    <a:pt x="3532" y="1961"/>
                  </a:cubicBezTo>
                  <a:cubicBezTo>
                    <a:pt x="3506" y="1998"/>
                    <a:pt x="3482" y="2035"/>
                    <a:pt x="3457" y="2072"/>
                  </a:cubicBezTo>
                  <a:cubicBezTo>
                    <a:pt x="3433" y="2106"/>
                    <a:pt x="3412" y="2139"/>
                    <a:pt x="3388" y="2173"/>
                  </a:cubicBezTo>
                  <a:cubicBezTo>
                    <a:pt x="3362" y="2213"/>
                    <a:pt x="3335" y="2252"/>
                    <a:pt x="3309" y="2291"/>
                  </a:cubicBezTo>
                  <a:cubicBezTo>
                    <a:pt x="3274" y="2341"/>
                    <a:pt x="3239" y="2390"/>
                    <a:pt x="3205" y="2440"/>
                  </a:cubicBezTo>
                  <a:cubicBezTo>
                    <a:pt x="3194" y="2458"/>
                    <a:pt x="3180" y="2466"/>
                    <a:pt x="3159" y="2470"/>
                  </a:cubicBezTo>
                  <a:cubicBezTo>
                    <a:pt x="3109" y="2479"/>
                    <a:pt x="3060" y="2496"/>
                    <a:pt x="3011" y="2512"/>
                  </a:cubicBezTo>
                  <a:cubicBezTo>
                    <a:pt x="2979" y="2523"/>
                    <a:pt x="2946" y="2533"/>
                    <a:pt x="2914" y="2544"/>
                  </a:cubicBezTo>
                  <a:cubicBezTo>
                    <a:pt x="2876" y="2555"/>
                    <a:pt x="2838" y="2561"/>
                    <a:pt x="2799" y="2561"/>
                  </a:cubicBezTo>
                  <a:cubicBezTo>
                    <a:pt x="2785" y="2561"/>
                    <a:pt x="2772" y="2561"/>
                    <a:pt x="2758" y="2559"/>
                  </a:cubicBezTo>
                  <a:cubicBezTo>
                    <a:pt x="2744" y="2557"/>
                    <a:pt x="2735" y="2553"/>
                    <a:pt x="2730" y="2541"/>
                  </a:cubicBezTo>
                  <a:cubicBezTo>
                    <a:pt x="2724" y="2526"/>
                    <a:pt x="2717" y="2513"/>
                    <a:pt x="2712" y="2500"/>
                  </a:cubicBezTo>
                  <a:cubicBezTo>
                    <a:pt x="2703" y="2469"/>
                    <a:pt x="2693" y="2439"/>
                    <a:pt x="2684" y="2409"/>
                  </a:cubicBezTo>
                  <a:cubicBezTo>
                    <a:pt x="2658" y="2317"/>
                    <a:pt x="2644" y="2223"/>
                    <a:pt x="2628" y="2130"/>
                  </a:cubicBezTo>
                  <a:cubicBezTo>
                    <a:pt x="2615" y="2064"/>
                    <a:pt x="2603" y="1997"/>
                    <a:pt x="2581" y="1933"/>
                  </a:cubicBezTo>
                  <a:cubicBezTo>
                    <a:pt x="2573" y="1908"/>
                    <a:pt x="2562" y="1884"/>
                    <a:pt x="2549" y="1862"/>
                  </a:cubicBezTo>
                  <a:cubicBezTo>
                    <a:pt x="2513" y="1804"/>
                    <a:pt x="2472" y="1749"/>
                    <a:pt x="2432" y="1694"/>
                  </a:cubicBezTo>
                  <a:cubicBezTo>
                    <a:pt x="2407" y="1658"/>
                    <a:pt x="2373" y="1631"/>
                    <a:pt x="2333" y="1611"/>
                  </a:cubicBezTo>
                  <a:cubicBezTo>
                    <a:pt x="2316" y="1603"/>
                    <a:pt x="2299" y="1592"/>
                    <a:pt x="2282" y="1582"/>
                  </a:cubicBezTo>
                  <a:cubicBezTo>
                    <a:pt x="2272" y="1577"/>
                    <a:pt x="2262" y="1572"/>
                    <a:pt x="2252" y="1567"/>
                  </a:cubicBezTo>
                  <a:cubicBezTo>
                    <a:pt x="2239" y="1562"/>
                    <a:pt x="2227" y="1559"/>
                    <a:pt x="2216" y="1559"/>
                  </a:cubicBezTo>
                  <a:cubicBezTo>
                    <a:pt x="2185" y="1559"/>
                    <a:pt x="2164" y="1580"/>
                    <a:pt x="2156" y="1621"/>
                  </a:cubicBezTo>
                  <a:cubicBezTo>
                    <a:pt x="2150" y="1648"/>
                    <a:pt x="2153" y="1675"/>
                    <a:pt x="2157" y="1700"/>
                  </a:cubicBezTo>
                  <a:cubicBezTo>
                    <a:pt x="2169" y="1769"/>
                    <a:pt x="2190" y="1834"/>
                    <a:pt x="2219" y="1897"/>
                  </a:cubicBezTo>
                  <a:cubicBezTo>
                    <a:pt x="2259" y="1981"/>
                    <a:pt x="2302" y="2063"/>
                    <a:pt x="2346" y="2143"/>
                  </a:cubicBezTo>
                  <a:cubicBezTo>
                    <a:pt x="2381" y="2207"/>
                    <a:pt x="2419" y="2268"/>
                    <a:pt x="2465" y="2324"/>
                  </a:cubicBezTo>
                  <a:cubicBezTo>
                    <a:pt x="2498" y="2363"/>
                    <a:pt x="2532" y="2400"/>
                    <a:pt x="2564" y="2438"/>
                  </a:cubicBezTo>
                  <a:cubicBezTo>
                    <a:pt x="2594" y="2470"/>
                    <a:pt x="2622" y="2504"/>
                    <a:pt x="2655" y="2531"/>
                  </a:cubicBezTo>
                  <a:cubicBezTo>
                    <a:pt x="2668" y="2541"/>
                    <a:pt x="2671" y="2554"/>
                    <a:pt x="2672" y="2568"/>
                  </a:cubicBezTo>
                  <a:cubicBezTo>
                    <a:pt x="2675" y="2617"/>
                    <a:pt x="2679" y="2668"/>
                    <a:pt x="2683" y="2717"/>
                  </a:cubicBezTo>
                  <a:cubicBezTo>
                    <a:pt x="2687" y="2780"/>
                    <a:pt x="2691" y="2844"/>
                    <a:pt x="2699" y="2907"/>
                  </a:cubicBezTo>
                  <a:cubicBezTo>
                    <a:pt x="2707" y="2956"/>
                    <a:pt x="2713" y="3005"/>
                    <a:pt x="2719" y="3055"/>
                  </a:cubicBezTo>
                  <a:cubicBezTo>
                    <a:pt x="2720" y="3063"/>
                    <a:pt x="2721" y="3070"/>
                    <a:pt x="2722" y="3078"/>
                  </a:cubicBezTo>
                  <a:cubicBezTo>
                    <a:pt x="2723" y="3088"/>
                    <a:pt x="2721" y="3098"/>
                    <a:pt x="2715" y="3106"/>
                  </a:cubicBezTo>
                  <a:cubicBezTo>
                    <a:pt x="2710" y="3112"/>
                    <a:pt x="2706" y="3118"/>
                    <a:pt x="2700" y="3124"/>
                  </a:cubicBezTo>
                  <a:cubicBezTo>
                    <a:pt x="2670" y="3161"/>
                    <a:pt x="2640" y="3198"/>
                    <a:pt x="2610" y="3236"/>
                  </a:cubicBezTo>
                  <a:cubicBezTo>
                    <a:pt x="2558" y="3301"/>
                    <a:pt x="2506" y="3368"/>
                    <a:pt x="2455" y="3435"/>
                  </a:cubicBezTo>
                  <a:cubicBezTo>
                    <a:pt x="2453" y="3438"/>
                    <a:pt x="2451" y="3441"/>
                    <a:pt x="2448" y="3445"/>
                  </a:cubicBezTo>
                  <a:cubicBezTo>
                    <a:pt x="2413" y="3488"/>
                    <a:pt x="2378" y="3531"/>
                    <a:pt x="2343" y="3574"/>
                  </a:cubicBezTo>
                  <a:cubicBezTo>
                    <a:pt x="2316" y="3608"/>
                    <a:pt x="2288" y="3644"/>
                    <a:pt x="2260" y="3679"/>
                  </a:cubicBezTo>
                  <a:cubicBezTo>
                    <a:pt x="2243" y="3700"/>
                    <a:pt x="2224" y="3722"/>
                    <a:pt x="2207" y="3743"/>
                  </a:cubicBezTo>
                  <a:cubicBezTo>
                    <a:pt x="2186" y="3768"/>
                    <a:pt x="2164" y="3793"/>
                    <a:pt x="2144" y="3818"/>
                  </a:cubicBezTo>
                  <a:cubicBezTo>
                    <a:pt x="2120" y="3848"/>
                    <a:pt x="2099" y="3879"/>
                    <a:pt x="2074" y="3907"/>
                  </a:cubicBezTo>
                  <a:cubicBezTo>
                    <a:pt x="2031" y="3957"/>
                    <a:pt x="1999" y="4016"/>
                    <a:pt x="1969" y="4073"/>
                  </a:cubicBezTo>
                  <a:cubicBezTo>
                    <a:pt x="1946" y="4117"/>
                    <a:pt x="1927" y="4161"/>
                    <a:pt x="1905" y="4205"/>
                  </a:cubicBezTo>
                  <a:cubicBezTo>
                    <a:pt x="1901" y="4212"/>
                    <a:pt x="1897" y="4219"/>
                    <a:pt x="1893" y="4226"/>
                  </a:cubicBezTo>
                  <a:cubicBezTo>
                    <a:pt x="1892" y="4227"/>
                    <a:pt x="1889" y="4229"/>
                    <a:pt x="1887" y="4229"/>
                  </a:cubicBezTo>
                  <a:cubicBezTo>
                    <a:pt x="1886" y="4229"/>
                    <a:pt x="1886" y="4229"/>
                    <a:pt x="1886" y="4229"/>
                  </a:cubicBezTo>
                  <a:cubicBezTo>
                    <a:pt x="1884" y="4229"/>
                    <a:pt x="1881" y="4226"/>
                    <a:pt x="1879" y="4224"/>
                  </a:cubicBezTo>
                  <a:cubicBezTo>
                    <a:pt x="1875" y="4208"/>
                    <a:pt x="1871" y="4193"/>
                    <a:pt x="1868" y="4176"/>
                  </a:cubicBezTo>
                  <a:cubicBezTo>
                    <a:pt x="1852" y="4100"/>
                    <a:pt x="1839" y="4022"/>
                    <a:pt x="1822" y="3944"/>
                  </a:cubicBezTo>
                  <a:cubicBezTo>
                    <a:pt x="1812" y="3891"/>
                    <a:pt x="1799" y="3839"/>
                    <a:pt x="1786" y="3786"/>
                  </a:cubicBezTo>
                  <a:cubicBezTo>
                    <a:pt x="1775" y="3742"/>
                    <a:pt x="1764" y="3698"/>
                    <a:pt x="1753" y="3655"/>
                  </a:cubicBezTo>
                  <a:cubicBezTo>
                    <a:pt x="1737" y="3596"/>
                    <a:pt x="1722" y="3537"/>
                    <a:pt x="1708" y="3477"/>
                  </a:cubicBezTo>
                  <a:cubicBezTo>
                    <a:pt x="1695" y="3428"/>
                    <a:pt x="1684" y="3379"/>
                    <a:pt x="1672" y="3330"/>
                  </a:cubicBezTo>
                  <a:cubicBezTo>
                    <a:pt x="1669" y="3319"/>
                    <a:pt x="1671" y="3308"/>
                    <a:pt x="1677" y="3298"/>
                  </a:cubicBezTo>
                  <a:cubicBezTo>
                    <a:pt x="1688" y="3278"/>
                    <a:pt x="1699" y="3257"/>
                    <a:pt x="1710" y="3237"/>
                  </a:cubicBezTo>
                  <a:cubicBezTo>
                    <a:pt x="1740" y="3178"/>
                    <a:pt x="1773" y="3122"/>
                    <a:pt x="1810" y="3068"/>
                  </a:cubicBezTo>
                  <a:cubicBezTo>
                    <a:pt x="1832" y="3034"/>
                    <a:pt x="1855" y="2999"/>
                    <a:pt x="1875" y="2964"/>
                  </a:cubicBezTo>
                  <a:cubicBezTo>
                    <a:pt x="1901" y="2922"/>
                    <a:pt x="1925" y="2879"/>
                    <a:pt x="1949" y="2838"/>
                  </a:cubicBezTo>
                  <a:cubicBezTo>
                    <a:pt x="1990" y="2766"/>
                    <a:pt x="2031" y="2695"/>
                    <a:pt x="2070" y="2624"/>
                  </a:cubicBezTo>
                  <a:cubicBezTo>
                    <a:pt x="2112" y="2544"/>
                    <a:pt x="2152" y="2464"/>
                    <a:pt x="2188" y="2381"/>
                  </a:cubicBezTo>
                  <a:cubicBezTo>
                    <a:pt x="2207" y="2336"/>
                    <a:pt x="2220" y="2290"/>
                    <a:pt x="2228" y="2243"/>
                  </a:cubicBezTo>
                  <a:cubicBezTo>
                    <a:pt x="2238" y="2182"/>
                    <a:pt x="2230" y="2124"/>
                    <a:pt x="2209" y="2068"/>
                  </a:cubicBezTo>
                  <a:cubicBezTo>
                    <a:pt x="2202" y="2048"/>
                    <a:pt x="2192" y="2032"/>
                    <a:pt x="2176" y="2019"/>
                  </a:cubicBezTo>
                  <a:cubicBezTo>
                    <a:pt x="2165" y="2009"/>
                    <a:pt x="2153" y="2004"/>
                    <a:pt x="2141" y="2004"/>
                  </a:cubicBezTo>
                  <a:cubicBezTo>
                    <a:pt x="2129" y="2004"/>
                    <a:pt x="2117" y="2009"/>
                    <a:pt x="2105" y="2019"/>
                  </a:cubicBezTo>
                  <a:cubicBezTo>
                    <a:pt x="2092" y="2029"/>
                    <a:pt x="2083" y="2041"/>
                    <a:pt x="2075" y="2054"/>
                  </a:cubicBezTo>
                  <a:cubicBezTo>
                    <a:pt x="2070" y="2064"/>
                    <a:pt x="2065" y="2073"/>
                    <a:pt x="2059" y="2081"/>
                  </a:cubicBezTo>
                  <a:cubicBezTo>
                    <a:pt x="2011" y="2146"/>
                    <a:pt x="1973" y="2215"/>
                    <a:pt x="1938" y="2287"/>
                  </a:cubicBezTo>
                  <a:cubicBezTo>
                    <a:pt x="1907" y="2352"/>
                    <a:pt x="1878" y="2418"/>
                    <a:pt x="1856" y="2487"/>
                  </a:cubicBezTo>
                  <a:cubicBezTo>
                    <a:pt x="1835" y="2547"/>
                    <a:pt x="1818" y="2607"/>
                    <a:pt x="1801" y="2667"/>
                  </a:cubicBezTo>
                  <a:cubicBezTo>
                    <a:pt x="1774" y="2758"/>
                    <a:pt x="1748" y="2849"/>
                    <a:pt x="1729" y="2941"/>
                  </a:cubicBezTo>
                  <a:cubicBezTo>
                    <a:pt x="1710" y="3029"/>
                    <a:pt x="1687" y="3116"/>
                    <a:pt x="1660" y="3202"/>
                  </a:cubicBezTo>
                  <a:cubicBezTo>
                    <a:pt x="1653" y="3223"/>
                    <a:pt x="1646" y="3245"/>
                    <a:pt x="1639" y="3265"/>
                  </a:cubicBezTo>
                  <a:cubicBezTo>
                    <a:pt x="1637" y="3270"/>
                    <a:pt x="1634" y="3273"/>
                    <a:pt x="1630" y="3273"/>
                  </a:cubicBezTo>
                  <a:cubicBezTo>
                    <a:pt x="1628" y="3273"/>
                    <a:pt x="1626" y="3272"/>
                    <a:pt x="1625" y="3271"/>
                  </a:cubicBezTo>
                  <a:cubicBezTo>
                    <a:pt x="1618" y="3266"/>
                    <a:pt x="1613" y="3262"/>
                    <a:pt x="1608" y="3257"/>
                  </a:cubicBezTo>
                  <a:cubicBezTo>
                    <a:pt x="1568" y="3213"/>
                    <a:pt x="1521" y="3177"/>
                    <a:pt x="1478" y="3136"/>
                  </a:cubicBezTo>
                  <a:cubicBezTo>
                    <a:pt x="1444" y="3106"/>
                    <a:pt x="1411" y="3075"/>
                    <a:pt x="1377" y="3044"/>
                  </a:cubicBezTo>
                  <a:cubicBezTo>
                    <a:pt x="1341" y="3013"/>
                    <a:pt x="1306" y="2979"/>
                    <a:pt x="1268" y="2949"/>
                  </a:cubicBezTo>
                  <a:cubicBezTo>
                    <a:pt x="1222" y="2913"/>
                    <a:pt x="1179" y="2873"/>
                    <a:pt x="1131" y="2841"/>
                  </a:cubicBezTo>
                  <a:cubicBezTo>
                    <a:pt x="1127" y="2839"/>
                    <a:pt x="1124" y="2836"/>
                    <a:pt x="1122" y="2833"/>
                  </a:cubicBezTo>
                  <a:cubicBezTo>
                    <a:pt x="1091" y="2803"/>
                    <a:pt x="1052" y="2784"/>
                    <a:pt x="1016" y="2764"/>
                  </a:cubicBezTo>
                  <a:cubicBezTo>
                    <a:pt x="962" y="2735"/>
                    <a:pt x="904" y="2718"/>
                    <a:pt x="847" y="2699"/>
                  </a:cubicBezTo>
                  <a:cubicBezTo>
                    <a:pt x="805" y="2685"/>
                    <a:pt x="761" y="2678"/>
                    <a:pt x="715" y="2675"/>
                  </a:cubicBezTo>
                  <a:cubicBezTo>
                    <a:pt x="671" y="2673"/>
                    <a:pt x="626" y="2671"/>
                    <a:pt x="579" y="2669"/>
                  </a:cubicBezTo>
                  <a:cubicBezTo>
                    <a:pt x="572" y="2668"/>
                    <a:pt x="564" y="2668"/>
                    <a:pt x="556" y="2668"/>
                  </a:cubicBezTo>
                  <a:cubicBezTo>
                    <a:pt x="528" y="2668"/>
                    <a:pt x="500" y="2671"/>
                    <a:pt x="471" y="2675"/>
                  </a:cubicBezTo>
                  <a:cubicBezTo>
                    <a:pt x="417" y="2682"/>
                    <a:pt x="362" y="2692"/>
                    <a:pt x="308" y="2697"/>
                  </a:cubicBezTo>
                  <a:cubicBezTo>
                    <a:pt x="211" y="2705"/>
                    <a:pt x="125" y="2752"/>
                    <a:pt x="41" y="2806"/>
                  </a:cubicBezTo>
                  <a:cubicBezTo>
                    <a:pt x="29" y="2814"/>
                    <a:pt x="18" y="2826"/>
                    <a:pt x="12" y="2840"/>
                  </a:cubicBezTo>
                  <a:cubicBezTo>
                    <a:pt x="0" y="2863"/>
                    <a:pt x="3" y="2887"/>
                    <a:pt x="22" y="2903"/>
                  </a:cubicBezTo>
                  <a:cubicBezTo>
                    <a:pt x="29" y="2909"/>
                    <a:pt x="37" y="2915"/>
                    <a:pt x="46" y="2919"/>
                  </a:cubicBezTo>
                  <a:cubicBezTo>
                    <a:pt x="69" y="2930"/>
                    <a:pt x="92" y="2937"/>
                    <a:pt x="117" y="2941"/>
                  </a:cubicBezTo>
                  <a:cubicBezTo>
                    <a:pt x="168" y="2950"/>
                    <a:pt x="221" y="2953"/>
                    <a:pt x="274" y="2955"/>
                  </a:cubicBezTo>
                  <a:cubicBezTo>
                    <a:pt x="369" y="2957"/>
                    <a:pt x="463" y="2964"/>
                    <a:pt x="556" y="2975"/>
                  </a:cubicBezTo>
                  <a:cubicBezTo>
                    <a:pt x="595" y="2979"/>
                    <a:pt x="635" y="2982"/>
                    <a:pt x="675" y="2985"/>
                  </a:cubicBezTo>
                  <a:cubicBezTo>
                    <a:pt x="731" y="2989"/>
                    <a:pt x="788" y="2994"/>
                    <a:pt x="844" y="3005"/>
                  </a:cubicBezTo>
                  <a:cubicBezTo>
                    <a:pt x="925" y="3021"/>
                    <a:pt x="1001" y="3049"/>
                    <a:pt x="1076" y="3083"/>
                  </a:cubicBezTo>
                  <a:cubicBezTo>
                    <a:pt x="1164" y="3122"/>
                    <a:pt x="1251" y="3161"/>
                    <a:pt x="1341" y="3194"/>
                  </a:cubicBezTo>
                  <a:cubicBezTo>
                    <a:pt x="1430" y="3226"/>
                    <a:pt x="1512" y="3271"/>
                    <a:pt x="1595" y="3314"/>
                  </a:cubicBezTo>
                  <a:cubicBezTo>
                    <a:pt x="1604" y="3319"/>
                    <a:pt x="1610" y="3326"/>
                    <a:pt x="1613" y="3336"/>
                  </a:cubicBezTo>
                  <a:cubicBezTo>
                    <a:pt x="1616" y="3347"/>
                    <a:pt x="1619" y="3360"/>
                    <a:pt x="1623" y="3371"/>
                  </a:cubicBezTo>
                  <a:cubicBezTo>
                    <a:pt x="1645" y="3456"/>
                    <a:pt x="1662" y="3542"/>
                    <a:pt x="1682" y="3627"/>
                  </a:cubicBezTo>
                  <a:cubicBezTo>
                    <a:pt x="1704" y="3727"/>
                    <a:pt x="1728" y="3826"/>
                    <a:pt x="1748" y="3927"/>
                  </a:cubicBezTo>
                  <a:cubicBezTo>
                    <a:pt x="1776" y="4065"/>
                    <a:pt x="1805" y="4203"/>
                    <a:pt x="1822" y="4343"/>
                  </a:cubicBezTo>
                  <a:cubicBezTo>
                    <a:pt x="1825" y="4363"/>
                    <a:pt x="1821" y="4378"/>
                    <a:pt x="1813" y="4394"/>
                  </a:cubicBezTo>
                  <a:cubicBezTo>
                    <a:pt x="1785" y="4447"/>
                    <a:pt x="1761" y="4500"/>
                    <a:pt x="1735" y="4553"/>
                  </a:cubicBezTo>
                  <a:cubicBezTo>
                    <a:pt x="1710" y="4607"/>
                    <a:pt x="1684" y="4663"/>
                    <a:pt x="1658" y="4718"/>
                  </a:cubicBezTo>
                  <a:cubicBezTo>
                    <a:pt x="1639" y="4760"/>
                    <a:pt x="1619" y="4801"/>
                    <a:pt x="1599" y="4842"/>
                  </a:cubicBezTo>
                  <a:cubicBezTo>
                    <a:pt x="1584" y="4875"/>
                    <a:pt x="1567" y="4908"/>
                    <a:pt x="1551" y="4941"/>
                  </a:cubicBezTo>
                  <a:cubicBezTo>
                    <a:pt x="1529" y="4982"/>
                    <a:pt x="1507" y="5024"/>
                    <a:pt x="1485" y="5065"/>
                  </a:cubicBezTo>
                  <a:cubicBezTo>
                    <a:pt x="1483" y="5069"/>
                    <a:pt x="1481" y="5074"/>
                    <a:pt x="1479" y="5078"/>
                  </a:cubicBezTo>
                  <a:cubicBezTo>
                    <a:pt x="1463" y="5113"/>
                    <a:pt x="1445" y="5149"/>
                    <a:pt x="1429" y="5184"/>
                  </a:cubicBezTo>
                  <a:cubicBezTo>
                    <a:pt x="1413" y="5215"/>
                    <a:pt x="1396" y="5247"/>
                    <a:pt x="1381" y="5279"/>
                  </a:cubicBezTo>
                  <a:cubicBezTo>
                    <a:pt x="1380" y="5282"/>
                    <a:pt x="1378" y="5285"/>
                    <a:pt x="1377" y="5287"/>
                  </a:cubicBezTo>
                  <a:cubicBezTo>
                    <a:pt x="1373" y="5301"/>
                    <a:pt x="1376" y="5314"/>
                    <a:pt x="1387" y="5322"/>
                  </a:cubicBezTo>
                  <a:cubicBezTo>
                    <a:pt x="1392" y="5325"/>
                    <a:pt x="1396" y="5327"/>
                    <a:pt x="1401" y="5327"/>
                  </a:cubicBezTo>
                  <a:cubicBezTo>
                    <a:pt x="1406" y="5327"/>
                    <a:pt x="1412" y="5325"/>
                    <a:pt x="1418" y="5320"/>
                  </a:cubicBezTo>
                  <a:cubicBezTo>
                    <a:pt x="1439" y="5302"/>
                    <a:pt x="1461" y="5285"/>
                    <a:pt x="1475" y="5262"/>
                  </a:cubicBezTo>
                  <a:cubicBezTo>
                    <a:pt x="1492" y="5233"/>
                    <a:pt x="1507" y="5204"/>
                    <a:pt x="1522" y="5176"/>
                  </a:cubicBezTo>
                  <a:cubicBezTo>
                    <a:pt x="1542" y="5138"/>
                    <a:pt x="1559" y="5099"/>
                    <a:pt x="1579" y="5061"/>
                  </a:cubicBezTo>
                  <a:cubicBezTo>
                    <a:pt x="1605" y="5012"/>
                    <a:pt x="1630" y="4963"/>
                    <a:pt x="1654" y="4912"/>
                  </a:cubicBezTo>
                  <a:cubicBezTo>
                    <a:pt x="1684" y="4851"/>
                    <a:pt x="1711" y="4788"/>
                    <a:pt x="1735" y="4724"/>
                  </a:cubicBezTo>
                  <a:cubicBezTo>
                    <a:pt x="1758" y="4669"/>
                    <a:pt x="1780" y="4614"/>
                    <a:pt x="1807" y="4560"/>
                  </a:cubicBezTo>
                  <a:cubicBezTo>
                    <a:pt x="1825" y="4522"/>
                    <a:pt x="1844" y="4486"/>
                    <a:pt x="1861" y="4448"/>
                  </a:cubicBezTo>
                  <a:cubicBezTo>
                    <a:pt x="1878" y="4414"/>
                    <a:pt x="1895" y="4380"/>
                    <a:pt x="1911" y="4346"/>
                  </a:cubicBezTo>
                  <a:cubicBezTo>
                    <a:pt x="1915" y="4337"/>
                    <a:pt x="1920" y="4331"/>
                    <a:pt x="1930" y="4328"/>
                  </a:cubicBezTo>
                  <a:cubicBezTo>
                    <a:pt x="1989" y="4304"/>
                    <a:pt x="2047" y="4279"/>
                    <a:pt x="2108" y="4258"/>
                  </a:cubicBezTo>
                  <a:cubicBezTo>
                    <a:pt x="2237" y="4212"/>
                    <a:pt x="2369" y="4175"/>
                    <a:pt x="2502" y="4145"/>
                  </a:cubicBezTo>
                  <a:cubicBezTo>
                    <a:pt x="2587" y="4125"/>
                    <a:pt x="2672" y="4109"/>
                    <a:pt x="2757" y="4093"/>
                  </a:cubicBezTo>
                  <a:cubicBezTo>
                    <a:pt x="2827" y="4079"/>
                    <a:pt x="2898" y="4069"/>
                    <a:pt x="2970" y="4057"/>
                  </a:cubicBezTo>
                  <a:cubicBezTo>
                    <a:pt x="3010" y="4051"/>
                    <a:pt x="3051" y="4047"/>
                    <a:pt x="3091" y="4045"/>
                  </a:cubicBezTo>
                  <a:cubicBezTo>
                    <a:pt x="3098" y="4045"/>
                    <a:pt x="3104" y="4045"/>
                    <a:pt x="3110" y="4045"/>
                  </a:cubicBezTo>
                  <a:cubicBezTo>
                    <a:pt x="3153" y="4045"/>
                    <a:pt x="3195" y="4051"/>
                    <a:pt x="3236" y="4063"/>
                  </a:cubicBezTo>
                  <a:cubicBezTo>
                    <a:pt x="3251" y="4067"/>
                    <a:pt x="3266" y="4073"/>
                    <a:pt x="3279" y="4082"/>
                  </a:cubicBezTo>
                  <a:cubicBezTo>
                    <a:pt x="3307" y="4104"/>
                    <a:pt x="3336" y="4124"/>
                    <a:pt x="3365" y="4146"/>
                  </a:cubicBezTo>
                  <a:cubicBezTo>
                    <a:pt x="3410" y="4179"/>
                    <a:pt x="3457" y="4209"/>
                    <a:pt x="3504" y="4241"/>
                  </a:cubicBezTo>
                  <a:cubicBezTo>
                    <a:pt x="3561" y="4279"/>
                    <a:pt x="3620" y="4315"/>
                    <a:pt x="3677" y="4349"/>
                  </a:cubicBezTo>
                  <a:cubicBezTo>
                    <a:pt x="3754" y="4396"/>
                    <a:pt x="3834" y="4432"/>
                    <a:pt x="3916" y="4467"/>
                  </a:cubicBezTo>
                  <a:cubicBezTo>
                    <a:pt x="3998" y="4501"/>
                    <a:pt x="4081" y="4533"/>
                    <a:pt x="4167" y="4558"/>
                  </a:cubicBezTo>
                  <a:cubicBezTo>
                    <a:pt x="4239" y="4580"/>
                    <a:pt x="4312" y="4597"/>
                    <a:pt x="4386" y="4605"/>
                  </a:cubicBezTo>
                  <a:cubicBezTo>
                    <a:pt x="4451" y="4614"/>
                    <a:pt x="4516" y="4615"/>
                    <a:pt x="4581" y="4617"/>
                  </a:cubicBezTo>
                  <a:cubicBezTo>
                    <a:pt x="4588" y="4617"/>
                    <a:pt x="4596" y="4617"/>
                    <a:pt x="4603" y="4617"/>
                  </a:cubicBezTo>
                  <a:cubicBezTo>
                    <a:pt x="4616" y="4617"/>
                    <a:pt x="4628" y="4617"/>
                    <a:pt x="4640" y="4615"/>
                  </a:cubicBezTo>
                  <a:cubicBezTo>
                    <a:pt x="4662" y="4612"/>
                    <a:pt x="4680" y="4605"/>
                    <a:pt x="4698" y="4594"/>
                  </a:cubicBezTo>
                  <a:cubicBezTo>
                    <a:pt x="4723" y="4576"/>
                    <a:pt x="4726" y="4552"/>
                    <a:pt x="4705" y="4526"/>
                  </a:cubicBezTo>
                  <a:cubicBezTo>
                    <a:pt x="4695" y="4511"/>
                    <a:pt x="4681" y="4499"/>
                    <a:pt x="4667" y="4488"/>
                  </a:cubicBezTo>
                  <a:cubicBezTo>
                    <a:pt x="4639" y="4467"/>
                    <a:pt x="4613" y="4447"/>
                    <a:pt x="4583" y="4428"/>
                  </a:cubicBezTo>
                  <a:cubicBezTo>
                    <a:pt x="4509" y="4383"/>
                    <a:pt x="4431" y="4346"/>
                    <a:pt x="4352" y="4318"/>
                  </a:cubicBezTo>
                  <a:cubicBezTo>
                    <a:pt x="4221" y="4271"/>
                    <a:pt x="4088" y="4230"/>
                    <a:pt x="3955" y="4186"/>
                  </a:cubicBezTo>
                  <a:cubicBezTo>
                    <a:pt x="3859" y="4155"/>
                    <a:pt x="3762" y="4130"/>
                    <a:pt x="3662" y="4118"/>
                  </a:cubicBezTo>
                  <a:cubicBezTo>
                    <a:pt x="3639" y="4115"/>
                    <a:pt x="3616" y="4111"/>
                    <a:pt x="3593" y="4107"/>
                  </a:cubicBezTo>
                  <a:cubicBezTo>
                    <a:pt x="3476" y="4088"/>
                    <a:pt x="3365" y="4053"/>
                    <a:pt x="3252" y="4015"/>
                  </a:cubicBezTo>
                  <a:cubicBezTo>
                    <a:pt x="3241" y="4011"/>
                    <a:pt x="3229" y="4006"/>
                    <a:pt x="3217" y="3998"/>
                  </a:cubicBezTo>
                  <a:cubicBezTo>
                    <a:pt x="3198" y="3986"/>
                    <a:pt x="3202" y="3976"/>
                    <a:pt x="3213" y="3967"/>
                  </a:cubicBezTo>
                  <a:cubicBezTo>
                    <a:pt x="3215" y="3966"/>
                    <a:pt x="3216" y="3965"/>
                    <a:pt x="3218" y="3964"/>
                  </a:cubicBezTo>
                  <a:cubicBezTo>
                    <a:pt x="3274" y="3914"/>
                    <a:pt x="3324" y="3861"/>
                    <a:pt x="3375" y="3808"/>
                  </a:cubicBezTo>
                  <a:cubicBezTo>
                    <a:pt x="3403" y="3779"/>
                    <a:pt x="3429" y="3750"/>
                    <a:pt x="3457" y="3721"/>
                  </a:cubicBezTo>
                  <a:cubicBezTo>
                    <a:pt x="3485" y="3691"/>
                    <a:pt x="3514" y="3662"/>
                    <a:pt x="3543" y="3633"/>
                  </a:cubicBezTo>
                  <a:cubicBezTo>
                    <a:pt x="3590" y="3584"/>
                    <a:pt x="3641" y="3538"/>
                    <a:pt x="3693" y="3493"/>
                  </a:cubicBezTo>
                  <a:cubicBezTo>
                    <a:pt x="3743" y="3451"/>
                    <a:pt x="3795" y="3413"/>
                    <a:pt x="3848" y="3375"/>
                  </a:cubicBezTo>
                  <a:cubicBezTo>
                    <a:pt x="3901" y="3338"/>
                    <a:pt x="3951" y="3297"/>
                    <a:pt x="3998" y="3253"/>
                  </a:cubicBezTo>
                  <a:cubicBezTo>
                    <a:pt x="4035" y="3220"/>
                    <a:pt x="4071" y="3187"/>
                    <a:pt x="4108" y="3154"/>
                  </a:cubicBezTo>
                  <a:cubicBezTo>
                    <a:pt x="4131" y="3132"/>
                    <a:pt x="4155" y="3112"/>
                    <a:pt x="4177" y="3089"/>
                  </a:cubicBezTo>
                  <a:cubicBezTo>
                    <a:pt x="4235" y="3028"/>
                    <a:pt x="4284" y="2960"/>
                    <a:pt x="4324" y="2886"/>
                  </a:cubicBezTo>
                  <a:cubicBezTo>
                    <a:pt x="4331" y="2872"/>
                    <a:pt x="4337" y="2858"/>
                    <a:pt x="4339" y="2844"/>
                  </a:cubicBezTo>
                  <a:cubicBezTo>
                    <a:pt x="4347" y="2807"/>
                    <a:pt x="4327" y="2778"/>
                    <a:pt x="4289" y="2770"/>
                  </a:cubicBezTo>
                  <a:cubicBezTo>
                    <a:pt x="4280" y="2768"/>
                    <a:pt x="4271" y="2767"/>
                    <a:pt x="4262" y="2767"/>
                  </a:cubicBezTo>
                  <a:cubicBezTo>
                    <a:pt x="4256" y="2767"/>
                    <a:pt x="4251" y="2768"/>
                    <a:pt x="4245" y="2768"/>
                  </a:cubicBezTo>
                  <a:cubicBezTo>
                    <a:pt x="4185" y="2773"/>
                    <a:pt x="4126" y="2786"/>
                    <a:pt x="4072" y="2814"/>
                  </a:cubicBezTo>
                  <a:cubicBezTo>
                    <a:pt x="3969" y="2868"/>
                    <a:pt x="3880" y="2941"/>
                    <a:pt x="3804" y="3029"/>
                  </a:cubicBezTo>
                  <a:cubicBezTo>
                    <a:pt x="3769" y="3071"/>
                    <a:pt x="3733" y="3113"/>
                    <a:pt x="3695" y="3152"/>
                  </a:cubicBezTo>
                  <a:cubicBezTo>
                    <a:pt x="3650" y="3198"/>
                    <a:pt x="3608" y="3247"/>
                    <a:pt x="3564" y="3293"/>
                  </a:cubicBezTo>
                  <a:cubicBezTo>
                    <a:pt x="3541" y="3317"/>
                    <a:pt x="3519" y="3340"/>
                    <a:pt x="3497" y="3364"/>
                  </a:cubicBezTo>
                  <a:cubicBezTo>
                    <a:pt x="3467" y="3394"/>
                    <a:pt x="3437" y="3424"/>
                    <a:pt x="3410" y="3456"/>
                  </a:cubicBezTo>
                  <a:cubicBezTo>
                    <a:pt x="3397" y="3470"/>
                    <a:pt x="3385" y="3485"/>
                    <a:pt x="3375" y="3502"/>
                  </a:cubicBezTo>
                  <a:cubicBezTo>
                    <a:pt x="3337" y="3561"/>
                    <a:pt x="3305" y="3624"/>
                    <a:pt x="3279" y="3688"/>
                  </a:cubicBezTo>
                  <a:cubicBezTo>
                    <a:pt x="3251" y="3753"/>
                    <a:pt x="3224" y="3818"/>
                    <a:pt x="3192" y="3880"/>
                  </a:cubicBezTo>
                  <a:cubicBezTo>
                    <a:pt x="3175" y="3910"/>
                    <a:pt x="3160" y="3941"/>
                    <a:pt x="3140" y="3970"/>
                  </a:cubicBezTo>
                  <a:cubicBezTo>
                    <a:pt x="3130" y="3982"/>
                    <a:pt x="3120" y="3990"/>
                    <a:pt x="3104" y="3990"/>
                  </a:cubicBezTo>
                  <a:cubicBezTo>
                    <a:pt x="3097" y="3991"/>
                    <a:pt x="3090" y="3992"/>
                    <a:pt x="3083" y="3993"/>
                  </a:cubicBezTo>
                  <a:cubicBezTo>
                    <a:pt x="3016" y="4000"/>
                    <a:pt x="2948" y="4008"/>
                    <a:pt x="2881" y="4016"/>
                  </a:cubicBezTo>
                  <a:cubicBezTo>
                    <a:pt x="2841" y="4021"/>
                    <a:pt x="2802" y="4025"/>
                    <a:pt x="2762" y="4030"/>
                  </a:cubicBezTo>
                  <a:cubicBezTo>
                    <a:pt x="2707" y="4037"/>
                    <a:pt x="2651" y="4043"/>
                    <a:pt x="2596" y="4052"/>
                  </a:cubicBezTo>
                  <a:cubicBezTo>
                    <a:pt x="2521" y="4063"/>
                    <a:pt x="2447" y="4080"/>
                    <a:pt x="2373" y="4100"/>
                  </a:cubicBezTo>
                  <a:cubicBezTo>
                    <a:pt x="2285" y="4123"/>
                    <a:pt x="2198" y="4151"/>
                    <a:pt x="2114" y="4188"/>
                  </a:cubicBezTo>
                  <a:cubicBezTo>
                    <a:pt x="2073" y="4205"/>
                    <a:pt x="2032" y="4225"/>
                    <a:pt x="1990" y="4242"/>
                  </a:cubicBezTo>
                  <a:cubicBezTo>
                    <a:pt x="1984" y="4246"/>
                    <a:pt x="1976" y="4248"/>
                    <a:pt x="1969" y="4250"/>
                  </a:cubicBezTo>
                  <a:cubicBezTo>
                    <a:pt x="1968" y="4250"/>
                    <a:pt x="1968" y="4250"/>
                    <a:pt x="1967" y="4250"/>
                  </a:cubicBezTo>
                  <a:cubicBezTo>
                    <a:pt x="1965" y="4250"/>
                    <a:pt x="1963" y="4248"/>
                    <a:pt x="1963" y="4245"/>
                  </a:cubicBezTo>
                  <a:cubicBezTo>
                    <a:pt x="1965" y="4239"/>
                    <a:pt x="1969" y="4234"/>
                    <a:pt x="1972" y="4229"/>
                  </a:cubicBezTo>
                  <a:cubicBezTo>
                    <a:pt x="1988" y="4198"/>
                    <a:pt x="2004" y="4167"/>
                    <a:pt x="2021" y="4138"/>
                  </a:cubicBezTo>
                  <a:cubicBezTo>
                    <a:pt x="2040" y="4103"/>
                    <a:pt x="2059" y="4067"/>
                    <a:pt x="2079" y="4033"/>
                  </a:cubicBezTo>
                  <a:cubicBezTo>
                    <a:pt x="2123" y="3961"/>
                    <a:pt x="2173" y="3893"/>
                    <a:pt x="2221" y="3824"/>
                  </a:cubicBezTo>
                  <a:cubicBezTo>
                    <a:pt x="2251" y="3782"/>
                    <a:pt x="2284" y="3742"/>
                    <a:pt x="2315" y="3701"/>
                  </a:cubicBezTo>
                  <a:cubicBezTo>
                    <a:pt x="2318" y="3697"/>
                    <a:pt x="2320" y="3695"/>
                    <a:pt x="2323" y="3692"/>
                  </a:cubicBezTo>
                  <a:cubicBezTo>
                    <a:pt x="2349" y="3660"/>
                    <a:pt x="2377" y="3627"/>
                    <a:pt x="2404" y="3593"/>
                  </a:cubicBezTo>
                  <a:cubicBezTo>
                    <a:pt x="2437" y="3550"/>
                    <a:pt x="2471" y="3506"/>
                    <a:pt x="2506" y="3462"/>
                  </a:cubicBezTo>
                  <a:cubicBezTo>
                    <a:pt x="2507" y="3461"/>
                    <a:pt x="2508" y="3459"/>
                    <a:pt x="2510" y="3458"/>
                  </a:cubicBezTo>
                  <a:cubicBezTo>
                    <a:pt x="2554" y="3411"/>
                    <a:pt x="2588" y="3355"/>
                    <a:pt x="2631" y="3307"/>
                  </a:cubicBezTo>
                  <a:cubicBezTo>
                    <a:pt x="2664" y="3269"/>
                    <a:pt x="2693" y="3229"/>
                    <a:pt x="2725" y="3190"/>
                  </a:cubicBezTo>
                  <a:cubicBezTo>
                    <a:pt x="2788" y="3112"/>
                    <a:pt x="2849" y="3032"/>
                    <a:pt x="2906" y="2951"/>
                  </a:cubicBezTo>
                  <a:cubicBezTo>
                    <a:pt x="2943" y="2899"/>
                    <a:pt x="2981" y="2849"/>
                    <a:pt x="3019" y="2799"/>
                  </a:cubicBezTo>
                  <a:cubicBezTo>
                    <a:pt x="3031" y="2782"/>
                    <a:pt x="3043" y="2767"/>
                    <a:pt x="3056" y="2752"/>
                  </a:cubicBezTo>
                  <a:cubicBezTo>
                    <a:pt x="3062" y="2743"/>
                    <a:pt x="3067" y="2735"/>
                    <a:pt x="3072" y="2727"/>
                  </a:cubicBezTo>
                  <a:cubicBezTo>
                    <a:pt x="3085" y="2706"/>
                    <a:pt x="3090" y="2699"/>
                    <a:pt x="3102" y="2699"/>
                  </a:cubicBezTo>
                  <a:cubicBezTo>
                    <a:pt x="3108" y="2699"/>
                    <a:pt x="3116" y="2701"/>
                    <a:pt x="3127" y="2703"/>
                  </a:cubicBezTo>
                  <a:cubicBezTo>
                    <a:pt x="3200" y="2720"/>
                    <a:pt x="3273" y="2730"/>
                    <a:pt x="3347" y="2733"/>
                  </a:cubicBezTo>
                  <a:cubicBezTo>
                    <a:pt x="3405" y="2736"/>
                    <a:pt x="3461" y="2737"/>
                    <a:pt x="3518" y="2738"/>
                  </a:cubicBezTo>
                  <a:cubicBezTo>
                    <a:pt x="3545" y="2739"/>
                    <a:pt x="3571" y="2740"/>
                    <a:pt x="3598" y="2740"/>
                  </a:cubicBezTo>
                  <a:cubicBezTo>
                    <a:pt x="3609" y="2740"/>
                    <a:pt x="3620" y="2740"/>
                    <a:pt x="3631" y="2739"/>
                  </a:cubicBezTo>
                  <a:cubicBezTo>
                    <a:pt x="3705" y="2737"/>
                    <a:pt x="3777" y="2731"/>
                    <a:pt x="3851" y="2726"/>
                  </a:cubicBezTo>
                  <a:cubicBezTo>
                    <a:pt x="3909" y="2721"/>
                    <a:pt x="3965" y="2706"/>
                    <a:pt x="4016" y="2680"/>
                  </a:cubicBezTo>
                  <a:cubicBezTo>
                    <a:pt x="4038" y="2669"/>
                    <a:pt x="4061" y="2657"/>
                    <a:pt x="4082" y="2644"/>
                  </a:cubicBezTo>
                  <a:cubicBezTo>
                    <a:pt x="4148" y="2601"/>
                    <a:pt x="4215" y="2562"/>
                    <a:pt x="4283" y="2522"/>
                  </a:cubicBezTo>
                  <a:cubicBezTo>
                    <a:pt x="4300" y="2512"/>
                    <a:pt x="4318" y="2500"/>
                    <a:pt x="4335" y="2487"/>
                  </a:cubicBezTo>
                  <a:cubicBezTo>
                    <a:pt x="4350" y="2478"/>
                    <a:pt x="4361" y="2467"/>
                    <a:pt x="4370" y="2454"/>
                  </a:cubicBezTo>
                  <a:cubicBezTo>
                    <a:pt x="4388" y="2426"/>
                    <a:pt x="4381" y="2398"/>
                    <a:pt x="4351" y="2383"/>
                  </a:cubicBezTo>
                  <a:cubicBezTo>
                    <a:pt x="4340" y="2378"/>
                    <a:pt x="4329" y="2374"/>
                    <a:pt x="4318" y="2372"/>
                  </a:cubicBezTo>
                  <a:cubicBezTo>
                    <a:pt x="4248" y="2354"/>
                    <a:pt x="4178" y="2342"/>
                    <a:pt x="4107" y="2342"/>
                  </a:cubicBezTo>
                  <a:cubicBezTo>
                    <a:pt x="4096" y="2342"/>
                    <a:pt x="4086" y="2343"/>
                    <a:pt x="4075" y="2343"/>
                  </a:cubicBezTo>
                  <a:cubicBezTo>
                    <a:pt x="3986" y="2347"/>
                    <a:pt x="3898" y="2355"/>
                    <a:pt x="3810" y="2359"/>
                  </a:cubicBezTo>
                  <a:cubicBezTo>
                    <a:pt x="3770" y="2360"/>
                    <a:pt x="3731" y="2367"/>
                    <a:pt x="3692" y="2372"/>
                  </a:cubicBezTo>
                  <a:cubicBezTo>
                    <a:pt x="3660" y="2376"/>
                    <a:pt x="3628" y="2381"/>
                    <a:pt x="3595" y="2387"/>
                  </a:cubicBezTo>
                  <a:cubicBezTo>
                    <a:pt x="3525" y="2400"/>
                    <a:pt x="3454" y="2416"/>
                    <a:pt x="3383" y="2430"/>
                  </a:cubicBezTo>
                  <a:cubicBezTo>
                    <a:pt x="3353" y="2436"/>
                    <a:pt x="3322" y="2441"/>
                    <a:pt x="3290" y="2445"/>
                  </a:cubicBezTo>
                  <a:cubicBezTo>
                    <a:pt x="3289" y="2446"/>
                    <a:pt x="3287" y="2446"/>
                    <a:pt x="3286" y="2446"/>
                  </a:cubicBezTo>
                  <a:cubicBezTo>
                    <a:pt x="3279" y="2446"/>
                    <a:pt x="3277" y="2441"/>
                    <a:pt x="3281" y="2434"/>
                  </a:cubicBezTo>
                  <a:cubicBezTo>
                    <a:pt x="3297" y="2409"/>
                    <a:pt x="3315" y="2383"/>
                    <a:pt x="3331" y="2357"/>
                  </a:cubicBezTo>
                  <a:cubicBezTo>
                    <a:pt x="3358" y="2317"/>
                    <a:pt x="3385" y="2279"/>
                    <a:pt x="3412" y="2240"/>
                  </a:cubicBezTo>
                  <a:cubicBezTo>
                    <a:pt x="3451" y="2182"/>
                    <a:pt x="3490" y="2125"/>
                    <a:pt x="3530" y="2068"/>
                  </a:cubicBezTo>
                  <a:cubicBezTo>
                    <a:pt x="3558" y="2026"/>
                    <a:pt x="3589" y="1985"/>
                    <a:pt x="3619" y="1943"/>
                  </a:cubicBezTo>
                  <a:cubicBezTo>
                    <a:pt x="3652" y="1895"/>
                    <a:pt x="3687" y="1848"/>
                    <a:pt x="3726" y="1804"/>
                  </a:cubicBezTo>
                  <a:cubicBezTo>
                    <a:pt x="3734" y="1794"/>
                    <a:pt x="3741" y="1785"/>
                    <a:pt x="3748" y="1776"/>
                  </a:cubicBezTo>
                  <a:cubicBezTo>
                    <a:pt x="3773" y="1742"/>
                    <a:pt x="3803" y="1713"/>
                    <a:pt x="3825" y="1678"/>
                  </a:cubicBezTo>
                  <a:cubicBezTo>
                    <a:pt x="3830" y="1671"/>
                    <a:pt x="3836" y="1667"/>
                    <a:pt x="3844" y="1667"/>
                  </a:cubicBezTo>
                  <a:cubicBezTo>
                    <a:pt x="3847" y="1667"/>
                    <a:pt x="3849" y="1668"/>
                    <a:pt x="3852" y="1668"/>
                  </a:cubicBezTo>
                  <a:cubicBezTo>
                    <a:pt x="3862" y="1671"/>
                    <a:pt x="3874" y="1673"/>
                    <a:pt x="3884" y="1676"/>
                  </a:cubicBezTo>
                  <a:cubicBezTo>
                    <a:pt x="4003" y="1705"/>
                    <a:pt x="4121" y="1732"/>
                    <a:pt x="4241" y="1757"/>
                  </a:cubicBezTo>
                  <a:cubicBezTo>
                    <a:pt x="4283" y="1765"/>
                    <a:pt x="4325" y="1770"/>
                    <a:pt x="4368" y="1771"/>
                  </a:cubicBezTo>
                  <a:cubicBezTo>
                    <a:pt x="4427" y="1772"/>
                    <a:pt x="4487" y="1772"/>
                    <a:pt x="4545" y="1773"/>
                  </a:cubicBezTo>
                  <a:cubicBezTo>
                    <a:pt x="4587" y="1773"/>
                    <a:pt x="4628" y="1776"/>
                    <a:pt x="4670" y="1782"/>
                  </a:cubicBezTo>
                  <a:cubicBezTo>
                    <a:pt x="4739" y="1792"/>
                    <a:pt x="4807" y="1809"/>
                    <a:pt x="4875" y="1827"/>
                  </a:cubicBezTo>
                  <a:cubicBezTo>
                    <a:pt x="4948" y="1848"/>
                    <a:pt x="5024" y="1857"/>
                    <a:pt x="5100" y="1858"/>
                  </a:cubicBezTo>
                  <a:cubicBezTo>
                    <a:pt x="5125" y="1858"/>
                    <a:pt x="5150" y="1858"/>
                    <a:pt x="5175" y="1858"/>
                  </a:cubicBezTo>
                  <a:cubicBezTo>
                    <a:pt x="5226" y="1858"/>
                    <a:pt x="5276" y="1858"/>
                    <a:pt x="5326" y="1858"/>
                  </a:cubicBezTo>
                  <a:cubicBezTo>
                    <a:pt x="5345" y="1858"/>
                    <a:pt x="5363" y="1856"/>
                    <a:pt x="5381" y="1854"/>
                  </a:cubicBezTo>
                  <a:cubicBezTo>
                    <a:pt x="5407" y="1851"/>
                    <a:pt x="5429" y="1839"/>
                    <a:pt x="5447" y="1822"/>
                  </a:cubicBezTo>
                  <a:cubicBezTo>
                    <a:pt x="5478" y="1795"/>
                    <a:pt x="5490" y="1761"/>
                    <a:pt x="5495" y="1723"/>
                  </a:cubicBezTo>
                  <a:cubicBezTo>
                    <a:pt x="5497" y="1704"/>
                    <a:pt x="5492" y="1688"/>
                    <a:pt x="5479" y="1675"/>
                  </a:cubicBezTo>
                  <a:cubicBezTo>
                    <a:pt x="5465" y="1660"/>
                    <a:pt x="5451" y="1647"/>
                    <a:pt x="5434" y="1637"/>
                  </a:cubicBezTo>
                  <a:cubicBezTo>
                    <a:pt x="5407" y="1619"/>
                    <a:pt x="5378" y="1606"/>
                    <a:pt x="5349" y="1595"/>
                  </a:cubicBezTo>
                  <a:cubicBezTo>
                    <a:pt x="5322" y="1585"/>
                    <a:pt x="5295" y="1574"/>
                    <a:pt x="5269" y="1564"/>
                  </a:cubicBezTo>
                  <a:cubicBezTo>
                    <a:pt x="5195" y="1535"/>
                    <a:pt x="5123" y="1506"/>
                    <a:pt x="5048" y="1484"/>
                  </a:cubicBezTo>
                  <a:cubicBezTo>
                    <a:pt x="5007" y="1472"/>
                    <a:pt x="4966" y="1463"/>
                    <a:pt x="4923" y="1460"/>
                  </a:cubicBezTo>
                  <a:cubicBezTo>
                    <a:pt x="4888" y="1457"/>
                    <a:pt x="4854" y="1456"/>
                    <a:pt x="4819" y="1456"/>
                  </a:cubicBezTo>
                  <a:cubicBezTo>
                    <a:pt x="4752" y="1456"/>
                    <a:pt x="4685" y="1460"/>
                    <a:pt x="4618" y="1468"/>
                  </a:cubicBezTo>
                  <a:cubicBezTo>
                    <a:pt x="4557" y="1474"/>
                    <a:pt x="4498" y="1482"/>
                    <a:pt x="4438" y="1490"/>
                  </a:cubicBezTo>
                  <a:cubicBezTo>
                    <a:pt x="4347" y="1504"/>
                    <a:pt x="4255" y="1516"/>
                    <a:pt x="4163" y="1531"/>
                  </a:cubicBezTo>
                  <a:cubicBezTo>
                    <a:pt x="4076" y="1546"/>
                    <a:pt x="3990" y="1567"/>
                    <a:pt x="3904" y="1589"/>
                  </a:cubicBezTo>
                  <a:cubicBezTo>
                    <a:pt x="3895" y="1591"/>
                    <a:pt x="3887" y="1594"/>
                    <a:pt x="3878" y="1595"/>
                  </a:cubicBezTo>
                  <a:cubicBezTo>
                    <a:pt x="3876" y="1595"/>
                    <a:pt x="3875" y="1595"/>
                    <a:pt x="3874" y="1595"/>
                  </a:cubicBezTo>
                  <a:cubicBezTo>
                    <a:pt x="3869" y="1595"/>
                    <a:pt x="3867" y="1591"/>
                    <a:pt x="3867" y="1586"/>
                  </a:cubicBezTo>
                  <a:cubicBezTo>
                    <a:pt x="3875" y="1544"/>
                    <a:pt x="3879" y="1502"/>
                    <a:pt x="3882" y="1459"/>
                  </a:cubicBezTo>
                  <a:cubicBezTo>
                    <a:pt x="3884" y="1434"/>
                    <a:pt x="3886" y="1409"/>
                    <a:pt x="3888" y="1385"/>
                  </a:cubicBezTo>
                  <a:cubicBezTo>
                    <a:pt x="3896" y="1311"/>
                    <a:pt x="3907" y="1239"/>
                    <a:pt x="3920" y="1165"/>
                  </a:cubicBezTo>
                  <a:cubicBezTo>
                    <a:pt x="3937" y="1052"/>
                    <a:pt x="3958" y="940"/>
                    <a:pt x="3982" y="828"/>
                  </a:cubicBezTo>
                  <a:cubicBezTo>
                    <a:pt x="3999" y="746"/>
                    <a:pt x="4019" y="664"/>
                    <a:pt x="4030" y="581"/>
                  </a:cubicBezTo>
                  <a:cubicBezTo>
                    <a:pt x="4041" y="496"/>
                    <a:pt x="4036" y="413"/>
                    <a:pt x="4013" y="332"/>
                  </a:cubicBezTo>
                  <a:cubicBezTo>
                    <a:pt x="4005" y="304"/>
                    <a:pt x="3996" y="276"/>
                    <a:pt x="3988" y="250"/>
                  </a:cubicBezTo>
                  <a:cubicBezTo>
                    <a:pt x="3976" y="215"/>
                    <a:pt x="3968" y="179"/>
                    <a:pt x="3961" y="143"/>
                  </a:cubicBezTo>
                  <a:cubicBezTo>
                    <a:pt x="3955" y="115"/>
                    <a:pt x="3948" y="86"/>
                    <a:pt x="3941" y="56"/>
                  </a:cubicBezTo>
                  <a:cubicBezTo>
                    <a:pt x="3938" y="42"/>
                    <a:pt x="3933" y="29"/>
                    <a:pt x="3924" y="16"/>
                  </a:cubicBezTo>
                  <a:cubicBezTo>
                    <a:pt x="3916" y="6"/>
                    <a:pt x="3907" y="0"/>
                    <a:pt x="38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36"/>
            <p:cNvSpPr/>
            <p:nvPr/>
          </p:nvSpPr>
          <p:spPr>
            <a:xfrm>
              <a:off x="6337827" y="3544753"/>
              <a:ext cx="490126" cy="595322"/>
            </a:xfrm>
            <a:custGeom>
              <a:avLst/>
              <a:gdLst/>
              <a:ahLst/>
              <a:cxnLst/>
              <a:rect l="l" t="t" r="r" b="b"/>
              <a:pathLst>
                <a:path w="4566" h="5546" extrusionOk="0">
                  <a:moveTo>
                    <a:pt x="2474" y="2603"/>
                  </a:moveTo>
                  <a:cubicBezTo>
                    <a:pt x="2491" y="2609"/>
                    <a:pt x="2503" y="2623"/>
                    <a:pt x="2516" y="2634"/>
                  </a:cubicBezTo>
                  <a:cubicBezTo>
                    <a:pt x="2520" y="2638"/>
                    <a:pt x="2525" y="2643"/>
                    <a:pt x="2529" y="2646"/>
                  </a:cubicBezTo>
                  <a:cubicBezTo>
                    <a:pt x="2600" y="2705"/>
                    <a:pt x="2671" y="2763"/>
                    <a:pt x="2741" y="2823"/>
                  </a:cubicBezTo>
                  <a:cubicBezTo>
                    <a:pt x="2759" y="2838"/>
                    <a:pt x="2775" y="2853"/>
                    <a:pt x="2791" y="2870"/>
                  </a:cubicBezTo>
                  <a:cubicBezTo>
                    <a:pt x="2800" y="2876"/>
                    <a:pt x="2797" y="2883"/>
                    <a:pt x="2789" y="2888"/>
                  </a:cubicBezTo>
                  <a:cubicBezTo>
                    <a:pt x="2783" y="2891"/>
                    <a:pt x="2778" y="2893"/>
                    <a:pt x="2773" y="2896"/>
                  </a:cubicBezTo>
                  <a:cubicBezTo>
                    <a:pt x="2704" y="2929"/>
                    <a:pt x="2639" y="2967"/>
                    <a:pt x="2573" y="3006"/>
                  </a:cubicBezTo>
                  <a:cubicBezTo>
                    <a:pt x="2564" y="3012"/>
                    <a:pt x="2555" y="3017"/>
                    <a:pt x="2545" y="3022"/>
                  </a:cubicBezTo>
                  <a:cubicBezTo>
                    <a:pt x="2542" y="3024"/>
                    <a:pt x="2539" y="3024"/>
                    <a:pt x="2537" y="3024"/>
                  </a:cubicBezTo>
                  <a:cubicBezTo>
                    <a:pt x="2532" y="3024"/>
                    <a:pt x="2529" y="3021"/>
                    <a:pt x="2527" y="3013"/>
                  </a:cubicBezTo>
                  <a:cubicBezTo>
                    <a:pt x="2522" y="2992"/>
                    <a:pt x="2518" y="2969"/>
                    <a:pt x="2513" y="2947"/>
                  </a:cubicBezTo>
                  <a:cubicBezTo>
                    <a:pt x="2500" y="2886"/>
                    <a:pt x="2489" y="2825"/>
                    <a:pt x="2484" y="2762"/>
                  </a:cubicBezTo>
                  <a:cubicBezTo>
                    <a:pt x="2480" y="2727"/>
                    <a:pt x="2474" y="2692"/>
                    <a:pt x="2471" y="2657"/>
                  </a:cubicBezTo>
                  <a:cubicBezTo>
                    <a:pt x="2469" y="2638"/>
                    <a:pt x="2464" y="2620"/>
                    <a:pt x="2474" y="2603"/>
                  </a:cubicBezTo>
                  <a:close/>
                  <a:moveTo>
                    <a:pt x="1837" y="0"/>
                  </a:moveTo>
                  <a:cubicBezTo>
                    <a:pt x="1835" y="0"/>
                    <a:pt x="1833" y="0"/>
                    <a:pt x="1831" y="0"/>
                  </a:cubicBezTo>
                  <a:cubicBezTo>
                    <a:pt x="1821" y="1"/>
                    <a:pt x="1813" y="10"/>
                    <a:pt x="1812" y="22"/>
                  </a:cubicBezTo>
                  <a:cubicBezTo>
                    <a:pt x="1809" y="50"/>
                    <a:pt x="1806" y="77"/>
                    <a:pt x="1813" y="105"/>
                  </a:cubicBezTo>
                  <a:cubicBezTo>
                    <a:pt x="1821" y="137"/>
                    <a:pt x="1830" y="167"/>
                    <a:pt x="1839" y="199"/>
                  </a:cubicBezTo>
                  <a:cubicBezTo>
                    <a:pt x="1853" y="239"/>
                    <a:pt x="1868" y="280"/>
                    <a:pt x="1880" y="320"/>
                  </a:cubicBezTo>
                  <a:cubicBezTo>
                    <a:pt x="1897" y="373"/>
                    <a:pt x="1915" y="425"/>
                    <a:pt x="1932" y="478"/>
                  </a:cubicBezTo>
                  <a:cubicBezTo>
                    <a:pt x="1954" y="543"/>
                    <a:pt x="1982" y="606"/>
                    <a:pt x="2008" y="669"/>
                  </a:cubicBezTo>
                  <a:cubicBezTo>
                    <a:pt x="2032" y="724"/>
                    <a:pt x="2054" y="778"/>
                    <a:pt x="2074" y="835"/>
                  </a:cubicBezTo>
                  <a:cubicBezTo>
                    <a:pt x="2087" y="875"/>
                    <a:pt x="2100" y="914"/>
                    <a:pt x="2115" y="953"/>
                  </a:cubicBezTo>
                  <a:cubicBezTo>
                    <a:pt x="2127" y="989"/>
                    <a:pt x="2139" y="1025"/>
                    <a:pt x="2152" y="1060"/>
                  </a:cubicBezTo>
                  <a:cubicBezTo>
                    <a:pt x="2155" y="1069"/>
                    <a:pt x="2155" y="1077"/>
                    <a:pt x="2151" y="1086"/>
                  </a:cubicBezTo>
                  <a:cubicBezTo>
                    <a:pt x="2126" y="1145"/>
                    <a:pt x="2102" y="1204"/>
                    <a:pt x="2075" y="1262"/>
                  </a:cubicBezTo>
                  <a:cubicBezTo>
                    <a:pt x="2015" y="1385"/>
                    <a:pt x="1948" y="1504"/>
                    <a:pt x="1875" y="1620"/>
                  </a:cubicBezTo>
                  <a:cubicBezTo>
                    <a:pt x="1829" y="1694"/>
                    <a:pt x="1781" y="1766"/>
                    <a:pt x="1733" y="1838"/>
                  </a:cubicBezTo>
                  <a:cubicBezTo>
                    <a:pt x="1692" y="1897"/>
                    <a:pt x="1649" y="1955"/>
                    <a:pt x="1607" y="2013"/>
                  </a:cubicBezTo>
                  <a:cubicBezTo>
                    <a:pt x="1583" y="2047"/>
                    <a:pt x="1557" y="2077"/>
                    <a:pt x="1529" y="2107"/>
                  </a:cubicBezTo>
                  <a:cubicBezTo>
                    <a:pt x="1495" y="2143"/>
                    <a:pt x="1458" y="2173"/>
                    <a:pt x="1415" y="2197"/>
                  </a:cubicBezTo>
                  <a:cubicBezTo>
                    <a:pt x="1400" y="2205"/>
                    <a:pt x="1386" y="2212"/>
                    <a:pt x="1370" y="2214"/>
                  </a:cubicBezTo>
                  <a:cubicBezTo>
                    <a:pt x="1335" y="2219"/>
                    <a:pt x="1300" y="2225"/>
                    <a:pt x="1265" y="2230"/>
                  </a:cubicBezTo>
                  <a:cubicBezTo>
                    <a:pt x="1210" y="2239"/>
                    <a:pt x="1154" y="2250"/>
                    <a:pt x="1099" y="2262"/>
                  </a:cubicBezTo>
                  <a:cubicBezTo>
                    <a:pt x="1033" y="2275"/>
                    <a:pt x="966" y="2291"/>
                    <a:pt x="901" y="2308"/>
                  </a:cubicBezTo>
                  <a:cubicBezTo>
                    <a:pt x="815" y="2329"/>
                    <a:pt x="731" y="2359"/>
                    <a:pt x="649" y="2393"/>
                  </a:cubicBezTo>
                  <a:cubicBezTo>
                    <a:pt x="567" y="2427"/>
                    <a:pt x="485" y="2463"/>
                    <a:pt x="407" y="2506"/>
                  </a:cubicBezTo>
                  <a:cubicBezTo>
                    <a:pt x="341" y="2542"/>
                    <a:pt x="277" y="2581"/>
                    <a:pt x="218" y="2627"/>
                  </a:cubicBezTo>
                  <a:cubicBezTo>
                    <a:pt x="167" y="2668"/>
                    <a:pt x="120" y="2713"/>
                    <a:pt x="72" y="2757"/>
                  </a:cubicBezTo>
                  <a:cubicBezTo>
                    <a:pt x="58" y="2772"/>
                    <a:pt x="44" y="2786"/>
                    <a:pt x="33" y="2801"/>
                  </a:cubicBezTo>
                  <a:cubicBezTo>
                    <a:pt x="19" y="2818"/>
                    <a:pt x="10" y="2836"/>
                    <a:pt x="6" y="2855"/>
                  </a:cubicBezTo>
                  <a:cubicBezTo>
                    <a:pt x="1" y="2887"/>
                    <a:pt x="16" y="2906"/>
                    <a:pt x="50" y="2910"/>
                  </a:cubicBezTo>
                  <a:cubicBezTo>
                    <a:pt x="59" y="2911"/>
                    <a:pt x="67" y="2911"/>
                    <a:pt x="76" y="2911"/>
                  </a:cubicBezTo>
                  <a:cubicBezTo>
                    <a:pt x="85" y="2911"/>
                    <a:pt x="94" y="2911"/>
                    <a:pt x="103" y="2910"/>
                  </a:cubicBezTo>
                  <a:cubicBezTo>
                    <a:pt x="137" y="2905"/>
                    <a:pt x="171" y="2899"/>
                    <a:pt x="205" y="2891"/>
                  </a:cubicBezTo>
                  <a:cubicBezTo>
                    <a:pt x="288" y="2872"/>
                    <a:pt x="368" y="2843"/>
                    <a:pt x="446" y="2806"/>
                  </a:cubicBezTo>
                  <a:cubicBezTo>
                    <a:pt x="572" y="2748"/>
                    <a:pt x="695" y="2682"/>
                    <a:pt x="819" y="2620"/>
                  </a:cubicBezTo>
                  <a:cubicBezTo>
                    <a:pt x="910" y="2574"/>
                    <a:pt x="995" y="2522"/>
                    <a:pt x="1075" y="2460"/>
                  </a:cubicBezTo>
                  <a:cubicBezTo>
                    <a:pt x="1093" y="2446"/>
                    <a:pt x="1113" y="2433"/>
                    <a:pt x="1132" y="2418"/>
                  </a:cubicBezTo>
                  <a:cubicBezTo>
                    <a:pt x="1227" y="2350"/>
                    <a:pt x="1332" y="2297"/>
                    <a:pt x="1437" y="2243"/>
                  </a:cubicBezTo>
                  <a:cubicBezTo>
                    <a:pt x="1448" y="2238"/>
                    <a:pt x="1461" y="2234"/>
                    <a:pt x="1474" y="2231"/>
                  </a:cubicBezTo>
                  <a:cubicBezTo>
                    <a:pt x="1478" y="2230"/>
                    <a:pt x="1482" y="2229"/>
                    <a:pt x="1486" y="2229"/>
                  </a:cubicBezTo>
                  <a:cubicBezTo>
                    <a:pt x="1498" y="2229"/>
                    <a:pt x="1501" y="2238"/>
                    <a:pt x="1498" y="2249"/>
                  </a:cubicBezTo>
                  <a:cubicBezTo>
                    <a:pt x="1498" y="2251"/>
                    <a:pt x="1498" y="2254"/>
                    <a:pt x="1498" y="2256"/>
                  </a:cubicBezTo>
                  <a:cubicBezTo>
                    <a:pt x="1493" y="2329"/>
                    <a:pt x="1495" y="2403"/>
                    <a:pt x="1496" y="2476"/>
                  </a:cubicBezTo>
                  <a:cubicBezTo>
                    <a:pt x="1497" y="2516"/>
                    <a:pt x="1499" y="2557"/>
                    <a:pt x="1500" y="2596"/>
                  </a:cubicBezTo>
                  <a:cubicBezTo>
                    <a:pt x="1502" y="2637"/>
                    <a:pt x="1502" y="2678"/>
                    <a:pt x="1503" y="2719"/>
                  </a:cubicBezTo>
                  <a:cubicBezTo>
                    <a:pt x="1504" y="2788"/>
                    <a:pt x="1500" y="2856"/>
                    <a:pt x="1494" y="2924"/>
                  </a:cubicBezTo>
                  <a:cubicBezTo>
                    <a:pt x="1489" y="2989"/>
                    <a:pt x="1479" y="3053"/>
                    <a:pt x="1469" y="3116"/>
                  </a:cubicBezTo>
                  <a:cubicBezTo>
                    <a:pt x="1458" y="3181"/>
                    <a:pt x="1450" y="3244"/>
                    <a:pt x="1448" y="3310"/>
                  </a:cubicBezTo>
                  <a:cubicBezTo>
                    <a:pt x="1446" y="3359"/>
                    <a:pt x="1444" y="3408"/>
                    <a:pt x="1442" y="3457"/>
                  </a:cubicBezTo>
                  <a:cubicBezTo>
                    <a:pt x="1441" y="3488"/>
                    <a:pt x="1438" y="3520"/>
                    <a:pt x="1439" y="3551"/>
                  </a:cubicBezTo>
                  <a:cubicBezTo>
                    <a:pt x="1441" y="3635"/>
                    <a:pt x="1453" y="3718"/>
                    <a:pt x="1478" y="3799"/>
                  </a:cubicBezTo>
                  <a:cubicBezTo>
                    <a:pt x="1483" y="3814"/>
                    <a:pt x="1488" y="3828"/>
                    <a:pt x="1497" y="3840"/>
                  </a:cubicBezTo>
                  <a:cubicBezTo>
                    <a:pt x="1510" y="3859"/>
                    <a:pt x="1527" y="3869"/>
                    <a:pt x="1546" y="3869"/>
                  </a:cubicBezTo>
                  <a:cubicBezTo>
                    <a:pt x="1559" y="3869"/>
                    <a:pt x="1572" y="3865"/>
                    <a:pt x="1584" y="3857"/>
                  </a:cubicBezTo>
                  <a:cubicBezTo>
                    <a:pt x="1597" y="3848"/>
                    <a:pt x="1608" y="3838"/>
                    <a:pt x="1617" y="3827"/>
                  </a:cubicBezTo>
                  <a:cubicBezTo>
                    <a:pt x="1656" y="3781"/>
                    <a:pt x="1688" y="3730"/>
                    <a:pt x="1706" y="3672"/>
                  </a:cubicBezTo>
                  <a:cubicBezTo>
                    <a:pt x="1742" y="3561"/>
                    <a:pt x="1753" y="3446"/>
                    <a:pt x="1744" y="3330"/>
                  </a:cubicBezTo>
                  <a:cubicBezTo>
                    <a:pt x="1740" y="3276"/>
                    <a:pt x="1736" y="3222"/>
                    <a:pt x="1735" y="3167"/>
                  </a:cubicBezTo>
                  <a:cubicBezTo>
                    <a:pt x="1735" y="3102"/>
                    <a:pt x="1729" y="3039"/>
                    <a:pt x="1728" y="2974"/>
                  </a:cubicBezTo>
                  <a:cubicBezTo>
                    <a:pt x="1728" y="2941"/>
                    <a:pt x="1727" y="2909"/>
                    <a:pt x="1726" y="2877"/>
                  </a:cubicBezTo>
                  <a:cubicBezTo>
                    <a:pt x="1725" y="2834"/>
                    <a:pt x="1725" y="2792"/>
                    <a:pt x="1722" y="2750"/>
                  </a:cubicBezTo>
                  <a:cubicBezTo>
                    <a:pt x="1721" y="2731"/>
                    <a:pt x="1718" y="2711"/>
                    <a:pt x="1713" y="2693"/>
                  </a:cubicBezTo>
                  <a:cubicBezTo>
                    <a:pt x="1698" y="2624"/>
                    <a:pt x="1677" y="2558"/>
                    <a:pt x="1650" y="2493"/>
                  </a:cubicBezTo>
                  <a:cubicBezTo>
                    <a:pt x="1623" y="2428"/>
                    <a:pt x="1597" y="2363"/>
                    <a:pt x="1576" y="2296"/>
                  </a:cubicBezTo>
                  <a:cubicBezTo>
                    <a:pt x="1566" y="2263"/>
                    <a:pt x="1556" y="2230"/>
                    <a:pt x="1550" y="2196"/>
                  </a:cubicBezTo>
                  <a:cubicBezTo>
                    <a:pt x="1548" y="2181"/>
                    <a:pt x="1550" y="2168"/>
                    <a:pt x="1560" y="2155"/>
                  </a:cubicBezTo>
                  <a:cubicBezTo>
                    <a:pt x="1565" y="2150"/>
                    <a:pt x="1568" y="2145"/>
                    <a:pt x="1572" y="2140"/>
                  </a:cubicBezTo>
                  <a:cubicBezTo>
                    <a:pt x="1615" y="2087"/>
                    <a:pt x="1658" y="2033"/>
                    <a:pt x="1700" y="1980"/>
                  </a:cubicBezTo>
                  <a:cubicBezTo>
                    <a:pt x="1725" y="1948"/>
                    <a:pt x="1749" y="1917"/>
                    <a:pt x="1774" y="1886"/>
                  </a:cubicBezTo>
                  <a:cubicBezTo>
                    <a:pt x="1808" y="1842"/>
                    <a:pt x="1842" y="1798"/>
                    <a:pt x="1876" y="1753"/>
                  </a:cubicBezTo>
                  <a:cubicBezTo>
                    <a:pt x="1921" y="1693"/>
                    <a:pt x="1961" y="1627"/>
                    <a:pt x="2000" y="1562"/>
                  </a:cubicBezTo>
                  <a:cubicBezTo>
                    <a:pt x="2045" y="1483"/>
                    <a:pt x="2087" y="1402"/>
                    <a:pt x="2121" y="1317"/>
                  </a:cubicBezTo>
                  <a:cubicBezTo>
                    <a:pt x="2137" y="1275"/>
                    <a:pt x="2153" y="1232"/>
                    <a:pt x="2169" y="1190"/>
                  </a:cubicBezTo>
                  <a:cubicBezTo>
                    <a:pt x="2172" y="1183"/>
                    <a:pt x="2175" y="1176"/>
                    <a:pt x="2179" y="1169"/>
                  </a:cubicBezTo>
                  <a:cubicBezTo>
                    <a:pt x="2180" y="1168"/>
                    <a:pt x="2181" y="1168"/>
                    <a:pt x="2183" y="1168"/>
                  </a:cubicBezTo>
                  <a:cubicBezTo>
                    <a:pt x="2184" y="1168"/>
                    <a:pt x="2186" y="1168"/>
                    <a:pt x="2186" y="1169"/>
                  </a:cubicBezTo>
                  <a:cubicBezTo>
                    <a:pt x="2189" y="1175"/>
                    <a:pt x="2190" y="1181"/>
                    <a:pt x="2192" y="1187"/>
                  </a:cubicBezTo>
                  <a:cubicBezTo>
                    <a:pt x="2203" y="1220"/>
                    <a:pt x="2212" y="1253"/>
                    <a:pt x="2222" y="1286"/>
                  </a:cubicBezTo>
                  <a:cubicBezTo>
                    <a:pt x="2233" y="1324"/>
                    <a:pt x="2245" y="1362"/>
                    <a:pt x="2254" y="1401"/>
                  </a:cubicBezTo>
                  <a:cubicBezTo>
                    <a:pt x="2274" y="1483"/>
                    <a:pt x="2287" y="1567"/>
                    <a:pt x="2301" y="1650"/>
                  </a:cubicBezTo>
                  <a:cubicBezTo>
                    <a:pt x="2310" y="1700"/>
                    <a:pt x="2315" y="1752"/>
                    <a:pt x="2322" y="1802"/>
                  </a:cubicBezTo>
                  <a:cubicBezTo>
                    <a:pt x="2324" y="1806"/>
                    <a:pt x="2324" y="1810"/>
                    <a:pt x="2324" y="1814"/>
                  </a:cubicBezTo>
                  <a:cubicBezTo>
                    <a:pt x="2328" y="1856"/>
                    <a:pt x="2332" y="1898"/>
                    <a:pt x="2337" y="1941"/>
                  </a:cubicBezTo>
                  <a:cubicBezTo>
                    <a:pt x="2343" y="1997"/>
                    <a:pt x="2350" y="2051"/>
                    <a:pt x="2356" y="2106"/>
                  </a:cubicBezTo>
                  <a:cubicBezTo>
                    <a:pt x="2356" y="2108"/>
                    <a:pt x="2356" y="2110"/>
                    <a:pt x="2357" y="2112"/>
                  </a:cubicBezTo>
                  <a:cubicBezTo>
                    <a:pt x="2358" y="2177"/>
                    <a:pt x="2374" y="2239"/>
                    <a:pt x="2378" y="2304"/>
                  </a:cubicBezTo>
                  <a:cubicBezTo>
                    <a:pt x="2381" y="2354"/>
                    <a:pt x="2389" y="2404"/>
                    <a:pt x="2394" y="2454"/>
                  </a:cubicBezTo>
                  <a:cubicBezTo>
                    <a:pt x="2404" y="2553"/>
                    <a:pt x="2418" y="2653"/>
                    <a:pt x="2435" y="2751"/>
                  </a:cubicBezTo>
                  <a:cubicBezTo>
                    <a:pt x="2445" y="2813"/>
                    <a:pt x="2454" y="2876"/>
                    <a:pt x="2463" y="2938"/>
                  </a:cubicBezTo>
                  <a:cubicBezTo>
                    <a:pt x="2465" y="2958"/>
                    <a:pt x="2468" y="2977"/>
                    <a:pt x="2470" y="2998"/>
                  </a:cubicBezTo>
                  <a:cubicBezTo>
                    <a:pt x="2471" y="3007"/>
                    <a:pt x="2473" y="3017"/>
                    <a:pt x="2475" y="3026"/>
                  </a:cubicBezTo>
                  <a:cubicBezTo>
                    <a:pt x="2483" y="3062"/>
                    <a:pt x="2483" y="3062"/>
                    <a:pt x="2454" y="3082"/>
                  </a:cubicBezTo>
                  <a:cubicBezTo>
                    <a:pt x="2390" y="3121"/>
                    <a:pt x="2332" y="3167"/>
                    <a:pt x="2276" y="3217"/>
                  </a:cubicBezTo>
                  <a:cubicBezTo>
                    <a:pt x="2234" y="3255"/>
                    <a:pt x="2194" y="3295"/>
                    <a:pt x="2152" y="3333"/>
                  </a:cubicBezTo>
                  <a:cubicBezTo>
                    <a:pt x="2125" y="3360"/>
                    <a:pt x="2097" y="3386"/>
                    <a:pt x="2072" y="3412"/>
                  </a:cubicBezTo>
                  <a:cubicBezTo>
                    <a:pt x="2022" y="3467"/>
                    <a:pt x="1973" y="3522"/>
                    <a:pt x="1925" y="3578"/>
                  </a:cubicBezTo>
                  <a:cubicBezTo>
                    <a:pt x="1887" y="3622"/>
                    <a:pt x="1859" y="3672"/>
                    <a:pt x="1841" y="3727"/>
                  </a:cubicBezTo>
                  <a:cubicBezTo>
                    <a:pt x="1833" y="3750"/>
                    <a:pt x="1825" y="3775"/>
                    <a:pt x="1820" y="3799"/>
                  </a:cubicBezTo>
                  <a:cubicBezTo>
                    <a:pt x="1804" y="3876"/>
                    <a:pt x="1784" y="3951"/>
                    <a:pt x="1765" y="4027"/>
                  </a:cubicBezTo>
                  <a:cubicBezTo>
                    <a:pt x="1758" y="4047"/>
                    <a:pt x="1755" y="4068"/>
                    <a:pt x="1751" y="4089"/>
                  </a:cubicBezTo>
                  <a:cubicBezTo>
                    <a:pt x="1748" y="4105"/>
                    <a:pt x="1749" y="4122"/>
                    <a:pt x="1751" y="4137"/>
                  </a:cubicBezTo>
                  <a:cubicBezTo>
                    <a:pt x="1756" y="4162"/>
                    <a:pt x="1772" y="4177"/>
                    <a:pt x="1794" y="4177"/>
                  </a:cubicBezTo>
                  <a:cubicBezTo>
                    <a:pt x="1800" y="4177"/>
                    <a:pt x="1807" y="4175"/>
                    <a:pt x="1815" y="4173"/>
                  </a:cubicBezTo>
                  <a:cubicBezTo>
                    <a:pt x="1825" y="4170"/>
                    <a:pt x="1836" y="4165"/>
                    <a:pt x="1846" y="4159"/>
                  </a:cubicBezTo>
                  <a:cubicBezTo>
                    <a:pt x="1917" y="4116"/>
                    <a:pt x="1983" y="4067"/>
                    <a:pt x="2038" y="4007"/>
                  </a:cubicBezTo>
                  <a:cubicBezTo>
                    <a:pt x="2097" y="3942"/>
                    <a:pt x="2155" y="3873"/>
                    <a:pt x="2214" y="3807"/>
                  </a:cubicBezTo>
                  <a:cubicBezTo>
                    <a:pt x="2241" y="3779"/>
                    <a:pt x="2264" y="3747"/>
                    <a:pt x="2289" y="3715"/>
                  </a:cubicBezTo>
                  <a:cubicBezTo>
                    <a:pt x="2309" y="3690"/>
                    <a:pt x="2328" y="3664"/>
                    <a:pt x="2346" y="3636"/>
                  </a:cubicBezTo>
                  <a:cubicBezTo>
                    <a:pt x="2387" y="3577"/>
                    <a:pt x="2426" y="3517"/>
                    <a:pt x="2466" y="3456"/>
                  </a:cubicBezTo>
                  <a:cubicBezTo>
                    <a:pt x="2483" y="3430"/>
                    <a:pt x="2502" y="3404"/>
                    <a:pt x="2521" y="3379"/>
                  </a:cubicBezTo>
                  <a:cubicBezTo>
                    <a:pt x="2523" y="3375"/>
                    <a:pt x="2526" y="3373"/>
                    <a:pt x="2528" y="3373"/>
                  </a:cubicBezTo>
                  <a:cubicBezTo>
                    <a:pt x="2531" y="3373"/>
                    <a:pt x="2534" y="3376"/>
                    <a:pt x="2535" y="3381"/>
                  </a:cubicBezTo>
                  <a:cubicBezTo>
                    <a:pt x="2542" y="3411"/>
                    <a:pt x="2548" y="3441"/>
                    <a:pt x="2554" y="3471"/>
                  </a:cubicBezTo>
                  <a:cubicBezTo>
                    <a:pt x="2563" y="3518"/>
                    <a:pt x="2572" y="3564"/>
                    <a:pt x="2580" y="3611"/>
                  </a:cubicBezTo>
                  <a:cubicBezTo>
                    <a:pt x="2594" y="3678"/>
                    <a:pt x="2606" y="3747"/>
                    <a:pt x="2618" y="3815"/>
                  </a:cubicBezTo>
                  <a:cubicBezTo>
                    <a:pt x="2628" y="3866"/>
                    <a:pt x="2635" y="3917"/>
                    <a:pt x="2644" y="3967"/>
                  </a:cubicBezTo>
                  <a:cubicBezTo>
                    <a:pt x="2653" y="4025"/>
                    <a:pt x="2662" y="4083"/>
                    <a:pt x="2666" y="4141"/>
                  </a:cubicBezTo>
                  <a:cubicBezTo>
                    <a:pt x="2666" y="4153"/>
                    <a:pt x="2668" y="4165"/>
                    <a:pt x="2671" y="4177"/>
                  </a:cubicBezTo>
                  <a:cubicBezTo>
                    <a:pt x="2677" y="4218"/>
                    <a:pt x="2676" y="4260"/>
                    <a:pt x="2685" y="4301"/>
                  </a:cubicBezTo>
                  <a:cubicBezTo>
                    <a:pt x="2687" y="4311"/>
                    <a:pt x="2683" y="4320"/>
                    <a:pt x="2674" y="4326"/>
                  </a:cubicBezTo>
                  <a:cubicBezTo>
                    <a:pt x="2663" y="4332"/>
                    <a:pt x="2654" y="4338"/>
                    <a:pt x="2645" y="4343"/>
                  </a:cubicBezTo>
                  <a:cubicBezTo>
                    <a:pt x="2541" y="4406"/>
                    <a:pt x="2437" y="4472"/>
                    <a:pt x="2336" y="4538"/>
                  </a:cubicBezTo>
                  <a:cubicBezTo>
                    <a:pt x="2300" y="4562"/>
                    <a:pt x="2266" y="4589"/>
                    <a:pt x="2235" y="4618"/>
                  </a:cubicBezTo>
                  <a:cubicBezTo>
                    <a:pt x="2194" y="4659"/>
                    <a:pt x="2151" y="4701"/>
                    <a:pt x="2109" y="4742"/>
                  </a:cubicBezTo>
                  <a:cubicBezTo>
                    <a:pt x="2079" y="4772"/>
                    <a:pt x="2048" y="4798"/>
                    <a:pt x="2014" y="4823"/>
                  </a:cubicBezTo>
                  <a:cubicBezTo>
                    <a:pt x="1958" y="4865"/>
                    <a:pt x="1898" y="4902"/>
                    <a:pt x="1837" y="4937"/>
                  </a:cubicBezTo>
                  <a:cubicBezTo>
                    <a:pt x="1771" y="4974"/>
                    <a:pt x="1710" y="5022"/>
                    <a:pt x="1656" y="5074"/>
                  </a:cubicBezTo>
                  <a:cubicBezTo>
                    <a:pt x="1603" y="5127"/>
                    <a:pt x="1550" y="5180"/>
                    <a:pt x="1496" y="5233"/>
                  </a:cubicBezTo>
                  <a:cubicBezTo>
                    <a:pt x="1483" y="5247"/>
                    <a:pt x="1472" y="5261"/>
                    <a:pt x="1461" y="5276"/>
                  </a:cubicBezTo>
                  <a:cubicBezTo>
                    <a:pt x="1444" y="5297"/>
                    <a:pt x="1438" y="5320"/>
                    <a:pt x="1436" y="5345"/>
                  </a:cubicBezTo>
                  <a:cubicBezTo>
                    <a:pt x="1434" y="5385"/>
                    <a:pt x="1449" y="5419"/>
                    <a:pt x="1473" y="5449"/>
                  </a:cubicBezTo>
                  <a:cubicBezTo>
                    <a:pt x="1484" y="5464"/>
                    <a:pt x="1499" y="5471"/>
                    <a:pt x="1518" y="5472"/>
                  </a:cubicBezTo>
                  <a:cubicBezTo>
                    <a:pt x="1538" y="5472"/>
                    <a:pt x="1558" y="5472"/>
                    <a:pt x="1577" y="5467"/>
                  </a:cubicBezTo>
                  <a:cubicBezTo>
                    <a:pt x="1608" y="5460"/>
                    <a:pt x="1638" y="5449"/>
                    <a:pt x="1666" y="5436"/>
                  </a:cubicBezTo>
                  <a:cubicBezTo>
                    <a:pt x="1693" y="5425"/>
                    <a:pt x="1720" y="5414"/>
                    <a:pt x="1745" y="5401"/>
                  </a:cubicBezTo>
                  <a:cubicBezTo>
                    <a:pt x="1817" y="5370"/>
                    <a:pt x="1888" y="5339"/>
                    <a:pt x="1958" y="5302"/>
                  </a:cubicBezTo>
                  <a:cubicBezTo>
                    <a:pt x="1995" y="5282"/>
                    <a:pt x="2031" y="5259"/>
                    <a:pt x="2064" y="5230"/>
                  </a:cubicBezTo>
                  <a:cubicBezTo>
                    <a:pt x="2140" y="5164"/>
                    <a:pt x="2209" y="5088"/>
                    <a:pt x="2273" y="5009"/>
                  </a:cubicBezTo>
                  <a:cubicBezTo>
                    <a:pt x="2311" y="4962"/>
                    <a:pt x="2348" y="4914"/>
                    <a:pt x="2384" y="4866"/>
                  </a:cubicBezTo>
                  <a:cubicBezTo>
                    <a:pt x="2439" y="4792"/>
                    <a:pt x="2495" y="4719"/>
                    <a:pt x="2550" y="4643"/>
                  </a:cubicBezTo>
                  <a:cubicBezTo>
                    <a:pt x="2601" y="4571"/>
                    <a:pt x="2647" y="4495"/>
                    <a:pt x="2692" y="4419"/>
                  </a:cubicBezTo>
                  <a:cubicBezTo>
                    <a:pt x="2697" y="4411"/>
                    <a:pt x="2701" y="4403"/>
                    <a:pt x="2706" y="4396"/>
                  </a:cubicBezTo>
                  <a:cubicBezTo>
                    <a:pt x="2708" y="4392"/>
                    <a:pt x="2711" y="4391"/>
                    <a:pt x="2713" y="4391"/>
                  </a:cubicBezTo>
                  <a:cubicBezTo>
                    <a:pt x="2716" y="4391"/>
                    <a:pt x="2718" y="4392"/>
                    <a:pt x="2721" y="4396"/>
                  </a:cubicBezTo>
                  <a:cubicBezTo>
                    <a:pt x="2745" y="4430"/>
                    <a:pt x="2773" y="4463"/>
                    <a:pt x="2801" y="4495"/>
                  </a:cubicBezTo>
                  <a:cubicBezTo>
                    <a:pt x="2816" y="4514"/>
                    <a:pt x="2832" y="4532"/>
                    <a:pt x="2848" y="4552"/>
                  </a:cubicBezTo>
                  <a:cubicBezTo>
                    <a:pt x="2894" y="4610"/>
                    <a:pt x="2938" y="4669"/>
                    <a:pt x="2982" y="4730"/>
                  </a:cubicBezTo>
                  <a:cubicBezTo>
                    <a:pt x="3048" y="4822"/>
                    <a:pt x="3114" y="4916"/>
                    <a:pt x="3175" y="5012"/>
                  </a:cubicBezTo>
                  <a:cubicBezTo>
                    <a:pt x="3220" y="5082"/>
                    <a:pt x="3265" y="5154"/>
                    <a:pt x="3315" y="5220"/>
                  </a:cubicBezTo>
                  <a:cubicBezTo>
                    <a:pt x="3368" y="5289"/>
                    <a:pt x="3430" y="5344"/>
                    <a:pt x="3505" y="5385"/>
                  </a:cubicBezTo>
                  <a:cubicBezTo>
                    <a:pt x="3529" y="5398"/>
                    <a:pt x="3555" y="5413"/>
                    <a:pt x="3581" y="5425"/>
                  </a:cubicBezTo>
                  <a:cubicBezTo>
                    <a:pt x="3613" y="5441"/>
                    <a:pt x="3644" y="5461"/>
                    <a:pt x="3674" y="5481"/>
                  </a:cubicBezTo>
                  <a:cubicBezTo>
                    <a:pt x="3698" y="5498"/>
                    <a:pt x="3724" y="5513"/>
                    <a:pt x="3749" y="5529"/>
                  </a:cubicBezTo>
                  <a:cubicBezTo>
                    <a:pt x="3762" y="5536"/>
                    <a:pt x="3776" y="5543"/>
                    <a:pt x="3790" y="5545"/>
                  </a:cubicBezTo>
                  <a:cubicBezTo>
                    <a:pt x="3794" y="5545"/>
                    <a:pt x="3797" y="5545"/>
                    <a:pt x="3799" y="5545"/>
                  </a:cubicBezTo>
                  <a:cubicBezTo>
                    <a:pt x="3819" y="5545"/>
                    <a:pt x="3830" y="5533"/>
                    <a:pt x="3831" y="5509"/>
                  </a:cubicBezTo>
                  <a:cubicBezTo>
                    <a:pt x="3832" y="5489"/>
                    <a:pt x="3829" y="5472"/>
                    <a:pt x="3825" y="5454"/>
                  </a:cubicBezTo>
                  <a:cubicBezTo>
                    <a:pt x="3799" y="5347"/>
                    <a:pt x="3764" y="5245"/>
                    <a:pt x="3697" y="5158"/>
                  </a:cubicBezTo>
                  <a:cubicBezTo>
                    <a:pt x="3663" y="5112"/>
                    <a:pt x="3632" y="5063"/>
                    <a:pt x="3594" y="5020"/>
                  </a:cubicBezTo>
                  <a:cubicBezTo>
                    <a:pt x="3546" y="4964"/>
                    <a:pt x="3497" y="4909"/>
                    <a:pt x="3448" y="4855"/>
                  </a:cubicBezTo>
                  <a:cubicBezTo>
                    <a:pt x="3392" y="4793"/>
                    <a:pt x="3332" y="4738"/>
                    <a:pt x="3269" y="4687"/>
                  </a:cubicBezTo>
                  <a:cubicBezTo>
                    <a:pt x="3202" y="4633"/>
                    <a:pt x="3131" y="4584"/>
                    <a:pt x="3062" y="4534"/>
                  </a:cubicBezTo>
                  <a:cubicBezTo>
                    <a:pt x="3006" y="4494"/>
                    <a:pt x="2947" y="4461"/>
                    <a:pt x="2890" y="4425"/>
                  </a:cubicBezTo>
                  <a:cubicBezTo>
                    <a:pt x="2850" y="4399"/>
                    <a:pt x="2810" y="4375"/>
                    <a:pt x="2769" y="4351"/>
                  </a:cubicBezTo>
                  <a:cubicBezTo>
                    <a:pt x="2757" y="4344"/>
                    <a:pt x="2749" y="4336"/>
                    <a:pt x="2749" y="4320"/>
                  </a:cubicBezTo>
                  <a:cubicBezTo>
                    <a:pt x="2750" y="4306"/>
                    <a:pt x="2747" y="4293"/>
                    <a:pt x="2746" y="4278"/>
                  </a:cubicBezTo>
                  <a:cubicBezTo>
                    <a:pt x="2741" y="4230"/>
                    <a:pt x="2736" y="4182"/>
                    <a:pt x="2731" y="4133"/>
                  </a:cubicBezTo>
                  <a:cubicBezTo>
                    <a:pt x="2727" y="4103"/>
                    <a:pt x="2723" y="4075"/>
                    <a:pt x="2719" y="4045"/>
                  </a:cubicBezTo>
                  <a:cubicBezTo>
                    <a:pt x="2710" y="3994"/>
                    <a:pt x="2701" y="3943"/>
                    <a:pt x="2692" y="3892"/>
                  </a:cubicBezTo>
                  <a:cubicBezTo>
                    <a:pt x="2685" y="3848"/>
                    <a:pt x="2676" y="3804"/>
                    <a:pt x="2667" y="3760"/>
                  </a:cubicBezTo>
                  <a:cubicBezTo>
                    <a:pt x="2660" y="3720"/>
                    <a:pt x="2651" y="3681"/>
                    <a:pt x="2644" y="3641"/>
                  </a:cubicBezTo>
                  <a:cubicBezTo>
                    <a:pt x="2635" y="3595"/>
                    <a:pt x="2626" y="3547"/>
                    <a:pt x="2617" y="3500"/>
                  </a:cubicBezTo>
                  <a:cubicBezTo>
                    <a:pt x="2606" y="3441"/>
                    <a:pt x="2596" y="3382"/>
                    <a:pt x="2585" y="3322"/>
                  </a:cubicBezTo>
                  <a:cubicBezTo>
                    <a:pt x="2580" y="3303"/>
                    <a:pt x="2585" y="3286"/>
                    <a:pt x="2596" y="3269"/>
                  </a:cubicBezTo>
                  <a:cubicBezTo>
                    <a:pt x="2626" y="3227"/>
                    <a:pt x="2648" y="3180"/>
                    <a:pt x="2672" y="3134"/>
                  </a:cubicBezTo>
                  <a:cubicBezTo>
                    <a:pt x="2687" y="3104"/>
                    <a:pt x="2702" y="3073"/>
                    <a:pt x="2718" y="3044"/>
                  </a:cubicBezTo>
                  <a:cubicBezTo>
                    <a:pt x="2743" y="2997"/>
                    <a:pt x="2775" y="2956"/>
                    <a:pt x="2817" y="2922"/>
                  </a:cubicBezTo>
                  <a:cubicBezTo>
                    <a:pt x="2825" y="2917"/>
                    <a:pt x="2831" y="2914"/>
                    <a:pt x="2839" y="2914"/>
                  </a:cubicBezTo>
                  <a:cubicBezTo>
                    <a:pt x="2843" y="2914"/>
                    <a:pt x="2847" y="2914"/>
                    <a:pt x="2851" y="2916"/>
                  </a:cubicBezTo>
                  <a:cubicBezTo>
                    <a:pt x="2864" y="2921"/>
                    <a:pt x="2878" y="2925"/>
                    <a:pt x="2892" y="2932"/>
                  </a:cubicBezTo>
                  <a:cubicBezTo>
                    <a:pt x="2920" y="2947"/>
                    <a:pt x="2948" y="2962"/>
                    <a:pt x="2976" y="2977"/>
                  </a:cubicBezTo>
                  <a:cubicBezTo>
                    <a:pt x="3059" y="3023"/>
                    <a:pt x="3134" y="3080"/>
                    <a:pt x="3213" y="3133"/>
                  </a:cubicBezTo>
                  <a:cubicBezTo>
                    <a:pt x="3268" y="3172"/>
                    <a:pt x="3325" y="3211"/>
                    <a:pt x="3386" y="3240"/>
                  </a:cubicBezTo>
                  <a:cubicBezTo>
                    <a:pt x="3409" y="3252"/>
                    <a:pt x="3433" y="3261"/>
                    <a:pt x="3458" y="3267"/>
                  </a:cubicBezTo>
                  <a:cubicBezTo>
                    <a:pt x="3524" y="3282"/>
                    <a:pt x="3592" y="3293"/>
                    <a:pt x="3659" y="3304"/>
                  </a:cubicBezTo>
                  <a:cubicBezTo>
                    <a:pt x="3673" y="3306"/>
                    <a:pt x="3687" y="3307"/>
                    <a:pt x="3701" y="3307"/>
                  </a:cubicBezTo>
                  <a:cubicBezTo>
                    <a:pt x="3730" y="3307"/>
                    <a:pt x="3759" y="3302"/>
                    <a:pt x="3787" y="3293"/>
                  </a:cubicBezTo>
                  <a:cubicBezTo>
                    <a:pt x="3807" y="3285"/>
                    <a:pt x="3826" y="3281"/>
                    <a:pt x="3845" y="3276"/>
                  </a:cubicBezTo>
                  <a:cubicBezTo>
                    <a:pt x="3855" y="3273"/>
                    <a:pt x="3865" y="3270"/>
                    <a:pt x="3875" y="3266"/>
                  </a:cubicBezTo>
                  <a:cubicBezTo>
                    <a:pt x="3927" y="3245"/>
                    <a:pt x="3937" y="3207"/>
                    <a:pt x="3906" y="3159"/>
                  </a:cubicBezTo>
                  <a:cubicBezTo>
                    <a:pt x="3892" y="3137"/>
                    <a:pt x="3871" y="3120"/>
                    <a:pt x="3850" y="3105"/>
                  </a:cubicBezTo>
                  <a:cubicBezTo>
                    <a:pt x="3792" y="3064"/>
                    <a:pt x="3731" y="3033"/>
                    <a:pt x="3666" y="3010"/>
                  </a:cubicBezTo>
                  <a:cubicBezTo>
                    <a:pt x="3579" y="2979"/>
                    <a:pt x="3490" y="2951"/>
                    <a:pt x="3402" y="2925"/>
                  </a:cubicBezTo>
                  <a:cubicBezTo>
                    <a:pt x="3332" y="2905"/>
                    <a:pt x="3262" y="2888"/>
                    <a:pt x="3190" y="2882"/>
                  </a:cubicBezTo>
                  <a:cubicBezTo>
                    <a:pt x="3139" y="2877"/>
                    <a:pt x="3089" y="2875"/>
                    <a:pt x="3039" y="2872"/>
                  </a:cubicBezTo>
                  <a:cubicBezTo>
                    <a:pt x="3011" y="2870"/>
                    <a:pt x="2982" y="2867"/>
                    <a:pt x="2954" y="2867"/>
                  </a:cubicBezTo>
                  <a:cubicBezTo>
                    <a:pt x="2939" y="2867"/>
                    <a:pt x="2924" y="2868"/>
                    <a:pt x="2909" y="2870"/>
                  </a:cubicBezTo>
                  <a:cubicBezTo>
                    <a:pt x="2908" y="2870"/>
                    <a:pt x="2907" y="2870"/>
                    <a:pt x="2906" y="2870"/>
                  </a:cubicBezTo>
                  <a:cubicBezTo>
                    <a:pt x="2892" y="2870"/>
                    <a:pt x="2882" y="2864"/>
                    <a:pt x="2871" y="2854"/>
                  </a:cubicBezTo>
                  <a:cubicBezTo>
                    <a:pt x="2834" y="2822"/>
                    <a:pt x="2795" y="2790"/>
                    <a:pt x="2759" y="2757"/>
                  </a:cubicBezTo>
                  <a:cubicBezTo>
                    <a:pt x="2710" y="2715"/>
                    <a:pt x="2662" y="2673"/>
                    <a:pt x="2612" y="2635"/>
                  </a:cubicBezTo>
                  <a:cubicBezTo>
                    <a:pt x="2572" y="2605"/>
                    <a:pt x="2533" y="2575"/>
                    <a:pt x="2494" y="2544"/>
                  </a:cubicBezTo>
                  <a:cubicBezTo>
                    <a:pt x="2487" y="2540"/>
                    <a:pt x="2481" y="2535"/>
                    <a:pt x="2475" y="2530"/>
                  </a:cubicBezTo>
                  <a:cubicBezTo>
                    <a:pt x="2467" y="2524"/>
                    <a:pt x="2462" y="2516"/>
                    <a:pt x="2461" y="2505"/>
                  </a:cubicBezTo>
                  <a:cubicBezTo>
                    <a:pt x="2460" y="2497"/>
                    <a:pt x="2459" y="2489"/>
                    <a:pt x="2458" y="2482"/>
                  </a:cubicBezTo>
                  <a:cubicBezTo>
                    <a:pt x="2453" y="2434"/>
                    <a:pt x="2448" y="2387"/>
                    <a:pt x="2442" y="2340"/>
                  </a:cubicBezTo>
                  <a:cubicBezTo>
                    <a:pt x="2433" y="2256"/>
                    <a:pt x="2423" y="2173"/>
                    <a:pt x="2412" y="2089"/>
                  </a:cubicBezTo>
                  <a:cubicBezTo>
                    <a:pt x="2411" y="2085"/>
                    <a:pt x="2411" y="2081"/>
                    <a:pt x="2410" y="2076"/>
                  </a:cubicBezTo>
                  <a:cubicBezTo>
                    <a:pt x="2404" y="2022"/>
                    <a:pt x="2398" y="1967"/>
                    <a:pt x="2392" y="1912"/>
                  </a:cubicBezTo>
                  <a:cubicBezTo>
                    <a:pt x="2387" y="1867"/>
                    <a:pt x="2382" y="1823"/>
                    <a:pt x="2377" y="1779"/>
                  </a:cubicBezTo>
                  <a:cubicBezTo>
                    <a:pt x="2374" y="1751"/>
                    <a:pt x="2372" y="1723"/>
                    <a:pt x="2369" y="1696"/>
                  </a:cubicBezTo>
                  <a:cubicBezTo>
                    <a:pt x="2367" y="1663"/>
                    <a:pt x="2363" y="1630"/>
                    <a:pt x="2360" y="1597"/>
                  </a:cubicBezTo>
                  <a:cubicBezTo>
                    <a:pt x="2356" y="1561"/>
                    <a:pt x="2350" y="1523"/>
                    <a:pt x="2347" y="1485"/>
                  </a:cubicBezTo>
                  <a:cubicBezTo>
                    <a:pt x="2342" y="1419"/>
                    <a:pt x="2322" y="1356"/>
                    <a:pt x="2303" y="1293"/>
                  </a:cubicBezTo>
                  <a:cubicBezTo>
                    <a:pt x="2289" y="1247"/>
                    <a:pt x="2272" y="1201"/>
                    <a:pt x="2256" y="1155"/>
                  </a:cubicBezTo>
                  <a:cubicBezTo>
                    <a:pt x="2253" y="1148"/>
                    <a:pt x="2251" y="1140"/>
                    <a:pt x="2250" y="1132"/>
                  </a:cubicBezTo>
                  <a:cubicBezTo>
                    <a:pt x="2250" y="1130"/>
                    <a:pt x="2251" y="1125"/>
                    <a:pt x="2253" y="1124"/>
                  </a:cubicBezTo>
                  <a:cubicBezTo>
                    <a:pt x="2254" y="1124"/>
                    <a:pt x="2255" y="1124"/>
                    <a:pt x="2257" y="1124"/>
                  </a:cubicBezTo>
                  <a:cubicBezTo>
                    <a:pt x="2258" y="1124"/>
                    <a:pt x="2260" y="1124"/>
                    <a:pt x="2261" y="1124"/>
                  </a:cubicBezTo>
                  <a:cubicBezTo>
                    <a:pt x="2274" y="1133"/>
                    <a:pt x="2289" y="1140"/>
                    <a:pt x="2302" y="1149"/>
                  </a:cubicBezTo>
                  <a:cubicBezTo>
                    <a:pt x="2368" y="1193"/>
                    <a:pt x="2432" y="1238"/>
                    <a:pt x="2499" y="1281"/>
                  </a:cubicBezTo>
                  <a:cubicBezTo>
                    <a:pt x="2544" y="1311"/>
                    <a:pt x="2590" y="1339"/>
                    <a:pt x="2636" y="1367"/>
                  </a:cubicBezTo>
                  <a:cubicBezTo>
                    <a:pt x="2675" y="1391"/>
                    <a:pt x="2714" y="1414"/>
                    <a:pt x="2752" y="1437"/>
                  </a:cubicBezTo>
                  <a:cubicBezTo>
                    <a:pt x="2805" y="1468"/>
                    <a:pt x="2858" y="1499"/>
                    <a:pt x="2910" y="1531"/>
                  </a:cubicBezTo>
                  <a:cubicBezTo>
                    <a:pt x="2953" y="1556"/>
                    <a:pt x="2996" y="1583"/>
                    <a:pt x="3039" y="1610"/>
                  </a:cubicBezTo>
                  <a:cubicBezTo>
                    <a:pt x="3049" y="1616"/>
                    <a:pt x="3055" y="1623"/>
                    <a:pt x="3059" y="1635"/>
                  </a:cubicBezTo>
                  <a:cubicBezTo>
                    <a:pt x="3065" y="1658"/>
                    <a:pt x="3072" y="1680"/>
                    <a:pt x="3079" y="1703"/>
                  </a:cubicBezTo>
                  <a:cubicBezTo>
                    <a:pt x="3098" y="1765"/>
                    <a:pt x="3115" y="1829"/>
                    <a:pt x="3127" y="1892"/>
                  </a:cubicBezTo>
                  <a:cubicBezTo>
                    <a:pt x="3135" y="1932"/>
                    <a:pt x="3144" y="1972"/>
                    <a:pt x="3154" y="2012"/>
                  </a:cubicBezTo>
                  <a:cubicBezTo>
                    <a:pt x="3166" y="2059"/>
                    <a:pt x="3179" y="2107"/>
                    <a:pt x="3192" y="2154"/>
                  </a:cubicBezTo>
                  <a:cubicBezTo>
                    <a:pt x="3213" y="2233"/>
                    <a:pt x="3234" y="2312"/>
                    <a:pt x="3257" y="2391"/>
                  </a:cubicBezTo>
                  <a:cubicBezTo>
                    <a:pt x="3284" y="2477"/>
                    <a:pt x="3312" y="2562"/>
                    <a:pt x="3346" y="2646"/>
                  </a:cubicBezTo>
                  <a:cubicBezTo>
                    <a:pt x="3364" y="2691"/>
                    <a:pt x="3387" y="2733"/>
                    <a:pt x="3415" y="2772"/>
                  </a:cubicBezTo>
                  <a:cubicBezTo>
                    <a:pt x="3451" y="2822"/>
                    <a:pt x="3498" y="2856"/>
                    <a:pt x="3552" y="2882"/>
                  </a:cubicBezTo>
                  <a:cubicBezTo>
                    <a:pt x="3568" y="2889"/>
                    <a:pt x="3586" y="2893"/>
                    <a:pt x="3604" y="2893"/>
                  </a:cubicBezTo>
                  <a:cubicBezTo>
                    <a:pt x="3606" y="2893"/>
                    <a:pt x="3608" y="2893"/>
                    <a:pt x="3610" y="2893"/>
                  </a:cubicBezTo>
                  <a:cubicBezTo>
                    <a:pt x="3640" y="2891"/>
                    <a:pt x="3657" y="2873"/>
                    <a:pt x="3660" y="2843"/>
                  </a:cubicBezTo>
                  <a:cubicBezTo>
                    <a:pt x="3661" y="2827"/>
                    <a:pt x="3659" y="2811"/>
                    <a:pt x="3656" y="2796"/>
                  </a:cubicBezTo>
                  <a:cubicBezTo>
                    <a:pt x="3654" y="2787"/>
                    <a:pt x="3651" y="2777"/>
                    <a:pt x="3649" y="2766"/>
                  </a:cubicBezTo>
                  <a:cubicBezTo>
                    <a:pt x="3638" y="2687"/>
                    <a:pt x="3615" y="2611"/>
                    <a:pt x="3589" y="2535"/>
                  </a:cubicBezTo>
                  <a:cubicBezTo>
                    <a:pt x="3564" y="2467"/>
                    <a:pt x="3539" y="2400"/>
                    <a:pt x="3506" y="2335"/>
                  </a:cubicBezTo>
                  <a:cubicBezTo>
                    <a:pt x="3477" y="2279"/>
                    <a:pt x="3446" y="2225"/>
                    <a:pt x="3417" y="2170"/>
                  </a:cubicBezTo>
                  <a:cubicBezTo>
                    <a:pt x="3372" y="2087"/>
                    <a:pt x="3326" y="2005"/>
                    <a:pt x="3275" y="1925"/>
                  </a:cubicBezTo>
                  <a:cubicBezTo>
                    <a:pt x="3225" y="1849"/>
                    <a:pt x="3179" y="1771"/>
                    <a:pt x="3138" y="1692"/>
                  </a:cubicBezTo>
                  <a:cubicBezTo>
                    <a:pt x="3128" y="1672"/>
                    <a:pt x="3118" y="1652"/>
                    <a:pt x="3109" y="1631"/>
                  </a:cubicBezTo>
                  <a:cubicBezTo>
                    <a:pt x="3105" y="1625"/>
                    <a:pt x="3108" y="1619"/>
                    <a:pt x="3115" y="1618"/>
                  </a:cubicBezTo>
                  <a:cubicBezTo>
                    <a:pt x="3122" y="1617"/>
                    <a:pt x="3128" y="1616"/>
                    <a:pt x="3135" y="1616"/>
                  </a:cubicBezTo>
                  <a:cubicBezTo>
                    <a:pt x="3146" y="1616"/>
                    <a:pt x="3156" y="1617"/>
                    <a:pt x="3166" y="1617"/>
                  </a:cubicBezTo>
                  <a:cubicBezTo>
                    <a:pt x="3215" y="1617"/>
                    <a:pt x="3264" y="1611"/>
                    <a:pt x="3313" y="1610"/>
                  </a:cubicBezTo>
                  <a:cubicBezTo>
                    <a:pt x="3358" y="1608"/>
                    <a:pt x="3403" y="1606"/>
                    <a:pt x="3450" y="1602"/>
                  </a:cubicBezTo>
                  <a:cubicBezTo>
                    <a:pt x="3498" y="1600"/>
                    <a:pt x="3546" y="1599"/>
                    <a:pt x="3594" y="1593"/>
                  </a:cubicBezTo>
                  <a:cubicBezTo>
                    <a:pt x="3652" y="1586"/>
                    <a:pt x="3711" y="1584"/>
                    <a:pt x="3768" y="1573"/>
                  </a:cubicBezTo>
                  <a:cubicBezTo>
                    <a:pt x="3771" y="1573"/>
                    <a:pt x="3776" y="1572"/>
                    <a:pt x="3779" y="1572"/>
                  </a:cubicBezTo>
                  <a:cubicBezTo>
                    <a:pt x="3822" y="1572"/>
                    <a:pt x="3863" y="1558"/>
                    <a:pt x="3904" y="1546"/>
                  </a:cubicBezTo>
                  <a:cubicBezTo>
                    <a:pt x="3961" y="1529"/>
                    <a:pt x="4015" y="1500"/>
                    <a:pt x="4069" y="1472"/>
                  </a:cubicBezTo>
                  <a:cubicBezTo>
                    <a:pt x="4109" y="1452"/>
                    <a:pt x="4145" y="1426"/>
                    <a:pt x="4178" y="1397"/>
                  </a:cubicBezTo>
                  <a:cubicBezTo>
                    <a:pt x="4212" y="1367"/>
                    <a:pt x="4246" y="1336"/>
                    <a:pt x="4279" y="1306"/>
                  </a:cubicBezTo>
                  <a:cubicBezTo>
                    <a:pt x="4306" y="1281"/>
                    <a:pt x="4329" y="1253"/>
                    <a:pt x="4351" y="1224"/>
                  </a:cubicBezTo>
                  <a:cubicBezTo>
                    <a:pt x="4385" y="1181"/>
                    <a:pt x="4416" y="1135"/>
                    <a:pt x="4452" y="1093"/>
                  </a:cubicBezTo>
                  <a:cubicBezTo>
                    <a:pt x="4514" y="1018"/>
                    <a:pt x="4543" y="925"/>
                    <a:pt x="4563" y="828"/>
                  </a:cubicBezTo>
                  <a:cubicBezTo>
                    <a:pt x="4565" y="812"/>
                    <a:pt x="4564" y="798"/>
                    <a:pt x="4560" y="783"/>
                  </a:cubicBezTo>
                  <a:cubicBezTo>
                    <a:pt x="4551" y="759"/>
                    <a:pt x="4534" y="745"/>
                    <a:pt x="4511" y="745"/>
                  </a:cubicBezTo>
                  <a:cubicBezTo>
                    <a:pt x="4511" y="745"/>
                    <a:pt x="4510" y="745"/>
                    <a:pt x="4509" y="745"/>
                  </a:cubicBezTo>
                  <a:cubicBezTo>
                    <a:pt x="4499" y="745"/>
                    <a:pt x="4489" y="747"/>
                    <a:pt x="4479" y="751"/>
                  </a:cubicBezTo>
                  <a:cubicBezTo>
                    <a:pt x="4457" y="759"/>
                    <a:pt x="4434" y="770"/>
                    <a:pt x="4414" y="785"/>
                  </a:cubicBezTo>
                  <a:cubicBezTo>
                    <a:pt x="4371" y="815"/>
                    <a:pt x="4332" y="850"/>
                    <a:pt x="4293" y="887"/>
                  </a:cubicBezTo>
                  <a:cubicBezTo>
                    <a:pt x="4224" y="951"/>
                    <a:pt x="4154" y="1013"/>
                    <a:pt x="4080" y="1072"/>
                  </a:cubicBezTo>
                  <a:cubicBezTo>
                    <a:pt x="4049" y="1097"/>
                    <a:pt x="4019" y="1122"/>
                    <a:pt x="3989" y="1149"/>
                  </a:cubicBezTo>
                  <a:cubicBezTo>
                    <a:pt x="3945" y="1186"/>
                    <a:pt x="3902" y="1223"/>
                    <a:pt x="3855" y="1254"/>
                  </a:cubicBezTo>
                  <a:cubicBezTo>
                    <a:pt x="3786" y="1301"/>
                    <a:pt x="3712" y="1334"/>
                    <a:pt x="3635" y="1363"/>
                  </a:cubicBezTo>
                  <a:cubicBezTo>
                    <a:pt x="3546" y="1397"/>
                    <a:pt x="3457" y="1432"/>
                    <a:pt x="3370" y="1472"/>
                  </a:cubicBezTo>
                  <a:cubicBezTo>
                    <a:pt x="3284" y="1511"/>
                    <a:pt x="3195" y="1538"/>
                    <a:pt x="3106" y="1567"/>
                  </a:cubicBezTo>
                  <a:cubicBezTo>
                    <a:pt x="3101" y="1568"/>
                    <a:pt x="3097" y="1569"/>
                    <a:pt x="3093" y="1569"/>
                  </a:cubicBezTo>
                  <a:cubicBezTo>
                    <a:pt x="3087" y="1569"/>
                    <a:pt x="3082" y="1567"/>
                    <a:pt x="3077" y="1565"/>
                  </a:cubicBezTo>
                  <a:cubicBezTo>
                    <a:pt x="3066" y="1558"/>
                    <a:pt x="3055" y="1552"/>
                    <a:pt x="3045" y="1546"/>
                  </a:cubicBezTo>
                  <a:cubicBezTo>
                    <a:pt x="2969" y="1502"/>
                    <a:pt x="2897" y="1454"/>
                    <a:pt x="2822" y="1407"/>
                  </a:cubicBezTo>
                  <a:cubicBezTo>
                    <a:pt x="2736" y="1352"/>
                    <a:pt x="2649" y="1298"/>
                    <a:pt x="2563" y="1242"/>
                  </a:cubicBezTo>
                  <a:cubicBezTo>
                    <a:pt x="2445" y="1164"/>
                    <a:pt x="2328" y="1086"/>
                    <a:pt x="2216" y="1000"/>
                  </a:cubicBezTo>
                  <a:cubicBezTo>
                    <a:pt x="2201" y="988"/>
                    <a:pt x="2192" y="974"/>
                    <a:pt x="2186" y="957"/>
                  </a:cubicBezTo>
                  <a:cubicBezTo>
                    <a:pt x="2169" y="900"/>
                    <a:pt x="2149" y="845"/>
                    <a:pt x="2130" y="790"/>
                  </a:cubicBezTo>
                  <a:cubicBezTo>
                    <a:pt x="2110" y="732"/>
                    <a:pt x="2088" y="676"/>
                    <a:pt x="2068" y="619"/>
                  </a:cubicBezTo>
                  <a:cubicBezTo>
                    <a:pt x="2051" y="576"/>
                    <a:pt x="2037" y="533"/>
                    <a:pt x="2022" y="490"/>
                  </a:cubicBezTo>
                  <a:cubicBezTo>
                    <a:pt x="2009" y="455"/>
                    <a:pt x="1997" y="420"/>
                    <a:pt x="1986" y="385"/>
                  </a:cubicBezTo>
                  <a:cubicBezTo>
                    <a:pt x="1971" y="340"/>
                    <a:pt x="1958" y="295"/>
                    <a:pt x="1944" y="251"/>
                  </a:cubicBezTo>
                  <a:cubicBezTo>
                    <a:pt x="1943" y="246"/>
                    <a:pt x="1941" y="242"/>
                    <a:pt x="1939" y="237"/>
                  </a:cubicBezTo>
                  <a:cubicBezTo>
                    <a:pt x="1926" y="201"/>
                    <a:pt x="1913" y="164"/>
                    <a:pt x="1901" y="127"/>
                  </a:cubicBezTo>
                  <a:cubicBezTo>
                    <a:pt x="1888" y="94"/>
                    <a:pt x="1878" y="60"/>
                    <a:pt x="1866" y="25"/>
                  </a:cubicBezTo>
                  <a:cubicBezTo>
                    <a:pt x="1866" y="23"/>
                    <a:pt x="1865" y="20"/>
                    <a:pt x="1863" y="17"/>
                  </a:cubicBezTo>
                  <a:cubicBezTo>
                    <a:pt x="1858" y="5"/>
                    <a:pt x="1849" y="0"/>
                    <a:pt x="18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36"/>
            <p:cNvSpPr/>
            <p:nvPr/>
          </p:nvSpPr>
          <p:spPr>
            <a:xfrm>
              <a:off x="5213737" y="3681829"/>
              <a:ext cx="490126" cy="595429"/>
            </a:xfrm>
            <a:custGeom>
              <a:avLst/>
              <a:gdLst/>
              <a:ahLst/>
              <a:cxnLst/>
              <a:rect l="l" t="t" r="r" b="b"/>
              <a:pathLst>
                <a:path w="4566" h="5547" extrusionOk="0">
                  <a:moveTo>
                    <a:pt x="2029" y="2522"/>
                  </a:moveTo>
                  <a:cubicBezTo>
                    <a:pt x="2034" y="2522"/>
                    <a:pt x="2037" y="2526"/>
                    <a:pt x="2039" y="2532"/>
                  </a:cubicBezTo>
                  <a:cubicBezTo>
                    <a:pt x="2044" y="2555"/>
                    <a:pt x="2048" y="2578"/>
                    <a:pt x="2053" y="2599"/>
                  </a:cubicBezTo>
                  <a:cubicBezTo>
                    <a:pt x="2067" y="2660"/>
                    <a:pt x="2077" y="2722"/>
                    <a:pt x="2082" y="2783"/>
                  </a:cubicBezTo>
                  <a:cubicBezTo>
                    <a:pt x="2087" y="2819"/>
                    <a:pt x="2092" y="2854"/>
                    <a:pt x="2095" y="2890"/>
                  </a:cubicBezTo>
                  <a:cubicBezTo>
                    <a:pt x="2097" y="2907"/>
                    <a:pt x="2102" y="2926"/>
                    <a:pt x="2092" y="2944"/>
                  </a:cubicBezTo>
                  <a:cubicBezTo>
                    <a:pt x="2076" y="2937"/>
                    <a:pt x="2063" y="2924"/>
                    <a:pt x="2050" y="2912"/>
                  </a:cubicBezTo>
                  <a:cubicBezTo>
                    <a:pt x="2046" y="2908"/>
                    <a:pt x="2041" y="2904"/>
                    <a:pt x="2037" y="2900"/>
                  </a:cubicBezTo>
                  <a:cubicBezTo>
                    <a:pt x="1966" y="2842"/>
                    <a:pt x="1896" y="2783"/>
                    <a:pt x="1825" y="2723"/>
                  </a:cubicBezTo>
                  <a:cubicBezTo>
                    <a:pt x="1808" y="2709"/>
                    <a:pt x="1791" y="2692"/>
                    <a:pt x="1775" y="2677"/>
                  </a:cubicBezTo>
                  <a:cubicBezTo>
                    <a:pt x="1767" y="2670"/>
                    <a:pt x="1769" y="2664"/>
                    <a:pt x="1778" y="2657"/>
                  </a:cubicBezTo>
                  <a:cubicBezTo>
                    <a:pt x="1783" y="2654"/>
                    <a:pt x="1788" y="2652"/>
                    <a:pt x="1793" y="2650"/>
                  </a:cubicBezTo>
                  <a:cubicBezTo>
                    <a:pt x="1862" y="2617"/>
                    <a:pt x="1927" y="2580"/>
                    <a:pt x="1993" y="2540"/>
                  </a:cubicBezTo>
                  <a:cubicBezTo>
                    <a:pt x="2002" y="2535"/>
                    <a:pt x="2011" y="2529"/>
                    <a:pt x="2021" y="2524"/>
                  </a:cubicBezTo>
                  <a:cubicBezTo>
                    <a:pt x="2024" y="2523"/>
                    <a:pt x="2027" y="2522"/>
                    <a:pt x="2029" y="2522"/>
                  </a:cubicBezTo>
                  <a:close/>
                  <a:moveTo>
                    <a:pt x="769" y="1"/>
                  </a:moveTo>
                  <a:cubicBezTo>
                    <a:pt x="748" y="1"/>
                    <a:pt x="737" y="13"/>
                    <a:pt x="735" y="38"/>
                  </a:cubicBezTo>
                  <a:cubicBezTo>
                    <a:pt x="734" y="56"/>
                    <a:pt x="737" y="75"/>
                    <a:pt x="741" y="93"/>
                  </a:cubicBezTo>
                  <a:cubicBezTo>
                    <a:pt x="768" y="200"/>
                    <a:pt x="803" y="302"/>
                    <a:pt x="869" y="389"/>
                  </a:cubicBezTo>
                  <a:cubicBezTo>
                    <a:pt x="904" y="434"/>
                    <a:pt x="934" y="482"/>
                    <a:pt x="972" y="526"/>
                  </a:cubicBezTo>
                  <a:cubicBezTo>
                    <a:pt x="1020" y="581"/>
                    <a:pt x="1069" y="637"/>
                    <a:pt x="1120" y="692"/>
                  </a:cubicBezTo>
                  <a:cubicBezTo>
                    <a:pt x="1174" y="752"/>
                    <a:pt x="1234" y="808"/>
                    <a:pt x="1297" y="859"/>
                  </a:cubicBezTo>
                  <a:cubicBezTo>
                    <a:pt x="1364" y="914"/>
                    <a:pt x="1436" y="961"/>
                    <a:pt x="1505" y="1011"/>
                  </a:cubicBezTo>
                  <a:cubicBezTo>
                    <a:pt x="1561" y="1051"/>
                    <a:pt x="1619" y="1085"/>
                    <a:pt x="1677" y="1122"/>
                  </a:cubicBezTo>
                  <a:cubicBezTo>
                    <a:pt x="1716" y="1146"/>
                    <a:pt x="1757" y="1171"/>
                    <a:pt x="1797" y="1196"/>
                  </a:cubicBezTo>
                  <a:cubicBezTo>
                    <a:pt x="1810" y="1203"/>
                    <a:pt x="1817" y="1211"/>
                    <a:pt x="1817" y="1226"/>
                  </a:cubicBezTo>
                  <a:cubicBezTo>
                    <a:pt x="1817" y="1240"/>
                    <a:pt x="1819" y="1254"/>
                    <a:pt x="1821" y="1267"/>
                  </a:cubicBezTo>
                  <a:cubicBezTo>
                    <a:pt x="1825" y="1316"/>
                    <a:pt x="1830" y="1364"/>
                    <a:pt x="1836" y="1413"/>
                  </a:cubicBezTo>
                  <a:cubicBezTo>
                    <a:pt x="1839" y="1442"/>
                    <a:pt x="1843" y="1472"/>
                    <a:pt x="1848" y="1502"/>
                  </a:cubicBezTo>
                  <a:cubicBezTo>
                    <a:pt x="1857" y="1553"/>
                    <a:pt x="1865" y="1603"/>
                    <a:pt x="1874" y="1654"/>
                  </a:cubicBezTo>
                  <a:cubicBezTo>
                    <a:pt x="1882" y="1698"/>
                    <a:pt x="1890" y="1742"/>
                    <a:pt x="1899" y="1785"/>
                  </a:cubicBezTo>
                  <a:cubicBezTo>
                    <a:pt x="1907" y="1825"/>
                    <a:pt x="1915" y="1865"/>
                    <a:pt x="1922" y="1905"/>
                  </a:cubicBezTo>
                  <a:cubicBezTo>
                    <a:pt x="1931" y="1952"/>
                    <a:pt x="1941" y="1999"/>
                    <a:pt x="1949" y="2045"/>
                  </a:cubicBezTo>
                  <a:cubicBezTo>
                    <a:pt x="1960" y="2105"/>
                    <a:pt x="1970" y="2165"/>
                    <a:pt x="1982" y="2223"/>
                  </a:cubicBezTo>
                  <a:cubicBezTo>
                    <a:pt x="1986" y="2244"/>
                    <a:pt x="1982" y="2260"/>
                    <a:pt x="1970" y="2277"/>
                  </a:cubicBezTo>
                  <a:cubicBezTo>
                    <a:pt x="1942" y="2320"/>
                    <a:pt x="1918" y="2366"/>
                    <a:pt x="1895" y="2412"/>
                  </a:cubicBezTo>
                  <a:cubicBezTo>
                    <a:pt x="1879" y="2442"/>
                    <a:pt x="1864" y="2472"/>
                    <a:pt x="1848" y="2503"/>
                  </a:cubicBezTo>
                  <a:cubicBezTo>
                    <a:pt x="1824" y="2550"/>
                    <a:pt x="1791" y="2591"/>
                    <a:pt x="1749" y="2624"/>
                  </a:cubicBezTo>
                  <a:cubicBezTo>
                    <a:pt x="1742" y="2629"/>
                    <a:pt x="1735" y="2633"/>
                    <a:pt x="1727" y="2633"/>
                  </a:cubicBezTo>
                  <a:cubicBezTo>
                    <a:pt x="1724" y="2633"/>
                    <a:pt x="1720" y="2632"/>
                    <a:pt x="1716" y="2631"/>
                  </a:cubicBezTo>
                  <a:cubicBezTo>
                    <a:pt x="1702" y="2625"/>
                    <a:pt x="1688" y="2621"/>
                    <a:pt x="1674" y="2614"/>
                  </a:cubicBezTo>
                  <a:cubicBezTo>
                    <a:pt x="1647" y="2600"/>
                    <a:pt x="1618" y="2585"/>
                    <a:pt x="1591" y="2569"/>
                  </a:cubicBezTo>
                  <a:cubicBezTo>
                    <a:pt x="1509" y="2523"/>
                    <a:pt x="1432" y="2467"/>
                    <a:pt x="1354" y="2413"/>
                  </a:cubicBezTo>
                  <a:cubicBezTo>
                    <a:pt x="1298" y="2375"/>
                    <a:pt x="1241" y="2336"/>
                    <a:pt x="1181" y="2306"/>
                  </a:cubicBezTo>
                  <a:cubicBezTo>
                    <a:pt x="1158" y="2295"/>
                    <a:pt x="1134" y="2285"/>
                    <a:pt x="1108" y="2280"/>
                  </a:cubicBezTo>
                  <a:cubicBezTo>
                    <a:pt x="1042" y="2263"/>
                    <a:pt x="974" y="2254"/>
                    <a:pt x="908" y="2243"/>
                  </a:cubicBezTo>
                  <a:cubicBezTo>
                    <a:pt x="893" y="2240"/>
                    <a:pt x="879" y="2239"/>
                    <a:pt x="865" y="2239"/>
                  </a:cubicBezTo>
                  <a:cubicBezTo>
                    <a:pt x="836" y="2239"/>
                    <a:pt x="807" y="2244"/>
                    <a:pt x="779" y="2254"/>
                  </a:cubicBezTo>
                  <a:cubicBezTo>
                    <a:pt x="760" y="2260"/>
                    <a:pt x="741" y="2264"/>
                    <a:pt x="721" y="2270"/>
                  </a:cubicBezTo>
                  <a:cubicBezTo>
                    <a:pt x="711" y="2274"/>
                    <a:pt x="701" y="2277"/>
                    <a:pt x="691" y="2281"/>
                  </a:cubicBezTo>
                  <a:cubicBezTo>
                    <a:pt x="641" y="2301"/>
                    <a:pt x="629" y="2339"/>
                    <a:pt x="660" y="2387"/>
                  </a:cubicBezTo>
                  <a:cubicBezTo>
                    <a:pt x="674" y="2410"/>
                    <a:pt x="696" y="2426"/>
                    <a:pt x="717" y="2441"/>
                  </a:cubicBezTo>
                  <a:cubicBezTo>
                    <a:pt x="774" y="2481"/>
                    <a:pt x="835" y="2514"/>
                    <a:pt x="901" y="2537"/>
                  </a:cubicBezTo>
                  <a:cubicBezTo>
                    <a:pt x="988" y="2567"/>
                    <a:pt x="1076" y="2595"/>
                    <a:pt x="1165" y="2622"/>
                  </a:cubicBezTo>
                  <a:cubicBezTo>
                    <a:pt x="1234" y="2642"/>
                    <a:pt x="1304" y="2658"/>
                    <a:pt x="1377" y="2665"/>
                  </a:cubicBezTo>
                  <a:cubicBezTo>
                    <a:pt x="1427" y="2670"/>
                    <a:pt x="1477" y="2672"/>
                    <a:pt x="1527" y="2675"/>
                  </a:cubicBezTo>
                  <a:cubicBezTo>
                    <a:pt x="1555" y="2677"/>
                    <a:pt x="1584" y="2679"/>
                    <a:pt x="1613" y="2679"/>
                  </a:cubicBezTo>
                  <a:cubicBezTo>
                    <a:pt x="1627" y="2679"/>
                    <a:pt x="1642" y="2679"/>
                    <a:pt x="1657" y="2677"/>
                  </a:cubicBezTo>
                  <a:cubicBezTo>
                    <a:pt x="1658" y="2677"/>
                    <a:pt x="1659" y="2677"/>
                    <a:pt x="1660" y="2677"/>
                  </a:cubicBezTo>
                  <a:cubicBezTo>
                    <a:pt x="1674" y="2677"/>
                    <a:pt x="1684" y="2683"/>
                    <a:pt x="1695" y="2691"/>
                  </a:cubicBezTo>
                  <a:cubicBezTo>
                    <a:pt x="1732" y="2724"/>
                    <a:pt x="1771" y="2757"/>
                    <a:pt x="1808" y="2789"/>
                  </a:cubicBezTo>
                  <a:cubicBezTo>
                    <a:pt x="1856" y="2830"/>
                    <a:pt x="1904" y="2873"/>
                    <a:pt x="1954" y="2911"/>
                  </a:cubicBezTo>
                  <a:cubicBezTo>
                    <a:pt x="1994" y="2941"/>
                    <a:pt x="2033" y="2972"/>
                    <a:pt x="2073" y="3001"/>
                  </a:cubicBezTo>
                  <a:cubicBezTo>
                    <a:pt x="2079" y="3006"/>
                    <a:pt x="2085" y="3012"/>
                    <a:pt x="2091" y="3017"/>
                  </a:cubicBezTo>
                  <a:cubicBezTo>
                    <a:pt x="2099" y="3023"/>
                    <a:pt x="2104" y="3031"/>
                    <a:pt x="2105" y="3041"/>
                  </a:cubicBezTo>
                  <a:cubicBezTo>
                    <a:pt x="2106" y="3049"/>
                    <a:pt x="2107" y="3057"/>
                    <a:pt x="2108" y="3065"/>
                  </a:cubicBezTo>
                  <a:cubicBezTo>
                    <a:pt x="2114" y="3112"/>
                    <a:pt x="2118" y="3160"/>
                    <a:pt x="2124" y="3207"/>
                  </a:cubicBezTo>
                  <a:cubicBezTo>
                    <a:pt x="2133" y="3291"/>
                    <a:pt x="2144" y="3374"/>
                    <a:pt x="2155" y="3458"/>
                  </a:cubicBezTo>
                  <a:cubicBezTo>
                    <a:pt x="2156" y="3462"/>
                    <a:pt x="2156" y="3465"/>
                    <a:pt x="2157" y="3469"/>
                  </a:cubicBezTo>
                  <a:cubicBezTo>
                    <a:pt x="2162" y="3524"/>
                    <a:pt x="2168" y="3580"/>
                    <a:pt x="2174" y="3635"/>
                  </a:cubicBezTo>
                  <a:cubicBezTo>
                    <a:pt x="2179" y="3679"/>
                    <a:pt x="2184" y="3724"/>
                    <a:pt x="2189" y="3768"/>
                  </a:cubicBezTo>
                  <a:cubicBezTo>
                    <a:pt x="2192" y="3796"/>
                    <a:pt x="2194" y="3823"/>
                    <a:pt x="2198" y="3851"/>
                  </a:cubicBezTo>
                  <a:cubicBezTo>
                    <a:pt x="2200" y="3884"/>
                    <a:pt x="2203" y="3916"/>
                    <a:pt x="2206" y="3948"/>
                  </a:cubicBezTo>
                  <a:cubicBezTo>
                    <a:pt x="2210" y="3986"/>
                    <a:pt x="2217" y="4023"/>
                    <a:pt x="2219" y="4061"/>
                  </a:cubicBezTo>
                  <a:cubicBezTo>
                    <a:pt x="2224" y="4127"/>
                    <a:pt x="2244" y="4190"/>
                    <a:pt x="2263" y="4252"/>
                  </a:cubicBezTo>
                  <a:cubicBezTo>
                    <a:pt x="2277" y="4299"/>
                    <a:pt x="2295" y="4345"/>
                    <a:pt x="2310" y="4391"/>
                  </a:cubicBezTo>
                  <a:cubicBezTo>
                    <a:pt x="2313" y="4399"/>
                    <a:pt x="2315" y="4407"/>
                    <a:pt x="2316" y="4414"/>
                  </a:cubicBezTo>
                  <a:cubicBezTo>
                    <a:pt x="2317" y="4416"/>
                    <a:pt x="2315" y="4420"/>
                    <a:pt x="2313" y="4421"/>
                  </a:cubicBezTo>
                  <a:cubicBezTo>
                    <a:pt x="2313" y="4422"/>
                    <a:pt x="2312" y="4422"/>
                    <a:pt x="2311" y="4422"/>
                  </a:cubicBezTo>
                  <a:cubicBezTo>
                    <a:pt x="2309" y="4422"/>
                    <a:pt x="2307" y="4422"/>
                    <a:pt x="2305" y="4421"/>
                  </a:cubicBezTo>
                  <a:cubicBezTo>
                    <a:pt x="2292" y="4414"/>
                    <a:pt x="2277" y="4406"/>
                    <a:pt x="2264" y="4398"/>
                  </a:cubicBezTo>
                  <a:cubicBezTo>
                    <a:pt x="2199" y="4354"/>
                    <a:pt x="2134" y="4309"/>
                    <a:pt x="2068" y="4265"/>
                  </a:cubicBezTo>
                  <a:cubicBezTo>
                    <a:pt x="2023" y="4235"/>
                    <a:pt x="1976" y="4207"/>
                    <a:pt x="1930" y="4179"/>
                  </a:cubicBezTo>
                  <a:cubicBezTo>
                    <a:pt x="1891" y="4155"/>
                    <a:pt x="1853" y="4132"/>
                    <a:pt x="1814" y="4110"/>
                  </a:cubicBezTo>
                  <a:cubicBezTo>
                    <a:pt x="1761" y="4078"/>
                    <a:pt x="1708" y="4048"/>
                    <a:pt x="1656" y="4016"/>
                  </a:cubicBezTo>
                  <a:cubicBezTo>
                    <a:pt x="1613" y="3989"/>
                    <a:pt x="1570" y="3964"/>
                    <a:pt x="1527" y="3937"/>
                  </a:cubicBezTo>
                  <a:cubicBezTo>
                    <a:pt x="1517" y="3931"/>
                    <a:pt x="1511" y="3923"/>
                    <a:pt x="1508" y="3911"/>
                  </a:cubicBezTo>
                  <a:cubicBezTo>
                    <a:pt x="1501" y="3889"/>
                    <a:pt x="1494" y="3866"/>
                    <a:pt x="1488" y="3844"/>
                  </a:cubicBezTo>
                  <a:cubicBezTo>
                    <a:pt x="1469" y="3781"/>
                    <a:pt x="1451" y="3718"/>
                    <a:pt x="1439" y="3653"/>
                  </a:cubicBezTo>
                  <a:cubicBezTo>
                    <a:pt x="1431" y="3613"/>
                    <a:pt x="1423" y="3574"/>
                    <a:pt x="1412" y="3535"/>
                  </a:cubicBezTo>
                  <a:cubicBezTo>
                    <a:pt x="1400" y="3487"/>
                    <a:pt x="1387" y="3439"/>
                    <a:pt x="1375" y="3392"/>
                  </a:cubicBezTo>
                  <a:cubicBezTo>
                    <a:pt x="1353" y="3314"/>
                    <a:pt x="1333" y="3234"/>
                    <a:pt x="1309" y="3156"/>
                  </a:cubicBezTo>
                  <a:cubicBezTo>
                    <a:pt x="1282" y="3070"/>
                    <a:pt x="1254" y="2985"/>
                    <a:pt x="1220" y="2901"/>
                  </a:cubicBezTo>
                  <a:cubicBezTo>
                    <a:pt x="1203" y="2856"/>
                    <a:pt x="1179" y="2814"/>
                    <a:pt x="1151" y="2775"/>
                  </a:cubicBezTo>
                  <a:cubicBezTo>
                    <a:pt x="1116" y="2725"/>
                    <a:pt x="1068" y="2690"/>
                    <a:pt x="1014" y="2665"/>
                  </a:cubicBezTo>
                  <a:cubicBezTo>
                    <a:pt x="999" y="2658"/>
                    <a:pt x="982" y="2653"/>
                    <a:pt x="965" y="2653"/>
                  </a:cubicBezTo>
                  <a:cubicBezTo>
                    <a:pt x="962" y="2653"/>
                    <a:pt x="959" y="2653"/>
                    <a:pt x="956" y="2653"/>
                  </a:cubicBezTo>
                  <a:cubicBezTo>
                    <a:pt x="927" y="2655"/>
                    <a:pt x="910" y="2673"/>
                    <a:pt x="907" y="2703"/>
                  </a:cubicBezTo>
                  <a:cubicBezTo>
                    <a:pt x="905" y="2719"/>
                    <a:pt x="907" y="2734"/>
                    <a:pt x="911" y="2750"/>
                  </a:cubicBezTo>
                  <a:cubicBezTo>
                    <a:pt x="913" y="2760"/>
                    <a:pt x="915" y="2770"/>
                    <a:pt x="917" y="2780"/>
                  </a:cubicBezTo>
                  <a:cubicBezTo>
                    <a:pt x="929" y="2859"/>
                    <a:pt x="952" y="2936"/>
                    <a:pt x="977" y="3011"/>
                  </a:cubicBezTo>
                  <a:cubicBezTo>
                    <a:pt x="1002" y="3079"/>
                    <a:pt x="1029" y="3147"/>
                    <a:pt x="1061" y="3211"/>
                  </a:cubicBezTo>
                  <a:cubicBezTo>
                    <a:pt x="1089" y="3266"/>
                    <a:pt x="1120" y="3322"/>
                    <a:pt x="1149" y="3377"/>
                  </a:cubicBezTo>
                  <a:cubicBezTo>
                    <a:pt x="1194" y="3460"/>
                    <a:pt x="1241" y="3542"/>
                    <a:pt x="1292" y="3621"/>
                  </a:cubicBezTo>
                  <a:cubicBezTo>
                    <a:pt x="1341" y="3696"/>
                    <a:pt x="1387" y="3774"/>
                    <a:pt x="1428" y="3854"/>
                  </a:cubicBezTo>
                  <a:cubicBezTo>
                    <a:pt x="1438" y="3875"/>
                    <a:pt x="1448" y="3895"/>
                    <a:pt x="1458" y="3914"/>
                  </a:cubicBezTo>
                  <a:cubicBezTo>
                    <a:pt x="1462" y="3922"/>
                    <a:pt x="1458" y="3927"/>
                    <a:pt x="1451" y="3928"/>
                  </a:cubicBezTo>
                  <a:cubicBezTo>
                    <a:pt x="1445" y="3929"/>
                    <a:pt x="1438" y="3930"/>
                    <a:pt x="1431" y="3930"/>
                  </a:cubicBezTo>
                  <a:cubicBezTo>
                    <a:pt x="1422" y="3929"/>
                    <a:pt x="1412" y="3929"/>
                    <a:pt x="1403" y="3929"/>
                  </a:cubicBezTo>
                  <a:cubicBezTo>
                    <a:pt x="1353" y="3929"/>
                    <a:pt x="1303" y="3935"/>
                    <a:pt x="1253" y="3937"/>
                  </a:cubicBezTo>
                  <a:cubicBezTo>
                    <a:pt x="1208" y="3939"/>
                    <a:pt x="1163" y="3941"/>
                    <a:pt x="1117" y="3943"/>
                  </a:cubicBezTo>
                  <a:cubicBezTo>
                    <a:pt x="1068" y="3946"/>
                    <a:pt x="1020" y="3947"/>
                    <a:pt x="972" y="3952"/>
                  </a:cubicBezTo>
                  <a:cubicBezTo>
                    <a:pt x="914" y="3959"/>
                    <a:pt x="856" y="3963"/>
                    <a:pt x="798" y="3973"/>
                  </a:cubicBezTo>
                  <a:cubicBezTo>
                    <a:pt x="795" y="3974"/>
                    <a:pt x="791" y="3975"/>
                    <a:pt x="787" y="3975"/>
                  </a:cubicBezTo>
                  <a:cubicBezTo>
                    <a:pt x="744" y="3975"/>
                    <a:pt x="703" y="3988"/>
                    <a:pt x="663" y="4000"/>
                  </a:cubicBezTo>
                  <a:cubicBezTo>
                    <a:pt x="605" y="4018"/>
                    <a:pt x="552" y="4046"/>
                    <a:pt x="497" y="4074"/>
                  </a:cubicBezTo>
                  <a:cubicBezTo>
                    <a:pt x="457" y="4094"/>
                    <a:pt x="422" y="4120"/>
                    <a:pt x="388" y="4150"/>
                  </a:cubicBezTo>
                  <a:cubicBezTo>
                    <a:pt x="354" y="4180"/>
                    <a:pt x="320" y="4210"/>
                    <a:pt x="287" y="4241"/>
                  </a:cubicBezTo>
                  <a:cubicBezTo>
                    <a:pt x="261" y="4266"/>
                    <a:pt x="237" y="4293"/>
                    <a:pt x="215" y="4322"/>
                  </a:cubicBezTo>
                  <a:cubicBezTo>
                    <a:pt x="182" y="4366"/>
                    <a:pt x="150" y="4412"/>
                    <a:pt x="115" y="4454"/>
                  </a:cubicBezTo>
                  <a:cubicBezTo>
                    <a:pt x="52" y="4529"/>
                    <a:pt x="23" y="4621"/>
                    <a:pt x="4" y="4719"/>
                  </a:cubicBezTo>
                  <a:cubicBezTo>
                    <a:pt x="1" y="4733"/>
                    <a:pt x="2" y="4749"/>
                    <a:pt x="6" y="4763"/>
                  </a:cubicBezTo>
                  <a:cubicBezTo>
                    <a:pt x="15" y="4788"/>
                    <a:pt x="32" y="4802"/>
                    <a:pt x="55" y="4802"/>
                  </a:cubicBezTo>
                  <a:cubicBezTo>
                    <a:pt x="56" y="4802"/>
                    <a:pt x="56" y="4802"/>
                    <a:pt x="57" y="4802"/>
                  </a:cubicBezTo>
                  <a:cubicBezTo>
                    <a:pt x="67" y="4801"/>
                    <a:pt x="78" y="4799"/>
                    <a:pt x="87" y="4796"/>
                  </a:cubicBezTo>
                  <a:cubicBezTo>
                    <a:pt x="109" y="4788"/>
                    <a:pt x="132" y="4776"/>
                    <a:pt x="152" y="4762"/>
                  </a:cubicBezTo>
                  <a:cubicBezTo>
                    <a:pt x="195" y="4731"/>
                    <a:pt x="234" y="4695"/>
                    <a:pt x="273" y="4660"/>
                  </a:cubicBezTo>
                  <a:cubicBezTo>
                    <a:pt x="343" y="4595"/>
                    <a:pt x="413" y="4533"/>
                    <a:pt x="486" y="4474"/>
                  </a:cubicBezTo>
                  <a:cubicBezTo>
                    <a:pt x="517" y="4450"/>
                    <a:pt x="547" y="4423"/>
                    <a:pt x="578" y="4398"/>
                  </a:cubicBezTo>
                  <a:cubicBezTo>
                    <a:pt x="621" y="4361"/>
                    <a:pt x="664" y="4324"/>
                    <a:pt x="711" y="4292"/>
                  </a:cubicBezTo>
                  <a:cubicBezTo>
                    <a:pt x="780" y="4246"/>
                    <a:pt x="855" y="4212"/>
                    <a:pt x="931" y="4184"/>
                  </a:cubicBezTo>
                  <a:cubicBezTo>
                    <a:pt x="1020" y="4149"/>
                    <a:pt x="1109" y="4114"/>
                    <a:pt x="1196" y="4074"/>
                  </a:cubicBezTo>
                  <a:cubicBezTo>
                    <a:pt x="1282" y="4034"/>
                    <a:pt x="1371" y="4008"/>
                    <a:pt x="1462" y="3979"/>
                  </a:cubicBezTo>
                  <a:cubicBezTo>
                    <a:pt x="1465" y="3978"/>
                    <a:pt x="1468" y="3977"/>
                    <a:pt x="1472" y="3977"/>
                  </a:cubicBezTo>
                  <a:cubicBezTo>
                    <a:pt x="1478" y="3977"/>
                    <a:pt x="1484" y="3979"/>
                    <a:pt x="1490" y="3982"/>
                  </a:cubicBezTo>
                  <a:cubicBezTo>
                    <a:pt x="1500" y="3988"/>
                    <a:pt x="1511" y="3994"/>
                    <a:pt x="1521" y="4000"/>
                  </a:cubicBezTo>
                  <a:cubicBezTo>
                    <a:pt x="1597" y="4044"/>
                    <a:pt x="1670" y="4093"/>
                    <a:pt x="1744" y="4140"/>
                  </a:cubicBezTo>
                  <a:cubicBezTo>
                    <a:pt x="1830" y="4194"/>
                    <a:pt x="1917" y="4248"/>
                    <a:pt x="2003" y="4304"/>
                  </a:cubicBezTo>
                  <a:cubicBezTo>
                    <a:pt x="2121" y="4382"/>
                    <a:pt x="2239" y="4460"/>
                    <a:pt x="2350" y="4547"/>
                  </a:cubicBezTo>
                  <a:cubicBezTo>
                    <a:pt x="2365" y="4558"/>
                    <a:pt x="2374" y="4572"/>
                    <a:pt x="2380" y="4590"/>
                  </a:cubicBezTo>
                  <a:cubicBezTo>
                    <a:pt x="2397" y="4645"/>
                    <a:pt x="2417" y="4701"/>
                    <a:pt x="2437" y="4757"/>
                  </a:cubicBezTo>
                  <a:cubicBezTo>
                    <a:pt x="2457" y="4813"/>
                    <a:pt x="2478" y="4871"/>
                    <a:pt x="2500" y="4928"/>
                  </a:cubicBezTo>
                  <a:cubicBezTo>
                    <a:pt x="2515" y="4971"/>
                    <a:pt x="2530" y="5014"/>
                    <a:pt x="2545" y="5057"/>
                  </a:cubicBezTo>
                  <a:cubicBezTo>
                    <a:pt x="2557" y="5092"/>
                    <a:pt x="2569" y="5126"/>
                    <a:pt x="2580" y="5161"/>
                  </a:cubicBezTo>
                  <a:cubicBezTo>
                    <a:pt x="2595" y="5206"/>
                    <a:pt x="2608" y="5250"/>
                    <a:pt x="2622" y="5295"/>
                  </a:cubicBezTo>
                  <a:cubicBezTo>
                    <a:pt x="2623" y="5299"/>
                    <a:pt x="2626" y="5305"/>
                    <a:pt x="2627" y="5309"/>
                  </a:cubicBezTo>
                  <a:cubicBezTo>
                    <a:pt x="2641" y="5346"/>
                    <a:pt x="2653" y="5382"/>
                    <a:pt x="2665" y="5419"/>
                  </a:cubicBezTo>
                  <a:cubicBezTo>
                    <a:pt x="2678" y="5453"/>
                    <a:pt x="2689" y="5487"/>
                    <a:pt x="2700" y="5521"/>
                  </a:cubicBezTo>
                  <a:cubicBezTo>
                    <a:pt x="2701" y="5524"/>
                    <a:pt x="2702" y="5527"/>
                    <a:pt x="2703" y="5529"/>
                  </a:cubicBezTo>
                  <a:cubicBezTo>
                    <a:pt x="2709" y="5540"/>
                    <a:pt x="2718" y="5547"/>
                    <a:pt x="2730" y="5547"/>
                  </a:cubicBezTo>
                  <a:cubicBezTo>
                    <a:pt x="2731" y="5547"/>
                    <a:pt x="2733" y="5546"/>
                    <a:pt x="2735" y="5546"/>
                  </a:cubicBezTo>
                  <a:cubicBezTo>
                    <a:pt x="2745" y="5544"/>
                    <a:pt x="2753" y="5537"/>
                    <a:pt x="2754" y="5524"/>
                  </a:cubicBezTo>
                  <a:cubicBezTo>
                    <a:pt x="2757" y="5496"/>
                    <a:pt x="2761" y="5468"/>
                    <a:pt x="2753" y="5442"/>
                  </a:cubicBezTo>
                  <a:cubicBezTo>
                    <a:pt x="2745" y="5410"/>
                    <a:pt x="2737" y="5378"/>
                    <a:pt x="2727" y="5348"/>
                  </a:cubicBezTo>
                  <a:cubicBezTo>
                    <a:pt x="2713" y="5307"/>
                    <a:pt x="2698" y="5267"/>
                    <a:pt x="2686" y="5226"/>
                  </a:cubicBezTo>
                  <a:cubicBezTo>
                    <a:pt x="2669" y="5174"/>
                    <a:pt x="2651" y="5120"/>
                    <a:pt x="2634" y="5068"/>
                  </a:cubicBezTo>
                  <a:cubicBezTo>
                    <a:pt x="2612" y="5004"/>
                    <a:pt x="2586" y="4940"/>
                    <a:pt x="2558" y="4877"/>
                  </a:cubicBezTo>
                  <a:cubicBezTo>
                    <a:pt x="2535" y="4822"/>
                    <a:pt x="2512" y="4767"/>
                    <a:pt x="2492" y="4711"/>
                  </a:cubicBezTo>
                  <a:cubicBezTo>
                    <a:pt x="2479" y="4672"/>
                    <a:pt x="2466" y="4632"/>
                    <a:pt x="2451" y="4593"/>
                  </a:cubicBezTo>
                  <a:cubicBezTo>
                    <a:pt x="2439" y="4557"/>
                    <a:pt x="2427" y="4521"/>
                    <a:pt x="2415" y="4486"/>
                  </a:cubicBezTo>
                  <a:cubicBezTo>
                    <a:pt x="2412" y="4477"/>
                    <a:pt x="2412" y="4468"/>
                    <a:pt x="2416" y="4460"/>
                  </a:cubicBezTo>
                  <a:cubicBezTo>
                    <a:pt x="2440" y="4402"/>
                    <a:pt x="2464" y="4342"/>
                    <a:pt x="2491" y="4285"/>
                  </a:cubicBezTo>
                  <a:cubicBezTo>
                    <a:pt x="2551" y="4161"/>
                    <a:pt x="2618" y="4041"/>
                    <a:pt x="2691" y="3926"/>
                  </a:cubicBezTo>
                  <a:cubicBezTo>
                    <a:pt x="2737" y="3852"/>
                    <a:pt x="2785" y="3780"/>
                    <a:pt x="2833" y="3709"/>
                  </a:cubicBezTo>
                  <a:cubicBezTo>
                    <a:pt x="2874" y="3649"/>
                    <a:pt x="2917" y="3591"/>
                    <a:pt x="2959" y="3533"/>
                  </a:cubicBezTo>
                  <a:cubicBezTo>
                    <a:pt x="2983" y="3500"/>
                    <a:pt x="3009" y="3469"/>
                    <a:pt x="3037" y="3439"/>
                  </a:cubicBezTo>
                  <a:cubicBezTo>
                    <a:pt x="3071" y="3403"/>
                    <a:pt x="3109" y="3373"/>
                    <a:pt x="3152" y="3348"/>
                  </a:cubicBezTo>
                  <a:cubicBezTo>
                    <a:pt x="3166" y="3340"/>
                    <a:pt x="3180" y="3335"/>
                    <a:pt x="3196" y="3333"/>
                  </a:cubicBezTo>
                  <a:cubicBezTo>
                    <a:pt x="3231" y="3328"/>
                    <a:pt x="3266" y="3322"/>
                    <a:pt x="3301" y="3316"/>
                  </a:cubicBezTo>
                  <a:cubicBezTo>
                    <a:pt x="3356" y="3307"/>
                    <a:pt x="3412" y="3296"/>
                    <a:pt x="3467" y="3285"/>
                  </a:cubicBezTo>
                  <a:cubicBezTo>
                    <a:pt x="3533" y="3271"/>
                    <a:pt x="3600" y="3255"/>
                    <a:pt x="3665" y="3239"/>
                  </a:cubicBezTo>
                  <a:cubicBezTo>
                    <a:pt x="3751" y="3217"/>
                    <a:pt x="3835" y="3187"/>
                    <a:pt x="3917" y="3154"/>
                  </a:cubicBezTo>
                  <a:cubicBezTo>
                    <a:pt x="3999" y="3119"/>
                    <a:pt x="4081" y="3083"/>
                    <a:pt x="4159" y="3040"/>
                  </a:cubicBezTo>
                  <a:cubicBezTo>
                    <a:pt x="4225" y="3004"/>
                    <a:pt x="4289" y="2964"/>
                    <a:pt x="4348" y="2919"/>
                  </a:cubicBezTo>
                  <a:cubicBezTo>
                    <a:pt x="4399" y="2878"/>
                    <a:pt x="4447" y="2833"/>
                    <a:pt x="4494" y="2788"/>
                  </a:cubicBezTo>
                  <a:cubicBezTo>
                    <a:pt x="4508" y="2775"/>
                    <a:pt x="4522" y="2761"/>
                    <a:pt x="4534" y="2745"/>
                  </a:cubicBezTo>
                  <a:cubicBezTo>
                    <a:pt x="4547" y="2728"/>
                    <a:pt x="4556" y="2711"/>
                    <a:pt x="4560" y="2691"/>
                  </a:cubicBezTo>
                  <a:cubicBezTo>
                    <a:pt x="4565" y="2659"/>
                    <a:pt x="4550" y="2640"/>
                    <a:pt x="4516" y="2637"/>
                  </a:cubicBezTo>
                  <a:cubicBezTo>
                    <a:pt x="4507" y="2636"/>
                    <a:pt x="4497" y="2635"/>
                    <a:pt x="4487" y="2635"/>
                  </a:cubicBezTo>
                  <a:cubicBezTo>
                    <a:pt x="4479" y="2635"/>
                    <a:pt x="4471" y="2636"/>
                    <a:pt x="4463" y="2637"/>
                  </a:cubicBezTo>
                  <a:cubicBezTo>
                    <a:pt x="4429" y="2642"/>
                    <a:pt x="4395" y="2647"/>
                    <a:pt x="4362" y="2654"/>
                  </a:cubicBezTo>
                  <a:cubicBezTo>
                    <a:pt x="4278" y="2675"/>
                    <a:pt x="4198" y="2703"/>
                    <a:pt x="4120" y="2739"/>
                  </a:cubicBezTo>
                  <a:cubicBezTo>
                    <a:pt x="3994" y="2799"/>
                    <a:pt x="3871" y="2863"/>
                    <a:pt x="3747" y="2927"/>
                  </a:cubicBezTo>
                  <a:cubicBezTo>
                    <a:pt x="3656" y="2973"/>
                    <a:pt x="3571" y="3025"/>
                    <a:pt x="3491" y="3086"/>
                  </a:cubicBezTo>
                  <a:cubicBezTo>
                    <a:pt x="3473" y="3101"/>
                    <a:pt x="3454" y="3114"/>
                    <a:pt x="3434" y="3127"/>
                  </a:cubicBezTo>
                  <a:cubicBezTo>
                    <a:pt x="3339" y="3196"/>
                    <a:pt x="3235" y="3250"/>
                    <a:pt x="3129" y="3303"/>
                  </a:cubicBezTo>
                  <a:cubicBezTo>
                    <a:pt x="3118" y="3308"/>
                    <a:pt x="3106" y="3313"/>
                    <a:pt x="3092" y="3316"/>
                  </a:cubicBezTo>
                  <a:cubicBezTo>
                    <a:pt x="3088" y="3317"/>
                    <a:pt x="3084" y="3317"/>
                    <a:pt x="3081" y="3317"/>
                  </a:cubicBezTo>
                  <a:cubicBezTo>
                    <a:pt x="3068" y="3317"/>
                    <a:pt x="3065" y="3308"/>
                    <a:pt x="3068" y="3296"/>
                  </a:cubicBezTo>
                  <a:cubicBezTo>
                    <a:pt x="3068" y="3294"/>
                    <a:pt x="3068" y="3293"/>
                    <a:pt x="3068" y="3291"/>
                  </a:cubicBezTo>
                  <a:cubicBezTo>
                    <a:pt x="3073" y="3217"/>
                    <a:pt x="3071" y="3144"/>
                    <a:pt x="3070" y="3070"/>
                  </a:cubicBezTo>
                  <a:cubicBezTo>
                    <a:pt x="3069" y="3030"/>
                    <a:pt x="3067" y="2990"/>
                    <a:pt x="3066" y="2950"/>
                  </a:cubicBezTo>
                  <a:cubicBezTo>
                    <a:pt x="3065" y="2909"/>
                    <a:pt x="3065" y="2868"/>
                    <a:pt x="3064" y="2827"/>
                  </a:cubicBezTo>
                  <a:cubicBezTo>
                    <a:pt x="3063" y="2759"/>
                    <a:pt x="3066" y="2690"/>
                    <a:pt x="3072" y="2622"/>
                  </a:cubicBezTo>
                  <a:cubicBezTo>
                    <a:pt x="3077" y="2557"/>
                    <a:pt x="3087" y="2494"/>
                    <a:pt x="3097" y="2429"/>
                  </a:cubicBezTo>
                  <a:cubicBezTo>
                    <a:pt x="3109" y="2366"/>
                    <a:pt x="3116" y="2301"/>
                    <a:pt x="3118" y="2237"/>
                  </a:cubicBezTo>
                  <a:cubicBezTo>
                    <a:pt x="3120" y="2188"/>
                    <a:pt x="3122" y="2138"/>
                    <a:pt x="3124" y="2089"/>
                  </a:cubicBezTo>
                  <a:cubicBezTo>
                    <a:pt x="3125" y="2058"/>
                    <a:pt x="3128" y="2027"/>
                    <a:pt x="3127" y="1995"/>
                  </a:cubicBezTo>
                  <a:cubicBezTo>
                    <a:pt x="3125" y="1911"/>
                    <a:pt x="3113" y="1828"/>
                    <a:pt x="3088" y="1747"/>
                  </a:cubicBezTo>
                  <a:cubicBezTo>
                    <a:pt x="3083" y="1732"/>
                    <a:pt x="3078" y="1719"/>
                    <a:pt x="3069" y="1705"/>
                  </a:cubicBezTo>
                  <a:cubicBezTo>
                    <a:pt x="3056" y="1687"/>
                    <a:pt x="3039" y="1678"/>
                    <a:pt x="3020" y="1678"/>
                  </a:cubicBezTo>
                  <a:cubicBezTo>
                    <a:pt x="3008" y="1678"/>
                    <a:pt x="2995" y="1682"/>
                    <a:pt x="2982" y="1690"/>
                  </a:cubicBezTo>
                  <a:cubicBezTo>
                    <a:pt x="2969" y="1698"/>
                    <a:pt x="2958" y="1708"/>
                    <a:pt x="2949" y="1719"/>
                  </a:cubicBezTo>
                  <a:cubicBezTo>
                    <a:pt x="2910" y="1766"/>
                    <a:pt x="2878" y="1817"/>
                    <a:pt x="2860" y="1874"/>
                  </a:cubicBezTo>
                  <a:cubicBezTo>
                    <a:pt x="2824" y="1986"/>
                    <a:pt x="2813" y="2101"/>
                    <a:pt x="2822" y="2216"/>
                  </a:cubicBezTo>
                  <a:cubicBezTo>
                    <a:pt x="2826" y="2270"/>
                    <a:pt x="2830" y="2325"/>
                    <a:pt x="2831" y="2379"/>
                  </a:cubicBezTo>
                  <a:cubicBezTo>
                    <a:pt x="2831" y="2443"/>
                    <a:pt x="2837" y="2508"/>
                    <a:pt x="2838" y="2572"/>
                  </a:cubicBezTo>
                  <a:cubicBezTo>
                    <a:pt x="2838" y="2604"/>
                    <a:pt x="2839" y="2637"/>
                    <a:pt x="2840" y="2670"/>
                  </a:cubicBezTo>
                  <a:cubicBezTo>
                    <a:pt x="2841" y="2712"/>
                    <a:pt x="2841" y="2755"/>
                    <a:pt x="2845" y="2797"/>
                  </a:cubicBezTo>
                  <a:cubicBezTo>
                    <a:pt x="2846" y="2816"/>
                    <a:pt x="2849" y="2834"/>
                    <a:pt x="2853" y="2854"/>
                  </a:cubicBezTo>
                  <a:cubicBezTo>
                    <a:pt x="2868" y="2921"/>
                    <a:pt x="2890" y="2989"/>
                    <a:pt x="2916" y="3054"/>
                  </a:cubicBezTo>
                  <a:cubicBezTo>
                    <a:pt x="2943" y="3119"/>
                    <a:pt x="2969" y="3184"/>
                    <a:pt x="2990" y="3251"/>
                  </a:cubicBezTo>
                  <a:cubicBezTo>
                    <a:pt x="3000" y="3284"/>
                    <a:pt x="3010" y="3317"/>
                    <a:pt x="3016" y="3350"/>
                  </a:cubicBezTo>
                  <a:cubicBezTo>
                    <a:pt x="3020" y="3366"/>
                    <a:pt x="3016" y="3379"/>
                    <a:pt x="3006" y="3390"/>
                  </a:cubicBezTo>
                  <a:cubicBezTo>
                    <a:pt x="3001" y="3395"/>
                    <a:pt x="2998" y="3402"/>
                    <a:pt x="2994" y="3407"/>
                  </a:cubicBezTo>
                  <a:cubicBezTo>
                    <a:pt x="2951" y="3460"/>
                    <a:pt x="2908" y="3513"/>
                    <a:pt x="2866" y="3566"/>
                  </a:cubicBezTo>
                  <a:cubicBezTo>
                    <a:pt x="2841" y="3598"/>
                    <a:pt x="2817" y="3629"/>
                    <a:pt x="2792" y="3661"/>
                  </a:cubicBezTo>
                  <a:cubicBezTo>
                    <a:pt x="2759" y="3705"/>
                    <a:pt x="2724" y="3749"/>
                    <a:pt x="2691" y="3793"/>
                  </a:cubicBezTo>
                  <a:cubicBezTo>
                    <a:pt x="2645" y="3854"/>
                    <a:pt x="2605" y="3919"/>
                    <a:pt x="2566" y="3985"/>
                  </a:cubicBezTo>
                  <a:cubicBezTo>
                    <a:pt x="2521" y="4064"/>
                    <a:pt x="2479" y="4145"/>
                    <a:pt x="2445" y="4230"/>
                  </a:cubicBezTo>
                  <a:cubicBezTo>
                    <a:pt x="2430" y="4272"/>
                    <a:pt x="2414" y="4314"/>
                    <a:pt x="2397" y="4357"/>
                  </a:cubicBezTo>
                  <a:cubicBezTo>
                    <a:pt x="2394" y="4364"/>
                    <a:pt x="2391" y="4371"/>
                    <a:pt x="2387" y="4377"/>
                  </a:cubicBezTo>
                  <a:cubicBezTo>
                    <a:pt x="2387" y="4378"/>
                    <a:pt x="2385" y="4379"/>
                    <a:pt x="2384" y="4379"/>
                  </a:cubicBezTo>
                  <a:cubicBezTo>
                    <a:pt x="2382" y="4379"/>
                    <a:pt x="2380" y="4378"/>
                    <a:pt x="2380" y="4376"/>
                  </a:cubicBezTo>
                  <a:cubicBezTo>
                    <a:pt x="2378" y="4371"/>
                    <a:pt x="2376" y="4366"/>
                    <a:pt x="2374" y="4360"/>
                  </a:cubicBezTo>
                  <a:cubicBezTo>
                    <a:pt x="2363" y="4327"/>
                    <a:pt x="2354" y="4293"/>
                    <a:pt x="2344" y="4260"/>
                  </a:cubicBezTo>
                  <a:cubicBezTo>
                    <a:pt x="2334" y="4222"/>
                    <a:pt x="2321" y="4184"/>
                    <a:pt x="2312" y="4146"/>
                  </a:cubicBezTo>
                  <a:cubicBezTo>
                    <a:pt x="2293" y="4064"/>
                    <a:pt x="2279" y="3980"/>
                    <a:pt x="2265" y="3897"/>
                  </a:cubicBezTo>
                  <a:cubicBezTo>
                    <a:pt x="2256" y="3846"/>
                    <a:pt x="2251" y="3795"/>
                    <a:pt x="2244" y="3743"/>
                  </a:cubicBezTo>
                  <a:cubicBezTo>
                    <a:pt x="2243" y="3740"/>
                    <a:pt x="2243" y="3736"/>
                    <a:pt x="2243" y="3732"/>
                  </a:cubicBezTo>
                  <a:cubicBezTo>
                    <a:pt x="2239" y="3690"/>
                    <a:pt x="2234" y="3647"/>
                    <a:pt x="2230" y="3605"/>
                  </a:cubicBezTo>
                  <a:cubicBezTo>
                    <a:pt x="2223" y="3550"/>
                    <a:pt x="2216" y="3495"/>
                    <a:pt x="2210" y="3440"/>
                  </a:cubicBezTo>
                  <a:cubicBezTo>
                    <a:pt x="2210" y="3438"/>
                    <a:pt x="2210" y="3436"/>
                    <a:pt x="2210" y="3434"/>
                  </a:cubicBezTo>
                  <a:cubicBezTo>
                    <a:pt x="2208" y="3370"/>
                    <a:pt x="2193" y="3306"/>
                    <a:pt x="2189" y="3243"/>
                  </a:cubicBezTo>
                  <a:cubicBezTo>
                    <a:pt x="2185" y="3193"/>
                    <a:pt x="2177" y="3143"/>
                    <a:pt x="2172" y="3092"/>
                  </a:cubicBezTo>
                  <a:cubicBezTo>
                    <a:pt x="2162" y="2993"/>
                    <a:pt x="2148" y="2894"/>
                    <a:pt x="2131" y="2796"/>
                  </a:cubicBezTo>
                  <a:cubicBezTo>
                    <a:pt x="2121" y="2733"/>
                    <a:pt x="2113" y="2671"/>
                    <a:pt x="2103" y="2608"/>
                  </a:cubicBezTo>
                  <a:cubicBezTo>
                    <a:pt x="2101" y="2588"/>
                    <a:pt x="2099" y="2568"/>
                    <a:pt x="2096" y="2549"/>
                  </a:cubicBezTo>
                  <a:cubicBezTo>
                    <a:pt x="2095" y="2540"/>
                    <a:pt x="2093" y="2529"/>
                    <a:pt x="2091" y="2520"/>
                  </a:cubicBezTo>
                  <a:cubicBezTo>
                    <a:pt x="2083" y="2484"/>
                    <a:pt x="2083" y="2483"/>
                    <a:pt x="2114" y="2465"/>
                  </a:cubicBezTo>
                  <a:cubicBezTo>
                    <a:pt x="2176" y="2425"/>
                    <a:pt x="2234" y="2380"/>
                    <a:pt x="2290" y="2330"/>
                  </a:cubicBezTo>
                  <a:cubicBezTo>
                    <a:pt x="2332" y="2292"/>
                    <a:pt x="2373" y="2252"/>
                    <a:pt x="2415" y="2212"/>
                  </a:cubicBezTo>
                  <a:cubicBezTo>
                    <a:pt x="2441" y="2187"/>
                    <a:pt x="2469" y="2161"/>
                    <a:pt x="2494" y="2134"/>
                  </a:cubicBezTo>
                  <a:cubicBezTo>
                    <a:pt x="2545" y="2080"/>
                    <a:pt x="2593" y="2025"/>
                    <a:pt x="2641" y="1968"/>
                  </a:cubicBezTo>
                  <a:cubicBezTo>
                    <a:pt x="2679" y="1923"/>
                    <a:pt x="2707" y="1874"/>
                    <a:pt x="2726" y="1820"/>
                  </a:cubicBezTo>
                  <a:cubicBezTo>
                    <a:pt x="2733" y="1795"/>
                    <a:pt x="2741" y="1772"/>
                    <a:pt x="2746" y="1747"/>
                  </a:cubicBezTo>
                  <a:cubicBezTo>
                    <a:pt x="2763" y="1671"/>
                    <a:pt x="2782" y="1595"/>
                    <a:pt x="2803" y="1520"/>
                  </a:cubicBezTo>
                  <a:cubicBezTo>
                    <a:pt x="2808" y="1500"/>
                    <a:pt x="2811" y="1478"/>
                    <a:pt x="2815" y="1458"/>
                  </a:cubicBezTo>
                  <a:cubicBezTo>
                    <a:pt x="2818" y="1441"/>
                    <a:pt x="2818" y="1425"/>
                    <a:pt x="2815" y="1409"/>
                  </a:cubicBezTo>
                  <a:cubicBezTo>
                    <a:pt x="2810" y="1384"/>
                    <a:pt x="2794" y="1369"/>
                    <a:pt x="2772" y="1369"/>
                  </a:cubicBezTo>
                  <a:cubicBezTo>
                    <a:pt x="2766" y="1369"/>
                    <a:pt x="2759" y="1370"/>
                    <a:pt x="2752" y="1373"/>
                  </a:cubicBezTo>
                  <a:cubicBezTo>
                    <a:pt x="2741" y="1377"/>
                    <a:pt x="2730" y="1382"/>
                    <a:pt x="2720" y="1388"/>
                  </a:cubicBezTo>
                  <a:cubicBezTo>
                    <a:pt x="2649" y="1430"/>
                    <a:pt x="2583" y="1478"/>
                    <a:pt x="2528" y="1540"/>
                  </a:cubicBezTo>
                  <a:cubicBezTo>
                    <a:pt x="2469" y="1605"/>
                    <a:pt x="2412" y="1674"/>
                    <a:pt x="2352" y="1738"/>
                  </a:cubicBezTo>
                  <a:cubicBezTo>
                    <a:pt x="2326" y="1768"/>
                    <a:pt x="2302" y="1800"/>
                    <a:pt x="2277" y="1830"/>
                  </a:cubicBezTo>
                  <a:cubicBezTo>
                    <a:pt x="2258" y="1857"/>
                    <a:pt x="2239" y="1882"/>
                    <a:pt x="2220" y="1909"/>
                  </a:cubicBezTo>
                  <a:cubicBezTo>
                    <a:pt x="2179" y="1969"/>
                    <a:pt x="2140" y="2030"/>
                    <a:pt x="2100" y="2090"/>
                  </a:cubicBezTo>
                  <a:cubicBezTo>
                    <a:pt x="2083" y="2117"/>
                    <a:pt x="2064" y="2141"/>
                    <a:pt x="2046" y="2167"/>
                  </a:cubicBezTo>
                  <a:cubicBezTo>
                    <a:pt x="2043" y="2171"/>
                    <a:pt x="2040" y="2173"/>
                    <a:pt x="2038" y="2173"/>
                  </a:cubicBezTo>
                  <a:cubicBezTo>
                    <a:pt x="2035" y="2173"/>
                    <a:pt x="2033" y="2170"/>
                    <a:pt x="2032" y="2165"/>
                  </a:cubicBezTo>
                  <a:cubicBezTo>
                    <a:pt x="2025" y="2135"/>
                    <a:pt x="2018" y="2106"/>
                    <a:pt x="2012" y="2075"/>
                  </a:cubicBezTo>
                  <a:cubicBezTo>
                    <a:pt x="2003" y="2029"/>
                    <a:pt x="1995" y="1982"/>
                    <a:pt x="1986" y="1936"/>
                  </a:cubicBezTo>
                  <a:cubicBezTo>
                    <a:pt x="1972" y="1867"/>
                    <a:pt x="1960" y="1800"/>
                    <a:pt x="1948" y="1731"/>
                  </a:cubicBezTo>
                  <a:cubicBezTo>
                    <a:pt x="1939" y="1681"/>
                    <a:pt x="1931" y="1630"/>
                    <a:pt x="1922" y="1578"/>
                  </a:cubicBezTo>
                  <a:cubicBezTo>
                    <a:pt x="1913" y="1521"/>
                    <a:pt x="1904" y="1464"/>
                    <a:pt x="1900" y="1405"/>
                  </a:cubicBezTo>
                  <a:cubicBezTo>
                    <a:pt x="1900" y="1393"/>
                    <a:pt x="1898" y="1382"/>
                    <a:pt x="1896" y="1370"/>
                  </a:cubicBezTo>
                  <a:cubicBezTo>
                    <a:pt x="1889" y="1329"/>
                    <a:pt x="1890" y="1287"/>
                    <a:pt x="1881" y="1246"/>
                  </a:cubicBezTo>
                  <a:cubicBezTo>
                    <a:pt x="1879" y="1234"/>
                    <a:pt x="1883" y="1226"/>
                    <a:pt x="1894" y="1220"/>
                  </a:cubicBezTo>
                  <a:cubicBezTo>
                    <a:pt x="1903" y="1215"/>
                    <a:pt x="1912" y="1209"/>
                    <a:pt x="1921" y="1203"/>
                  </a:cubicBezTo>
                  <a:cubicBezTo>
                    <a:pt x="2026" y="1140"/>
                    <a:pt x="2129" y="1075"/>
                    <a:pt x="2230" y="1007"/>
                  </a:cubicBezTo>
                  <a:cubicBezTo>
                    <a:pt x="2266" y="984"/>
                    <a:pt x="2300" y="957"/>
                    <a:pt x="2331" y="928"/>
                  </a:cubicBezTo>
                  <a:cubicBezTo>
                    <a:pt x="2374" y="887"/>
                    <a:pt x="2416" y="846"/>
                    <a:pt x="2458" y="804"/>
                  </a:cubicBezTo>
                  <a:cubicBezTo>
                    <a:pt x="2487" y="775"/>
                    <a:pt x="2519" y="747"/>
                    <a:pt x="2552" y="723"/>
                  </a:cubicBezTo>
                  <a:cubicBezTo>
                    <a:pt x="2608" y="681"/>
                    <a:pt x="2668" y="644"/>
                    <a:pt x="2729" y="609"/>
                  </a:cubicBezTo>
                  <a:cubicBezTo>
                    <a:pt x="2795" y="571"/>
                    <a:pt x="2856" y="525"/>
                    <a:pt x="2910" y="472"/>
                  </a:cubicBezTo>
                  <a:cubicBezTo>
                    <a:pt x="2963" y="420"/>
                    <a:pt x="3016" y="365"/>
                    <a:pt x="3070" y="312"/>
                  </a:cubicBezTo>
                  <a:cubicBezTo>
                    <a:pt x="3083" y="299"/>
                    <a:pt x="3094" y="285"/>
                    <a:pt x="3106" y="270"/>
                  </a:cubicBezTo>
                  <a:cubicBezTo>
                    <a:pt x="3122" y="250"/>
                    <a:pt x="3129" y="226"/>
                    <a:pt x="3130" y="201"/>
                  </a:cubicBezTo>
                  <a:cubicBezTo>
                    <a:pt x="3132" y="161"/>
                    <a:pt x="3117" y="128"/>
                    <a:pt x="3093" y="97"/>
                  </a:cubicBezTo>
                  <a:cubicBezTo>
                    <a:pt x="3082" y="83"/>
                    <a:pt x="3067" y="75"/>
                    <a:pt x="3048" y="75"/>
                  </a:cubicBezTo>
                  <a:cubicBezTo>
                    <a:pt x="3044" y="74"/>
                    <a:pt x="3039" y="74"/>
                    <a:pt x="3034" y="74"/>
                  </a:cubicBezTo>
                  <a:cubicBezTo>
                    <a:pt x="3019" y="74"/>
                    <a:pt x="3004" y="76"/>
                    <a:pt x="2989" y="79"/>
                  </a:cubicBezTo>
                  <a:cubicBezTo>
                    <a:pt x="2958" y="86"/>
                    <a:pt x="2928" y="96"/>
                    <a:pt x="2900" y="109"/>
                  </a:cubicBezTo>
                  <a:cubicBezTo>
                    <a:pt x="2873" y="122"/>
                    <a:pt x="2848" y="133"/>
                    <a:pt x="2821" y="144"/>
                  </a:cubicBezTo>
                  <a:cubicBezTo>
                    <a:pt x="2749" y="177"/>
                    <a:pt x="2678" y="207"/>
                    <a:pt x="2608" y="245"/>
                  </a:cubicBezTo>
                  <a:cubicBezTo>
                    <a:pt x="2571" y="264"/>
                    <a:pt x="2535" y="288"/>
                    <a:pt x="2503" y="315"/>
                  </a:cubicBezTo>
                  <a:cubicBezTo>
                    <a:pt x="2426" y="383"/>
                    <a:pt x="2357" y="458"/>
                    <a:pt x="2293" y="537"/>
                  </a:cubicBezTo>
                  <a:cubicBezTo>
                    <a:pt x="2255" y="583"/>
                    <a:pt x="2218" y="633"/>
                    <a:pt x="2182" y="681"/>
                  </a:cubicBezTo>
                  <a:cubicBezTo>
                    <a:pt x="2127" y="754"/>
                    <a:pt x="2071" y="828"/>
                    <a:pt x="2017" y="903"/>
                  </a:cubicBezTo>
                  <a:cubicBezTo>
                    <a:pt x="1965" y="976"/>
                    <a:pt x="1919" y="1051"/>
                    <a:pt x="1874" y="1127"/>
                  </a:cubicBezTo>
                  <a:cubicBezTo>
                    <a:pt x="1869" y="1135"/>
                    <a:pt x="1865" y="1143"/>
                    <a:pt x="1860" y="1151"/>
                  </a:cubicBezTo>
                  <a:cubicBezTo>
                    <a:pt x="1858" y="1154"/>
                    <a:pt x="1855" y="1155"/>
                    <a:pt x="1853" y="1155"/>
                  </a:cubicBezTo>
                  <a:cubicBezTo>
                    <a:pt x="1851" y="1155"/>
                    <a:pt x="1848" y="1154"/>
                    <a:pt x="1845" y="1151"/>
                  </a:cubicBezTo>
                  <a:cubicBezTo>
                    <a:pt x="1821" y="1116"/>
                    <a:pt x="1794" y="1083"/>
                    <a:pt x="1767" y="1051"/>
                  </a:cubicBezTo>
                  <a:cubicBezTo>
                    <a:pt x="1750" y="1033"/>
                    <a:pt x="1734" y="1013"/>
                    <a:pt x="1718" y="995"/>
                  </a:cubicBezTo>
                  <a:cubicBezTo>
                    <a:pt x="1672" y="937"/>
                    <a:pt x="1628" y="877"/>
                    <a:pt x="1585" y="817"/>
                  </a:cubicBezTo>
                  <a:cubicBezTo>
                    <a:pt x="1518" y="725"/>
                    <a:pt x="1453" y="631"/>
                    <a:pt x="1391" y="534"/>
                  </a:cubicBezTo>
                  <a:cubicBezTo>
                    <a:pt x="1346" y="464"/>
                    <a:pt x="1302" y="393"/>
                    <a:pt x="1251" y="325"/>
                  </a:cubicBezTo>
                  <a:cubicBezTo>
                    <a:pt x="1198" y="258"/>
                    <a:pt x="1136" y="203"/>
                    <a:pt x="1061" y="162"/>
                  </a:cubicBezTo>
                  <a:cubicBezTo>
                    <a:pt x="1037" y="147"/>
                    <a:pt x="1012" y="134"/>
                    <a:pt x="987" y="121"/>
                  </a:cubicBezTo>
                  <a:cubicBezTo>
                    <a:pt x="954" y="104"/>
                    <a:pt x="922" y="86"/>
                    <a:pt x="892" y="64"/>
                  </a:cubicBezTo>
                  <a:cubicBezTo>
                    <a:pt x="868" y="48"/>
                    <a:pt x="842" y="33"/>
                    <a:pt x="817" y="17"/>
                  </a:cubicBezTo>
                  <a:cubicBezTo>
                    <a:pt x="804" y="9"/>
                    <a:pt x="791" y="4"/>
                    <a:pt x="776" y="1"/>
                  </a:cubicBezTo>
                  <a:cubicBezTo>
                    <a:pt x="773" y="1"/>
                    <a:pt x="771" y="1"/>
                    <a:pt x="7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36"/>
            <p:cNvSpPr/>
            <p:nvPr/>
          </p:nvSpPr>
          <p:spPr>
            <a:xfrm>
              <a:off x="5655022" y="3106366"/>
              <a:ext cx="595966" cy="489374"/>
            </a:xfrm>
            <a:custGeom>
              <a:avLst/>
              <a:gdLst/>
              <a:ahLst/>
              <a:cxnLst/>
              <a:rect l="l" t="t" r="r" b="b"/>
              <a:pathLst>
                <a:path w="5552" h="4559" extrusionOk="0">
                  <a:moveTo>
                    <a:pt x="2881" y="1768"/>
                  </a:moveTo>
                  <a:cubicBezTo>
                    <a:pt x="2885" y="1768"/>
                    <a:pt x="2889" y="1771"/>
                    <a:pt x="2892" y="1776"/>
                  </a:cubicBezTo>
                  <a:cubicBezTo>
                    <a:pt x="2895" y="1781"/>
                    <a:pt x="2897" y="1786"/>
                    <a:pt x="2900" y="1791"/>
                  </a:cubicBezTo>
                  <a:cubicBezTo>
                    <a:pt x="2933" y="1860"/>
                    <a:pt x="2970" y="1927"/>
                    <a:pt x="3009" y="1991"/>
                  </a:cubicBezTo>
                  <a:cubicBezTo>
                    <a:pt x="3014" y="2000"/>
                    <a:pt x="3021" y="2011"/>
                    <a:pt x="3025" y="2020"/>
                  </a:cubicBezTo>
                  <a:cubicBezTo>
                    <a:pt x="3030" y="2029"/>
                    <a:pt x="3027" y="2035"/>
                    <a:pt x="3017" y="2037"/>
                  </a:cubicBezTo>
                  <a:cubicBezTo>
                    <a:pt x="2994" y="2042"/>
                    <a:pt x="2972" y="2047"/>
                    <a:pt x="2950" y="2051"/>
                  </a:cubicBezTo>
                  <a:cubicBezTo>
                    <a:pt x="2890" y="2065"/>
                    <a:pt x="2828" y="2075"/>
                    <a:pt x="2766" y="2080"/>
                  </a:cubicBezTo>
                  <a:cubicBezTo>
                    <a:pt x="2730" y="2085"/>
                    <a:pt x="2695" y="2090"/>
                    <a:pt x="2660" y="2093"/>
                  </a:cubicBezTo>
                  <a:cubicBezTo>
                    <a:pt x="2650" y="2095"/>
                    <a:pt x="2640" y="2097"/>
                    <a:pt x="2630" y="2097"/>
                  </a:cubicBezTo>
                  <a:cubicBezTo>
                    <a:pt x="2622" y="2097"/>
                    <a:pt x="2614" y="2095"/>
                    <a:pt x="2606" y="2090"/>
                  </a:cubicBezTo>
                  <a:cubicBezTo>
                    <a:pt x="2612" y="2074"/>
                    <a:pt x="2625" y="2062"/>
                    <a:pt x="2638" y="2048"/>
                  </a:cubicBezTo>
                  <a:cubicBezTo>
                    <a:pt x="2641" y="2044"/>
                    <a:pt x="2645" y="2039"/>
                    <a:pt x="2649" y="2035"/>
                  </a:cubicBezTo>
                  <a:cubicBezTo>
                    <a:pt x="2707" y="1964"/>
                    <a:pt x="2767" y="1894"/>
                    <a:pt x="2826" y="1823"/>
                  </a:cubicBezTo>
                  <a:cubicBezTo>
                    <a:pt x="2840" y="1806"/>
                    <a:pt x="2857" y="1789"/>
                    <a:pt x="2872" y="1773"/>
                  </a:cubicBezTo>
                  <a:cubicBezTo>
                    <a:pt x="2875" y="1770"/>
                    <a:pt x="2878" y="1768"/>
                    <a:pt x="2881" y="1768"/>
                  </a:cubicBezTo>
                  <a:close/>
                  <a:moveTo>
                    <a:pt x="814" y="0"/>
                  </a:moveTo>
                  <a:cubicBezTo>
                    <a:pt x="804" y="0"/>
                    <a:pt x="795" y="2"/>
                    <a:pt x="786" y="5"/>
                  </a:cubicBezTo>
                  <a:cubicBezTo>
                    <a:pt x="760" y="13"/>
                    <a:pt x="746" y="32"/>
                    <a:pt x="747" y="55"/>
                  </a:cubicBezTo>
                  <a:cubicBezTo>
                    <a:pt x="748" y="66"/>
                    <a:pt x="750" y="76"/>
                    <a:pt x="753" y="85"/>
                  </a:cubicBezTo>
                  <a:cubicBezTo>
                    <a:pt x="762" y="108"/>
                    <a:pt x="773" y="130"/>
                    <a:pt x="788" y="151"/>
                  </a:cubicBezTo>
                  <a:cubicBezTo>
                    <a:pt x="818" y="194"/>
                    <a:pt x="854" y="232"/>
                    <a:pt x="890" y="271"/>
                  </a:cubicBezTo>
                  <a:cubicBezTo>
                    <a:pt x="955" y="341"/>
                    <a:pt x="1016" y="412"/>
                    <a:pt x="1075" y="484"/>
                  </a:cubicBezTo>
                  <a:cubicBezTo>
                    <a:pt x="1099" y="515"/>
                    <a:pt x="1126" y="546"/>
                    <a:pt x="1151" y="576"/>
                  </a:cubicBezTo>
                  <a:cubicBezTo>
                    <a:pt x="1189" y="619"/>
                    <a:pt x="1225" y="662"/>
                    <a:pt x="1257" y="709"/>
                  </a:cubicBezTo>
                  <a:cubicBezTo>
                    <a:pt x="1303" y="778"/>
                    <a:pt x="1337" y="853"/>
                    <a:pt x="1366" y="930"/>
                  </a:cubicBezTo>
                  <a:cubicBezTo>
                    <a:pt x="1400" y="1019"/>
                    <a:pt x="1435" y="1108"/>
                    <a:pt x="1475" y="1195"/>
                  </a:cubicBezTo>
                  <a:cubicBezTo>
                    <a:pt x="1515" y="1281"/>
                    <a:pt x="1541" y="1371"/>
                    <a:pt x="1570" y="1460"/>
                  </a:cubicBezTo>
                  <a:cubicBezTo>
                    <a:pt x="1573" y="1469"/>
                    <a:pt x="1573" y="1479"/>
                    <a:pt x="1567" y="1488"/>
                  </a:cubicBezTo>
                  <a:cubicBezTo>
                    <a:pt x="1561" y="1499"/>
                    <a:pt x="1556" y="1509"/>
                    <a:pt x="1550" y="1519"/>
                  </a:cubicBezTo>
                  <a:cubicBezTo>
                    <a:pt x="1505" y="1595"/>
                    <a:pt x="1456" y="1669"/>
                    <a:pt x="1409" y="1742"/>
                  </a:cubicBezTo>
                  <a:cubicBezTo>
                    <a:pt x="1355" y="1828"/>
                    <a:pt x="1301" y="1915"/>
                    <a:pt x="1245" y="2001"/>
                  </a:cubicBezTo>
                  <a:cubicBezTo>
                    <a:pt x="1167" y="2119"/>
                    <a:pt x="1089" y="2237"/>
                    <a:pt x="1003" y="2348"/>
                  </a:cubicBezTo>
                  <a:cubicBezTo>
                    <a:pt x="991" y="2364"/>
                    <a:pt x="977" y="2372"/>
                    <a:pt x="959" y="2378"/>
                  </a:cubicBezTo>
                  <a:cubicBezTo>
                    <a:pt x="904" y="2395"/>
                    <a:pt x="848" y="2415"/>
                    <a:pt x="793" y="2435"/>
                  </a:cubicBezTo>
                  <a:cubicBezTo>
                    <a:pt x="736" y="2456"/>
                    <a:pt x="678" y="2476"/>
                    <a:pt x="621" y="2498"/>
                  </a:cubicBezTo>
                  <a:cubicBezTo>
                    <a:pt x="578" y="2513"/>
                    <a:pt x="535" y="2528"/>
                    <a:pt x="492" y="2543"/>
                  </a:cubicBezTo>
                  <a:cubicBezTo>
                    <a:pt x="457" y="2555"/>
                    <a:pt x="423" y="2567"/>
                    <a:pt x="388" y="2579"/>
                  </a:cubicBezTo>
                  <a:cubicBezTo>
                    <a:pt x="344" y="2593"/>
                    <a:pt x="299" y="2606"/>
                    <a:pt x="254" y="2621"/>
                  </a:cubicBezTo>
                  <a:cubicBezTo>
                    <a:pt x="250" y="2623"/>
                    <a:pt x="244" y="2625"/>
                    <a:pt x="240" y="2626"/>
                  </a:cubicBezTo>
                  <a:cubicBezTo>
                    <a:pt x="203" y="2639"/>
                    <a:pt x="167" y="2651"/>
                    <a:pt x="131" y="2665"/>
                  </a:cubicBezTo>
                  <a:cubicBezTo>
                    <a:pt x="96" y="2676"/>
                    <a:pt x="62" y="2687"/>
                    <a:pt x="28" y="2698"/>
                  </a:cubicBezTo>
                  <a:cubicBezTo>
                    <a:pt x="25" y="2699"/>
                    <a:pt x="23" y="2700"/>
                    <a:pt x="20" y="2701"/>
                  </a:cubicBezTo>
                  <a:cubicBezTo>
                    <a:pt x="7" y="2708"/>
                    <a:pt x="1" y="2719"/>
                    <a:pt x="3" y="2733"/>
                  </a:cubicBezTo>
                  <a:cubicBezTo>
                    <a:pt x="5" y="2744"/>
                    <a:pt x="12" y="2752"/>
                    <a:pt x="25" y="2753"/>
                  </a:cubicBezTo>
                  <a:cubicBezTo>
                    <a:pt x="41" y="2754"/>
                    <a:pt x="56" y="2756"/>
                    <a:pt x="71" y="2756"/>
                  </a:cubicBezTo>
                  <a:cubicBezTo>
                    <a:pt x="83" y="2756"/>
                    <a:pt x="95" y="2755"/>
                    <a:pt x="107" y="2752"/>
                  </a:cubicBezTo>
                  <a:cubicBezTo>
                    <a:pt x="139" y="2744"/>
                    <a:pt x="171" y="2735"/>
                    <a:pt x="201" y="2725"/>
                  </a:cubicBezTo>
                  <a:cubicBezTo>
                    <a:pt x="242" y="2712"/>
                    <a:pt x="282" y="2696"/>
                    <a:pt x="323" y="2684"/>
                  </a:cubicBezTo>
                  <a:cubicBezTo>
                    <a:pt x="375" y="2668"/>
                    <a:pt x="429" y="2650"/>
                    <a:pt x="481" y="2632"/>
                  </a:cubicBezTo>
                  <a:cubicBezTo>
                    <a:pt x="546" y="2610"/>
                    <a:pt x="609" y="2584"/>
                    <a:pt x="672" y="2556"/>
                  </a:cubicBezTo>
                  <a:cubicBezTo>
                    <a:pt x="727" y="2534"/>
                    <a:pt x="782" y="2510"/>
                    <a:pt x="838" y="2491"/>
                  </a:cubicBezTo>
                  <a:cubicBezTo>
                    <a:pt x="877" y="2477"/>
                    <a:pt x="917" y="2464"/>
                    <a:pt x="956" y="2451"/>
                  </a:cubicBezTo>
                  <a:cubicBezTo>
                    <a:pt x="992" y="2438"/>
                    <a:pt x="1028" y="2425"/>
                    <a:pt x="1063" y="2413"/>
                  </a:cubicBezTo>
                  <a:cubicBezTo>
                    <a:pt x="1067" y="2411"/>
                    <a:pt x="1071" y="2411"/>
                    <a:pt x="1075" y="2411"/>
                  </a:cubicBezTo>
                  <a:cubicBezTo>
                    <a:pt x="1080" y="2411"/>
                    <a:pt x="1085" y="2412"/>
                    <a:pt x="1089" y="2414"/>
                  </a:cubicBezTo>
                  <a:cubicBezTo>
                    <a:pt x="1147" y="2438"/>
                    <a:pt x="1207" y="2463"/>
                    <a:pt x="1264" y="2491"/>
                  </a:cubicBezTo>
                  <a:cubicBezTo>
                    <a:pt x="1388" y="2550"/>
                    <a:pt x="1508" y="2617"/>
                    <a:pt x="1623" y="2689"/>
                  </a:cubicBezTo>
                  <a:cubicBezTo>
                    <a:pt x="1697" y="2735"/>
                    <a:pt x="1769" y="2783"/>
                    <a:pt x="1840" y="2833"/>
                  </a:cubicBezTo>
                  <a:cubicBezTo>
                    <a:pt x="1900" y="2873"/>
                    <a:pt x="1958" y="2915"/>
                    <a:pt x="2016" y="2957"/>
                  </a:cubicBezTo>
                  <a:cubicBezTo>
                    <a:pt x="2049" y="2981"/>
                    <a:pt x="2080" y="3008"/>
                    <a:pt x="2111" y="3036"/>
                  </a:cubicBezTo>
                  <a:cubicBezTo>
                    <a:pt x="2146" y="3069"/>
                    <a:pt x="2176" y="3108"/>
                    <a:pt x="2201" y="3150"/>
                  </a:cubicBezTo>
                  <a:cubicBezTo>
                    <a:pt x="2209" y="3164"/>
                    <a:pt x="2214" y="3179"/>
                    <a:pt x="2216" y="3195"/>
                  </a:cubicBezTo>
                  <a:cubicBezTo>
                    <a:pt x="2222" y="3230"/>
                    <a:pt x="2227" y="3264"/>
                    <a:pt x="2233" y="3299"/>
                  </a:cubicBezTo>
                  <a:cubicBezTo>
                    <a:pt x="2243" y="3356"/>
                    <a:pt x="2254" y="3410"/>
                    <a:pt x="2265" y="3465"/>
                  </a:cubicBezTo>
                  <a:cubicBezTo>
                    <a:pt x="2278" y="3532"/>
                    <a:pt x="2294" y="3597"/>
                    <a:pt x="2310" y="3664"/>
                  </a:cubicBezTo>
                  <a:cubicBezTo>
                    <a:pt x="2332" y="3750"/>
                    <a:pt x="2362" y="3833"/>
                    <a:pt x="2396" y="3915"/>
                  </a:cubicBezTo>
                  <a:cubicBezTo>
                    <a:pt x="2430" y="3997"/>
                    <a:pt x="2467" y="4079"/>
                    <a:pt x="2509" y="4157"/>
                  </a:cubicBezTo>
                  <a:cubicBezTo>
                    <a:pt x="2546" y="4224"/>
                    <a:pt x="2585" y="4287"/>
                    <a:pt x="2631" y="4345"/>
                  </a:cubicBezTo>
                  <a:cubicBezTo>
                    <a:pt x="2671" y="4398"/>
                    <a:pt x="2716" y="4445"/>
                    <a:pt x="2761" y="4492"/>
                  </a:cubicBezTo>
                  <a:cubicBezTo>
                    <a:pt x="2774" y="4506"/>
                    <a:pt x="2788" y="4521"/>
                    <a:pt x="2805" y="4532"/>
                  </a:cubicBezTo>
                  <a:cubicBezTo>
                    <a:pt x="2821" y="4544"/>
                    <a:pt x="2838" y="4554"/>
                    <a:pt x="2859" y="4557"/>
                  </a:cubicBezTo>
                  <a:cubicBezTo>
                    <a:pt x="2863" y="4558"/>
                    <a:pt x="2867" y="4559"/>
                    <a:pt x="2871" y="4559"/>
                  </a:cubicBezTo>
                  <a:cubicBezTo>
                    <a:pt x="2895" y="4559"/>
                    <a:pt x="2910" y="4543"/>
                    <a:pt x="2913" y="4514"/>
                  </a:cubicBezTo>
                  <a:cubicBezTo>
                    <a:pt x="2915" y="4497"/>
                    <a:pt x="2915" y="4480"/>
                    <a:pt x="2912" y="4461"/>
                  </a:cubicBezTo>
                  <a:cubicBezTo>
                    <a:pt x="2908" y="4427"/>
                    <a:pt x="2903" y="4394"/>
                    <a:pt x="2895" y="4360"/>
                  </a:cubicBezTo>
                  <a:cubicBezTo>
                    <a:pt x="2874" y="4276"/>
                    <a:pt x="2846" y="4195"/>
                    <a:pt x="2810" y="4118"/>
                  </a:cubicBezTo>
                  <a:cubicBezTo>
                    <a:pt x="2750" y="3992"/>
                    <a:pt x="2686" y="3869"/>
                    <a:pt x="2622" y="3745"/>
                  </a:cubicBezTo>
                  <a:cubicBezTo>
                    <a:pt x="2576" y="3655"/>
                    <a:pt x="2525" y="3569"/>
                    <a:pt x="2464" y="3489"/>
                  </a:cubicBezTo>
                  <a:cubicBezTo>
                    <a:pt x="2449" y="3470"/>
                    <a:pt x="2435" y="3451"/>
                    <a:pt x="2422" y="3432"/>
                  </a:cubicBezTo>
                  <a:cubicBezTo>
                    <a:pt x="2353" y="3337"/>
                    <a:pt x="2299" y="3233"/>
                    <a:pt x="2247" y="3126"/>
                  </a:cubicBezTo>
                  <a:cubicBezTo>
                    <a:pt x="2241" y="3115"/>
                    <a:pt x="2236" y="3103"/>
                    <a:pt x="2233" y="3090"/>
                  </a:cubicBezTo>
                  <a:cubicBezTo>
                    <a:pt x="2229" y="3072"/>
                    <a:pt x="2235" y="3065"/>
                    <a:pt x="2246" y="3065"/>
                  </a:cubicBezTo>
                  <a:cubicBezTo>
                    <a:pt x="2248" y="3065"/>
                    <a:pt x="2250" y="3065"/>
                    <a:pt x="2253" y="3066"/>
                  </a:cubicBezTo>
                  <a:lnTo>
                    <a:pt x="2259" y="3066"/>
                  </a:lnTo>
                  <a:cubicBezTo>
                    <a:pt x="2293" y="3068"/>
                    <a:pt x="2327" y="3069"/>
                    <a:pt x="2361" y="3069"/>
                  </a:cubicBezTo>
                  <a:cubicBezTo>
                    <a:pt x="2400" y="3069"/>
                    <a:pt x="2440" y="3068"/>
                    <a:pt x="2479" y="3067"/>
                  </a:cubicBezTo>
                  <a:cubicBezTo>
                    <a:pt x="2519" y="3066"/>
                    <a:pt x="2559" y="3064"/>
                    <a:pt x="2599" y="3063"/>
                  </a:cubicBezTo>
                  <a:cubicBezTo>
                    <a:pt x="2640" y="3062"/>
                    <a:pt x="2681" y="3062"/>
                    <a:pt x="2722" y="3062"/>
                  </a:cubicBezTo>
                  <a:cubicBezTo>
                    <a:pt x="2731" y="3062"/>
                    <a:pt x="2739" y="3062"/>
                    <a:pt x="2748" y="3062"/>
                  </a:cubicBezTo>
                  <a:cubicBezTo>
                    <a:pt x="2808" y="3062"/>
                    <a:pt x="2868" y="3065"/>
                    <a:pt x="2927" y="3069"/>
                  </a:cubicBezTo>
                  <a:cubicBezTo>
                    <a:pt x="2992" y="3075"/>
                    <a:pt x="3056" y="3084"/>
                    <a:pt x="3120" y="3096"/>
                  </a:cubicBezTo>
                  <a:cubicBezTo>
                    <a:pt x="3183" y="3106"/>
                    <a:pt x="3248" y="3114"/>
                    <a:pt x="3312" y="3116"/>
                  </a:cubicBezTo>
                  <a:cubicBezTo>
                    <a:pt x="3361" y="3118"/>
                    <a:pt x="3411" y="3120"/>
                    <a:pt x="3460" y="3122"/>
                  </a:cubicBezTo>
                  <a:cubicBezTo>
                    <a:pt x="3487" y="3123"/>
                    <a:pt x="3514" y="3125"/>
                    <a:pt x="3541" y="3125"/>
                  </a:cubicBezTo>
                  <a:cubicBezTo>
                    <a:pt x="3545" y="3125"/>
                    <a:pt x="3549" y="3125"/>
                    <a:pt x="3554" y="3125"/>
                  </a:cubicBezTo>
                  <a:cubicBezTo>
                    <a:pt x="3638" y="3123"/>
                    <a:pt x="3721" y="3111"/>
                    <a:pt x="3803" y="3086"/>
                  </a:cubicBezTo>
                  <a:cubicBezTo>
                    <a:pt x="3817" y="3081"/>
                    <a:pt x="3830" y="3076"/>
                    <a:pt x="3844" y="3067"/>
                  </a:cubicBezTo>
                  <a:cubicBezTo>
                    <a:pt x="3873" y="3046"/>
                    <a:pt x="3880" y="3012"/>
                    <a:pt x="3859" y="2980"/>
                  </a:cubicBezTo>
                  <a:cubicBezTo>
                    <a:pt x="3851" y="2968"/>
                    <a:pt x="3842" y="2956"/>
                    <a:pt x="3830" y="2947"/>
                  </a:cubicBezTo>
                  <a:cubicBezTo>
                    <a:pt x="3783" y="2907"/>
                    <a:pt x="3732" y="2877"/>
                    <a:pt x="3675" y="2858"/>
                  </a:cubicBezTo>
                  <a:cubicBezTo>
                    <a:pt x="3588" y="2830"/>
                    <a:pt x="3499" y="2817"/>
                    <a:pt x="3410" y="2817"/>
                  </a:cubicBezTo>
                  <a:cubicBezTo>
                    <a:pt x="3384" y="2817"/>
                    <a:pt x="3359" y="2818"/>
                    <a:pt x="3334" y="2820"/>
                  </a:cubicBezTo>
                  <a:cubicBezTo>
                    <a:pt x="3279" y="2824"/>
                    <a:pt x="3224" y="2828"/>
                    <a:pt x="3170" y="2828"/>
                  </a:cubicBezTo>
                  <a:cubicBezTo>
                    <a:pt x="3106" y="2829"/>
                    <a:pt x="3041" y="2836"/>
                    <a:pt x="2978" y="2837"/>
                  </a:cubicBezTo>
                  <a:cubicBezTo>
                    <a:pt x="2945" y="2837"/>
                    <a:pt x="2912" y="2838"/>
                    <a:pt x="2879" y="2839"/>
                  </a:cubicBezTo>
                  <a:cubicBezTo>
                    <a:pt x="2837" y="2840"/>
                    <a:pt x="2794" y="2840"/>
                    <a:pt x="2752" y="2842"/>
                  </a:cubicBezTo>
                  <a:cubicBezTo>
                    <a:pt x="2734" y="2843"/>
                    <a:pt x="2715" y="2846"/>
                    <a:pt x="2696" y="2850"/>
                  </a:cubicBezTo>
                  <a:cubicBezTo>
                    <a:pt x="2628" y="2865"/>
                    <a:pt x="2561" y="2888"/>
                    <a:pt x="2495" y="2914"/>
                  </a:cubicBezTo>
                  <a:cubicBezTo>
                    <a:pt x="2430" y="2940"/>
                    <a:pt x="2365" y="2967"/>
                    <a:pt x="2299" y="2988"/>
                  </a:cubicBezTo>
                  <a:cubicBezTo>
                    <a:pt x="2265" y="2998"/>
                    <a:pt x="2232" y="3009"/>
                    <a:pt x="2199" y="3015"/>
                  </a:cubicBezTo>
                  <a:cubicBezTo>
                    <a:pt x="2195" y="3015"/>
                    <a:pt x="2192" y="3015"/>
                    <a:pt x="2189" y="3015"/>
                  </a:cubicBezTo>
                  <a:cubicBezTo>
                    <a:pt x="2177" y="3015"/>
                    <a:pt x="2167" y="3012"/>
                    <a:pt x="2159" y="3004"/>
                  </a:cubicBezTo>
                  <a:cubicBezTo>
                    <a:pt x="2154" y="2999"/>
                    <a:pt x="2147" y="2995"/>
                    <a:pt x="2142" y="2991"/>
                  </a:cubicBezTo>
                  <a:cubicBezTo>
                    <a:pt x="2089" y="2949"/>
                    <a:pt x="2036" y="2906"/>
                    <a:pt x="1983" y="2864"/>
                  </a:cubicBezTo>
                  <a:cubicBezTo>
                    <a:pt x="1952" y="2840"/>
                    <a:pt x="1920" y="2815"/>
                    <a:pt x="1888" y="2791"/>
                  </a:cubicBezTo>
                  <a:cubicBezTo>
                    <a:pt x="1844" y="2756"/>
                    <a:pt x="1800" y="2722"/>
                    <a:pt x="1756" y="2688"/>
                  </a:cubicBezTo>
                  <a:cubicBezTo>
                    <a:pt x="1695" y="2642"/>
                    <a:pt x="1630" y="2603"/>
                    <a:pt x="1564" y="2564"/>
                  </a:cubicBezTo>
                  <a:cubicBezTo>
                    <a:pt x="1486" y="2518"/>
                    <a:pt x="1405" y="2476"/>
                    <a:pt x="1319" y="2444"/>
                  </a:cubicBezTo>
                  <a:cubicBezTo>
                    <a:pt x="1277" y="2427"/>
                    <a:pt x="1235" y="2412"/>
                    <a:pt x="1193" y="2395"/>
                  </a:cubicBezTo>
                  <a:cubicBezTo>
                    <a:pt x="1186" y="2392"/>
                    <a:pt x="1179" y="2389"/>
                    <a:pt x="1172" y="2385"/>
                  </a:cubicBezTo>
                  <a:cubicBezTo>
                    <a:pt x="1169" y="2383"/>
                    <a:pt x="1170" y="2379"/>
                    <a:pt x="1173" y="2378"/>
                  </a:cubicBezTo>
                  <a:cubicBezTo>
                    <a:pt x="1178" y="2375"/>
                    <a:pt x="1183" y="2374"/>
                    <a:pt x="1189" y="2372"/>
                  </a:cubicBezTo>
                  <a:cubicBezTo>
                    <a:pt x="1222" y="2362"/>
                    <a:pt x="1256" y="2351"/>
                    <a:pt x="1290" y="2342"/>
                  </a:cubicBezTo>
                  <a:cubicBezTo>
                    <a:pt x="1327" y="2331"/>
                    <a:pt x="1365" y="2319"/>
                    <a:pt x="1403" y="2309"/>
                  </a:cubicBezTo>
                  <a:cubicBezTo>
                    <a:pt x="1486" y="2290"/>
                    <a:pt x="1569" y="2278"/>
                    <a:pt x="1652" y="2263"/>
                  </a:cubicBezTo>
                  <a:cubicBezTo>
                    <a:pt x="1703" y="2254"/>
                    <a:pt x="1754" y="2248"/>
                    <a:pt x="1806" y="2242"/>
                  </a:cubicBezTo>
                  <a:cubicBezTo>
                    <a:pt x="1809" y="2241"/>
                    <a:pt x="1813" y="2241"/>
                    <a:pt x="1817" y="2241"/>
                  </a:cubicBezTo>
                  <a:cubicBezTo>
                    <a:pt x="1859" y="2236"/>
                    <a:pt x="1902" y="2233"/>
                    <a:pt x="1944" y="2228"/>
                  </a:cubicBezTo>
                  <a:cubicBezTo>
                    <a:pt x="1999" y="2221"/>
                    <a:pt x="2054" y="2214"/>
                    <a:pt x="2109" y="2208"/>
                  </a:cubicBezTo>
                  <a:cubicBezTo>
                    <a:pt x="2111" y="2208"/>
                    <a:pt x="2113" y="2207"/>
                    <a:pt x="2115" y="2207"/>
                  </a:cubicBezTo>
                  <a:cubicBezTo>
                    <a:pt x="2179" y="2205"/>
                    <a:pt x="2243" y="2191"/>
                    <a:pt x="2306" y="2187"/>
                  </a:cubicBezTo>
                  <a:cubicBezTo>
                    <a:pt x="2356" y="2184"/>
                    <a:pt x="2406" y="2175"/>
                    <a:pt x="2457" y="2170"/>
                  </a:cubicBezTo>
                  <a:cubicBezTo>
                    <a:pt x="2556" y="2160"/>
                    <a:pt x="2655" y="2147"/>
                    <a:pt x="2753" y="2129"/>
                  </a:cubicBezTo>
                  <a:cubicBezTo>
                    <a:pt x="2816" y="2119"/>
                    <a:pt x="2878" y="2111"/>
                    <a:pt x="2941" y="2102"/>
                  </a:cubicBezTo>
                  <a:cubicBezTo>
                    <a:pt x="2961" y="2099"/>
                    <a:pt x="2981" y="2096"/>
                    <a:pt x="3000" y="2094"/>
                  </a:cubicBezTo>
                  <a:cubicBezTo>
                    <a:pt x="3010" y="2092"/>
                    <a:pt x="3020" y="2091"/>
                    <a:pt x="3029" y="2089"/>
                  </a:cubicBezTo>
                  <a:cubicBezTo>
                    <a:pt x="3042" y="2086"/>
                    <a:pt x="3050" y="2084"/>
                    <a:pt x="3056" y="2084"/>
                  </a:cubicBezTo>
                  <a:cubicBezTo>
                    <a:pt x="3068" y="2084"/>
                    <a:pt x="3072" y="2091"/>
                    <a:pt x="3084" y="2111"/>
                  </a:cubicBezTo>
                  <a:cubicBezTo>
                    <a:pt x="3124" y="2174"/>
                    <a:pt x="3169" y="2233"/>
                    <a:pt x="3219" y="2287"/>
                  </a:cubicBezTo>
                  <a:cubicBezTo>
                    <a:pt x="3258" y="2330"/>
                    <a:pt x="3297" y="2371"/>
                    <a:pt x="3337" y="2412"/>
                  </a:cubicBezTo>
                  <a:cubicBezTo>
                    <a:pt x="3363" y="2439"/>
                    <a:pt x="3388" y="2467"/>
                    <a:pt x="3416" y="2493"/>
                  </a:cubicBezTo>
                  <a:cubicBezTo>
                    <a:pt x="3469" y="2543"/>
                    <a:pt x="3525" y="2591"/>
                    <a:pt x="3581" y="2638"/>
                  </a:cubicBezTo>
                  <a:cubicBezTo>
                    <a:pt x="3626" y="2677"/>
                    <a:pt x="3675" y="2705"/>
                    <a:pt x="3730" y="2723"/>
                  </a:cubicBezTo>
                  <a:cubicBezTo>
                    <a:pt x="3754" y="2731"/>
                    <a:pt x="3777" y="2738"/>
                    <a:pt x="3802" y="2744"/>
                  </a:cubicBezTo>
                  <a:cubicBezTo>
                    <a:pt x="3878" y="2761"/>
                    <a:pt x="3954" y="2780"/>
                    <a:pt x="4030" y="2800"/>
                  </a:cubicBezTo>
                  <a:cubicBezTo>
                    <a:pt x="4050" y="2805"/>
                    <a:pt x="4071" y="2809"/>
                    <a:pt x="4091" y="2813"/>
                  </a:cubicBezTo>
                  <a:cubicBezTo>
                    <a:pt x="4099" y="2814"/>
                    <a:pt x="4106" y="2815"/>
                    <a:pt x="4114" y="2815"/>
                  </a:cubicBezTo>
                  <a:cubicBezTo>
                    <a:pt x="4123" y="2815"/>
                    <a:pt x="4132" y="2814"/>
                    <a:pt x="4140" y="2813"/>
                  </a:cubicBezTo>
                  <a:cubicBezTo>
                    <a:pt x="4173" y="2807"/>
                    <a:pt x="4188" y="2782"/>
                    <a:pt x="4176" y="2750"/>
                  </a:cubicBezTo>
                  <a:cubicBezTo>
                    <a:pt x="4172" y="2738"/>
                    <a:pt x="4167" y="2728"/>
                    <a:pt x="4161" y="2718"/>
                  </a:cubicBezTo>
                  <a:cubicBezTo>
                    <a:pt x="4119" y="2647"/>
                    <a:pt x="4071" y="2581"/>
                    <a:pt x="4009" y="2525"/>
                  </a:cubicBezTo>
                  <a:cubicBezTo>
                    <a:pt x="3944" y="2466"/>
                    <a:pt x="3876" y="2410"/>
                    <a:pt x="3811" y="2349"/>
                  </a:cubicBezTo>
                  <a:cubicBezTo>
                    <a:pt x="3781" y="2323"/>
                    <a:pt x="3749" y="2299"/>
                    <a:pt x="3719" y="2276"/>
                  </a:cubicBezTo>
                  <a:cubicBezTo>
                    <a:pt x="3693" y="2255"/>
                    <a:pt x="3667" y="2236"/>
                    <a:pt x="3640" y="2217"/>
                  </a:cubicBezTo>
                  <a:cubicBezTo>
                    <a:pt x="3581" y="2177"/>
                    <a:pt x="3519" y="2138"/>
                    <a:pt x="3459" y="2099"/>
                  </a:cubicBezTo>
                  <a:cubicBezTo>
                    <a:pt x="3433" y="2081"/>
                    <a:pt x="3408" y="2063"/>
                    <a:pt x="3382" y="2043"/>
                  </a:cubicBezTo>
                  <a:cubicBezTo>
                    <a:pt x="3374" y="2037"/>
                    <a:pt x="3375" y="2031"/>
                    <a:pt x="3384" y="2029"/>
                  </a:cubicBezTo>
                  <a:cubicBezTo>
                    <a:pt x="3414" y="2023"/>
                    <a:pt x="3443" y="2016"/>
                    <a:pt x="3474" y="2011"/>
                  </a:cubicBezTo>
                  <a:cubicBezTo>
                    <a:pt x="3520" y="2001"/>
                    <a:pt x="3567" y="1992"/>
                    <a:pt x="3613" y="1984"/>
                  </a:cubicBezTo>
                  <a:cubicBezTo>
                    <a:pt x="3682" y="1971"/>
                    <a:pt x="3749" y="1957"/>
                    <a:pt x="3818" y="1946"/>
                  </a:cubicBezTo>
                  <a:cubicBezTo>
                    <a:pt x="3868" y="1937"/>
                    <a:pt x="3919" y="1930"/>
                    <a:pt x="3971" y="1920"/>
                  </a:cubicBezTo>
                  <a:cubicBezTo>
                    <a:pt x="4028" y="1910"/>
                    <a:pt x="4085" y="1902"/>
                    <a:pt x="4145" y="1898"/>
                  </a:cubicBezTo>
                  <a:cubicBezTo>
                    <a:pt x="4156" y="1897"/>
                    <a:pt x="4168" y="1895"/>
                    <a:pt x="4179" y="1894"/>
                  </a:cubicBezTo>
                  <a:cubicBezTo>
                    <a:pt x="4220" y="1888"/>
                    <a:pt x="4263" y="1888"/>
                    <a:pt x="4303" y="1879"/>
                  </a:cubicBezTo>
                  <a:cubicBezTo>
                    <a:pt x="4305" y="1879"/>
                    <a:pt x="4307" y="1879"/>
                    <a:pt x="4309" y="1879"/>
                  </a:cubicBezTo>
                  <a:cubicBezTo>
                    <a:pt x="4317" y="1879"/>
                    <a:pt x="4324" y="1883"/>
                    <a:pt x="4329" y="1891"/>
                  </a:cubicBezTo>
                  <a:cubicBezTo>
                    <a:pt x="4335" y="1900"/>
                    <a:pt x="4340" y="1909"/>
                    <a:pt x="4346" y="1919"/>
                  </a:cubicBezTo>
                  <a:cubicBezTo>
                    <a:pt x="4409" y="2024"/>
                    <a:pt x="4474" y="2127"/>
                    <a:pt x="4542" y="2229"/>
                  </a:cubicBezTo>
                  <a:cubicBezTo>
                    <a:pt x="4565" y="2264"/>
                    <a:pt x="4592" y="2297"/>
                    <a:pt x="4622" y="2328"/>
                  </a:cubicBezTo>
                  <a:cubicBezTo>
                    <a:pt x="4663" y="2371"/>
                    <a:pt x="4705" y="2413"/>
                    <a:pt x="4745" y="2456"/>
                  </a:cubicBezTo>
                  <a:cubicBezTo>
                    <a:pt x="4775" y="2484"/>
                    <a:pt x="4802" y="2516"/>
                    <a:pt x="4826" y="2550"/>
                  </a:cubicBezTo>
                  <a:cubicBezTo>
                    <a:pt x="4868" y="2606"/>
                    <a:pt x="4905" y="2666"/>
                    <a:pt x="4940" y="2727"/>
                  </a:cubicBezTo>
                  <a:cubicBezTo>
                    <a:pt x="4978" y="2794"/>
                    <a:pt x="5024" y="2854"/>
                    <a:pt x="5077" y="2907"/>
                  </a:cubicBezTo>
                  <a:cubicBezTo>
                    <a:pt x="5130" y="2961"/>
                    <a:pt x="5184" y="3015"/>
                    <a:pt x="5237" y="3068"/>
                  </a:cubicBezTo>
                  <a:cubicBezTo>
                    <a:pt x="5250" y="3080"/>
                    <a:pt x="5264" y="3093"/>
                    <a:pt x="5279" y="3104"/>
                  </a:cubicBezTo>
                  <a:cubicBezTo>
                    <a:pt x="5299" y="3119"/>
                    <a:pt x="5323" y="3126"/>
                    <a:pt x="5348" y="3128"/>
                  </a:cubicBezTo>
                  <a:cubicBezTo>
                    <a:pt x="5351" y="3128"/>
                    <a:pt x="5353" y="3129"/>
                    <a:pt x="5356" y="3129"/>
                  </a:cubicBezTo>
                  <a:cubicBezTo>
                    <a:pt x="5392" y="3129"/>
                    <a:pt x="5424" y="3114"/>
                    <a:pt x="5453" y="3091"/>
                  </a:cubicBezTo>
                  <a:cubicBezTo>
                    <a:pt x="5466" y="3080"/>
                    <a:pt x="5474" y="3065"/>
                    <a:pt x="5475" y="3045"/>
                  </a:cubicBezTo>
                  <a:cubicBezTo>
                    <a:pt x="5475" y="3026"/>
                    <a:pt x="5474" y="3007"/>
                    <a:pt x="5470" y="2987"/>
                  </a:cubicBezTo>
                  <a:cubicBezTo>
                    <a:pt x="5463" y="2956"/>
                    <a:pt x="5453" y="2927"/>
                    <a:pt x="5440" y="2897"/>
                  </a:cubicBezTo>
                  <a:cubicBezTo>
                    <a:pt x="5428" y="2871"/>
                    <a:pt x="5416" y="2845"/>
                    <a:pt x="5405" y="2819"/>
                  </a:cubicBezTo>
                  <a:cubicBezTo>
                    <a:pt x="5373" y="2748"/>
                    <a:pt x="5342" y="2675"/>
                    <a:pt x="5305" y="2606"/>
                  </a:cubicBezTo>
                  <a:cubicBezTo>
                    <a:pt x="5285" y="2568"/>
                    <a:pt x="5261" y="2533"/>
                    <a:pt x="5234" y="2501"/>
                  </a:cubicBezTo>
                  <a:cubicBezTo>
                    <a:pt x="5166" y="2424"/>
                    <a:pt x="5091" y="2354"/>
                    <a:pt x="5013" y="2291"/>
                  </a:cubicBezTo>
                  <a:cubicBezTo>
                    <a:pt x="4966" y="2252"/>
                    <a:pt x="4917" y="2216"/>
                    <a:pt x="4868" y="2179"/>
                  </a:cubicBezTo>
                  <a:cubicBezTo>
                    <a:pt x="4796" y="2124"/>
                    <a:pt x="4721" y="2069"/>
                    <a:pt x="4646" y="2015"/>
                  </a:cubicBezTo>
                  <a:cubicBezTo>
                    <a:pt x="4575" y="1963"/>
                    <a:pt x="4499" y="1917"/>
                    <a:pt x="4422" y="1871"/>
                  </a:cubicBezTo>
                  <a:cubicBezTo>
                    <a:pt x="4414" y="1867"/>
                    <a:pt x="4407" y="1862"/>
                    <a:pt x="4398" y="1858"/>
                  </a:cubicBezTo>
                  <a:cubicBezTo>
                    <a:pt x="4392" y="1853"/>
                    <a:pt x="4392" y="1848"/>
                    <a:pt x="4398" y="1844"/>
                  </a:cubicBezTo>
                  <a:cubicBezTo>
                    <a:pt x="4433" y="1818"/>
                    <a:pt x="4466" y="1791"/>
                    <a:pt x="4498" y="1764"/>
                  </a:cubicBezTo>
                  <a:cubicBezTo>
                    <a:pt x="4517" y="1748"/>
                    <a:pt x="4536" y="1732"/>
                    <a:pt x="4555" y="1717"/>
                  </a:cubicBezTo>
                  <a:cubicBezTo>
                    <a:pt x="4612" y="1671"/>
                    <a:pt x="4673" y="1627"/>
                    <a:pt x="4732" y="1583"/>
                  </a:cubicBezTo>
                  <a:cubicBezTo>
                    <a:pt x="4824" y="1516"/>
                    <a:pt x="4918" y="1451"/>
                    <a:pt x="5015" y="1389"/>
                  </a:cubicBezTo>
                  <a:cubicBezTo>
                    <a:pt x="5085" y="1343"/>
                    <a:pt x="5157" y="1299"/>
                    <a:pt x="5224" y="1249"/>
                  </a:cubicBezTo>
                  <a:cubicBezTo>
                    <a:pt x="5292" y="1197"/>
                    <a:pt x="5347" y="1134"/>
                    <a:pt x="5388" y="1060"/>
                  </a:cubicBezTo>
                  <a:cubicBezTo>
                    <a:pt x="5402" y="1035"/>
                    <a:pt x="5416" y="1009"/>
                    <a:pt x="5428" y="984"/>
                  </a:cubicBezTo>
                  <a:cubicBezTo>
                    <a:pt x="5445" y="951"/>
                    <a:pt x="5464" y="920"/>
                    <a:pt x="5485" y="890"/>
                  </a:cubicBezTo>
                  <a:cubicBezTo>
                    <a:pt x="5501" y="865"/>
                    <a:pt x="5516" y="840"/>
                    <a:pt x="5532" y="815"/>
                  </a:cubicBezTo>
                  <a:cubicBezTo>
                    <a:pt x="5540" y="803"/>
                    <a:pt x="5546" y="788"/>
                    <a:pt x="5548" y="774"/>
                  </a:cubicBezTo>
                  <a:cubicBezTo>
                    <a:pt x="5551" y="748"/>
                    <a:pt x="5539" y="734"/>
                    <a:pt x="5512" y="733"/>
                  </a:cubicBezTo>
                  <a:cubicBezTo>
                    <a:pt x="5509" y="733"/>
                    <a:pt x="5505" y="732"/>
                    <a:pt x="5502" y="732"/>
                  </a:cubicBezTo>
                  <a:cubicBezTo>
                    <a:pt x="5486" y="732"/>
                    <a:pt x="5471" y="736"/>
                    <a:pt x="5457" y="739"/>
                  </a:cubicBezTo>
                  <a:cubicBezTo>
                    <a:pt x="5350" y="766"/>
                    <a:pt x="5248" y="801"/>
                    <a:pt x="5161" y="866"/>
                  </a:cubicBezTo>
                  <a:cubicBezTo>
                    <a:pt x="5115" y="901"/>
                    <a:pt x="5067" y="933"/>
                    <a:pt x="5024" y="969"/>
                  </a:cubicBezTo>
                  <a:cubicBezTo>
                    <a:pt x="4968" y="1019"/>
                    <a:pt x="4912" y="1068"/>
                    <a:pt x="4857" y="1117"/>
                  </a:cubicBezTo>
                  <a:cubicBezTo>
                    <a:pt x="4797" y="1172"/>
                    <a:pt x="4741" y="1231"/>
                    <a:pt x="4690" y="1295"/>
                  </a:cubicBezTo>
                  <a:cubicBezTo>
                    <a:pt x="4636" y="1362"/>
                    <a:pt x="4588" y="1433"/>
                    <a:pt x="4538" y="1503"/>
                  </a:cubicBezTo>
                  <a:cubicBezTo>
                    <a:pt x="4498" y="1558"/>
                    <a:pt x="4464" y="1617"/>
                    <a:pt x="4428" y="1675"/>
                  </a:cubicBezTo>
                  <a:cubicBezTo>
                    <a:pt x="4403" y="1715"/>
                    <a:pt x="4378" y="1755"/>
                    <a:pt x="4353" y="1796"/>
                  </a:cubicBezTo>
                  <a:cubicBezTo>
                    <a:pt x="4347" y="1807"/>
                    <a:pt x="4339" y="1814"/>
                    <a:pt x="4326" y="1814"/>
                  </a:cubicBezTo>
                  <a:cubicBezTo>
                    <a:pt x="4326" y="1814"/>
                    <a:pt x="4325" y="1814"/>
                    <a:pt x="4324" y="1814"/>
                  </a:cubicBezTo>
                  <a:cubicBezTo>
                    <a:pt x="4309" y="1814"/>
                    <a:pt x="4295" y="1817"/>
                    <a:pt x="4282" y="1818"/>
                  </a:cubicBezTo>
                  <a:cubicBezTo>
                    <a:pt x="4234" y="1823"/>
                    <a:pt x="4185" y="1828"/>
                    <a:pt x="4136" y="1833"/>
                  </a:cubicBezTo>
                  <a:cubicBezTo>
                    <a:pt x="4107" y="1836"/>
                    <a:pt x="4077" y="1842"/>
                    <a:pt x="4047" y="1846"/>
                  </a:cubicBezTo>
                  <a:cubicBezTo>
                    <a:pt x="3997" y="1854"/>
                    <a:pt x="3946" y="1863"/>
                    <a:pt x="3895" y="1872"/>
                  </a:cubicBezTo>
                  <a:cubicBezTo>
                    <a:pt x="3851" y="1879"/>
                    <a:pt x="3808" y="1888"/>
                    <a:pt x="3764" y="1897"/>
                  </a:cubicBezTo>
                  <a:cubicBezTo>
                    <a:pt x="3724" y="1904"/>
                    <a:pt x="3684" y="1912"/>
                    <a:pt x="3644" y="1920"/>
                  </a:cubicBezTo>
                  <a:cubicBezTo>
                    <a:pt x="3597" y="1930"/>
                    <a:pt x="3551" y="1938"/>
                    <a:pt x="3504" y="1947"/>
                  </a:cubicBezTo>
                  <a:cubicBezTo>
                    <a:pt x="3444" y="1957"/>
                    <a:pt x="3385" y="1968"/>
                    <a:pt x="3326" y="1980"/>
                  </a:cubicBezTo>
                  <a:cubicBezTo>
                    <a:pt x="3320" y="1981"/>
                    <a:pt x="3316" y="1981"/>
                    <a:pt x="3311" y="1981"/>
                  </a:cubicBezTo>
                  <a:cubicBezTo>
                    <a:pt x="3297" y="1981"/>
                    <a:pt x="3285" y="1977"/>
                    <a:pt x="3272" y="1969"/>
                  </a:cubicBezTo>
                  <a:cubicBezTo>
                    <a:pt x="3229" y="1939"/>
                    <a:pt x="3183" y="1916"/>
                    <a:pt x="3137" y="1893"/>
                  </a:cubicBezTo>
                  <a:cubicBezTo>
                    <a:pt x="3107" y="1877"/>
                    <a:pt x="3077" y="1862"/>
                    <a:pt x="3046" y="1847"/>
                  </a:cubicBezTo>
                  <a:cubicBezTo>
                    <a:pt x="2999" y="1821"/>
                    <a:pt x="2958" y="1788"/>
                    <a:pt x="2925" y="1746"/>
                  </a:cubicBezTo>
                  <a:cubicBezTo>
                    <a:pt x="2917" y="1736"/>
                    <a:pt x="2913" y="1727"/>
                    <a:pt x="2918" y="1714"/>
                  </a:cubicBezTo>
                  <a:cubicBezTo>
                    <a:pt x="2924" y="1700"/>
                    <a:pt x="2928" y="1686"/>
                    <a:pt x="2935" y="1673"/>
                  </a:cubicBezTo>
                  <a:cubicBezTo>
                    <a:pt x="2949" y="1644"/>
                    <a:pt x="2964" y="1616"/>
                    <a:pt x="2980" y="1589"/>
                  </a:cubicBezTo>
                  <a:cubicBezTo>
                    <a:pt x="3026" y="1506"/>
                    <a:pt x="3082" y="1430"/>
                    <a:pt x="3136" y="1351"/>
                  </a:cubicBezTo>
                  <a:cubicBezTo>
                    <a:pt x="3174" y="1296"/>
                    <a:pt x="3213" y="1240"/>
                    <a:pt x="3243" y="1178"/>
                  </a:cubicBezTo>
                  <a:cubicBezTo>
                    <a:pt x="3254" y="1156"/>
                    <a:pt x="3264" y="1131"/>
                    <a:pt x="3270" y="1107"/>
                  </a:cubicBezTo>
                  <a:cubicBezTo>
                    <a:pt x="3286" y="1040"/>
                    <a:pt x="3296" y="973"/>
                    <a:pt x="3307" y="905"/>
                  </a:cubicBezTo>
                  <a:cubicBezTo>
                    <a:pt x="3314" y="862"/>
                    <a:pt x="3309" y="819"/>
                    <a:pt x="3295" y="777"/>
                  </a:cubicBezTo>
                  <a:cubicBezTo>
                    <a:pt x="3289" y="758"/>
                    <a:pt x="3285" y="739"/>
                    <a:pt x="3279" y="720"/>
                  </a:cubicBezTo>
                  <a:cubicBezTo>
                    <a:pt x="3275" y="709"/>
                    <a:pt x="3272" y="699"/>
                    <a:pt x="3268" y="689"/>
                  </a:cubicBezTo>
                  <a:cubicBezTo>
                    <a:pt x="3255" y="657"/>
                    <a:pt x="3236" y="641"/>
                    <a:pt x="3211" y="641"/>
                  </a:cubicBezTo>
                  <a:cubicBezTo>
                    <a:pt x="3196" y="641"/>
                    <a:pt x="3180" y="647"/>
                    <a:pt x="3162" y="658"/>
                  </a:cubicBezTo>
                  <a:cubicBezTo>
                    <a:pt x="3139" y="673"/>
                    <a:pt x="3123" y="693"/>
                    <a:pt x="3108" y="715"/>
                  </a:cubicBezTo>
                  <a:cubicBezTo>
                    <a:pt x="3068" y="772"/>
                    <a:pt x="3035" y="833"/>
                    <a:pt x="3012" y="899"/>
                  </a:cubicBezTo>
                  <a:cubicBezTo>
                    <a:pt x="2982" y="986"/>
                    <a:pt x="2954" y="1074"/>
                    <a:pt x="2927" y="1162"/>
                  </a:cubicBezTo>
                  <a:cubicBezTo>
                    <a:pt x="2907" y="1233"/>
                    <a:pt x="2891" y="1302"/>
                    <a:pt x="2884" y="1375"/>
                  </a:cubicBezTo>
                  <a:cubicBezTo>
                    <a:pt x="2879" y="1425"/>
                    <a:pt x="2877" y="1475"/>
                    <a:pt x="2874" y="1525"/>
                  </a:cubicBezTo>
                  <a:cubicBezTo>
                    <a:pt x="2871" y="1568"/>
                    <a:pt x="2867" y="1612"/>
                    <a:pt x="2872" y="1655"/>
                  </a:cubicBezTo>
                  <a:cubicBezTo>
                    <a:pt x="2873" y="1671"/>
                    <a:pt x="2867" y="1682"/>
                    <a:pt x="2858" y="1693"/>
                  </a:cubicBezTo>
                  <a:cubicBezTo>
                    <a:pt x="2825" y="1730"/>
                    <a:pt x="2792" y="1769"/>
                    <a:pt x="2760" y="1806"/>
                  </a:cubicBezTo>
                  <a:cubicBezTo>
                    <a:pt x="2719" y="1854"/>
                    <a:pt x="2676" y="1902"/>
                    <a:pt x="2638" y="1952"/>
                  </a:cubicBezTo>
                  <a:cubicBezTo>
                    <a:pt x="2608" y="1992"/>
                    <a:pt x="2577" y="2031"/>
                    <a:pt x="2548" y="2070"/>
                  </a:cubicBezTo>
                  <a:cubicBezTo>
                    <a:pt x="2543" y="2077"/>
                    <a:pt x="2537" y="2083"/>
                    <a:pt x="2532" y="2089"/>
                  </a:cubicBezTo>
                  <a:cubicBezTo>
                    <a:pt x="2526" y="2098"/>
                    <a:pt x="2518" y="2103"/>
                    <a:pt x="2508" y="2104"/>
                  </a:cubicBezTo>
                  <a:cubicBezTo>
                    <a:pt x="2500" y="2105"/>
                    <a:pt x="2492" y="2106"/>
                    <a:pt x="2484" y="2107"/>
                  </a:cubicBezTo>
                  <a:cubicBezTo>
                    <a:pt x="2437" y="2112"/>
                    <a:pt x="2389" y="2116"/>
                    <a:pt x="2342" y="2122"/>
                  </a:cubicBezTo>
                  <a:cubicBezTo>
                    <a:pt x="2258" y="2131"/>
                    <a:pt x="2175" y="2142"/>
                    <a:pt x="2091" y="2153"/>
                  </a:cubicBezTo>
                  <a:cubicBezTo>
                    <a:pt x="2087" y="2154"/>
                    <a:pt x="2084" y="2154"/>
                    <a:pt x="2080" y="2155"/>
                  </a:cubicBezTo>
                  <a:cubicBezTo>
                    <a:pt x="2025" y="2160"/>
                    <a:pt x="1969" y="2166"/>
                    <a:pt x="1914" y="2172"/>
                  </a:cubicBezTo>
                  <a:cubicBezTo>
                    <a:pt x="1870" y="2177"/>
                    <a:pt x="1825" y="2182"/>
                    <a:pt x="1781" y="2188"/>
                  </a:cubicBezTo>
                  <a:cubicBezTo>
                    <a:pt x="1753" y="2191"/>
                    <a:pt x="1726" y="2193"/>
                    <a:pt x="1698" y="2196"/>
                  </a:cubicBezTo>
                  <a:cubicBezTo>
                    <a:pt x="1665" y="2198"/>
                    <a:pt x="1633" y="2201"/>
                    <a:pt x="1601" y="2204"/>
                  </a:cubicBezTo>
                  <a:cubicBezTo>
                    <a:pt x="1563" y="2208"/>
                    <a:pt x="1525" y="2214"/>
                    <a:pt x="1488" y="2217"/>
                  </a:cubicBezTo>
                  <a:cubicBezTo>
                    <a:pt x="1422" y="2222"/>
                    <a:pt x="1359" y="2242"/>
                    <a:pt x="1297" y="2261"/>
                  </a:cubicBezTo>
                  <a:cubicBezTo>
                    <a:pt x="1250" y="2276"/>
                    <a:pt x="1204" y="2293"/>
                    <a:pt x="1158" y="2308"/>
                  </a:cubicBezTo>
                  <a:cubicBezTo>
                    <a:pt x="1150" y="2311"/>
                    <a:pt x="1143" y="2314"/>
                    <a:pt x="1135" y="2315"/>
                  </a:cubicBezTo>
                  <a:cubicBezTo>
                    <a:pt x="1135" y="2315"/>
                    <a:pt x="1134" y="2315"/>
                    <a:pt x="1134" y="2315"/>
                  </a:cubicBezTo>
                  <a:cubicBezTo>
                    <a:pt x="1132" y="2315"/>
                    <a:pt x="1129" y="2313"/>
                    <a:pt x="1128" y="2312"/>
                  </a:cubicBezTo>
                  <a:cubicBezTo>
                    <a:pt x="1126" y="2310"/>
                    <a:pt x="1127" y="2306"/>
                    <a:pt x="1128" y="2304"/>
                  </a:cubicBezTo>
                  <a:cubicBezTo>
                    <a:pt x="1135" y="2290"/>
                    <a:pt x="1143" y="2276"/>
                    <a:pt x="1152" y="2262"/>
                  </a:cubicBezTo>
                  <a:cubicBezTo>
                    <a:pt x="1195" y="2197"/>
                    <a:pt x="1240" y="2132"/>
                    <a:pt x="1284" y="2066"/>
                  </a:cubicBezTo>
                  <a:cubicBezTo>
                    <a:pt x="1314" y="2021"/>
                    <a:pt x="1342" y="1975"/>
                    <a:pt x="1370" y="1929"/>
                  </a:cubicBezTo>
                  <a:cubicBezTo>
                    <a:pt x="1394" y="1890"/>
                    <a:pt x="1417" y="1851"/>
                    <a:pt x="1439" y="1812"/>
                  </a:cubicBezTo>
                  <a:cubicBezTo>
                    <a:pt x="1471" y="1760"/>
                    <a:pt x="1503" y="1706"/>
                    <a:pt x="1533" y="1654"/>
                  </a:cubicBezTo>
                  <a:cubicBezTo>
                    <a:pt x="1560" y="1611"/>
                    <a:pt x="1585" y="1568"/>
                    <a:pt x="1612" y="1525"/>
                  </a:cubicBezTo>
                  <a:cubicBezTo>
                    <a:pt x="1618" y="1515"/>
                    <a:pt x="1626" y="1509"/>
                    <a:pt x="1638" y="1506"/>
                  </a:cubicBezTo>
                  <a:cubicBezTo>
                    <a:pt x="1660" y="1500"/>
                    <a:pt x="1683" y="1494"/>
                    <a:pt x="1705" y="1486"/>
                  </a:cubicBezTo>
                  <a:cubicBezTo>
                    <a:pt x="1768" y="1467"/>
                    <a:pt x="1831" y="1451"/>
                    <a:pt x="1896" y="1437"/>
                  </a:cubicBezTo>
                  <a:cubicBezTo>
                    <a:pt x="1936" y="1429"/>
                    <a:pt x="1975" y="1421"/>
                    <a:pt x="2015" y="1411"/>
                  </a:cubicBezTo>
                  <a:cubicBezTo>
                    <a:pt x="2062" y="1398"/>
                    <a:pt x="2110" y="1385"/>
                    <a:pt x="2157" y="1373"/>
                  </a:cubicBezTo>
                  <a:cubicBezTo>
                    <a:pt x="2235" y="1351"/>
                    <a:pt x="2315" y="1331"/>
                    <a:pt x="2393" y="1307"/>
                  </a:cubicBezTo>
                  <a:cubicBezTo>
                    <a:pt x="2479" y="1281"/>
                    <a:pt x="2564" y="1252"/>
                    <a:pt x="2648" y="1218"/>
                  </a:cubicBezTo>
                  <a:cubicBezTo>
                    <a:pt x="2693" y="1201"/>
                    <a:pt x="2735" y="1177"/>
                    <a:pt x="2774" y="1150"/>
                  </a:cubicBezTo>
                  <a:cubicBezTo>
                    <a:pt x="2824" y="1114"/>
                    <a:pt x="2860" y="1067"/>
                    <a:pt x="2884" y="1012"/>
                  </a:cubicBezTo>
                  <a:cubicBezTo>
                    <a:pt x="2894" y="994"/>
                    <a:pt x="2898" y="975"/>
                    <a:pt x="2896" y="954"/>
                  </a:cubicBezTo>
                  <a:cubicBezTo>
                    <a:pt x="2894" y="925"/>
                    <a:pt x="2876" y="908"/>
                    <a:pt x="2846" y="905"/>
                  </a:cubicBezTo>
                  <a:cubicBezTo>
                    <a:pt x="2841" y="904"/>
                    <a:pt x="2837" y="904"/>
                    <a:pt x="2833" y="904"/>
                  </a:cubicBezTo>
                  <a:cubicBezTo>
                    <a:pt x="2822" y="904"/>
                    <a:pt x="2811" y="906"/>
                    <a:pt x="2799" y="909"/>
                  </a:cubicBezTo>
                  <a:cubicBezTo>
                    <a:pt x="2789" y="911"/>
                    <a:pt x="2779" y="913"/>
                    <a:pt x="2769" y="915"/>
                  </a:cubicBezTo>
                  <a:cubicBezTo>
                    <a:pt x="2690" y="927"/>
                    <a:pt x="2613" y="950"/>
                    <a:pt x="2538" y="976"/>
                  </a:cubicBezTo>
                  <a:cubicBezTo>
                    <a:pt x="2470" y="1000"/>
                    <a:pt x="2402" y="1027"/>
                    <a:pt x="2339" y="1060"/>
                  </a:cubicBezTo>
                  <a:cubicBezTo>
                    <a:pt x="2283" y="1087"/>
                    <a:pt x="2227" y="1118"/>
                    <a:pt x="2172" y="1148"/>
                  </a:cubicBezTo>
                  <a:cubicBezTo>
                    <a:pt x="2089" y="1193"/>
                    <a:pt x="2007" y="1240"/>
                    <a:pt x="1928" y="1290"/>
                  </a:cubicBezTo>
                  <a:cubicBezTo>
                    <a:pt x="1853" y="1339"/>
                    <a:pt x="1775" y="1385"/>
                    <a:pt x="1695" y="1426"/>
                  </a:cubicBezTo>
                  <a:cubicBezTo>
                    <a:pt x="1674" y="1436"/>
                    <a:pt x="1655" y="1446"/>
                    <a:pt x="1635" y="1457"/>
                  </a:cubicBezTo>
                  <a:cubicBezTo>
                    <a:pt x="1633" y="1458"/>
                    <a:pt x="1631" y="1458"/>
                    <a:pt x="1629" y="1458"/>
                  </a:cubicBezTo>
                  <a:cubicBezTo>
                    <a:pt x="1625" y="1458"/>
                    <a:pt x="1622" y="1455"/>
                    <a:pt x="1621" y="1450"/>
                  </a:cubicBezTo>
                  <a:cubicBezTo>
                    <a:pt x="1620" y="1443"/>
                    <a:pt x="1619" y="1436"/>
                    <a:pt x="1619" y="1429"/>
                  </a:cubicBezTo>
                  <a:cubicBezTo>
                    <a:pt x="1622" y="1370"/>
                    <a:pt x="1614" y="1310"/>
                    <a:pt x="1612" y="1251"/>
                  </a:cubicBezTo>
                  <a:cubicBezTo>
                    <a:pt x="1611" y="1206"/>
                    <a:pt x="1608" y="1161"/>
                    <a:pt x="1606" y="1115"/>
                  </a:cubicBezTo>
                  <a:cubicBezTo>
                    <a:pt x="1604" y="1067"/>
                    <a:pt x="1602" y="1019"/>
                    <a:pt x="1597" y="970"/>
                  </a:cubicBezTo>
                  <a:cubicBezTo>
                    <a:pt x="1590" y="912"/>
                    <a:pt x="1587" y="854"/>
                    <a:pt x="1576" y="796"/>
                  </a:cubicBezTo>
                  <a:cubicBezTo>
                    <a:pt x="1575" y="793"/>
                    <a:pt x="1575" y="789"/>
                    <a:pt x="1575" y="785"/>
                  </a:cubicBezTo>
                  <a:cubicBezTo>
                    <a:pt x="1574" y="742"/>
                    <a:pt x="1561" y="701"/>
                    <a:pt x="1549" y="661"/>
                  </a:cubicBezTo>
                  <a:cubicBezTo>
                    <a:pt x="1531" y="603"/>
                    <a:pt x="1503" y="550"/>
                    <a:pt x="1476" y="495"/>
                  </a:cubicBezTo>
                  <a:cubicBezTo>
                    <a:pt x="1455" y="456"/>
                    <a:pt x="1429" y="420"/>
                    <a:pt x="1399" y="386"/>
                  </a:cubicBezTo>
                  <a:cubicBezTo>
                    <a:pt x="1369" y="352"/>
                    <a:pt x="1339" y="318"/>
                    <a:pt x="1308" y="286"/>
                  </a:cubicBezTo>
                  <a:cubicBezTo>
                    <a:pt x="1283" y="259"/>
                    <a:pt x="1256" y="235"/>
                    <a:pt x="1227" y="213"/>
                  </a:cubicBezTo>
                  <a:cubicBezTo>
                    <a:pt x="1183" y="180"/>
                    <a:pt x="1137" y="148"/>
                    <a:pt x="1096" y="114"/>
                  </a:cubicBezTo>
                  <a:cubicBezTo>
                    <a:pt x="1020" y="50"/>
                    <a:pt x="928" y="22"/>
                    <a:pt x="830" y="2"/>
                  </a:cubicBezTo>
                  <a:cubicBezTo>
                    <a:pt x="825" y="1"/>
                    <a:pt x="819" y="0"/>
                    <a:pt x="8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36"/>
            <p:cNvSpPr/>
            <p:nvPr/>
          </p:nvSpPr>
          <p:spPr>
            <a:xfrm>
              <a:off x="6453650" y="3522318"/>
              <a:ext cx="47982" cy="49056"/>
            </a:xfrm>
            <a:custGeom>
              <a:avLst/>
              <a:gdLst/>
              <a:ahLst/>
              <a:cxnLst/>
              <a:rect l="l" t="t" r="r" b="b"/>
              <a:pathLst>
                <a:path w="447" h="457" extrusionOk="0">
                  <a:moveTo>
                    <a:pt x="237" y="1"/>
                  </a:moveTo>
                  <a:cubicBezTo>
                    <a:pt x="198" y="1"/>
                    <a:pt x="159" y="7"/>
                    <a:pt x="122" y="20"/>
                  </a:cubicBezTo>
                  <a:cubicBezTo>
                    <a:pt x="91" y="31"/>
                    <a:pt x="67" y="52"/>
                    <a:pt x="47" y="76"/>
                  </a:cubicBezTo>
                  <a:cubicBezTo>
                    <a:pt x="36" y="86"/>
                    <a:pt x="33" y="100"/>
                    <a:pt x="25" y="111"/>
                  </a:cubicBezTo>
                  <a:cubicBezTo>
                    <a:pt x="7" y="145"/>
                    <a:pt x="1" y="182"/>
                    <a:pt x="4" y="220"/>
                  </a:cubicBezTo>
                  <a:cubicBezTo>
                    <a:pt x="7" y="249"/>
                    <a:pt x="10" y="279"/>
                    <a:pt x="20" y="308"/>
                  </a:cubicBezTo>
                  <a:cubicBezTo>
                    <a:pt x="34" y="346"/>
                    <a:pt x="47" y="383"/>
                    <a:pt x="75" y="414"/>
                  </a:cubicBezTo>
                  <a:cubicBezTo>
                    <a:pt x="81" y="420"/>
                    <a:pt x="86" y="426"/>
                    <a:pt x="93" y="430"/>
                  </a:cubicBezTo>
                  <a:cubicBezTo>
                    <a:pt x="123" y="446"/>
                    <a:pt x="154" y="455"/>
                    <a:pt x="189" y="456"/>
                  </a:cubicBezTo>
                  <a:cubicBezTo>
                    <a:pt x="215" y="456"/>
                    <a:pt x="239" y="451"/>
                    <a:pt x="265" y="445"/>
                  </a:cubicBezTo>
                  <a:cubicBezTo>
                    <a:pt x="313" y="434"/>
                    <a:pt x="358" y="415"/>
                    <a:pt x="396" y="381"/>
                  </a:cubicBezTo>
                  <a:cubicBezTo>
                    <a:pt x="409" y="370"/>
                    <a:pt x="418" y="357"/>
                    <a:pt x="427" y="343"/>
                  </a:cubicBezTo>
                  <a:cubicBezTo>
                    <a:pt x="443" y="315"/>
                    <a:pt x="444" y="284"/>
                    <a:pt x="446" y="253"/>
                  </a:cubicBezTo>
                  <a:cubicBezTo>
                    <a:pt x="446" y="238"/>
                    <a:pt x="444" y="223"/>
                    <a:pt x="439" y="207"/>
                  </a:cubicBezTo>
                  <a:cubicBezTo>
                    <a:pt x="431" y="187"/>
                    <a:pt x="426" y="166"/>
                    <a:pt x="418" y="146"/>
                  </a:cubicBezTo>
                  <a:cubicBezTo>
                    <a:pt x="412" y="126"/>
                    <a:pt x="405" y="106"/>
                    <a:pt x="395" y="89"/>
                  </a:cubicBezTo>
                  <a:cubicBezTo>
                    <a:pt x="384" y="68"/>
                    <a:pt x="370" y="50"/>
                    <a:pt x="351" y="37"/>
                  </a:cubicBezTo>
                  <a:cubicBezTo>
                    <a:pt x="319" y="17"/>
                    <a:pt x="285" y="3"/>
                    <a:pt x="246" y="1"/>
                  </a:cubicBezTo>
                  <a:cubicBezTo>
                    <a:pt x="243" y="1"/>
                    <a:pt x="240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36"/>
            <p:cNvSpPr/>
            <p:nvPr/>
          </p:nvSpPr>
          <p:spPr>
            <a:xfrm>
              <a:off x="6366703" y="3436552"/>
              <a:ext cx="48304" cy="45835"/>
            </a:xfrm>
            <a:custGeom>
              <a:avLst/>
              <a:gdLst/>
              <a:ahLst/>
              <a:cxnLst/>
              <a:rect l="l" t="t" r="r" b="b"/>
              <a:pathLst>
                <a:path w="450" h="427" extrusionOk="0">
                  <a:moveTo>
                    <a:pt x="230" y="0"/>
                  </a:moveTo>
                  <a:cubicBezTo>
                    <a:pt x="219" y="0"/>
                    <a:pt x="207" y="1"/>
                    <a:pt x="196" y="2"/>
                  </a:cubicBezTo>
                  <a:cubicBezTo>
                    <a:pt x="161" y="5"/>
                    <a:pt x="132" y="19"/>
                    <a:pt x="106" y="43"/>
                  </a:cubicBezTo>
                  <a:cubicBezTo>
                    <a:pt x="92" y="57"/>
                    <a:pt x="78" y="73"/>
                    <a:pt x="63" y="92"/>
                  </a:cubicBezTo>
                  <a:cubicBezTo>
                    <a:pt x="35" y="122"/>
                    <a:pt x="19" y="162"/>
                    <a:pt x="9" y="205"/>
                  </a:cubicBezTo>
                  <a:cubicBezTo>
                    <a:pt x="0" y="240"/>
                    <a:pt x="3" y="273"/>
                    <a:pt x="25" y="303"/>
                  </a:cubicBezTo>
                  <a:cubicBezTo>
                    <a:pt x="40" y="325"/>
                    <a:pt x="58" y="345"/>
                    <a:pt x="82" y="358"/>
                  </a:cubicBezTo>
                  <a:cubicBezTo>
                    <a:pt x="102" y="370"/>
                    <a:pt x="123" y="382"/>
                    <a:pt x="143" y="393"/>
                  </a:cubicBezTo>
                  <a:cubicBezTo>
                    <a:pt x="168" y="408"/>
                    <a:pt x="195" y="418"/>
                    <a:pt x="223" y="423"/>
                  </a:cubicBezTo>
                  <a:cubicBezTo>
                    <a:pt x="235" y="425"/>
                    <a:pt x="246" y="426"/>
                    <a:pt x="257" y="426"/>
                  </a:cubicBezTo>
                  <a:cubicBezTo>
                    <a:pt x="292" y="426"/>
                    <a:pt x="325" y="415"/>
                    <a:pt x="355" y="395"/>
                  </a:cubicBezTo>
                  <a:cubicBezTo>
                    <a:pt x="375" y="382"/>
                    <a:pt x="392" y="366"/>
                    <a:pt x="401" y="343"/>
                  </a:cubicBezTo>
                  <a:cubicBezTo>
                    <a:pt x="406" y="330"/>
                    <a:pt x="415" y="316"/>
                    <a:pt x="422" y="304"/>
                  </a:cubicBezTo>
                  <a:cubicBezTo>
                    <a:pt x="444" y="262"/>
                    <a:pt x="449" y="218"/>
                    <a:pt x="438" y="172"/>
                  </a:cubicBezTo>
                  <a:cubicBezTo>
                    <a:pt x="429" y="132"/>
                    <a:pt x="406" y="98"/>
                    <a:pt x="380" y="68"/>
                  </a:cubicBezTo>
                  <a:cubicBezTo>
                    <a:pt x="347" y="31"/>
                    <a:pt x="306" y="10"/>
                    <a:pt x="258" y="2"/>
                  </a:cubicBezTo>
                  <a:cubicBezTo>
                    <a:pt x="249" y="1"/>
                    <a:pt x="240" y="0"/>
                    <a:pt x="2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36"/>
            <p:cNvSpPr/>
            <p:nvPr/>
          </p:nvSpPr>
          <p:spPr>
            <a:xfrm>
              <a:off x="6499807" y="3496878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202" y="1"/>
                  </a:moveTo>
                  <a:cubicBezTo>
                    <a:pt x="178" y="1"/>
                    <a:pt x="155" y="4"/>
                    <a:pt x="131" y="8"/>
                  </a:cubicBezTo>
                  <a:cubicBezTo>
                    <a:pt x="116" y="10"/>
                    <a:pt x="103" y="18"/>
                    <a:pt x="91" y="27"/>
                  </a:cubicBezTo>
                  <a:cubicBezTo>
                    <a:pt x="67" y="45"/>
                    <a:pt x="51" y="69"/>
                    <a:pt x="38" y="95"/>
                  </a:cubicBezTo>
                  <a:cubicBezTo>
                    <a:pt x="7" y="158"/>
                    <a:pt x="1" y="224"/>
                    <a:pt x="10" y="292"/>
                  </a:cubicBezTo>
                  <a:cubicBezTo>
                    <a:pt x="16" y="339"/>
                    <a:pt x="43" y="375"/>
                    <a:pt x="83" y="400"/>
                  </a:cubicBezTo>
                  <a:cubicBezTo>
                    <a:pt x="106" y="415"/>
                    <a:pt x="132" y="426"/>
                    <a:pt x="157" y="435"/>
                  </a:cubicBezTo>
                  <a:cubicBezTo>
                    <a:pt x="177" y="442"/>
                    <a:pt x="196" y="447"/>
                    <a:pt x="216" y="447"/>
                  </a:cubicBezTo>
                  <a:cubicBezTo>
                    <a:pt x="221" y="447"/>
                    <a:pt x="225" y="447"/>
                    <a:pt x="230" y="446"/>
                  </a:cubicBezTo>
                  <a:cubicBezTo>
                    <a:pt x="281" y="439"/>
                    <a:pt x="323" y="417"/>
                    <a:pt x="353" y="375"/>
                  </a:cubicBezTo>
                  <a:cubicBezTo>
                    <a:pt x="358" y="369"/>
                    <a:pt x="362" y="364"/>
                    <a:pt x="366" y="357"/>
                  </a:cubicBezTo>
                  <a:cubicBezTo>
                    <a:pt x="382" y="336"/>
                    <a:pt x="391" y="312"/>
                    <a:pt x="393" y="285"/>
                  </a:cubicBezTo>
                  <a:cubicBezTo>
                    <a:pt x="397" y="238"/>
                    <a:pt x="394" y="192"/>
                    <a:pt x="385" y="147"/>
                  </a:cubicBezTo>
                  <a:cubicBezTo>
                    <a:pt x="379" y="120"/>
                    <a:pt x="369" y="93"/>
                    <a:pt x="356" y="69"/>
                  </a:cubicBezTo>
                  <a:cubicBezTo>
                    <a:pt x="353" y="63"/>
                    <a:pt x="348" y="55"/>
                    <a:pt x="342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1" y="3"/>
                    <a:pt x="221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36"/>
            <p:cNvSpPr/>
            <p:nvPr/>
          </p:nvSpPr>
          <p:spPr>
            <a:xfrm>
              <a:off x="6304015" y="3261583"/>
              <a:ext cx="42615" cy="47982"/>
            </a:xfrm>
            <a:custGeom>
              <a:avLst/>
              <a:gdLst/>
              <a:ahLst/>
              <a:cxnLst/>
              <a:rect l="l" t="t" r="r" b="b"/>
              <a:pathLst>
                <a:path w="397" h="447" extrusionOk="0">
                  <a:moveTo>
                    <a:pt x="202" y="0"/>
                  </a:moveTo>
                  <a:cubicBezTo>
                    <a:pt x="178" y="0"/>
                    <a:pt x="154" y="3"/>
                    <a:pt x="131" y="8"/>
                  </a:cubicBezTo>
                  <a:cubicBezTo>
                    <a:pt x="116" y="11"/>
                    <a:pt x="103" y="18"/>
                    <a:pt x="91" y="26"/>
                  </a:cubicBezTo>
                  <a:cubicBezTo>
                    <a:pt x="67" y="44"/>
                    <a:pt x="51" y="68"/>
                    <a:pt x="37" y="96"/>
                  </a:cubicBezTo>
                  <a:cubicBezTo>
                    <a:pt x="7" y="158"/>
                    <a:pt x="1" y="224"/>
                    <a:pt x="10" y="291"/>
                  </a:cubicBezTo>
                  <a:cubicBezTo>
                    <a:pt x="16" y="339"/>
                    <a:pt x="43" y="374"/>
                    <a:pt x="82" y="400"/>
                  </a:cubicBezTo>
                  <a:cubicBezTo>
                    <a:pt x="106" y="414"/>
                    <a:pt x="132" y="426"/>
                    <a:pt x="157" y="435"/>
                  </a:cubicBezTo>
                  <a:cubicBezTo>
                    <a:pt x="176" y="441"/>
                    <a:pt x="196" y="447"/>
                    <a:pt x="216" y="447"/>
                  </a:cubicBezTo>
                  <a:cubicBezTo>
                    <a:pt x="221" y="447"/>
                    <a:pt x="225" y="446"/>
                    <a:pt x="230" y="446"/>
                  </a:cubicBezTo>
                  <a:cubicBezTo>
                    <a:pt x="281" y="439"/>
                    <a:pt x="323" y="416"/>
                    <a:pt x="354" y="374"/>
                  </a:cubicBezTo>
                  <a:cubicBezTo>
                    <a:pt x="358" y="368"/>
                    <a:pt x="362" y="363"/>
                    <a:pt x="366" y="358"/>
                  </a:cubicBezTo>
                  <a:cubicBezTo>
                    <a:pt x="381" y="335"/>
                    <a:pt x="391" y="312"/>
                    <a:pt x="393" y="284"/>
                  </a:cubicBezTo>
                  <a:cubicBezTo>
                    <a:pt x="397" y="237"/>
                    <a:pt x="394" y="192"/>
                    <a:pt x="384" y="146"/>
                  </a:cubicBezTo>
                  <a:cubicBezTo>
                    <a:pt x="379" y="119"/>
                    <a:pt x="369" y="93"/>
                    <a:pt x="356" y="69"/>
                  </a:cubicBezTo>
                  <a:cubicBezTo>
                    <a:pt x="353" y="62"/>
                    <a:pt x="348" y="56"/>
                    <a:pt x="341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0" y="2"/>
                    <a:pt x="221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36"/>
            <p:cNvSpPr/>
            <p:nvPr/>
          </p:nvSpPr>
          <p:spPr>
            <a:xfrm>
              <a:off x="6360799" y="3393078"/>
              <a:ext cx="44869" cy="40897"/>
            </a:xfrm>
            <a:custGeom>
              <a:avLst/>
              <a:gdLst/>
              <a:ahLst/>
              <a:cxnLst/>
              <a:rect l="l" t="t" r="r" b="b"/>
              <a:pathLst>
                <a:path w="418" h="381" extrusionOk="0">
                  <a:moveTo>
                    <a:pt x="238" y="1"/>
                  </a:moveTo>
                  <a:cubicBezTo>
                    <a:pt x="222" y="1"/>
                    <a:pt x="206" y="3"/>
                    <a:pt x="190" y="7"/>
                  </a:cubicBezTo>
                  <a:cubicBezTo>
                    <a:pt x="177" y="11"/>
                    <a:pt x="165" y="15"/>
                    <a:pt x="151" y="18"/>
                  </a:cubicBezTo>
                  <a:cubicBezTo>
                    <a:pt x="105" y="29"/>
                    <a:pt x="68" y="53"/>
                    <a:pt x="41" y="92"/>
                  </a:cubicBezTo>
                  <a:cubicBezTo>
                    <a:pt x="11" y="132"/>
                    <a:pt x="1" y="174"/>
                    <a:pt x="8" y="223"/>
                  </a:cubicBezTo>
                  <a:cubicBezTo>
                    <a:pt x="11" y="240"/>
                    <a:pt x="18" y="256"/>
                    <a:pt x="28" y="271"/>
                  </a:cubicBezTo>
                  <a:cubicBezTo>
                    <a:pt x="41" y="289"/>
                    <a:pt x="58" y="302"/>
                    <a:pt x="78" y="317"/>
                  </a:cubicBezTo>
                  <a:cubicBezTo>
                    <a:pt x="99" y="335"/>
                    <a:pt x="126" y="351"/>
                    <a:pt x="153" y="362"/>
                  </a:cubicBezTo>
                  <a:cubicBezTo>
                    <a:pt x="182" y="374"/>
                    <a:pt x="211" y="381"/>
                    <a:pt x="240" y="381"/>
                  </a:cubicBezTo>
                  <a:cubicBezTo>
                    <a:pt x="256" y="381"/>
                    <a:pt x="271" y="379"/>
                    <a:pt x="286" y="375"/>
                  </a:cubicBezTo>
                  <a:cubicBezTo>
                    <a:pt x="327" y="366"/>
                    <a:pt x="363" y="349"/>
                    <a:pt x="387" y="312"/>
                  </a:cubicBezTo>
                  <a:cubicBezTo>
                    <a:pt x="406" y="281"/>
                    <a:pt x="417" y="250"/>
                    <a:pt x="411" y="212"/>
                  </a:cubicBezTo>
                  <a:cubicBezTo>
                    <a:pt x="408" y="191"/>
                    <a:pt x="404" y="172"/>
                    <a:pt x="398" y="151"/>
                  </a:cubicBezTo>
                  <a:cubicBezTo>
                    <a:pt x="388" y="119"/>
                    <a:pt x="374" y="87"/>
                    <a:pt x="354" y="58"/>
                  </a:cubicBezTo>
                  <a:cubicBezTo>
                    <a:pt x="336" y="33"/>
                    <a:pt x="311" y="12"/>
                    <a:pt x="278" y="5"/>
                  </a:cubicBezTo>
                  <a:cubicBezTo>
                    <a:pt x="265" y="2"/>
                    <a:pt x="251" y="1"/>
                    <a:pt x="2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36"/>
            <p:cNvSpPr/>
            <p:nvPr/>
          </p:nvSpPr>
          <p:spPr>
            <a:xfrm>
              <a:off x="6328059" y="3420128"/>
              <a:ext cx="43474" cy="41434"/>
            </a:xfrm>
            <a:custGeom>
              <a:avLst/>
              <a:gdLst/>
              <a:ahLst/>
              <a:cxnLst/>
              <a:rect l="l" t="t" r="r" b="b"/>
              <a:pathLst>
                <a:path w="405" h="386" extrusionOk="0">
                  <a:moveTo>
                    <a:pt x="215" y="0"/>
                  </a:moveTo>
                  <a:cubicBezTo>
                    <a:pt x="208" y="0"/>
                    <a:pt x="201" y="1"/>
                    <a:pt x="194" y="2"/>
                  </a:cubicBezTo>
                  <a:cubicBezTo>
                    <a:pt x="173" y="6"/>
                    <a:pt x="152" y="11"/>
                    <a:pt x="132" y="18"/>
                  </a:cubicBezTo>
                  <a:cubicBezTo>
                    <a:pt x="99" y="28"/>
                    <a:pt x="70" y="46"/>
                    <a:pt x="61" y="61"/>
                  </a:cubicBezTo>
                  <a:cubicBezTo>
                    <a:pt x="17" y="121"/>
                    <a:pt x="1" y="173"/>
                    <a:pt x="13" y="230"/>
                  </a:cubicBezTo>
                  <a:cubicBezTo>
                    <a:pt x="21" y="267"/>
                    <a:pt x="40" y="297"/>
                    <a:pt x="63" y="326"/>
                  </a:cubicBezTo>
                  <a:cubicBezTo>
                    <a:pt x="84" y="352"/>
                    <a:pt x="110" y="367"/>
                    <a:pt x="140" y="378"/>
                  </a:cubicBezTo>
                  <a:cubicBezTo>
                    <a:pt x="147" y="381"/>
                    <a:pt x="155" y="383"/>
                    <a:pt x="162" y="384"/>
                  </a:cubicBezTo>
                  <a:cubicBezTo>
                    <a:pt x="170" y="385"/>
                    <a:pt x="178" y="386"/>
                    <a:pt x="186" y="386"/>
                  </a:cubicBezTo>
                  <a:cubicBezTo>
                    <a:pt x="223" y="386"/>
                    <a:pt x="257" y="377"/>
                    <a:pt x="290" y="357"/>
                  </a:cubicBezTo>
                  <a:cubicBezTo>
                    <a:pt x="323" y="336"/>
                    <a:pt x="351" y="310"/>
                    <a:pt x="373" y="278"/>
                  </a:cubicBezTo>
                  <a:cubicBezTo>
                    <a:pt x="395" y="248"/>
                    <a:pt x="404" y="215"/>
                    <a:pt x="401" y="178"/>
                  </a:cubicBezTo>
                  <a:cubicBezTo>
                    <a:pt x="401" y="170"/>
                    <a:pt x="399" y="162"/>
                    <a:pt x="399" y="154"/>
                  </a:cubicBezTo>
                  <a:cubicBezTo>
                    <a:pt x="401" y="142"/>
                    <a:pt x="397" y="131"/>
                    <a:pt x="390" y="121"/>
                  </a:cubicBezTo>
                  <a:cubicBezTo>
                    <a:pt x="367" y="86"/>
                    <a:pt x="340" y="53"/>
                    <a:pt x="304" y="29"/>
                  </a:cubicBezTo>
                  <a:cubicBezTo>
                    <a:pt x="277" y="12"/>
                    <a:pt x="248" y="0"/>
                    <a:pt x="2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36"/>
            <p:cNvSpPr/>
            <p:nvPr/>
          </p:nvSpPr>
          <p:spPr>
            <a:xfrm>
              <a:off x="6213525" y="3424315"/>
              <a:ext cx="38751" cy="42186"/>
            </a:xfrm>
            <a:custGeom>
              <a:avLst/>
              <a:gdLst/>
              <a:ahLst/>
              <a:cxnLst/>
              <a:rect l="l" t="t" r="r" b="b"/>
              <a:pathLst>
                <a:path w="361" h="393" extrusionOk="0">
                  <a:moveTo>
                    <a:pt x="207" y="1"/>
                  </a:moveTo>
                  <a:cubicBezTo>
                    <a:pt x="188" y="1"/>
                    <a:pt x="170" y="3"/>
                    <a:pt x="153" y="8"/>
                  </a:cubicBezTo>
                  <a:cubicBezTo>
                    <a:pt x="105" y="19"/>
                    <a:pt x="62" y="38"/>
                    <a:pt x="33" y="78"/>
                  </a:cubicBezTo>
                  <a:cubicBezTo>
                    <a:pt x="8" y="110"/>
                    <a:pt x="0" y="145"/>
                    <a:pt x="3" y="184"/>
                  </a:cubicBezTo>
                  <a:cubicBezTo>
                    <a:pt x="5" y="203"/>
                    <a:pt x="9" y="223"/>
                    <a:pt x="15" y="241"/>
                  </a:cubicBezTo>
                  <a:cubicBezTo>
                    <a:pt x="25" y="272"/>
                    <a:pt x="35" y="301"/>
                    <a:pt x="50" y="329"/>
                  </a:cubicBezTo>
                  <a:cubicBezTo>
                    <a:pt x="72" y="370"/>
                    <a:pt x="107" y="392"/>
                    <a:pt x="153" y="393"/>
                  </a:cubicBezTo>
                  <a:cubicBezTo>
                    <a:pt x="154" y="393"/>
                    <a:pt x="156" y="393"/>
                    <a:pt x="158" y="393"/>
                  </a:cubicBezTo>
                  <a:cubicBezTo>
                    <a:pt x="190" y="393"/>
                    <a:pt x="221" y="384"/>
                    <a:pt x="249" y="367"/>
                  </a:cubicBezTo>
                  <a:cubicBezTo>
                    <a:pt x="270" y="354"/>
                    <a:pt x="291" y="337"/>
                    <a:pt x="309" y="320"/>
                  </a:cubicBezTo>
                  <a:cubicBezTo>
                    <a:pt x="318" y="311"/>
                    <a:pt x="327" y="300"/>
                    <a:pt x="332" y="289"/>
                  </a:cubicBezTo>
                  <a:cubicBezTo>
                    <a:pt x="342" y="265"/>
                    <a:pt x="352" y="239"/>
                    <a:pt x="356" y="213"/>
                  </a:cubicBezTo>
                  <a:cubicBezTo>
                    <a:pt x="360" y="194"/>
                    <a:pt x="360" y="174"/>
                    <a:pt x="356" y="154"/>
                  </a:cubicBezTo>
                  <a:cubicBezTo>
                    <a:pt x="351" y="129"/>
                    <a:pt x="345" y="105"/>
                    <a:pt x="338" y="80"/>
                  </a:cubicBezTo>
                  <a:cubicBezTo>
                    <a:pt x="334" y="67"/>
                    <a:pt x="328" y="54"/>
                    <a:pt x="317" y="45"/>
                  </a:cubicBezTo>
                  <a:cubicBezTo>
                    <a:pt x="292" y="20"/>
                    <a:pt x="262" y="5"/>
                    <a:pt x="225" y="2"/>
                  </a:cubicBezTo>
                  <a:cubicBezTo>
                    <a:pt x="219" y="1"/>
                    <a:pt x="213" y="1"/>
                    <a:pt x="2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36"/>
            <p:cNvSpPr/>
            <p:nvPr/>
          </p:nvSpPr>
          <p:spPr>
            <a:xfrm>
              <a:off x="6264083" y="3436659"/>
              <a:ext cx="38858" cy="40790"/>
            </a:xfrm>
            <a:custGeom>
              <a:avLst/>
              <a:gdLst/>
              <a:ahLst/>
              <a:cxnLst/>
              <a:rect l="l" t="t" r="r" b="b"/>
              <a:pathLst>
                <a:path w="362" h="380" extrusionOk="0">
                  <a:moveTo>
                    <a:pt x="194" y="0"/>
                  </a:moveTo>
                  <a:cubicBezTo>
                    <a:pt x="188" y="0"/>
                    <a:pt x="183" y="1"/>
                    <a:pt x="177" y="1"/>
                  </a:cubicBezTo>
                  <a:cubicBezTo>
                    <a:pt x="166" y="2"/>
                    <a:pt x="156" y="3"/>
                    <a:pt x="144" y="5"/>
                  </a:cubicBezTo>
                  <a:cubicBezTo>
                    <a:pt x="100" y="13"/>
                    <a:pt x="63" y="33"/>
                    <a:pt x="35" y="69"/>
                  </a:cubicBezTo>
                  <a:cubicBezTo>
                    <a:pt x="14" y="94"/>
                    <a:pt x="3" y="123"/>
                    <a:pt x="2" y="156"/>
                  </a:cubicBezTo>
                  <a:cubicBezTo>
                    <a:pt x="1" y="203"/>
                    <a:pt x="8" y="249"/>
                    <a:pt x="28" y="291"/>
                  </a:cubicBezTo>
                  <a:cubicBezTo>
                    <a:pt x="42" y="322"/>
                    <a:pt x="64" y="346"/>
                    <a:pt x="96" y="362"/>
                  </a:cubicBezTo>
                  <a:cubicBezTo>
                    <a:pt x="122" y="374"/>
                    <a:pt x="149" y="379"/>
                    <a:pt x="175" y="379"/>
                  </a:cubicBezTo>
                  <a:cubicBezTo>
                    <a:pt x="195" y="379"/>
                    <a:pt x="215" y="376"/>
                    <a:pt x="234" y="371"/>
                  </a:cubicBezTo>
                  <a:cubicBezTo>
                    <a:pt x="270" y="360"/>
                    <a:pt x="300" y="338"/>
                    <a:pt x="319" y="306"/>
                  </a:cubicBezTo>
                  <a:cubicBezTo>
                    <a:pt x="332" y="288"/>
                    <a:pt x="340" y="266"/>
                    <a:pt x="347" y="245"/>
                  </a:cubicBezTo>
                  <a:cubicBezTo>
                    <a:pt x="361" y="201"/>
                    <a:pt x="358" y="159"/>
                    <a:pt x="339" y="118"/>
                  </a:cubicBezTo>
                  <a:cubicBezTo>
                    <a:pt x="326" y="91"/>
                    <a:pt x="310" y="67"/>
                    <a:pt x="290" y="45"/>
                  </a:cubicBezTo>
                  <a:cubicBezTo>
                    <a:pt x="263" y="16"/>
                    <a:pt x="231" y="0"/>
                    <a:pt x="1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6"/>
            <p:cNvSpPr/>
            <p:nvPr/>
          </p:nvSpPr>
          <p:spPr>
            <a:xfrm>
              <a:off x="6432396" y="4254287"/>
              <a:ext cx="46694" cy="47338"/>
            </a:xfrm>
            <a:custGeom>
              <a:avLst/>
              <a:gdLst/>
              <a:ahLst/>
              <a:cxnLst/>
              <a:rect l="l" t="t" r="r" b="b"/>
              <a:pathLst>
                <a:path w="435" h="441" extrusionOk="0">
                  <a:moveTo>
                    <a:pt x="193" y="1"/>
                  </a:moveTo>
                  <a:cubicBezTo>
                    <a:pt x="171" y="1"/>
                    <a:pt x="149" y="7"/>
                    <a:pt x="129" y="21"/>
                  </a:cubicBezTo>
                  <a:cubicBezTo>
                    <a:pt x="109" y="37"/>
                    <a:pt x="88" y="54"/>
                    <a:pt x="75" y="78"/>
                  </a:cubicBezTo>
                  <a:cubicBezTo>
                    <a:pt x="63" y="99"/>
                    <a:pt x="51" y="119"/>
                    <a:pt x="40" y="139"/>
                  </a:cubicBezTo>
                  <a:cubicBezTo>
                    <a:pt x="26" y="165"/>
                    <a:pt x="16" y="191"/>
                    <a:pt x="10" y="219"/>
                  </a:cubicBezTo>
                  <a:cubicBezTo>
                    <a:pt x="0" y="267"/>
                    <a:pt x="11" y="311"/>
                    <a:pt x="38" y="351"/>
                  </a:cubicBezTo>
                  <a:cubicBezTo>
                    <a:pt x="50" y="372"/>
                    <a:pt x="68" y="388"/>
                    <a:pt x="90" y="397"/>
                  </a:cubicBezTo>
                  <a:cubicBezTo>
                    <a:pt x="104" y="404"/>
                    <a:pt x="117" y="411"/>
                    <a:pt x="129" y="418"/>
                  </a:cubicBezTo>
                  <a:cubicBezTo>
                    <a:pt x="157" y="433"/>
                    <a:pt x="186" y="440"/>
                    <a:pt x="216" y="440"/>
                  </a:cubicBezTo>
                  <a:cubicBezTo>
                    <a:pt x="231" y="440"/>
                    <a:pt x="246" y="439"/>
                    <a:pt x="261" y="435"/>
                  </a:cubicBezTo>
                  <a:cubicBezTo>
                    <a:pt x="301" y="425"/>
                    <a:pt x="334" y="404"/>
                    <a:pt x="365" y="376"/>
                  </a:cubicBezTo>
                  <a:cubicBezTo>
                    <a:pt x="402" y="344"/>
                    <a:pt x="423" y="302"/>
                    <a:pt x="431" y="254"/>
                  </a:cubicBezTo>
                  <a:cubicBezTo>
                    <a:pt x="434" y="234"/>
                    <a:pt x="433" y="213"/>
                    <a:pt x="431" y="193"/>
                  </a:cubicBezTo>
                  <a:cubicBezTo>
                    <a:pt x="428" y="158"/>
                    <a:pt x="414" y="129"/>
                    <a:pt x="390" y="104"/>
                  </a:cubicBezTo>
                  <a:cubicBezTo>
                    <a:pt x="375" y="88"/>
                    <a:pt x="361" y="74"/>
                    <a:pt x="341" y="60"/>
                  </a:cubicBezTo>
                  <a:cubicBezTo>
                    <a:pt x="311" y="32"/>
                    <a:pt x="270" y="16"/>
                    <a:pt x="228" y="5"/>
                  </a:cubicBezTo>
                  <a:cubicBezTo>
                    <a:pt x="216" y="3"/>
                    <a:pt x="204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36"/>
            <p:cNvSpPr/>
            <p:nvPr/>
          </p:nvSpPr>
          <p:spPr>
            <a:xfrm>
              <a:off x="6605647" y="4191706"/>
              <a:ext cx="48626" cy="41864"/>
            </a:xfrm>
            <a:custGeom>
              <a:avLst/>
              <a:gdLst/>
              <a:ahLst/>
              <a:cxnLst/>
              <a:rect l="l" t="t" r="r" b="b"/>
              <a:pathLst>
                <a:path w="453" h="390" extrusionOk="0">
                  <a:moveTo>
                    <a:pt x="214" y="1"/>
                  </a:moveTo>
                  <a:cubicBezTo>
                    <a:pt x="195" y="1"/>
                    <a:pt x="177" y="2"/>
                    <a:pt x="158" y="5"/>
                  </a:cubicBezTo>
                  <a:cubicBezTo>
                    <a:pt x="110" y="11"/>
                    <a:pt x="74" y="38"/>
                    <a:pt x="50" y="79"/>
                  </a:cubicBezTo>
                  <a:cubicBezTo>
                    <a:pt x="34" y="101"/>
                    <a:pt x="23" y="127"/>
                    <a:pt x="15" y="153"/>
                  </a:cubicBezTo>
                  <a:cubicBezTo>
                    <a:pt x="7" y="176"/>
                    <a:pt x="0" y="200"/>
                    <a:pt x="4" y="225"/>
                  </a:cubicBezTo>
                  <a:cubicBezTo>
                    <a:pt x="11" y="276"/>
                    <a:pt x="33" y="318"/>
                    <a:pt x="75" y="349"/>
                  </a:cubicBezTo>
                  <a:cubicBezTo>
                    <a:pt x="80" y="353"/>
                    <a:pt x="86" y="357"/>
                    <a:pt x="92" y="361"/>
                  </a:cubicBezTo>
                  <a:cubicBezTo>
                    <a:pt x="113" y="377"/>
                    <a:pt x="138" y="387"/>
                    <a:pt x="165" y="389"/>
                  </a:cubicBezTo>
                  <a:cubicBezTo>
                    <a:pt x="177" y="390"/>
                    <a:pt x="188" y="390"/>
                    <a:pt x="200" y="390"/>
                  </a:cubicBezTo>
                  <a:cubicBezTo>
                    <a:pt x="234" y="390"/>
                    <a:pt x="269" y="386"/>
                    <a:pt x="303" y="380"/>
                  </a:cubicBezTo>
                  <a:cubicBezTo>
                    <a:pt x="330" y="374"/>
                    <a:pt x="356" y="365"/>
                    <a:pt x="380" y="352"/>
                  </a:cubicBezTo>
                  <a:cubicBezTo>
                    <a:pt x="387" y="348"/>
                    <a:pt x="394" y="344"/>
                    <a:pt x="399" y="338"/>
                  </a:cubicBezTo>
                  <a:cubicBezTo>
                    <a:pt x="420" y="313"/>
                    <a:pt x="436" y="286"/>
                    <a:pt x="443" y="255"/>
                  </a:cubicBezTo>
                  <a:cubicBezTo>
                    <a:pt x="453" y="212"/>
                    <a:pt x="450" y="169"/>
                    <a:pt x="442" y="126"/>
                  </a:cubicBezTo>
                  <a:cubicBezTo>
                    <a:pt x="439" y="111"/>
                    <a:pt x="431" y="98"/>
                    <a:pt x="422" y="87"/>
                  </a:cubicBezTo>
                  <a:cubicBezTo>
                    <a:pt x="405" y="62"/>
                    <a:pt x="381" y="46"/>
                    <a:pt x="354" y="33"/>
                  </a:cubicBezTo>
                  <a:cubicBezTo>
                    <a:pt x="309" y="10"/>
                    <a:pt x="262" y="1"/>
                    <a:pt x="2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36"/>
            <p:cNvSpPr/>
            <p:nvPr/>
          </p:nvSpPr>
          <p:spPr>
            <a:xfrm>
              <a:off x="6480915" y="4248598"/>
              <a:ext cx="41649" cy="43796"/>
            </a:xfrm>
            <a:custGeom>
              <a:avLst/>
              <a:gdLst/>
              <a:ahLst/>
              <a:cxnLst/>
              <a:rect l="l" t="t" r="r" b="b"/>
              <a:pathLst>
                <a:path w="388" h="408" extrusionOk="0">
                  <a:moveTo>
                    <a:pt x="193" y="0"/>
                  </a:moveTo>
                  <a:cubicBezTo>
                    <a:pt x="184" y="0"/>
                    <a:pt x="174" y="1"/>
                    <a:pt x="163" y="3"/>
                  </a:cubicBezTo>
                  <a:cubicBezTo>
                    <a:pt x="146" y="5"/>
                    <a:pt x="130" y="13"/>
                    <a:pt x="115" y="24"/>
                  </a:cubicBezTo>
                  <a:cubicBezTo>
                    <a:pt x="97" y="36"/>
                    <a:pt x="84" y="53"/>
                    <a:pt x="69" y="73"/>
                  </a:cubicBezTo>
                  <a:cubicBezTo>
                    <a:pt x="51" y="94"/>
                    <a:pt x="35" y="120"/>
                    <a:pt x="23" y="148"/>
                  </a:cubicBezTo>
                  <a:cubicBezTo>
                    <a:pt x="6" y="191"/>
                    <a:pt x="1" y="235"/>
                    <a:pt x="11" y="282"/>
                  </a:cubicBezTo>
                  <a:cubicBezTo>
                    <a:pt x="20" y="322"/>
                    <a:pt x="37" y="357"/>
                    <a:pt x="73" y="381"/>
                  </a:cubicBezTo>
                  <a:cubicBezTo>
                    <a:pt x="99" y="398"/>
                    <a:pt x="126" y="408"/>
                    <a:pt x="155" y="408"/>
                  </a:cubicBezTo>
                  <a:cubicBezTo>
                    <a:pt x="161" y="408"/>
                    <a:pt x="167" y="407"/>
                    <a:pt x="174" y="406"/>
                  </a:cubicBezTo>
                  <a:cubicBezTo>
                    <a:pt x="194" y="402"/>
                    <a:pt x="215" y="398"/>
                    <a:pt x="234" y="393"/>
                  </a:cubicBezTo>
                  <a:cubicBezTo>
                    <a:pt x="268" y="383"/>
                    <a:pt x="300" y="369"/>
                    <a:pt x="327" y="349"/>
                  </a:cubicBezTo>
                  <a:cubicBezTo>
                    <a:pt x="354" y="330"/>
                    <a:pt x="374" y="305"/>
                    <a:pt x="381" y="273"/>
                  </a:cubicBezTo>
                  <a:cubicBezTo>
                    <a:pt x="388" y="245"/>
                    <a:pt x="388" y="214"/>
                    <a:pt x="379" y="185"/>
                  </a:cubicBezTo>
                  <a:cubicBezTo>
                    <a:pt x="375" y="172"/>
                    <a:pt x="371" y="159"/>
                    <a:pt x="368" y="145"/>
                  </a:cubicBezTo>
                  <a:cubicBezTo>
                    <a:pt x="357" y="99"/>
                    <a:pt x="333" y="63"/>
                    <a:pt x="294" y="35"/>
                  </a:cubicBezTo>
                  <a:cubicBezTo>
                    <a:pt x="263" y="12"/>
                    <a:pt x="230" y="0"/>
                    <a:pt x="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36"/>
            <p:cNvSpPr/>
            <p:nvPr/>
          </p:nvSpPr>
          <p:spPr>
            <a:xfrm>
              <a:off x="6453435" y="4216288"/>
              <a:ext cx="42400" cy="42186"/>
            </a:xfrm>
            <a:custGeom>
              <a:avLst/>
              <a:gdLst/>
              <a:ahLst/>
              <a:cxnLst/>
              <a:rect l="l" t="t" r="r" b="b"/>
              <a:pathLst>
                <a:path w="395" h="393" extrusionOk="0">
                  <a:moveTo>
                    <a:pt x="196" y="0"/>
                  </a:moveTo>
                  <a:cubicBezTo>
                    <a:pt x="184" y="0"/>
                    <a:pt x="172" y="1"/>
                    <a:pt x="159" y="4"/>
                  </a:cubicBezTo>
                  <a:cubicBezTo>
                    <a:pt x="124" y="11"/>
                    <a:pt x="93" y="31"/>
                    <a:pt x="63" y="53"/>
                  </a:cubicBezTo>
                  <a:cubicBezTo>
                    <a:pt x="38" y="74"/>
                    <a:pt x="23" y="101"/>
                    <a:pt x="12" y="131"/>
                  </a:cubicBezTo>
                  <a:cubicBezTo>
                    <a:pt x="9" y="137"/>
                    <a:pt x="7" y="145"/>
                    <a:pt x="6" y="154"/>
                  </a:cubicBezTo>
                  <a:cubicBezTo>
                    <a:pt x="1" y="199"/>
                    <a:pt x="9" y="242"/>
                    <a:pt x="33" y="281"/>
                  </a:cubicBezTo>
                  <a:cubicBezTo>
                    <a:pt x="54" y="314"/>
                    <a:pt x="81" y="341"/>
                    <a:pt x="112" y="364"/>
                  </a:cubicBezTo>
                  <a:cubicBezTo>
                    <a:pt x="139" y="384"/>
                    <a:pt x="169" y="392"/>
                    <a:pt x="201" y="392"/>
                  </a:cubicBezTo>
                  <a:cubicBezTo>
                    <a:pt x="205" y="392"/>
                    <a:pt x="208" y="392"/>
                    <a:pt x="212" y="392"/>
                  </a:cubicBezTo>
                  <a:cubicBezTo>
                    <a:pt x="218" y="391"/>
                    <a:pt x="225" y="390"/>
                    <a:pt x="231" y="390"/>
                  </a:cubicBezTo>
                  <a:cubicBezTo>
                    <a:pt x="232" y="390"/>
                    <a:pt x="234" y="390"/>
                    <a:pt x="235" y="390"/>
                  </a:cubicBezTo>
                  <a:cubicBezTo>
                    <a:pt x="237" y="390"/>
                    <a:pt x="238" y="390"/>
                    <a:pt x="239" y="390"/>
                  </a:cubicBezTo>
                  <a:cubicBezTo>
                    <a:pt x="251" y="390"/>
                    <a:pt x="260" y="386"/>
                    <a:pt x="269" y="381"/>
                  </a:cubicBezTo>
                  <a:cubicBezTo>
                    <a:pt x="305" y="357"/>
                    <a:pt x="338" y="331"/>
                    <a:pt x="361" y="295"/>
                  </a:cubicBezTo>
                  <a:cubicBezTo>
                    <a:pt x="383" y="262"/>
                    <a:pt x="395" y="226"/>
                    <a:pt x="388" y="185"/>
                  </a:cubicBezTo>
                  <a:cubicBezTo>
                    <a:pt x="385" y="164"/>
                    <a:pt x="379" y="143"/>
                    <a:pt x="372" y="122"/>
                  </a:cubicBezTo>
                  <a:cubicBezTo>
                    <a:pt x="362" y="89"/>
                    <a:pt x="345" y="61"/>
                    <a:pt x="329" y="51"/>
                  </a:cubicBezTo>
                  <a:cubicBezTo>
                    <a:pt x="282" y="18"/>
                    <a:pt x="240" y="0"/>
                    <a:pt x="1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6"/>
            <p:cNvSpPr/>
            <p:nvPr/>
          </p:nvSpPr>
          <p:spPr>
            <a:xfrm>
              <a:off x="6448820" y="4100894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225" y="1"/>
                  </a:moveTo>
                  <a:cubicBezTo>
                    <a:pt x="220" y="1"/>
                    <a:pt x="215" y="1"/>
                    <a:pt x="211" y="1"/>
                  </a:cubicBezTo>
                  <a:cubicBezTo>
                    <a:pt x="190" y="3"/>
                    <a:pt x="172" y="8"/>
                    <a:pt x="152" y="14"/>
                  </a:cubicBezTo>
                  <a:cubicBezTo>
                    <a:pt x="123" y="23"/>
                    <a:pt x="92" y="33"/>
                    <a:pt x="64" y="48"/>
                  </a:cubicBezTo>
                  <a:cubicBezTo>
                    <a:pt x="24" y="71"/>
                    <a:pt x="2" y="106"/>
                    <a:pt x="2" y="152"/>
                  </a:cubicBezTo>
                  <a:cubicBezTo>
                    <a:pt x="1" y="185"/>
                    <a:pt x="9" y="218"/>
                    <a:pt x="27" y="247"/>
                  </a:cubicBezTo>
                  <a:cubicBezTo>
                    <a:pt x="41" y="269"/>
                    <a:pt x="57" y="289"/>
                    <a:pt x="74" y="307"/>
                  </a:cubicBezTo>
                  <a:cubicBezTo>
                    <a:pt x="84" y="317"/>
                    <a:pt x="94" y="325"/>
                    <a:pt x="105" y="330"/>
                  </a:cubicBezTo>
                  <a:cubicBezTo>
                    <a:pt x="130" y="341"/>
                    <a:pt x="154" y="350"/>
                    <a:pt x="181" y="355"/>
                  </a:cubicBezTo>
                  <a:cubicBezTo>
                    <a:pt x="191" y="357"/>
                    <a:pt x="200" y="358"/>
                    <a:pt x="210" y="358"/>
                  </a:cubicBezTo>
                  <a:cubicBezTo>
                    <a:pt x="220" y="358"/>
                    <a:pt x="230" y="357"/>
                    <a:pt x="239" y="354"/>
                  </a:cubicBezTo>
                  <a:cubicBezTo>
                    <a:pt x="265" y="349"/>
                    <a:pt x="289" y="343"/>
                    <a:pt x="314" y="336"/>
                  </a:cubicBezTo>
                  <a:cubicBezTo>
                    <a:pt x="327" y="333"/>
                    <a:pt x="340" y="327"/>
                    <a:pt x="350" y="317"/>
                  </a:cubicBezTo>
                  <a:cubicBezTo>
                    <a:pt x="374" y="290"/>
                    <a:pt x="390" y="260"/>
                    <a:pt x="393" y="224"/>
                  </a:cubicBezTo>
                  <a:cubicBezTo>
                    <a:pt x="395" y="199"/>
                    <a:pt x="393" y="174"/>
                    <a:pt x="387" y="151"/>
                  </a:cubicBezTo>
                  <a:cubicBezTo>
                    <a:pt x="375" y="104"/>
                    <a:pt x="356" y="62"/>
                    <a:pt x="315" y="32"/>
                  </a:cubicBezTo>
                  <a:cubicBezTo>
                    <a:pt x="288" y="10"/>
                    <a:pt x="258" y="1"/>
                    <a:pt x="2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6"/>
            <p:cNvSpPr/>
            <p:nvPr/>
          </p:nvSpPr>
          <p:spPr>
            <a:xfrm>
              <a:off x="6437549" y="4151453"/>
              <a:ext cx="41649" cy="38107"/>
            </a:xfrm>
            <a:custGeom>
              <a:avLst/>
              <a:gdLst/>
              <a:ahLst/>
              <a:cxnLst/>
              <a:rect l="l" t="t" r="r" b="b"/>
              <a:pathLst>
                <a:path w="388" h="355" extrusionOk="0">
                  <a:moveTo>
                    <a:pt x="215" y="1"/>
                  </a:moveTo>
                  <a:cubicBezTo>
                    <a:pt x="172" y="1"/>
                    <a:pt x="131" y="9"/>
                    <a:pt x="93" y="27"/>
                  </a:cubicBezTo>
                  <a:cubicBezTo>
                    <a:pt x="63" y="41"/>
                    <a:pt x="38" y="63"/>
                    <a:pt x="23" y="95"/>
                  </a:cubicBezTo>
                  <a:cubicBezTo>
                    <a:pt x="1" y="140"/>
                    <a:pt x="0" y="186"/>
                    <a:pt x="14" y="233"/>
                  </a:cubicBezTo>
                  <a:cubicBezTo>
                    <a:pt x="23" y="269"/>
                    <a:pt x="46" y="298"/>
                    <a:pt x="78" y="318"/>
                  </a:cubicBezTo>
                  <a:cubicBezTo>
                    <a:pt x="97" y="330"/>
                    <a:pt x="118" y="339"/>
                    <a:pt x="140" y="346"/>
                  </a:cubicBezTo>
                  <a:cubicBezTo>
                    <a:pt x="158" y="352"/>
                    <a:pt x="175" y="354"/>
                    <a:pt x="193" y="354"/>
                  </a:cubicBezTo>
                  <a:cubicBezTo>
                    <a:pt x="217" y="354"/>
                    <a:pt x="242" y="349"/>
                    <a:pt x="266" y="338"/>
                  </a:cubicBezTo>
                  <a:cubicBezTo>
                    <a:pt x="293" y="325"/>
                    <a:pt x="317" y="309"/>
                    <a:pt x="339" y="289"/>
                  </a:cubicBezTo>
                  <a:cubicBezTo>
                    <a:pt x="373" y="258"/>
                    <a:pt x="387" y="220"/>
                    <a:pt x="383" y="175"/>
                  </a:cubicBezTo>
                  <a:cubicBezTo>
                    <a:pt x="382" y="165"/>
                    <a:pt x="381" y="154"/>
                    <a:pt x="379" y="143"/>
                  </a:cubicBezTo>
                  <a:cubicBezTo>
                    <a:pt x="371" y="99"/>
                    <a:pt x="351" y="62"/>
                    <a:pt x="316" y="34"/>
                  </a:cubicBezTo>
                  <a:cubicBezTo>
                    <a:pt x="290" y="13"/>
                    <a:pt x="261" y="2"/>
                    <a:pt x="229" y="1"/>
                  </a:cubicBezTo>
                  <a:cubicBezTo>
                    <a:pt x="224" y="1"/>
                    <a:pt x="219" y="1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6"/>
            <p:cNvSpPr/>
            <p:nvPr/>
          </p:nvSpPr>
          <p:spPr>
            <a:xfrm>
              <a:off x="5527928" y="4235502"/>
              <a:ext cx="47875" cy="48841"/>
            </a:xfrm>
            <a:custGeom>
              <a:avLst/>
              <a:gdLst/>
              <a:ahLst/>
              <a:cxnLst/>
              <a:rect l="l" t="t" r="r" b="b"/>
              <a:pathLst>
                <a:path w="446" h="455" extrusionOk="0">
                  <a:moveTo>
                    <a:pt x="252" y="0"/>
                  </a:moveTo>
                  <a:cubicBezTo>
                    <a:pt x="228" y="0"/>
                    <a:pt x="205" y="6"/>
                    <a:pt x="182" y="10"/>
                  </a:cubicBezTo>
                  <a:cubicBezTo>
                    <a:pt x="134" y="22"/>
                    <a:pt x="88" y="40"/>
                    <a:pt x="51" y="74"/>
                  </a:cubicBezTo>
                  <a:cubicBezTo>
                    <a:pt x="37" y="85"/>
                    <a:pt x="28" y="98"/>
                    <a:pt x="20" y="113"/>
                  </a:cubicBezTo>
                  <a:cubicBezTo>
                    <a:pt x="3" y="140"/>
                    <a:pt x="1" y="171"/>
                    <a:pt x="0" y="202"/>
                  </a:cubicBezTo>
                  <a:cubicBezTo>
                    <a:pt x="0" y="217"/>
                    <a:pt x="2" y="233"/>
                    <a:pt x="8" y="248"/>
                  </a:cubicBezTo>
                  <a:cubicBezTo>
                    <a:pt x="16" y="268"/>
                    <a:pt x="21" y="289"/>
                    <a:pt x="28" y="310"/>
                  </a:cubicBezTo>
                  <a:cubicBezTo>
                    <a:pt x="34" y="330"/>
                    <a:pt x="41" y="349"/>
                    <a:pt x="52" y="368"/>
                  </a:cubicBezTo>
                  <a:cubicBezTo>
                    <a:pt x="63" y="387"/>
                    <a:pt x="76" y="407"/>
                    <a:pt x="96" y="419"/>
                  </a:cubicBezTo>
                  <a:cubicBezTo>
                    <a:pt x="127" y="438"/>
                    <a:pt x="161" y="454"/>
                    <a:pt x="200" y="455"/>
                  </a:cubicBezTo>
                  <a:cubicBezTo>
                    <a:pt x="203" y="455"/>
                    <a:pt x="206" y="455"/>
                    <a:pt x="209" y="455"/>
                  </a:cubicBezTo>
                  <a:cubicBezTo>
                    <a:pt x="249" y="455"/>
                    <a:pt x="288" y="449"/>
                    <a:pt x="325" y="435"/>
                  </a:cubicBezTo>
                  <a:cubicBezTo>
                    <a:pt x="356" y="424"/>
                    <a:pt x="379" y="405"/>
                    <a:pt x="400" y="380"/>
                  </a:cubicBezTo>
                  <a:cubicBezTo>
                    <a:pt x="411" y="370"/>
                    <a:pt x="414" y="356"/>
                    <a:pt x="421" y="344"/>
                  </a:cubicBezTo>
                  <a:cubicBezTo>
                    <a:pt x="440" y="310"/>
                    <a:pt x="446" y="274"/>
                    <a:pt x="443" y="236"/>
                  </a:cubicBezTo>
                  <a:cubicBezTo>
                    <a:pt x="440" y="206"/>
                    <a:pt x="437" y="176"/>
                    <a:pt x="426" y="149"/>
                  </a:cubicBezTo>
                  <a:cubicBezTo>
                    <a:pt x="413" y="110"/>
                    <a:pt x="399" y="72"/>
                    <a:pt x="371" y="41"/>
                  </a:cubicBezTo>
                  <a:cubicBezTo>
                    <a:pt x="366" y="35"/>
                    <a:pt x="361" y="29"/>
                    <a:pt x="354" y="26"/>
                  </a:cubicBezTo>
                  <a:cubicBezTo>
                    <a:pt x="324" y="10"/>
                    <a:pt x="292" y="1"/>
                    <a:pt x="257" y="0"/>
                  </a:cubicBezTo>
                  <a:cubicBezTo>
                    <a:pt x="255" y="0"/>
                    <a:pt x="254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6"/>
            <p:cNvSpPr/>
            <p:nvPr/>
          </p:nvSpPr>
          <p:spPr>
            <a:xfrm>
              <a:off x="5487031" y="4261801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184" y="1"/>
                  </a:moveTo>
                  <a:cubicBezTo>
                    <a:pt x="179" y="1"/>
                    <a:pt x="173" y="1"/>
                    <a:pt x="167" y="2"/>
                  </a:cubicBezTo>
                  <a:cubicBezTo>
                    <a:pt x="116" y="8"/>
                    <a:pt x="74" y="31"/>
                    <a:pt x="45" y="74"/>
                  </a:cubicBezTo>
                  <a:cubicBezTo>
                    <a:pt x="40" y="79"/>
                    <a:pt x="35" y="84"/>
                    <a:pt x="32" y="90"/>
                  </a:cubicBezTo>
                  <a:cubicBezTo>
                    <a:pt x="16" y="111"/>
                    <a:pt x="7" y="136"/>
                    <a:pt x="5" y="164"/>
                  </a:cubicBezTo>
                  <a:cubicBezTo>
                    <a:pt x="1" y="210"/>
                    <a:pt x="4" y="256"/>
                    <a:pt x="13" y="301"/>
                  </a:cubicBezTo>
                  <a:cubicBezTo>
                    <a:pt x="18" y="328"/>
                    <a:pt x="28" y="354"/>
                    <a:pt x="42" y="379"/>
                  </a:cubicBezTo>
                  <a:cubicBezTo>
                    <a:pt x="46" y="386"/>
                    <a:pt x="50" y="392"/>
                    <a:pt x="56" y="397"/>
                  </a:cubicBezTo>
                  <a:cubicBezTo>
                    <a:pt x="79" y="419"/>
                    <a:pt x="107" y="433"/>
                    <a:pt x="138" y="441"/>
                  </a:cubicBezTo>
                  <a:cubicBezTo>
                    <a:pt x="157" y="445"/>
                    <a:pt x="175" y="447"/>
                    <a:pt x="194" y="447"/>
                  </a:cubicBezTo>
                  <a:cubicBezTo>
                    <a:pt x="218" y="447"/>
                    <a:pt x="242" y="444"/>
                    <a:pt x="267" y="440"/>
                  </a:cubicBezTo>
                  <a:cubicBezTo>
                    <a:pt x="282" y="437"/>
                    <a:pt x="294" y="430"/>
                    <a:pt x="307" y="421"/>
                  </a:cubicBezTo>
                  <a:cubicBezTo>
                    <a:pt x="330" y="402"/>
                    <a:pt x="347" y="379"/>
                    <a:pt x="361" y="352"/>
                  </a:cubicBezTo>
                  <a:cubicBezTo>
                    <a:pt x="392" y="290"/>
                    <a:pt x="397" y="224"/>
                    <a:pt x="389" y="156"/>
                  </a:cubicBezTo>
                  <a:cubicBezTo>
                    <a:pt x="382" y="108"/>
                    <a:pt x="355" y="73"/>
                    <a:pt x="315" y="47"/>
                  </a:cubicBezTo>
                  <a:cubicBezTo>
                    <a:pt x="291" y="33"/>
                    <a:pt x="266" y="21"/>
                    <a:pt x="240" y="12"/>
                  </a:cubicBezTo>
                  <a:cubicBezTo>
                    <a:pt x="222" y="6"/>
                    <a:pt x="203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6"/>
            <p:cNvSpPr/>
            <p:nvPr/>
          </p:nvSpPr>
          <p:spPr>
            <a:xfrm>
              <a:off x="5635808" y="3417767"/>
              <a:ext cx="49163" cy="47660"/>
            </a:xfrm>
            <a:custGeom>
              <a:avLst/>
              <a:gdLst/>
              <a:ahLst/>
              <a:cxnLst/>
              <a:rect l="l" t="t" r="r" b="b"/>
              <a:pathLst>
                <a:path w="458" h="444" extrusionOk="0">
                  <a:moveTo>
                    <a:pt x="255" y="0"/>
                  </a:moveTo>
                  <a:cubicBezTo>
                    <a:pt x="238" y="0"/>
                    <a:pt x="224" y="2"/>
                    <a:pt x="208" y="7"/>
                  </a:cubicBezTo>
                  <a:cubicBezTo>
                    <a:pt x="188" y="15"/>
                    <a:pt x="168" y="21"/>
                    <a:pt x="146" y="28"/>
                  </a:cubicBezTo>
                  <a:cubicBezTo>
                    <a:pt x="127" y="34"/>
                    <a:pt x="107" y="41"/>
                    <a:pt x="89" y="51"/>
                  </a:cubicBezTo>
                  <a:cubicBezTo>
                    <a:pt x="69" y="63"/>
                    <a:pt x="50" y="76"/>
                    <a:pt x="38" y="95"/>
                  </a:cubicBezTo>
                  <a:cubicBezTo>
                    <a:pt x="18" y="126"/>
                    <a:pt x="3" y="161"/>
                    <a:pt x="2" y="200"/>
                  </a:cubicBezTo>
                  <a:cubicBezTo>
                    <a:pt x="1" y="243"/>
                    <a:pt x="7" y="284"/>
                    <a:pt x="21" y="325"/>
                  </a:cubicBezTo>
                  <a:cubicBezTo>
                    <a:pt x="32" y="355"/>
                    <a:pt x="52" y="379"/>
                    <a:pt x="76" y="399"/>
                  </a:cubicBezTo>
                  <a:cubicBezTo>
                    <a:pt x="87" y="411"/>
                    <a:pt x="100" y="414"/>
                    <a:pt x="112" y="421"/>
                  </a:cubicBezTo>
                  <a:cubicBezTo>
                    <a:pt x="141" y="436"/>
                    <a:pt x="171" y="443"/>
                    <a:pt x="202" y="443"/>
                  </a:cubicBezTo>
                  <a:cubicBezTo>
                    <a:pt x="208" y="443"/>
                    <a:pt x="215" y="443"/>
                    <a:pt x="221" y="442"/>
                  </a:cubicBezTo>
                  <a:cubicBezTo>
                    <a:pt x="250" y="439"/>
                    <a:pt x="280" y="436"/>
                    <a:pt x="308" y="426"/>
                  </a:cubicBezTo>
                  <a:cubicBezTo>
                    <a:pt x="347" y="413"/>
                    <a:pt x="385" y="398"/>
                    <a:pt x="415" y="371"/>
                  </a:cubicBezTo>
                  <a:cubicBezTo>
                    <a:pt x="421" y="366"/>
                    <a:pt x="427" y="360"/>
                    <a:pt x="431" y="353"/>
                  </a:cubicBezTo>
                  <a:cubicBezTo>
                    <a:pt x="446" y="324"/>
                    <a:pt x="455" y="292"/>
                    <a:pt x="456" y="257"/>
                  </a:cubicBezTo>
                  <a:cubicBezTo>
                    <a:pt x="457" y="231"/>
                    <a:pt x="451" y="207"/>
                    <a:pt x="446" y="181"/>
                  </a:cubicBezTo>
                  <a:cubicBezTo>
                    <a:pt x="435" y="133"/>
                    <a:pt x="416" y="88"/>
                    <a:pt x="382" y="50"/>
                  </a:cubicBezTo>
                  <a:cubicBezTo>
                    <a:pt x="371" y="37"/>
                    <a:pt x="358" y="28"/>
                    <a:pt x="344" y="20"/>
                  </a:cubicBezTo>
                  <a:cubicBezTo>
                    <a:pt x="316" y="3"/>
                    <a:pt x="285" y="1"/>
                    <a:pt x="2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6"/>
            <p:cNvSpPr/>
            <p:nvPr/>
          </p:nvSpPr>
          <p:spPr>
            <a:xfrm>
              <a:off x="5550041" y="3504929"/>
              <a:ext cx="46587" cy="47231"/>
            </a:xfrm>
            <a:custGeom>
              <a:avLst/>
              <a:gdLst/>
              <a:ahLst/>
              <a:cxnLst/>
              <a:rect l="l" t="t" r="r" b="b"/>
              <a:pathLst>
                <a:path w="434" h="440" extrusionOk="0">
                  <a:moveTo>
                    <a:pt x="219" y="0"/>
                  </a:moveTo>
                  <a:cubicBezTo>
                    <a:pt x="204" y="0"/>
                    <a:pt x="189" y="2"/>
                    <a:pt x="173" y="6"/>
                  </a:cubicBezTo>
                  <a:cubicBezTo>
                    <a:pt x="132" y="15"/>
                    <a:pt x="99" y="38"/>
                    <a:pt x="69" y="64"/>
                  </a:cubicBezTo>
                  <a:cubicBezTo>
                    <a:pt x="31" y="97"/>
                    <a:pt x="10" y="138"/>
                    <a:pt x="3" y="186"/>
                  </a:cubicBezTo>
                  <a:cubicBezTo>
                    <a:pt x="0" y="207"/>
                    <a:pt x="0" y="227"/>
                    <a:pt x="2" y="248"/>
                  </a:cubicBezTo>
                  <a:cubicBezTo>
                    <a:pt x="5" y="282"/>
                    <a:pt x="20" y="312"/>
                    <a:pt x="44" y="337"/>
                  </a:cubicBezTo>
                  <a:cubicBezTo>
                    <a:pt x="59" y="352"/>
                    <a:pt x="73" y="366"/>
                    <a:pt x="93" y="381"/>
                  </a:cubicBezTo>
                  <a:cubicBezTo>
                    <a:pt x="123" y="409"/>
                    <a:pt x="163" y="425"/>
                    <a:pt x="205" y="435"/>
                  </a:cubicBezTo>
                  <a:cubicBezTo>
                    <a:pt x="217" y="438"/>
                    <a:pt x="229" y="440"/>
                    <a:pt x="241" y="440"/>
                  </a:cubicBezTo>
                  <a:cubicBezTo>
                    <a:pt x="264" y="440"/>
                    <a:pt x="285" y="434"/>
                    <a:pt x="304" y="420"/>
                  </a:cubicBezTo>
                  <a:cubicBezTo>
                    <a:pt x="326" y="404"/>
                    <a:pt x="345" y="386"/>
                    <a:pt x="359" y="362"/>
                  </a:cubicBezTo>
                  <a:cubicBezTo>
                    <a:pt x="371" y="342"/>
                    <a:pt x="382" y="321"/>
                    <a:pt x="394" y="301"/>
                  </a:cubicBezTo>
                  <a:cubicBezTo>
                    <a:pt x="408" y="276"/>
                    <a:pt x="418" y="250"/>
                    <a:pt x="424" y="221"/>
                  </a:cubicBezTo>
                  <a:cubicBezTo>
                    <a:pt x="433" y="173"/>
                    <a:pt x="423" y="129"/>
                    <a:pt x="396" y="89"/>
                  </a:cubicBezTo>
                  <a:cubicBezTo>
                    <a:pt x="383" y="69"/>
                    <a:pt x="367" y="52"/>
                    <a:pt x="344" y="43"/>
                  </a:cubicBezTo>
                  <a:cubicBezTo>
                    <a:pt x="330" y="37"/>
                    <a:pt x="318" y="30"/>
                    <a:pt x="304" y="22"/>
                  </a:cubicBezTo>
                  <a:cubicBezTo>
                    <a:pt x="277" y="8"/>
                    <a:pt x="248" y="0"/>
                    <a:pt x="2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6"/>
            <p:cNvSpPr/>
            <p:nvPr/>
          </p:nvSpPr>
          <p:spPr>
            <a:xfrm>
              <a:off x="5610045" y="3377084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47" y="1"/>
                  </a:moveTo>
                  <a:cubicBezTo>
                    <a:pt x="215" y="1"/>
                    <a:pt x="182" y="4"/>
                    <a:pt x="151" y="11"/>
                  </a:cubicBezTo>
                  <a:cubicBezTo>
                    <a:pt x="123" y="16"/>
                    <a:pt x="97" y="26"/>
                    <a:pt x="73" y="39"/>
                  </a:cubicBezTo>
                  <a:cubicBezTo>
                    <a:pt x="66" y="42"/>
                    <a:pt x="59" y="47"/>
                    <a:pt x="54" y="54"/>
                  </a:cubicBezTo>
                  <a:cubicBezTo>
                    <a:pt x="33" y="77"/>
                    <a:pt x="19" y="104"/>
                    <a:pt x="10" y="135"/>
                  </a:cubicBezTo>
                  <a:cubicBezTo>
                    <a:pt x="0" y="178"/>
                    <a:pt x="4" y="221"/>
                    <a:pt x="11" y="264"/>
                  </a:cubicBezTo>
                  <a:cubicBezTo>
                    <a:pt x="14" y="279"/>
                    <a:pt x="22" y="292"/>
                    <a:pt x="31" y="304"/>
                  </a:cubicBezTo>
                  <a:cubicBezTo>
                    <a:pt x="49" y="328"/>
                    <a:pt x="72" y="344"/>
                    <a:pt x="99" y="358"/>
                  </a:cubicBezTo>
                  <a:cubicBezTo>
                    <a:pt x="145" y="380"/>
                    <a:pt x="191" y="389"/>
                    <a:pt x="239" y="389"/>
                  </a:cubicBezTo>
                  <a:cubicBezTo>
                    <a:pt x="258" y="389"/>
                    <a:pt x="276" y="388"/>
                    <a:pt x="295" y="385"/>
                  </a:cubicBezTo>
                  <a:cubicBezTo>
                    <a:pt x="343" y="379"/>
                    <a:pt x="379" y="352"/>
                    <a:pt x="404" y="313"/>
                  </a:cubicBezTo>
                  <a:cubicBezTo>
                    <a:pt x="419" y="289"/>
                    <a:pt x="430" y="263"/>
                    <a:pt x="439" y="238"/>
                  </a:cubicBezTo>
                  <a:cubicBezTo>
                    <a:pt x="447" y="214"/>
                    <a:pt x="454" y="191"/>
                    <a:pt x="449" y="165"/>
                  </a:cubicBezTo>
                  <a:cubicBezTo>
                    <a:pt x="443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1" y="29"/>
                  </a:cubicBezTo>
                  <a:cubicBezTo>
                    <a:pt x="340" y="14"/>
                    <a:pt x="315" y="4"/>
                    <a:pt x="288" y="2"/>
                  </a:cubicBezTo>
                  <a:cubicBezTo>
                    <a:pt x="274" y="1"/>
                    <a:pt x="261" y="1"/>
                    <a:pt x="2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6"/>
            <p:cNvSpPr/>
            <p:nvPr/>
          </p:nvSpPr>
          <p:spPr>
            <a:xfrm>
              <a:off x="5374643" y="3572877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54" y="0"/>
                  </a:moveTo>
                  <a:cubicBezTo>
                    <a:pt x="219" y="0"/>
                    <a:pt x="185" y="4"/>
                    <a:pt x="151" y="11"/>
                  </a:cubicBezTo>
                  <a:cubicBezTo>
                    <a:pt x="123" y="16"/>
                    <a:pt x="98" y="25"/>
                    <a:pt x="73" y="38"/>
                  </a:cubicBezTo>
                  <a:cubicBezTo>
                    <a:pt x="66" y="42"/>
                    <a:pt x="60" y="47"/>
                    <a:pt x="55" y="53"/>
                  </a:cubicBezTo>
                  <a:cubicBezTo>
                    <a:pt x="33" y="77"/>
                    <a:pt x="19" y="104"/>
                    <a:pt x="11" y="136"/>
                  </a:cubicBezTo>
                  <a:cubicBezTo>
                    <a:pt x="0" y="179"/>
                    <a:pt x="5" y="222"/>
                    <a:pt x="12" y="265"/>
                  </a:cubicBezTo>
                  <a:cubicBezTo>
                    <a:pt x="15" y="279"/>
                    <a:pt x="22" y="292"/>
                    <a:pt x="31" y="304"/>
                  </a:cubicBezTo>
                  <a:cubicBezTo>
                    <a:pt x="50" y="328"/>
                    <a:pt x="73" y="344"/>
                    <a:pt x="100" y="358"/>
                  </a:cubicBezTo>
                  <a:cubicBezTo>
                    <a:pt x="145" y="380"/>
                    <a:pt x="192" y="389"/>
                    <a:pt x="240" y="389"/>
                  </a:cubicBezTo>
                  <a:cubicBezTo>
                    <a:pt x="258" y="389"/>
                    <a:pt x="277" y="388"/>
                    <a:pt x="295" y="385"/>
                  </a:cubicBezTo>
                  <a:cubicBezTo>
                    <a:pt x="343" y="379"/>
                    <a:pt x="379" y="353"/>
                    <a:pt x="405" y="312"/>
                  </a:cubicBezTo>
                  <a:cubicBezTo>
                    <a:pt x="419" y="289"/>
                    <a:pt x="430" y="264"/>
                    <a:pt x="440" y="238"/>
                  </a:cubicBezTo>
                  <a:cubicBezTo>
                    <a:pt x="448" y="214"/>
                    <a:pt x="454" y="191"/>
                    <a:pt x="450" y="165"/>
                  </a:cubicBezTo>
                  <a:cubicBezTo>
                    <a:pt x="444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2" y="29"/>
                  </a:cubicBezTo>
                  <a:cubicBezTo>
                    <a:pt x="340" y="14"/>
                    <a:pt x="316" y="4"/>
                    <a:pt x="288" y="2"/>
                  </a:cubicBezTo>
                  <a:cubicBezTo>
                    <a:pt x="277" y="1"/>
                    <a:pt x="265" y="0"/>
                    <a:pt x="2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6"/>
            <p:cNvSpPr/>
            <p:nvPr/>
          </p:nvSpPr>
          <p:spPr>
            <a:xfrm>
              <a:off x="5506352" y="3514160"/>
              <a:ext cx="41756" cy="43796"/>
            </a:xfrm>
            <a:custGeom>
              <a:avLst/>
              <a:gdLst/>
              <a:ahLst/>
              <a:cxnLst/>
              <a:rect l="l" t="t" r="r" b="b"/>
              <a:pathLst>
                <a:path w="389" h="408" extrusionOk="0">
                  <a:moveTo>
                    <a:pt x="235" y="0"/>
                  </a:moveTo>
                  <a:cubicBezTo>
                    <a:pt x="229" y="0"/>
                    <a:pt x="222" y="1"/>
                    <a:pt x="215" y="2"/>
                  </a:cubicBezTo>
                  <a:cubicBezTo>
                    <a:pt x="194" y="5"/>
                    <a:pt x="174" y="9"/>
                    <a:pt x="154" y="15"/>
                  </a:cubicBezTo>
                  <a:cubicBezTo>
                    <a:pt x="121" y="25"/>
                    <a:pt x="89" y="39"/>
                    <a:pt x="61" y="59"/>
                  </a:cubicBezTo>
                  <a:cubicBezTo>
                    <a:pt x="35" y="78"/>
                    <a:pt x="14" y="102"/>
                    <a:pt x="7" y="135"/>
                  </a:cubicBezTo>
                  <a:cubicBezTo>
                    <a:pt x="1" y="164"/>
                    <a:pt x="1" y="193"/>
                    <a:pt x="9" y="222"/>
                  </a:cubicBezTo>
                  <a:cubicBezTo>
                    <a:pt x="13" y="235"/>
                    <a:pt x="17" y="249"/>
                    <a:pt x="20" y="262"/>
                  </a:cubicBezTo>
                  <a:cubicBezTo>
                    <a:pt x="31" y="308"/>
                    <a:pt x="56" y="345"/>
                    <a:pt x="94" y="372"/>
                  </a:cubicBezTo>
                  <a:cubicBezTo>
                    <a:pt x="126" y="396"/>
                    <a:pt x="159" y="407"/>
                    <a:pt x="196" y="407"/>
                  </a:cubicBezTo>
                  <a:cubicBezTo>
                    <a:pt x="206" y="407"/>
                    <a:pt x="215" y="407"/>
                    <a:pt x="225" y="405"/>
                  </a:cubicBezTo>
                  <a:cubicBezTo>
                    <a:pt x="243" y="402"/>
                    <a:pt x="259" y="395"/>
                    <a:pt x="273" y="385"/>
                  </a:cubicBezTo>
                  <a:cubicBezTo>
                    <a:pt x="292" y="371"/>
                    <a:pt x="305" y="355"/>
                    <a:pt x="319" y="335"/>
                  </a:cubicBezTo>
                  <a:cubicBezTo>
                    <a:pt x="338" y="313"/>
                    <a:pt x="354" y="287"/>
                    <a:pt x="365" y="260"/>
                  </a:cubicBezTo>
                  <a:cubicBezTo>
                    <a:pt x="383" y="217"/>
                    <a:pt x="389" y="172"/>
                    <a:pt x="379" y="126"/>
                  </a:cubicBezTo>
                  <a:cubicBezTo>
                    <a:pt x="369" y="86"/>
                    <a:pt x="351" y="50"/>
                    <a:pt x="315" y="26"/>
                  </a:cubicBezTo>
                  <a:cubicBezTo>
                    <a:pt x="290" y="11"/>
                    <a:pt x="264" y="0"/>
                    <a:pt x="2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6"/>
            <p:cNvSpPr/>
            <p:nvPr/>
          </p:nvSpPr>
          <p:spPr>
            <a:xfrm>
              <a:off x="5533188" y="3548081"/>
              <a:ext cx="42293" cy="42186"/>
            </a:xfrm>
            <a:custGeom>
              <a:avLst/>
              <a:gdLst/>
              <a:ahLst/>
              <a:cxnLst/>
              <a:rect l="l" t="t" r="r" b="b"/>
              <a:pathLst>
                <a:path w="394" h="393" extrusionOk="0">
                  <a:moveTo>
                    <a:pt x="196" y="1"/>
                  </a:moveTo>
                  <a:cubicBezTo>
                    <a:pt x="192" y="1"/>
                    <a:pt x="187" y="1"/>
                    <a:pt x="183" y="1"/>
                  </a:cubicBezTo>
                  <a:cubicBezTo>
                    <a:pt x="176" y="1"/>
                    <a:pt x="170" y="2"/>
                    <a:pt x="164" y="2"/>
                  </a:cubicBezTo>
                  <a:cubicBezTo>
                    <a:pt x="162" y="2"/>
                    <a:pt x="161" y="2"/>
                    <a:pt x="159" y="2"/>
                  </a:cubicBezTo>
                  <a:cubicBezTo>
                    <a:pt x="158" y="2"/>
                    <a:pt x="157" y="2"/>
                    <a:pt x="155" y="2"/>
                  </a:cubicBezTo>
                  <a:cubicBezTo>
                    <a:pt x="144" y="2"/>
                    <a:pt x="135" y="6"/>
                    <a:pt x="125" y="11"/>
                  </a:cubicBezTo>
                  <a:cubicBezTo>
                    <a:pt x="90" y="35"/>
                    <a:pt x="57" y="63"/>
                    <a:pt x="33" y="98"/>
                  </a:cubicBezTo>
                  <a:cubicBezTo>
                    <a:pt x="12" y="131"/>
                    <a:pt x="1" y="167"/>
                    <a:pt x="7" y="207"/>
                  </a:cubicBezTo>
                  <a:cubicBezTo>
                    <a:pt x="10" y="229"/>
                    <a:pt x="16" y="250"/>
                    <a:pt x="22" y="270"/>
                  </a:cubicBezTo>
                  <a:cubicBezTo>
                    <a:pt x="33" y="303"/>
                    <a:pt x="50" y="331"/>
                    <a:pt x="66" y="341"/>
                  </a:cubicBezTo>
                  <a:cubicBezTo>
                    <a:pt x="114" y="376"/>
                    <a:pt x="155" y="393"/>
                    <a:pt x="199" y="393"/>
                  </a:cubicBezTo>
                  <a:cubicBezTo>
                    <a:pt x="211" y="393"/>
                    <a:pt x="223" y="392"/>
                    <a:pt x="235" y="389"/>
                  </a:cubicBezTo>
                  <a:cubicBezTo>
                    <a:pt x="272" y="381"/>
                    <a:pt x="302" y="363"/>
                    <a:pt x="331" y="339"/>
                  </a:cubicBezTo>
                  <a:cubicBezTo>
                    <a:pt x="357" y="319"/>
                    <a:pt x="371" y="292"/>
                    <a:pt x="383" y="262"/>
                  </a:cubicBezTo>
                  <a:cubicBezTo>
                    <a:pt x="386" y="255"/>
                    <a:pt x="389" y="247"/>
                    <a:pt x="389" y="240"/>
                  </a:cubicBezTo>
                  <a:cubicBezTo>
                    <a:pt x="394" y="194"/>
                    <a:pt x="385" y="151"/>
                    <a:pt x="361" y="112"/>
                  </a:cubicBezTo>
                  <a:cubicBezTo>
                    <a:pt x="340" y="79"/>
                    <a:pt x="315" y="51"/>
                    <a:pt x="283" y="29"/>
                  </a:cubicBezTo>
                  <a:cubicBezTo>
                    <a:pt x="256" y="10"/>
                    <a:pt x="228" y="1"/>
                    <a:pt x="1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6"/>
            <p:cNvSpPr/>
            <p:nvPr/>
          </p:nvSpPr>
          <p:spPr>
            <a:xfrm>
              <a:off x="5537696" y="3667123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185" y="1"/>
                  </a:moveTo>
                  <a:cubicBezTo>
                    <a:pt x="176" y="1"/>
                    <a:pt x="166" y="2"/>
                    <a:pt x="156" y="4"/>
                  </a:cubicBezTo>
                  <a:cubicBezTo>
                    <a:pt x="132" y="9"/>
                    <a:pt x="106" y="15"/>
                    <a:pt x="81" y="22"/>
                  </a:cubicBezTo>
                  <a:cubicBezTo>
                    <a:pt x="68" y="26"/>
                    <a:pt x="56" y="33"/>
                    <a:pt x="46" y="43"/>
                  </a:cubicBezTo>
                  <a:cubicBezTo>
                    <a:pt x="21" y="68"/>
                    <a:pt x="6" y="98"/>
                    <a:pt x="3" y="135"/>
                  </a:cubicBezTo>
                  <a:cubicBezTo>
                    <a:pt x="1" y="159"/>
                    <a:pt x="4" y="184"/>
                    <a:pt x="9" y="208"/>
                  </a:cubicBezTo>
                  <a:cubicBezTo>
                    <a:pt x="20" y="255"/>
                    <a:pt x="40" y="297"/>
                    <a:pt x="80" y="327"/>
                  </a:cubicBezTo>
                  <a:cubicBezTo>
                    <a:pt x="107" y="349"/>
                    <a:pt x="138" y="358"/>
                    <a:pt x="171" y="358"/>
                  </a:cubicBezTo>
                  <a:cubicBezTo>
                    <a:pt x="176" y="358"/>
                    <a:pt x="181" y="357"/>
                    <a:pt x="186" y="357"/>
                  </a:cubicBezTo>
                  <a:cubicBezTo>
                    <a:pt x="205" y="355"/>
                    <a:pt x="225" y="351"/>
                    <a:pt x="243" y="345"/>
                  </a:cubicBezTo>
                  <a:cubicBezTo>
                    <a:pt x="274" y="336"/>
                    <a:pt x="304" y="325"/>
                    <a:pt x="331" y="310"/>
                  </a:cubicBezTo>
                  <a:cubicBezTo>
                    <a:pt x="371" y="288"/>
                    <a:pt x="394" y="254"/>
                    <a:pt x="395" y="208"/>
                  </a:cubicBezTo>
                  <a:cubicBezTo>
                    <a:pt x="395" y="173"/>
                    <a:pt x="386" y="141"/>
                    <a:pt x="369" y="111"/>
                  </a:cubicBezTo>
                  <a:cubicBezTo>
                    <a:pt x="355" y="90"/>
                    <a:pt x="339" y="69"/>
                    <a:pt x="321" y="51"/>
                  </a:cubicBezTo>
                  <a:cubicBezTo>
                    <a:pt x="313" y="42"/>
                    <a:pt x="301" y="34"/>
                    <a:pt x="290" y="28"/>
                  </a:cubicBezTo>
                  <a:cubicBezTo>
                    <a:pt x="267" y="17"/>
                    <a:pt x="241" y="8"/>
                    <a:pt x="214" y="4"/>
                  </a:cubicBezTo>
                  <a:cubicBezTo>
                    <a:pt x="205" y="2"/>
                    <a:pt x="195" y="1"/>
                    <a:pt x="1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6"/>
            <p:cNvSpPr/>
            <p:nvPr/>
          </p:nvSpPr>
          <p:spPr>
            <a:xfrm>
              <a:off x="5549826" y="3616994"/>
              <a:ext cx="41756" cy="38107"/>
            </a:xfrm>
            <a:custGeom>
              <a:avLst/>
              <a:gdLst/>
              <a:ahLst/>
              <a:cxnLst/>
              <a:rect l="l" t="t" r="r" b="b"/>
              <a:pathLst>
                <a:path w="389" h="355" extrusionOk="0">
                  <a:moveTo>
                    <a:pt x="195" y="0"/>
                  </a:moveTo>
                  <a:cubicBezTo>
                    <a:pt x="170" y="0"/>
                    <a:pt x="146" y="6"/>
                    <a:pt x="122" y="17"/>
                  </a:cubicBezTo>
                  <a:cubicBezTo>
                    <a:pt x="95" y="30"/>
                    <a:pt x="71" y="46"/>
                    <a:pt x="48" y="66"/>
                  </a:cubicBezTo>
                  <a:cubicBezTo>
                    <a:pt x="14" y="97"/>
                    <a:pt x="0" y="134"/>
                    <a:pt x="4" y="179"/>
                  </a:cubicBezTo>
                  <a:cubicBezTo>
                    <a:pt x="5" y="190"/>
                    <a:pt x="6" y="201"/>
                    <a:pt x="8" y="212"/>
                  </a:cubicBezTo>
                  <a:cubicBezTo>
                    <a:pt x="18" y="256"/>
                    <a:pt x="37" y="293"/>
                    <a:pt x="73" y="321"/>
                  </a:cubicBezTo>
                  <a:cubicBezTo>
                    <a:pt x="98" y="341"/>
                    <a:pt x="127" y="352"/>
                    <a:pt x="160" y="354"/>
                  </a:cubicBezTo>
                  <a:cubicBezTo>
                    <a:pt x="163" y="354"/>
                    <a:pt x="166" y="354"/>
                    <a:pt x="168" y="354"/>
                  </a:cubicBezTo>
                  <a:cubicBezTo>
                    <a:pt x="212" y="354"/>
                    <a:pt x="255" y="347"/>
                    <a:pt x="295" y="328"/>
                  </a:cubicBezTo>
                  <a:cubicBezTo>
                    <a:pt x="325" y="314"/>
                    <a:pt x="349" y="292"/>
                    <a:pt x="365" y="260"/>
                  </a:cubicBezTo>
                  <a:cubicBezTo>
                    <a:pt x="387" y="214"/>
                    <a:pt x="388" y="168"/>
                    <a:pt x="375" y="122"/>
                  </a:cubicBezTo>
                  <a:cubicBezTo>
                    <a:pt x="365" y="86"/>
                    <a:pt x="342" y="56"/>
                    <a:pt x="310" y="37"/>
                  </a:cubicBezTo>
                  <a:cubicBezTo>
                    <a:pt x="291" y="25"/>
                    <a:pt x="270" y="16"/>
                    <a:pt x="248" y="9"/>
                  </a:cubicBezTo>
                  <a:cubicBezTo>
                    <a:pt x="230" y="3"/>
                    <a:pt x="212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6"/>
            <p:cNvSpPr/>
            <p:nvPr/>
          </p:nvSpPr>
          <p:spPr>
            <a:xfrm>
              <a:off x="6577309" y="3961349"/>
              <a:ext cx="50451" cy="50022"/>
            </a:xfrm>
            <a:custGeom>
              <a:avLst/>
              <a:gdLst/>
              <a:ahLst/>
              <a:cxnLst/>
              <a:rect l="l" t="t" r="r" b="b"/>
              <a:pathLst>
                <a:path w="470" h="466" extrusionOk="0">
                  <a:moveTo>
                    <a:pt x="243" y="0"/>
                  </a:moveTo>
                  <a:cubicBezTo>
                    <a:pt x="236" y="0"/>
                    <a:pt x="229" y="0"/>
                    <a:pt x="222" y="1"/>
                  </a:cubicBezTo>
                  <a:cubicBezTo>
                    <a:pt x="207" y="1"/>
                    <a:pt x="194" y="7"/>
                    <a:pt x="181" y="11"/>
                  </a:cubicBezTo>
                  <a:cubicBezTo>
                    <a:pt x="144" y="23"/>
                    <a:pt x="114" y="44"/>
                    <a:pt x="88" y="74"/>
                  </a:cubicBezTo>
                  <a:cubicBezTo>
                    <a:pt x="70" y="96"/>
                    <a:pt x="52" y="120"/>
                    <a:pt x="38" y="147"/>
                  </a:cubicBezTo>
                  <a:cubicBezTo>
                    <a:pt x="21" y="182"/>
                    <a:pt x="4" y="219"/>
                    <a:pt x="1" y="261"/>
                  </a:cubicBezTo>
                  <a:cubicBezTo>
                    <a:pt x="1" y="269"/>
                    <a:pt x="0" y="277"/>
                    <a:pt x="3" y="285"/>
                  </a:cubicBezTo>
                  <a:cubicBezTo>
                    <a:pt x="14" y="316"/>
                    <a:pt x="29" y="345"/>
                    <a:pt x="53" y="371"/>
                  </a:cubicBezTo>
                  <a:cubicBezTo>
                    <a:pt x="71" y="389"/>
                    <a:pt x="93" y="402"/>
                    <a:pt x="114" y="417"/>
                  </a:cubicBezTo>
                  <a:cubicBezTo>
                    <a:pt x="156" y="443"/>
                    <a:pt x="201" y="462"/>
                    <a:pt x="252" y="465"/>
                  </a:cubicBezTo>
                  <a:cubicBezTo>
                    <a:pt x="254" y="465"/>
                    <a:pt x="257" y="465"/>
                    <a:pt x="259" y="465"/>
                  </a:cubicBezTo>
                  <a:cubicBezTo>
                    <a:pt x="273" y="465"/>
                    <a:pt x="287" y="462"/>
                    <a:pt x="301" y="459"/>
                  </a:cubicBezTo>
                  <a:cubicBezTo>
                    <a:pt x="333" y="451"/>
                    <a:pt x="356" y="430"/>
                    <a:pt x="377" y="410"/>
                  </a:cubicBezTo>
                  <a:cubicBezTo>
                    <a:pt x="389" y="398"/>
                    <a:pt x="399" y="386"/>
                    <a:pt x="405" y="372"/>
                  </a:cubicBezTo>
                  <a:cubicBezTo>
                    <a:pt x="414" y="352"/>
                    <a:pt x="425" y="333"/>
                    <a:pt x="435" y="313"/>
                  </a:cubicBezTo>
                  <a:cubicBezTo>
                    <a:pt x="445" y="296"/>
                    <a:pt x="454" y="277"/>
                    <a:pt x="459" y="257"/>
                  </a:cubicBezTo>
                  <a:cubicBezTo>
                    <a:pt x="465" y="235"/>
                    <a:pt x="469" y="211"/>
                    <a:pt x="464" y="190"/>
                  </a:cubicBezTo>
                  <a:cubicBezTo>
                    <a:pt x="456" y="153"/>
                    <a:pt x="442" y="118"/>
                    <a:pt x="415" y="89"/>
                  </a:cubicBezTo>
                  <a:cubicBezTo>
                    <a:pt x="386" y="59"/>
                    <a:pt x="353" y="34"/>
                    <a:pt x="314" y="16"/>
                  </a:cubicBezTo>
                  <a:cubicBezTo>
                    <a:pt x="291" y="4"/>
                    <a:pt x="267" y="0"/>
                    <a:pt x="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6"/>
            <p:cNvSpPr/>
            <p:nvPr/>
          </p:nvSpPr>
          <p:spPr>
            <a:xfrm>
              <a:off x="6580636" y="3841448"/>
              <a:ext cx="45835" cy="46050"/>
            </a:xfrm>
            <a:custGeom>
              <a:avLst/>
              <a:gdLst/>
              <a:ahLst/>
              <a:cxnLst/>
              <a:rect l="l" t="t" r="r" b="b"/>
              <a:pathLst>
                <a:path w="427" h="429" extrusionOk="0">
                  <a:moveTo>
                    <a:pt x="248" y="0"/>
                  </a:moveTo>
                  <a:cubicBezTo>
                    <a:pt x="227" y="0"/>
                    <a:pt x="207" y="0"/>
                    <a:pt x="182" y="4"/>
                  </a:cubicBezTo>
                  <a:cubicBezTo>
                    <a:pt x="141" y="5"/>
                    <a:pt x="102" y="23"/>
                    <a:pt x="65" y="45"/>
                  </a:cubicBezTo>
                  <a:cubicBezTo>
                    <a:pt x="34" y="64"/>
                    <a:pt x="11" y="89"/>
                    <a:pt x="6" y="126"/>
                  </a:cubicBezTo>
                  <a:cubicBezTo>
                    <a:pt x="2" y="153"/>
                    <a:pt x="0" y="179"/>
                    <a:pt x="7" y="205"/>
                  </a:cubicBezTo>
                  <a:cubicBezTo>
                    <a:pt x="13" y="229"/>
                    <a:pt x="20" y="251"/>
                    <a:pt x="27" y="274"/>
                  </a:cubicBezTo>
                  <a:cubicBezTo>
                    <a:pt x="34" y="301"/>
                    <a:pt x="45" y="327"/>
                    <a:pt x="62" y="351"/>
                  </a:cubicBezTo>
                  <a:cubicBezTo>
                    <a:pt x="89" y="392"/>
                    <a:pt x="128" y="415"/>
                    <a:pt x="175" y="425"/>
                  </a:cubicBezTo>
                  <a:cubicBezTo>
                    <a:pt x="185" y="427"/>
                    <a:pt x="195" y="429"/>
                    <a:pt x="204" y="429"/>
                  </a:cubicBezTo>
                  <a:cubicBezTo>
                    <a:pt x="218" y="429"/>
                    <a:pt x="231" y="426"/>
                    <a:pt x="245" y="421"/>
                  </a:cubicBezTo>
                  <a:cubicBezTo>
                    <a:pt x="258" y="415"/>
                    <a:pt x="272" y="411"/>
                    <a:pt x="287" y="407"/>
                  </a:cubicBezTo>
                  <a:cubicBezTo>
                    <a:pt x="332" y="393"/>
                    <a:pt x="367" y="367"/>
                    <a:pt x="391" y="326"/>
                  </a:cubicBezTo>
                  <a:cubicBezTo>
                    <a:pt x="414" y="291"/>
                    <a:pt x="421" y="252"/>
                    <a:pt x="424" y="211"/>
                  </a:cubicBezTo>
                  <a:cubicBezTo>
                    <a:pt x="427" y="161"/>
                    <a:pt x="413" y="118"/>
                    <a:pt x="384" y="78"/>
                  </a:cubicBezTo>
                  <a:cubicBezTo>
                    <a:pt x="372" y="62"/>
                    <a:pt x="356" y="47"/>
                    <a:pt x="341" y="34"/>
                  </a:cubicBezTo>
                  <a:cubicBezTo>
                    <a:pt x="313" y="12"/>
                    <a:pt x="284" y="1"/>
                    <a:pt x="2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6"/>
            <p:cNvSpPr/>
            <p:nvPr/>
          </p:nvSpPr>
          <p:spPr>
            <a:xfrm>
              <a:off x="6628618" y="3975626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8" y="1"/>
                  </a:moveTo>
                  <a:cubicBezTo>
                    <a:pt x="236" y="1"/>
                    <a:pt x="215" y="5"/>
                    <a:pt x="194" y="13"/>
                  </a:cubicBezTo>
                  <a:cubicBezTo>
                    <a:pt x="128" y="35"/>
                    <a:pt x="77" y="77"/>
                    <a:pt x="36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7"/>
                    <a:pt x="27" y="312"/>
                    <a:pt x="39" y="337"/>
                  </a:cubicBezTo>
                  <a:cubicBezTo>
                    <a:pt x="50" y="360"/>
                    <a:pt x="62" y="381"/>
                    <a:pt x="82" y="396"/>
                  </a:cubicBezTo>
                  <a:cubicBezTo>
                    <a:pt x="116" y="421"/>
                    <a:pt x="152" y="436"/>
                    <a:pt x="192" y="436"/>
                  </a:cubicBezTo>
                  <a:cubicBezTo>
                    <a:pt x="202" y="436"/>
                    <a:pt x="211" y="435"/>
                    <a:pt x="221" y="433"/>
                  </a:cubicBezTo>
                  <a:cubicBezTo>
                    <a:pt x="228" y="432"/>
                    <a:pt x="235" y="431"/>
                    <a:pt x="241" y="430"/>
                  </a:cubicBezTo>
                  <a:cubicBezTo>
                    <a:pt x="268" y="426"/>
                    <a:pt x="291" y="416"/>
                    <a:pt x="313" y="397"/>
                  </a:cubicBezTo>
                  <a:cubicBezTo>
                    <a:pt x="347" y="368"/>
                    <a:pt x="378" y="333"/>
                    <a:pt x="404" y="294"/>
                  </a:cubicBezTo>
                  <a:cubicBezTo>
                    <a:pt x="419" y="272"/>
                    <a:pt x="430" y="246"/>
                    <a:pt x="439" y="219"/>
                  </a:cubicBezTo>
                  <a:cubicBezTo>
                    <a:pt x="441" y="211"/>
                    <a:pt x="443" y="204"/>
                    <a:pt x="442" y="196"/>
                  </a:cubicBezTo>
                  <a:cubicBezTo>
                    <a:pt x="440" y="164"/>
                    <a:pt x="431" y="134"/>
                    <a:pt x="414" y="107"/>
                  </a:cubicBezTo>
                  <a:cubicBezTo>
                    <a:pt x="390" y="69"/>
                    <a:pt x="358" y="41"/>
                    <a:pt x="322" y="17"/>
                  </a:cubicBezTo>
                  <a:cubicBezTo>
                    <a:pt x="310" y="8"/>
                    <a:pt x="295" y="4"/>
                    <a:pt x="281" y="2"/>
                  </a:cubicBezTo>
                  <a:cubicBezTo>
                    <a:pt x="273" y="1"/>
                    <a:pt x="266" y="1"/>
                    <a:pt x="2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6"/>
            <p:cNvSpPr/>
            <p:nvPr/>
          </p:nvSpPr>
          <p:spPr>
            <a:xfrm>
              <a:off x="6656635" y="3670773"/>
              <a:ext cx="47445" cy="46694"/>
            </a:xfrm>
            <a:custGeom>
              <a:avLst/>
              <a:gdLst/>
              <a:ahLst/>
              <a:cxnLst/>
              <a:rect l="l" t="t" r="r" b="b"/>
              <a:pathLst>
                <a:path w="442" h="435" extrusionOk="0">
                  <a:moveTo>
                    <a:pt x="259" y="0"/>
                  </a:moveTo>
                  <a:cubicBezTo>
                    <a:pt x="237" y="0"/>
                    <a:pt x="216" y="5"/>
                    <a:pt x="194" y="12"/>
                  </a:cubicBezTo>
                  <a:cubicBezTo>
                    <a:pt x="127" y="34"/>
                    <a:pt x="77" y="77"/>
                    <a:pt x="35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6"/>
                    <a:pt x="26" y="313"/>
                    <a:pt x="38" y="337"/>
                  </a:cubicBezTo>
                  <a:cubicBezTo>
                    <a:pt x="50" y="359"/>
                    <a:pt x="62" y="380"/>
                    <a:pt x="82" y="396"/>
                  </a:cubicBezTo>
                  <a:cubicBezTo>
                    <a:pt x="115" y="421"/>
                    <a:pt x="151" y="435"/>
                    <a:pt x="191" y="435"/>
                  </a:cubicBezTo>
                  <a:cubicBezTo>
                    <a:pt x="201" y="435"/>
                    <a:pt x="210" y="434"/>
                    <a:pt x="221" y="433"/>
                  </a:cubicBezTo>
                  <a:cubicBezTo>
                    <a:pt x="227" y="432"/>
                    <a:pt x="234" y="432"/>
                    <a:pt x="241" y="431"/>
                  </a:cubicBezTo>
                  <a:cubicBezTo>
                    <a:pt x="268" y="425"/>
                    <a:pt x="291" y="415"/>
                    <a:pt x="312" y="398"/>
                  </a:cubicBezTo>
                  <a:cubicBezTo>
                    <a:pt x="347" y="367"/>
                    <a:pt x="377" y="332"/>
                    <a:pt x="404" y="293"/>
                  </a:cubicBezTo>
                  <a:cubicBezTo>
                    <a:pt x="419" y="271"/>
                    <a:pt x="430" y="245"/>
                    <a:pt x="438" y="219"/>
                  </a:cubicBezTo>
                  <a:cubicBezTo>
                    <a:pt x="441" y="211"/>
                    <a:pt x="442" y="203"/>
                    <a:pt x="442" y="196"/>
                  </a:cubicBezTo>
                  <a:cubicBezTo>
                    <a:pt x="440" y="163"/>
                    <a:pt x="430" y="135"/>
                    <a:pt x="414" y="107"/>
                  </a:cubicBezTo>
                  <a:cubicBezTo>
                    <a:pt x="390" y="69"/>
                    <a:pt x="358" y="41"/>
                    <a:pt x="322" y="16"/>
                  </a:cubicBezTo>
                  <a:cubicBezTo>
                    <a:pt x="310" y="8"/>
                    <a:pt x="295" y="4"/>
                    <a:pt x="280" y="2"/>
                  </a:cubicBezTo>
                  <a:cubicBezTo>
                    <a:pt x="273" y="1"/>
                    <a:pt x="266" y="0"/>
                    <a:pt x="2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6"/>
            <p:cNvSpPr/>
            <p:nvPr/>
          </p:nvSpPr>
          <p:spPr>
            <a:xfrm>
              <a:off x="6610155" y="3804951"/>
              <a:ext cx="41864" cy="43581"/>
            </a:xfrm>
            <a:custGeom>
              <a:avLst/>
              <a:gdLst/>
              <a:ahLst/>
              <a:cxnLst/>
              <a:rect l="l" t="t" r="r" b="b"/>
              <a:pathLst>
                <a:path w="390" h="406" extrusionOk="0">
                  <a:moveTo>
                    <a:pt x="172" y="0"/>
                  </a:moveTo>
                  <a:cubicBezTo>
                    <a:pt x="161" y="0"/>
                    <a:pt x="151" y="1"/>
                    <a:pt x="140" y="3"/>
                  </a:cubicBezTo>
                  <a:cubicBezTo>
                    <a:pt x="91" y="10"/>
                    <a:pt x="53" y="32"/>
                    <a:pt x="24" y="72"/>
                  </a:cubicBezTo>
                  <a:cubicBezTo>
                    <a:pt x="13" y="86"/>
                    <a:pt x="8" y="103"/>
                    <a:pt x="5" y="120"/>
                  </a:cubicBezTo>
                  <a:cubicBezTo>
                    <a:pt x="0" y="143"/>
                    <a:pt x="4" y="164"/>
                    <a:pt x="7" y="188"/>
                  </a:cubicBezTo>
                  <a:cubicBezTo>
                    <a:pt x="10" y="215"/>
                    <a:pt x="16" y="246"/>
                    <a:pt x="28" y="274"/>
                  </a:cubicBezTo>
                  <a:cubicBezTo>
                    <a:pt x="46" y="317"/>
                    <a:pt x="73" y="353"/>
                    <a:pt x="113" y="377"/>
                  </a:cubicBezTo>
                  <a:cubicBezTo>
                    <a:pt x="140" y="395"/>
                    <a:pt x="169" y="406"/>
                    <a:pt x="200" y="406"/>
                  </a:cubicBezTo>
                  <a:cubicBezTo>
                    <a:pt x="209" y="406"/>
                    <a:pt x="218" y="405"/>
                    <a:pt x="228" y="403"/>
                  </a:cubicBezTo>
                  <a:cubicBezTo>
                    <a:pt x="264" y="396"/>
                    <a:pt x="294" y="380"/>
                    <a:pt x="317" y="350"/>
                  </a:cubicBezTo>
                  <a:cubicBezTo>
                    <a:pt x="328" y="333"/>
                    <a:pt x="340" y="316"/>
                    <a:pt x="350" y="297"/>
                  </a:cubicBezTo>
                  <a:cubicBezTo>
                    <a:pt x="366" y="267"/>
                    <a:pt x="379" y="235"/>
                    <a:pt x="384" y="200"/>
                  </a:cubicBezTo>
                  <a:cubicBezTo>
                    <a:pt x="389" y="168"/>
                    <a:pt x="386" y="137"/>
                    <a:pt x="369" y="109"/>
                  </a:cubicBezTo>
                  <a:cubicBezTo>
                    <a:pt x="353" y="84"/>
                    <a:pt x="332" y="63"/>
                    <a:pt x="306" y="49"/>
                  </a:cubicBezTo>
                  <a:cubicBezTo>
                    <a:pt x="293" y="41"/>
                    <a:pt x="281" y="35"/>
                    <a:pt x="270" y="28"/>
                  </a:cubicBezTo>
                  <a:cubicBezTo>
                    <a:pt x="238" y="9"/>
                    <a:pt x="206" y="0"/>
                    <a:pt x="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6"/>
            <p:cNvSpPr/>
            <p:nvPr/>
          </p:nvSpPr>
          <p:spPr>
            <a:xfrm>
              <a:off x="6566252" y="3800228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201" y="0"/>
                  </a:moveTo>
                  <a:cubicBezTo>
                    <a:pt x="197" y="0"/>
                    <a:pt x="194" y="1"/>
                    <a:pt x="190" y="1"/>
                  </a:cubicBezTo>
                  <a:cubicBezTo>
                    <a:pt x="118" y="14"/>
                    <a:pt x="70" y="38"/>
                    <a:pt x="37" y="87"/>
                  </a:cubicBezTo>
                  <a:cubicBezTo>
                    <a:pt x="16" y="118"/>
                    <a:pt x="8" y="154"/>
                    <a:pt x="4" y="191"/>
                  </a:cubicBezTo>
                  <a:cubicBezTo>
                    <a:pt x="0" y="224"/>
                    <a:pt x="9" y="253"/>
                    <a:pt x="21" y="282"/>
                  </a:cubicBezTo>
                  <a:cubicBezTo>
                    <a:pt x="25" y="289"/>
                    <a:pt x="29" y="296"/>
                    <a:pt x="34" y="302"/>
                  </a:cubicBezTo>
                  <a:cubicBezTo>
                    <a:pt x="62" y="337"/>
                    <a:pt x="98" y="362"/>
                    <a:pt x="143" y="373"/>
                  </a:cubicBezTo>
                  <a:cubicBezTo>
                    <a:pt x="164" y="378"/>
                    <a:pt x="185" y="380"/>
                    <a:pt x="206" y="380"/>
                  </a:cubicBezTo>
                  <a:cubicBezTo>
                    <a:pt x="223" y="380"/>
                    <a:pt x="240" y="379"/>
                    <a:pt x="258" y="376"/>
                  </a:cubicBezTo>
                  <a:cubicBezTo>
                    <a:pt x="295" y="370"/>
                    <a:pt x="325" y="353"/>
                    <a:pt x="349" y="325"/>
                  </a:cubicBezTo>
                  <a:cubicBezTo>
                    <a:pt x="354" y="319"/>
                    <a:pt x="358" y="312"/>
                    <a:pt x="364" y="307"/>
                  </a:cubicBezTo>
                  <a:cubicBezTo>
                    <a:pt x="374" y="299"/>
                    <a:pt x="379" y="288"/>
                    <a:pt x="381" y="277"/>
                  </a:cubicBezTo>
                  <a:cubicBezTo>
                    <a:pt x="390" y="235"/>
                    <a:pt x="394" y="193"/>
                    <a:pt x="385" y="151"/>
                  </a:cubicBezTo>
                  <a:cubicBezTo>
                    <a:pt x="378" y="112"/>
                    <a:pt x="360" y="78"/>
                    <a:pt x="327" y="55"/>
                  </a:cubicBezTo>
                  <a:cubicBezTo>
                    <a:pt x="309" y="41"/>
                    <a:pt x="291" y="31"/>
                    <a:pt x="271" y="21"/>
                  </a:cubicBezTo>
                  <a:cubicBezTo>
                    <a:pt x="246" y="8"/>
                    <a:pt x="220" y="0"/>
                    <a:pt x="2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36"/>
            <p:cNvSpPr/>
            <p:nvPr/>
          </p:nvSpPr>
          <p:spPr>
            <a:xfrm>
              <a:off x="6480164" y="3721331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203" y="1"/>
                  </a:moveTo>
                  <a:cubicBezTo>
                    <a:pt x="195" y="1"/>
                    <a:pt x="187" y="1"/>
                    <a:pt x="179" y="3"/>
                  </a:cubicBezTo>
                  <a:cubicBezTo>
                    <a:pt x="140" y="7"/>
                    <a:pt x="108" y="26"/>
                    <a:pt x="82" y="56"/>
                  </a:cubicBezTo>
                  <a:cubicBezTo>
                    <a:pt x="70" y="71"/>
                    <a:pt x="60" y="87"/>
                    <a:pt x="51" y="105"/>
                  </a:cubicBezTo>
                  <a:cubicBezTo>
                    <a:pt x="35" y="133"/>
                    <a:pt x="22" y="161"/>
                    <a:pt x="13" y="192"/>
                  </a:cubicBezTo>
                  <a:cubicBezTo>
                    <a:pt x="0" y="236"/>
                    <a:pt x="9" y="276"/>
                    <a:pt x="41" y="310"/>
                  </a:cubicBezTo>
                  <a:cubicBezTo>
                    <a:pt x="65" y="333"/>
                    <a:pt x="94" y="351"/>
                    <a:pt x="127" y="359"/>
                  </a:cubicBezTo>
                  <a:cubicBezTo>
                    <a:pt x="152" y="365"/>
                    <a:pt x="178" y="367"/>
                    <a:pt x="203" y="368"/>
                  </a:cubicBezTo>
                  <a:cubicBezTo>
                    <a:pt x="215" y="368"/>
                    <a:pt x="229" y="367"/>
                    <a:pt x="241" y="362"/>
                  </a:cubicBezTo>
                  <a:cubicBezTo>
                    <a:pt x="266" y="353"/>
                    <a:pt x="290" y="341"/>
                    <a:pt x="312" y="326"/>
                  </a:cubicBezTo>
                  <a:cubicBezTo>
                    <a:pt x="328" y="315"/>
                    <a:pt x="342" y="301"/>
                    <a:pt x="354" y="285"/>
                  </a:cubicBezTo>
                  <a:cubicBezTo>
                    <a:pt x="367" y="263"/>
                    <a:pt x="380" y="241"/>
                    <a:pt x="393" y="219"/>
                  </a:cubicBezTo>
                  <a:cubicBezTo>
                    <a:pt x="400" y="207"/>
                    <a:pt x="405" y="194"/>
                    <a:pt x="404" y="180"/>
                  </a:cubicBezTo>
                  <a:cubicBezTo>
                    <a:pt x="403" y="144"/>
                    <a:pt x="393" y="111"/>
                    <a:pt x="369" y="84"/>
                  </a:cubicBezTo>
                  <a:cubicBezTo>
                    <a:pt x="354" y="65"/>
                    <a:pt x="334" y="49"/>
                    <a:pt x="314" y="36"/>
                  </a:cubicBezTo>
                  <a:cubicBezTo>
                    <a:pt x="279" y="15"/>
                    <a:pt x="242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36"/>
            <p:cNvSpPr/>
            <p:nvPr/>
          </p:nvSpPr>
          <p:spPr>
            <a:xfrm>
              <a:off x="6508395" y="3765234"/>
              <a:ext cx="40361" cy="40361"/>
            </a:xfrm>
            <a:custGeom>
              <a:avLst/>
              <a:gdLst/>
              <a:ahLst/>
              <a:cxnLst/>
              <a:rect l="l" t="t" r="r" b="b"/>
              <a:pathLst>
                <a:path w="376" h="376" extrusionOk="0">
                  <a:moveTo>
                    <a:pt x="195" y="1"/>
                  </a:moveTo>
                  <a:cubicBezTo>
                    <a:pt x="189" y="1"/>
                    <a:pt x="182" y="1"/>
                    <a:pt x="176" y="2"/>
                  </a:cubicBezTo>
                  <a:cubicBezTo>
                    <a:pt x="143" y="6"/>
                    <a:pt x="115" y="18"/>
                    <a:pt x="91" y="41"/>
                  </a:cubicBezTo>
                  <a:cubicBezTo>
                    <a:pt x="57" y="73"/>
                    <a:pt x="29" y="110"/>
                    <a:pt x="14" y="154"/>
                  </a:cubicBezTo>
                  <a:cubicBezTo>
                    <a:pt x="2" y="186"/>
                    <a:pt x="1" y="219"/>
                    <a:pt x="12" y="253"/>
                  </a:cubicBezTo>
                  <a:cubicBezTo>
                    <a:pt x="29" y="300"/>
                    <a:pt x="61" y="334"/>
                    <a:pt x="103" y="357"/>
                  </a:cubicBezTo>
                  <a:cubicBezTo>
                    <a:pt x="125" y="370"/>
                    <a:pt x="149" y="376"/>
                    <a:pt x="174" y="376"/>
                  </a:cubicBezTo>
                  <a:cubicBezTo>
                    <a:pt x="185" y="376"/>
                    <a:pt x="197" y="374"/>
                    <a:pt x="209" y="372"/>
                  </a:cubicBezTo>
                  <a:cubicBezTo>
                    <a:pt x="231" y="366"/>
                    <a:pt x="251" y="357"/>
                    <a:pt x="272" y="347"/>
                  </a:cubicBezTo>
                  <a:cubicBezTo>
                    <a:pt x="313" y="326"/>
                    <a:pt x="340" y="295"/>
                    <a:pt x="356" y="252"/>
                  </a:cubicBezTo>
                  <a:cubicBezTo>
                    <a:pt x="366" y="224"/>
                    <a:pt x="371" y="195"/>
                    <a:pt x="373" y="166"/>
                  </a:cubicBezTo>
                  <a:cubicBezTo>
                    <a:pt x="375" y="120"/>
                    <a:pt x="359" y="83"/>
                    <a:pt x="324" y="54"/>
                  </a:cubicBezTo>
                  <a:cubicBezTo>
                    <a:pt x="316" y="47"/>
                    <a:pt x="307" y="41"/>
                    <a:pt x="298" y="35"/>
                  </a:cubicBezTo>
                  <a:cubicBezTo>
                    <a:pt x="266" y="13"/>
                    <a:pt x="233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36"/>
            <p:cNvSpPr/>
            <p:nvPr/>
          </p:nvSpPr>
          <p:spPr>
            <a:xfrm>
              <a:off x="5414038" y="3810640"/>
              <a:ext cx="50344" cy="49914"/>
            </a:xfrm>
            <a:custGeom>
              <a:avLst/>
              <a:gdLst/>
              <a:ahLst/>
              <a:cxnLst/>
              <a:rect l="l" t="t" r="r" b="b"/>
              <a:pathLst>
                <a:path w="469" h="465" extrusionOk="0">
                  <a:moveTo>
                    <a:pt x="208" y="0"/>
                  </a:moveTo>
                  <a:cubicBezTo>
                    <a:pt x="195" y="0"/>
                    <a:pt x="181" y="2"/>
                    <a:pt x="168" y="6"/>
                  </a:cubicBezTo>
                  <a:cubicBezTo>
                    <a:pt x="137" y="14"/>
                    <a:pt x="115" y="34"/>
                    <a:pt x="92" y="56"/>
                  </a:cubicBezTo>
                  <a:cubicBezTo>
                    <a:pt x="80" y="66"/>
                    <a:pt x="71" y="79"/>
                    <a:pt x="64" y="94"/>
                  </a:cubicBezTo>
                  <a:cubicBezTo>
                    <a:pt x="55" y="113"/>
                    <a:pt x="44" y="132"/>
                    <a:pt x="35" y="151"/>
                  </a:cubicBezTo>
                  <a:cubicBezTo>
                    <a:pt x="24" y="170"/>
                    <a:pt x="16" y="188"/>
                    <a:pt x="10" y="209"/>
                  </a:cubicBezTo>
                  <a:cubicBezTo>
                    <a:pt x="4" y="231"/>
                    <a:pt x="1" y="254"/>
                    <a:pt x="5" y="276"/>
                  </a:cubicBezTo>
                  <a:cubicBezTo>
                    <a:pt x="13" y="312"/>
                    <a:pt x="28" y="348"/>
                    <a:pt x="54" y="375"/>
                  </a:cubicBezTo>
                  <a:cubicBezTo>
                    <a:pt x="84" y="406"/>
                    <a:pt x="117" y="432"/>
                    <a:pt x="157" y="450"/>
                  </a:cubicBezTo>
                  <a:cubicBezTo>
                    <a:pt x="179" y="460"/>
                    <a:pt x="203" y="465"/>
                    <a:pt x="226" y="465"/>
                  </a:cubicBezTo>
                  <a:cubicBezTo>
                    <a:pt x="233" y="465"/>
                    <a:pt x="240" y="464"/>
                    <a:pt x="248" y="463"/>
                  </a:cubicBezTo>
                  <a:cubicBezTo>
                    <a:pt x="249" y="463"/>
                    <a:pt x="250" y="464"/>
                    <a:pt x="251" y="464"/>
                  </a:cubicBezTo>
                  <a:cubicBezTo>
                    <a:pt x="265" y="464"/>
                    <a:pt x="276" y="457"/>
                    <a:pt x="289" y="453"/>
                  </a:cubicBezTo>
                  <a:cubicBezTo>
                    <a:pt x="325" y="442"/>
                    <a:pt x="355" y="420"/>
                    <a:pt x="381" y="392"/>
                  </a:cubicBezTo>
                  <a:cubicBezTo>
                    <a:pt x="399" y="369"/>
                    <a:pt x="418" y="346"/>
                    <a:pt x="431" y="319"/>
                  </a:cubicBezTo>
                  <a:cubicBezTo>
                    <a:pt x="448" y="282"/>
                    <a:pt x="465" y="245"/>
                    <a:pt x="468" y="204"/>
                  </a:cubicBezTo>
                  <a:cubicBezTo>
                    <a:pt x="468" y="196"/>
                    <a:pt x="469" y="188"/>
                    <a:pt x="466" y="181"/>
                  </a:cubicBezTo>
                  <a:cubicBezTo>
                    <a:pt x="455" y="148"/>
                    <a:pt x="440" y="119"/>
                    <a:pt x="417" y="95"/>
                  </a:cubicBezTo>
                  <a:cubicBezTo>
                    <a:pt x="398" y="75"/>
                    <a:pt x="377" y="62"/>
                    <a:pt x="355" y="49"/>
                  </a:cubicBezTo>
                  <a:cubicBezTo>
                    <a:pt x="313" y="22"/>
                    <a:pt x="268" y="3"/>
                    <a:pt x="217" y="1"/>
                  </a:cubicBezTo>
                  <a:cubicBezTo>
                    <a:pt x="214" y="1"/>
                    <a:pt x="211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6"/>
            <p:cNvSpPr/>
            <p:nvPr/>
          </p:nvSpPr>
          <p:spPr>
            <a:xfrm>
              <a:off x="5365519" y="3799584"/>
              <a:ext cx="47553" cy="46694"/>
            </a:xfrm>
            <a:custGeom>
              <a:avLst/>
              <a:gdLst/>
              <a:ahLst/>
              <a:cxnLst/>
              <a:rect l="l" t="t" r="r" b="b"/>
              <a:pathLst>
                <a:path w="443" h="435" extrusionOk="0">
                  <a:moveTo>
                    <a:pt x="252" y="0"/>
                  </a:moveTo>
                  <a:cubicBezTo>
                    <a:pt x="242" y="0"/>
                    <a:pt x="232" y="1"/>
                    <a:pt x="223" y="2"/>
                  </a:cubicBezTo>
                  <a:cubicBezTo>
                    <a:pt x="215" y="3"/>
                    <a:pt x="209" y="3"/>
                    <a:pt x="202" y="4"/>
                  </a:cubicBezTo>
                  <a:cubicBezTo>
                    <a:pt x="176" y="10"/>
                    <a:pt x="152" y="20"/>
                    <a:pt x="130" y="37"/>
                  </a:cubicBezTo>
                  <a:cubicBezTo>
                    <a:pt x="96" y="68"/>
                    <a:pt x="65" y="103"/>
                    <a:pt x="39" y="142"/>
                  </a:cubicBezTo>
                  <a:cubicBezTo>
                    <a:pt x="24" y="164"/>
                    <a:pt x="13" y="190"/>
                    <a:pt x="5" y="216"/>
                  </a:cubicBezTo>
                  <a:cubicBezTo>
                    <a:pt x="3" y="223"/>
                    <a:pt x="0" y="231"/>
                    <a:pt x="1" y="239"/>
                  </a:cubicBezTo>
                  <a:cubicBezTo>
                    <a:pt x="4" y="272"/>
                    <a:pt x="12" y="300"/>
                    <a:pt x="29" y="328"/>
                  </a:cubicBezTo>
                  <a:cubicBezTo>
                    <a:pt x="53" y="366"/>
                    <a:pt x="85" y="393"/>
                    <a:pt x="121" y="419"/>
                  </a:cubicBezTo>
                  <a:cubicBezTo>
                    <a:pt x="134" y="427"/>
                    <a:pt x="148" y="431"/>
                    <a:pt x="162" y="433"/>
                  </a:cubicBezTo>
                  <a:cubicBezTo>
                    <a:pt x="169" y="434"/>
                    <a:pt x="176" y="435"/>
                    <a:pt x="183" y="435"/>
                  </a:cubicBezTo>
                  <a:cubicBezTo>
                    <a:pt x="206" y="435"/>
                    <a:pt x="227" y="430"/>
                    <a:pt x="249" y="423"/>
                  </a:cubicBezTo>
                  <a:cubicBezTo>
                    <a:pt x="315" y="401"/>
                    <a:pt x="366" y="358"/>
                    <a:pt x="407" y="304"/>
                  </a:cubicBezTo>
                  <a:cubicBezTo>
                    <a:pt x="437" y="265"/>
                    <a:pt x="443" y="221"/>
                    <a:pt x="432" y="175"/>
                  </a:cubicBezTo>
                  <a:cubicBezTo>
                    <a:pt x="426" y="149"/>
                    <a:pt x="416" y="122"/>
                    <a:pt x="404" y="98"/>
                  </a:cubicBezTo>
                  <a:cubicBezTo>
                    <a:pt x="394" y="76"/>
                    <a:pt x="381" y="55"/>
                    <a:pt x="361" y="39"/>
                  </a:cubicBezTo>
                  <a:cubicBezTo>
                    <a:pt x="328" y="14"/>
                    <a:pt x="291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6"/>
            <p:cNvSpPr/>
            <p:nvPr/>
          </p:nvSpPr>
          <p:spPr>
            <a:xfrm>
              <a:off x="5337610" y="4104329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0" y="1"/>
                  </a:moveTo>
                  <a:cubicBezTo>
                    <a:pt x="241" y="1"/>
                    <a:pt x="231" y="1"/>
                    <a:pt x="222" y="3"/>
                  </a:cubicBezTo>
                  <a:cubicBezTo>
                    <a:pt x="215" y="4"/>
                    <a:pt x="208" y="5"/>
                    <a:pt x="201" y="6"/>
                  </a:cubicBezTo>
                  <a:cubicBezTo>
                    <a:pt x="174" y="10"/>
                    <a:pt x="151" y="20"/>
                    <a:pt x="130" y="39"/>
                  </a:cubicBezTo>
                  <a:cubicBezTo>
                    <a:pt x="95" y="69"/>
                    <a:pt x="65" y="103"/>
                    <a:pt x="39" y="142"/>
                  </a:cubicBezTo>
                  <a:cubicBezTo>
                    <a:pt x="24" y="165"/>
                    <a:pt x="12" y="190"/>
                    <a:pt x="5" y="217"/>
                  </a:cubicBezTo>
                  <a:cubicBezTo>
                    <a:pt x="2" y="225"/>
                    <a:pt x="0" y="232"/>
                    <a:pt x="1" y="241"/>
                  </a:cubicBezTo>
                  <a:cubicBezTo>
                    <a:pt x="2" y="272"/>
                    <a:pt x="12" y="302"/>
                    <a:pt x="29" y="330"/>
                  </a:cubicBezTo>
                  <a:cubicBezTo>
                    <a:pt x="52" y="367"/>
                    <a:pt x="84" y="395"/>
                    <a:pt x="120" y="420"/>
                  </a:cubicBezTo>
                  <a:cubicBezTo>
                    <a:pt x="132" y="428"/>
                    <a:pt x="147" y="432"/>
                    <a:pt x="162" y="434"/>
                  </a:cubicBezTo>
                  <a:cubicBezTo>
                    <a:pt x="170" y="435"/>
                    <a:pt x="177" y="436"/>
                    <a:pt x="185" y="436"/>
                  </a:cubicBezTo>
                  <a:cubicBezTo>
                    <a:pt x="207" y="436"/>
                    <a:pt x="228" y="431"/>
                    <a:pt x="249" y="424"/>
                  </a:cubicBezTo>
                  <a:cubicBezTo>
                    <a:pt x="315" y="401"/>
                    <a:pt x="365" y="359"/>
                    <a:pt x="407" y="305"/>
                  </a:cubicBezTo>
                  <a:cubicBezTo>
                    <a:pt x="437" y="267"/>
                    <a:pt x="443" y="222"/>
                    <a:pt x="431" y="176"/>
                  </a:cubicBezTo>
                  <a:cubicBezTo>
                    <a:pt x="425" y="149"/>
                    <a:pt x="416" y="124"/>
                    <a:pt x="404" y="99"/>
                  </a:cubicBezTo>
                  <a:cubicBezTo>
                    <a:pt x="393" y="77"/>
                    <a:pt x="380" y="55"/>
                    <a:pt x="360" y="40"/>
                  </a:cubicBezTo>
                  <a:cubicBezTo>
                    <a:pt x="326" y="15"/>
                    <a:pt x="290" y="1"/>
                    <a:pt x="2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6"/>
            <p:cNvSpPr/>
            <p:nvPr/>
          </p:nvSpPr>
          <p:spPr>
            <a:xfrm>
              <a:off x="5389671" y="3973264"/>
              <a:ext cx="41864" cy="43796"/>
            </a:xfrm>
            <a:custGeom>
              <a:avLst/>
              <a:gdLst/>
              <a:ahLst/>
              <a:cxnLst/>
              <a:rect l="l" t="t" r="r" b="b"/>
              <a:pathLst>
                <a:path w="390" h="408" extrusionOk="0">
                  <a:moveTo>
                    <a:pt x="190" y="1"/>
                  </a:moveTo>
                  <a:cubicBezTo>
                    <a:pt x="181" y="1"/>
                    <a:pt x="172" y="2"/>
                    <a:pt x="162" y="4"/>
                  </a:cubicBezTo>
                  <a:cubicBezTo>
                    <a:pt x="127" y="12"/>
                    <a:pt x="96" y="26"/>
                    <a:pt x="73" y="57"/>
                  </a:cubicBezTo>
                  <a:cubicBezTo>
                    <a:pt x="62" y="74"/>
                    <a:pt x="50" y="92"/>
                    <a:pt x="41" y="109"/>
                  </a:cubicBezTo>
                  <a:cubicBezTo>
                    <a:pt x="24" y="140"/>
                    <a:pt x="12" y="173"/>
                    <a:pt x="6" y="206"/>
                  </a:cubicBezTo>
                  <a:cubicBezTo>
                    <a:pt x="1" y="238"/>
                    <a:pt x="4" y="270"/>
                    <a:pt x="21" y="298"/>
                  </a:cubicBezTo>
                  <a:cubicBezTo>
                    <a:pt x="38" y="323"/>
                    <a:pt x="58" y="344"/>
                    <a:pt x="85" y="359"/>
                  </a:cubicBezTo>
                  <a:cubicBezTo>
                    <a:pt x="97" y="365"/>
                    <a:pt x="109" y="371"/>
                    <a:pt x="120" y="378"/>
                  </a:cubicBezTo>
                  <a:cubicBezTo>
                    <a:pt x="152" y="398"/>
                    <a:pt x="185" y="407"/>
                    <a:pt x="220" y="407"/>
                  </a:cubicBezTo>
                  <a:cubicBezTo>
                    <a:pt x="230" y="407"/>
                    <a:pt x="240" y="407"/>
                    <a:pt x="250" y="405"/>
                  </a:cubicBezTo>
                  <a:cubicBezTo>
                    <a:pt x="300" y="397"/>
                    <a:pt x="337" y="374"/>
                    <a:pt x="366" y="335"/>
                  </a:cubicBezTo>
                  <a:cubicBezTo>
                    <a:pt x="377" y="320"/>
                    <a:pt x="382" y="304"/>
                    <a:pt x="386" y="286"/>
                  </a:cubicBezTo>
                  <a:cubicBezTo>
                    <a:pt x="390" y="265"/>
                    <a:pt x="387" y="243"/>
                    <a:pt x="384" y="219"/>
                  </a:cubicBezTo>
                  <a:cubicBezTo>
                    <a:pt x="381" y="191"/>
                    <a:pt x="374" y="161"/>
                    <a:pt x="362" y="133"/>
                  </a:cubicBezTo>
                  <a:cubicBezTo>
                    <a:pt x="345" y="91"/>
                    <a:pt x="317" y="55"/>
                    <a:pt x="277" y="29"/>
                  </a:cubicBezTo>
                  <a:cubicBezTo>
                    <a:pt x="250" y="13"/>
                    <a:pt x="221" y="1"/>
                    <a:pt x="1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36"/>
            <p:cNvSpPr/>
            <p:nvPr/>
          </p:nvSpPr>
          <p:spPr>
            <a:xfrm>
              <a:off x="5433145" y="3980886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188" y="0"/>
                  </a:moveTo>
                  <a:cubicBezTo>
                    <a:pt x="171" y="0"/>
                    <a:pt x="154" y="2"/>
                    <a:pt x="136" y="4"/>
                  </a:cubicBezTo>
                  <a:cubicBezTo>
                    <a:pt x="99" y="11"/>
                    <a:pt x="70" y="28"/>
                    <a:pt x="45" y="56"/>
                  </a:cubicBezTo>
                  <a:cubicBezTo>
                    <a:pt x="40" y="61"/>
                    <a:pt x="36" y="68"/>
                    <a:pt x="31" y="73"/>
                  </a:cubicBezTo>
                  <a:cubicBezTo>
                    <a:pt x="20" y="81"/>
                    <a:pt x="15" y="91"/>
                    <a:pt x="13" y="104"/>
                  </a:cubicBezTo>
                  <a:cubicBezTo>
                    <a:pt x="4" y="145"/>
                    <a:pt x="0" y="188"/>
                    <a:pt x="9" y="230"/>
                  </a:cubicBezTo>
                  <a:cubicBezTo>
                    <a:pt x="17" y="268"/>
                    <a:pt x="34" y="301"/>
                    <a:pt x="68" y="326"/>
                  </a:cubicBezTo>
                  <a:cubicBezTo>
                    <a:pt x="85" y="338"/>
                    <a:pt x="103" y="349"/>
                    <a:pt x="123" y="360"/>
                  </a:cubicBezTo>
                  <a:cubicBezTo>
                    <a:pt x="148" y="372"/>
                    <a:pt x="174" y="380"/>
                    <a:pt x="193" y="380"/>
                  </a:cubicBezTo>
                  <a:cubicBezTo>
                    <a:pt x="197" y="380"/>
                    <a:pt x="201" y="380"/>
                    <a:pt x="204" y="379"/>
                  </a:cubicBezTo>
                  <a:cubicBezTo>
                    <a:pt x="277" y="367"/>
                    <a:pt x="325" y="342"/>
                    <a:pt x="357" y="293"/>
                  </a:cubicBezTo>
                  <a:cubicBezTo>
                    <a:pt x="378" y="261"/>
                    <a:pt x="386" y="227"/>
                    <a:pt x="390" y="190"/>
                  </a:cubicBezTo>
                  <a:cubicBezTo>
                    <a:pt x="394" y="157"/>
                    <a:pt x="385" y="127"/>
                    <a:pt x="373" y="99"/>
                  </a:cubicBezTo>
                  <a:cubicBezTo>
                    <a:pt x="370" y="91"/>
                    <a:pt x="365" y="84"/>
                    <a:pt x="360" y="78"/>
                  </a:cubicBezTo>
                  <a:cubicBezTo>
                    <a:pt x="332" y="42"/>
                    <a:pt x="296" y="18"/>
                    <a:pt x="251" y="8"/>
                  </a:cubicBezTo>
                  <a:cubicBezTo>
                    <a:pt x="230" y="2"/>
                    <a:pt x="209" y="0"/>
                    <a:pt x="1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36"/>
            <p:cNvSpPr/>
            <p:nvPr/>
          </p:nvSpPr>
          <p:spPr>
            <a:xfrm>
              <a:off x="5518160" y="4061070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195" y="0"/>
                  </a:moveTo>
                  <a:cubicBezTo>
                    <a:pt x="184" y="0"/>
                    <a:pt x="173" y="2"/>
                    <a:pt x="164" y="6"/>
                  </a:cubicBezTo>
                  <a:cubicBezTo>
                    <a:pt x="139" y="16"/>
                    <a:pt x="115" y="26"/>
                    <a:pt x="92" y="42"/>
                  </a:cubicBezTo>
                  <a:cubicBezTo>
                    <a:pt x="76" y="53"/>
                    <a:pt x="62" y="66"/>
                    <a:pt x="52" y="84"/>
                  </a:cubicBezTo>
                  <a:cubicBezTo>
                    <a:pt x="37" y="105"/>
                    <a:pt x="24" y="127"/>
                    <a:pt x="12" y="149"/>
                  </a:cubicBezTo>
                  <a:cubicBezTo>
                    <a:pt x="4" y="161"/>
                    <a:pt x="0" y="175"/>
                    <a:pt x="0" y="189"/>
                  </a:cubicBezTo>
                  <a:cubicBezTo>
                    <a:pt x="1" y="225"/>
                    <a:pt x="12" y="257"/>
                    <a:pt x="35" y="284"/>
                  </a:cubicBezTo>
                  <a:cubicBezTo>
                    <a:pt x="52" y="304"/>
                    <a:pt x="70" y="319"/>
                    <a:pt x="91" y="332"/>
                  </a:cubicBezTo>
                  <a:cubicBezTo>
                    <a:pt x="126" y="353"/>
                    <a:pt x="162" y="368"/>
                    <a:pt x="202" y="368"/>
                  </a:cubicBezTo>
                  <a:cubicBezTo>
                    <a:pt x="210" y="368"/>
                    <a:pt x="218" y="367"/>
                    <a:pt x="226" y="366"/>
                  </a:cubicBezTo>
                  <a:cubicBezTo>
                    <a:pt x="265" y="361"/>
                    <a:pt x="296" y="343"/>
                    <a:pt x="322" y="313"/>
                  </a:cubicBezTo>
                  <a:cubicBezTo>
                    <a:pt x="334" y="298"/>
                    <a:pt x="344" y="280"/>
                    <a:pt x="353" y="263"/>
                  </a:cubicBezTo>
                  <a:cubicBezTo>
                    <a:pt x="369" y="235"/>
                    <a:pt x="382" y="206"/>
                    <a:pt x="391" y="177"/>
                  </a:cubicBezTo>
                  <a:cubicBezTo>
                    <a:pt x="405" y="133"/>
                    <a:pt x="395" y="92"/>
                    <a:pt x="364" y="59"/>
                  </a:cubicBezTo>
                  <a:cubicBezTo>
                    <a:pt x="340" y="34"/>
                    <a:pt x="312" y="17"/>
                    <a:pt x="278" y="10"/>
                  </a:cubicBezTo>
                  <a:cubicBezTo>
                    <a:pt x="252" y="4"/>
                    <a:pt x="227" y="1"/>
                    <a:pt x="201" y="1"/>
                  </a:cubicBezTo>
                  <a:cubicBezTo>
                    <a:pt x="199" y="0"/>
                    <a:pt x="197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36"/>
            <p:cNvSpPr/>
            <p:nvPr/>
          </p:nvSpPr>
          <p:spPr>
            <a:xfrm>
              <a:off x="5493042" y="4016309"/>
              <a:ext cx="40253" cy="40361"/>
            </a:xfrm>
            <a:custGeom>
              <a:avLst/>
              <a:gdLst/>
              <a:ahLst/>
              <a:cxnLst/>
              <a:rect l="l" t="t" r="r" b="b"/>
              <a:pathLst>
                <a:path w="375" h="376" extrusionOk="0">
                  <a:moveTo>
                    <a:pt x="202" y="1"/>
                  </a:moveTo>
                  <a:cubicBezTo>
                    <a:pt x="190" y="1"/>
                    <a:pt x="178" y="2"/>
                    <a:pt x="167" y="5"/>
                  </a:cubicBezTo>
                  <a:cubicBezTo>
                    <a:pt x="144" y="9"/>
                    <a:pt x="124" y="18"/>
                    <a:pt x="103" y="29"/>
                  </a:cubicBezTo>
                  <a:cubicBezTo>
                    <a:pt x="62" y="50"/>
                    <a:pt x="35" y="82"/>
                    <a:pt x="19" y="124"/>
                  </a:cubicBezTo>
                  <a:cubicBezTo>
                    <a:pt x="9" y="151"/>
                    <a:pt x="4" y="180"/>
                    <a:pt x="3" y="211"/>
                  </a:cubicBezTo>
                  <a:cubicBezTo>
                    <a:pt x="1" y="256"/>
                    <a:pt x="16" y="293"/>
                    <a:pt x="51" y="321"/>
                  </a:cubicBezTo>
                  <a:cubicBezTo>
                    <a:pt x="60" y="329"/>
                    <a:pt x="68" y="336"/>
                    <a:pt x="78" y="342"/>
                  </a:cubicBezTo>
                  <a:cubicBezTo>
                    <a:pt x="109" y="362"/>
                    <a:pt x="142" y="375"/>
                    <a:pt x="178" y="375"/>
                  </a:cubicBezTo>
                  <a:cubicBezTo>
                    <a:pt x="185" y="375"/>
                    <a:pt x="192" y="375"/>
                    <a:pt x="200" y="374"/>
                  </a:cubicBezTo>
                  <a:cubicBezTo>
                    <a:pt x="232" y="371"/>
                    <a:pt x="260" y="358"/>
                    <a:pt x="284" y="336"/>
                  </a:cubicBezTo>
                  <a:cubicBezTo>
                    <a:pt x="318" y="303"/>
                    <a:pt x="346" y="266"/>
                    <a:pt x="361" y="222"/>
                  </a:cubicBezTo>
                  <a:cubicBezTo>
                    <a:pt x="374" y="190"/>
                    <a:pt x="375" y="158"/>
                    <a:pt x="363" y="124"/>
                  </a:cubicBezTo>
                  <a:cubicBezTo>
                    <a:pt x="346" y="77"/>
                    <a:pt x="314" y="43"/>
                    <a:pt x="272" y="19"/>
                  </a:cubicBezTo>
                  <a:cubicBezTo>
                    <a:pt x="250" y="7"/>
                    <a:pt x="226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36"/>
            <p:cNvSpPr/>
            <p:nvPr/>
          </p:nvSpPr>
          <p:spPr>
            <a:xfrm>
              <a:off x="6071725" y="3306775"/>
              <a:ext cx="50344" cy="50022"/>
            </a:xfrm>
            <a:custGeom>
              <a:avLst/>
              <a:gdLst/>
              <a:ahLst/>
              <a:cxnLst/>
              <a:rect l="l" t="t" r="r" b="b"/>
              <a:pathLst>
                <a:path w="469" h="466" extrusionOk="0">
                  <a:moveTo>
                    <a:pt x="213" y="1"/>
                  </a:moveTo>
                  <a:cubicBezTo>
                    <a:pt x="206" y="1"/>
                    <a:pt x="199" y="2"/>
                    <a:pt x="192" y="3"/>
                  </a:cubicBezTo>
                  <a:cubicBezTo>
                    <a:pt x="155" y="11"/>
                    <a:pt x="120" y="25"/>
                    <a:pt x="92" y="51"/>
                  </a:cubicBezTo>
                  <a:cubicBezTo>
                    <a:pt x="61" y="81"/>
                    <a:pt x="35" y="115"/>
                    <a:pt x="18" y="154"/>
                  </a:cubicBezTo>
                  <a:cubicBezTo>
                    <a:pt x="4" y="183"/>
                    <a:pt x="1" y="214"/>
                    <a:pt x="4" y="246"/>
                  </a:cubicBezTo>
                  <a:cubicBezTo>
                    <a:pt x="3" y="260"/>
                    <a:pt x="10" y="272"/>
                    <a:pt x="14" y="286"/>
                  </a:cubicBezTo>
                  <a:cubicBezTo>
                    <a:pt x="25" y="323"/>
                    <a:pt x="47" y="353"/>
                    <a:pt x="75" y="378"/>
                  </a:cubicBezTo>
                  <a:cubicBezTo>
                    <a:pt x="98" y="396"/>
                    <a:pt x="121" y="415"/>
                    <a:pt x="148" y="428"/>
                  </a:cubicBezTo>
                  <a:cubicBezTo>
                    <a:pt x="185" y="445"/>
                    <a:pt x="222" y="463"/>
                    <a:pt x="263" y="465"/>
                  </a:cubicBezTo>
                  <a:cubicBezTo>
                    <a:pt x="267" y="465"/>
                    <a:pt x="271" y="465"/>
                    <a:pt x="275" y="465"/>
                  </a:cubicBezTo>
                  <a:cubicBezTo>
                    <a:pt x="279" y="465"/>
                    <a:pt x="283" y="465"/>
                    <a:pt x="286" y="464"/>
                  </a:cubicBezTo>
                  <a:cubicBezTo>
                    <a:pt x="319" y="453"/>
                    <a:pt x="348" y="437"/>
                    <a:pt x="372" y="414"/>
                  </a:cubicBezTo>
                  <a:cubicBezTo>
                    <a:pt x="392" y="395"/>
                    <a:pt x="405" y="374"/>
                    <a:pt x="418" y="352"/>
                  </a:cubicBezTo>
                  <a:cubicBezTo>
                    <a:pt x="445" y="310"/>
                    <a:pt x="464" y="265"/>
                    <a:pt x="467" y="215"/>
                  </a:cubicBezTo>
                  <a:cubicBezTo>
                    <a:pt x="468" y="198"/>
                    <a:pt x="465" y="181"/>
                    <a:pt x="461" y="165"/>
                  </a:cubicBezTo>
                  <a:cubicBezTo>
                    <a:pt x="453" y="134"/>
                    <a:pt x="433" y="112"/>
                    <a:pt x="411" y="89"/>
                  </a:cubicBezTo>
                  <a:cubicBezTo>
                    <a:pt x="401" y="78"/>
                    <a:pt x="388" y="69"/>
                    <a:pt x="373" y="62"/>
                  </a:cubicBezTo>
                  <a:cubicBezTo>
                    <a:pt x="354" y="52"/>
                    <a:pt x="335" y="42"/>
                    <a:pt x="316" y="32"/>
                  </a:cubicBezTo>
                  <a:cubicBezTo>
                    <a:pt x="297" y="22"/>
                    <a:pt x="279" y="14"/>
                    <a:pt x="258" y="8"/>
                  </a:cubicBezTo>
                  <a:cubicBezTo>
                    <a:pt x="244" y="4"/>
                    <a:pt x="228" y="1"/>
                    <a:pt x="2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36"/>
            <p:cNvSpPr/>
            <p:nvPr/>
          </p:nvSpPr>
          <p:spPr>
            <a:xfrm>
              <a:off x="5951931" y="3307955"/>
              <a:ext cx="46265" cy="45406"/>
            </a:xfrm>
            <a:custGeom>
              <a:avLst/>
              <a:gdLst/>
              <a:ahLst/>
              <a:cxnLst/>
              <a:rect l="l" t="t" r="r" b="b"/>
              <a:pathLst>
                <a:path w="431" h="423" extrusionOk="0">
                  <a:moveTo>
                    <a:pt x="195" y="1"/>
                  </a:moveTo>
                  <a:cubicBezTo>
                    <a:pt x="153" y="1"/>
                    <a:pt x="114" y="15"/>
                    <a:pt x="80" y="40"/>
                  </a:cubicBezTo>
                  <a:cubicBezTo>
                    <a:pt x="62" y="53"/>
                    <a:pt x="49" y="68"/>
                    <a:pt x="36" y="84"/>
                  </a:cubicBezTo>
                  <a:cubicBezTo>
                    <a:pt x="13" y="111"/>
                    <a:pt x="2" y="142"/>
                    <a:pt x="2" y="177"/>
                  </a:cubicBezTo>
                  <a:cubicBezTo>
                    <a:pt x="1" y="198"/>
                    <a:pt x="2" y="218"/>
                    <a:pt x="5" y="242"/>
                  </a:cubicBezTo>
                  <a:cubicBezTo>
                    <a:pt x="7" y="283"/>
                    <a:pt x="23" y="323"/>
                    <a:pt x="47" y="360"/>
                  </a:cubicBezTo>
                  <a:cubicBezTo>
                    <a:pt x="65" y="390"/>
                    <a:pt x="91" y="413"/>
                    <a:pt x="128" y="419"/>
                  </a:cubicBezTo>
                  <a:cubicBezTo>
                    <a:pt x="140" y="421"/>
                    <a:pt x="152" y="422"/>
                    <a:pt x="165" y="422"/>
                  </a:cubicBezTo>
                  <a:cubicBezTo>
                    <a:pt x="179" y="422"/>
                    <a:pt x="193" y="421"/>
                    <a:pt x="206" y="417"/>
                  </a:cubicBezTo>
                  <a:cubicBezTo>
                    <a:pt x="229" y="411"/>
                    <a:pt x="252" y="405"/>
                    <a:pt x="275" y="399"/>
                  </a:cubicBezTo>
                  <a:cubicBezTo>
                    <a:pt x="303" y="390"/>
                    <a:pt x="328" y="379"/>
                    <a:pt x="352" y="363"/>
                  </a:cubicBezTo>
                  <a:cubicBezTo>
                    <a:pt x="393" y="335"/>
                    <a:pt x="416" y="297"/>
                    <a:pt x="427" y="250"/>
                  </a:cubicBezTo>
                  <a:cubicBezTo>
                    <a:pt x="431" y="227"/>
                    <a:pt x="431" y="203"/>
                    <a:pt x="421" y="181"/>
                  </a:cubicBezTo>
                  <a:cubicBezTo>
                    <a:pt x="416" y="166"/>
                    <a:pt x="412" y="152"/>
                    <a:pt x="408" y="138"/>
                  </a:cubicBezTo>
                  <a:cubicBezTo>
                    <a:pt x="395" y="93"/>
                    <a:pt x="368" y="58"/>
                    <a:pt x="327" y="33"/>
                  </a:cubicBezTo>
                  <a:cubicBezTo>
                    <a:pt x="291" y="12"/>
                    <a:pt x="253" y="5"/>
                    <a:pt x="212" y="1"/>
                  </a:cubicBezTo>
                  <a:cubicBezTo>
                    <a:pt x="206" y="1"/>
                    <a:pt x="201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36"/>
            <p:cNvSpPr/>
            <p:nvPr/>
          </p:nvSpPr>
          <p:spPr>
            <a:xfrm>
              <a:off x="6085895" y="3258148"/>
              <a:ext cx="47660" cy="46801"/>
            </a:xfrm>
            <a:custGeom>
              <a:avLst/>
              <a:gdLst/>
              <a:ahLst/>
              <a:cxnLst/>
              <a:rect l="l" t="t" r="r" b="b"/>
              <a:pathLst>
                <a:path w="444" h="436" extrusionOk="0">
                  <a:moveTo>
                    <a:pt x="204" y="0"/>
                  </a:moveTo>
                  <a:cubicBezTo>
                    <a:pt x="202" y="0"/>
                    <a:pt x="201" y="1"/>
                    <a:pt x="199" y="1"/>
                  </a:cubicBezTo>
                  <a:cubicBezTo>
                    <a:pt x="167" y="2"/>
                    <a:pt x="138" y="11"/>
                    <a:pt x="110" y="28"/>
                  </a:cubicBezTo>
                  <a:cubicBezTo>
                    <a:pt x="72" y="51"/>
                    <a:pt x="45" y="84"/>
                    <a:pt x="20" y="119"/>
                  </a:cubicBezTo>
                  <a:cubicBezTo>
                    <a:pt x="11" y="132"/>
                    <a:pt x="7" y="146"/>
                    <a:pt x="5" y="161"/>
                  </a:cubicBezTo>
                  <a:cubicBezTo>
                    <a:pt x="1" y="191"/>
                    <a:pt x="6" y="219"/>
                    <a:pt x="16" y="247"/>
                  </a:cubicBezTo>
                  <a:cubicBezTo>
                    <a:pt x="38" y="314"/>
                    <a:pt x="80" y="364"/>
                    <a:pt x="135" y="406"/>
                  </a:cubicBezTo>
                  <a:cubicBezTo>
                    <a:pt x="161" y="427"/>
                    <a:pt x="190" y="435"/>
                    <a:pt x="221" y="435"/>
                  </a:cubicBezTo>
                  <a:cubicBezTo>
                    <a:pt x="235" y="435"/>
                    <a:pt x="249" y="434"/>
                    <a:pt x="264" y="431"/>
                  </a:cubicBezTo>
                  <a:cubicBezTo>
                    <a:pt x="290" y="425"/>
                    <a:pt x="316" y="415"/>
                    <a:pt x="340" y="403"/>
                  </a:cubicBezTo>
                  <a:cubicBezTo>
                    <a:pt x="363" y="392"/>
                    <a:pt x="383" y="379"/>
                    <a:pt x="400" y="359"/>
                  </a:cubicBezTo>
                  <a:cubicBezTo>
                    <a:pt x="431" y="318"/>
                    <a:pt x="444" y="273"/>
                    <a:pt x="436" y="221"/>
                  </a:cubicBezTo>
                  <a:cubicBezTo>
                    <a:pt x="435" y="215"/>
                    <a:pt x="435" y="208"/>
                    <a:pt x="434" y="201"/>
                  </a:cubicBezTo>
                  <a:cubicBezTo>
                    <a:pt x="428" y="174"/>
                    <a:pt x="418" y="150"/>
                    <a:pt x="401" y="130"/>
                  </a:cubicBezTo>
                  <a:cubicBezTo>
                    <a:pt x="370" y="94"/>
                    <a:pt x="335" y="64"/>
                    <a:pt x="297" y="39"/>
                  </a:cubicBezTo>
                  <a:cubicBezTo>
                    <a:pt x="274" y="23"/>
                    <a:pt x="249" y="11"/>
                    <a:pt x="223" y="4"/>
                  </a:cubicBezTo>
                  <a:cubicBezTo>
                    <a:pt x="216" y="2"/>
                    <a:pt x="210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36"/>
            <p:cNvSpPr/>
            <p:nvPr/>
          </p:nvSpPr>
          <p:spPr>
            <a:xfrm>
              <a:off x="5781042" y="3230132"/>
              <a:ext cx="47767" cy="46909"/>
            </a:xfrm>
            <a:custGeom>
              <a:avLst/>
              <a:gdLst/>
              <a:ahLst/>
              <a:cxnLst/>
              <a:rect l="l" t="t" r="r" b="b"/>
              <a:pathLst>
                <a:path w="445" h="437" extrusionOk="0">
                  <a:moveTo>
                    <a:pt x="203" y="0"/>
                  </a:moveTo>
                  <a:cubicBezTo>
                    <a:pt x="202" y="0"/>
                    <a:pt x="200" y="1"/>
                    <a:pt x="199" y="1"/>
                  </a:cubicBezTo>
                  <a:cubicBezTo>
                    <a:pt x="167" y="3"/>
                    <a:pt x="137" y="11"/>
                    <a:pt x="109" y="28"/>
                  </a:cubicBezTo>
                  <a:cubicBezTo>
                    <a:pt x="73" y="52"/>
                    <a:pt x="44" y="85"/>
                    <a:pt x="19" y="120"/>
                  </a:cubicBezTo>
                  <a:cubicBezTo>
                    <a:pt x="11" y="133"/>
                    <a:pt x="7" y="147"/>
                    <a:pt x="5" y="161"/>
                  </a:cubicBezTo>
                  <a:cubicBezTo>
                    <a:pt x="1" y="191"/>
                    <a:pt x="6" y="220"/>
                    <a:pt x="15" y="248"/>
                  </a:cubicBezTo>
                  <a:cubicBezTo>
                    <a:pt x="38" y="314"/>
                    <a:pt x="81" y="364"/>
                    <a:pt x="134" y="406"/>
                  </a:cubicBezTo>
                  <a:cubicBezTo>
                    <a:pt x="161" y="427"/>
                    <a:pt x="191" y="436"/>
                    <a:pt x="223" y="436"/>
                  </a:cubicBezTo>
                  <a:cubicBezTo>
                    <a:pt x="236" y="436"/>
                    <a:pt x="249" y="435"/>
                    <a:pt x="263" y="432"/>
                  </a:cubicBezTo>
                  <a:cubicBezTo>
                    <a:pt x="290" y="426"/>
                    <a:pt x="315" y="415"/>
                    <a:pt x="341" y="403"/>
                  </a:cubicBezTo>
                  <a:cubicBezTo>
                    <a:pt x="362" y="393"/>
                    <a:pt x="384" y="379"/>
                    <a:pt x="399" y="360"/>
                  </a:cubicBezTo>
                  <a:cubicBezTo>
                    <a:pt x="431" y="319"/>
                    <a:pt x="444" y="273"/>
                    <a:pt x="436" y="222"/>
                  </a:cubicBezTo>
                  <a:cubicBezTo>
                    <a:pt x="435" y="215"/>
                    <a:pt x="434" y="207"/>
                    <a:pt x="433" y="201"/>
                  </a:cubicBezTo>
                  <a:cubicBezTo>
                    <a:pt x="429" y="175"/>
                    <a:pt x="419" y="151"/>
                    <a:pt x="400" y="130"/>
                  </a:cubicBezTo>
                  <a:cubicBezTo>
                    <a:pt x="370" y="95"/>
                    <a:pt x="336" y="64"/>
                    <a:pt x="297" y="39"/>
                  </a:cubicBezTo>
                  <a:cubicBezTo>
                    <a:pt x="274" y="23"/>
                    <a:pt x="249" y="12"/>
                    <a:pt x="222" y="4"/>
                  </a:cubicBezTo>
                  <a:cubicBezTo>
                    <a:pt x="216" y="2"/>
                    <a:pt x="210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36"/>
            <p:cNvSpPr/>
            <p:nvPr/>
          </p:nvSpPr>
          <p:spPr>
            <a:xfrm>
              <a:off x="5914898" y="3282408"/>
              <a:ext cx="44977" cy="41434"/>
            </a:xfrm>
            <a:custGeom>
              <a:avLst/>
              <a:gdLst/>
              <a:ahLst/>
              <a:cxnLst/>
              <a:rect l="l" t="t" r="r" b="b"/>
              <a:pathLst>
                <a:path w="419" h="386" extrusionOk="0">
                  <a:moveTo>
                    <a:pt x="180" y="1"/>
                  </a:moveTo>
                  <a:cubicBezTo>
                    <a:pt x="157" y="1"/>
                    <a:pt x="135" y="6"/>
                    <a:pt x="115" y="18"/>
                  </a:cubicBezTo>
                  <a:cubicBezTo>
                    <a:pt x="91" y="35"/>
                    <a:pt x="69" y="56"/>
                    <a:pt x="55" y="82"/>
                  </a:cubicBezTo>
                  <a:cubicBezTo>
                    <a:pt x="48" y="94"/>
                    <a:pt x="42" y="106"/>
                    <a:pt x="35" y="119"/>
                  </a:cubicBezTo>
                  <a:cubicBezTo>
                    <a:pt x="10" y="159"/>
                    <a:pt x="1" y="202"/>
                    <a:pt x="9" y="249"/>
                  </a:cubicBezTo>
                  <a:cubicBezTo>
                    <a:pt x="16" y="297"/>
                    <a:pt x="39" y="335"/>
                    <a:pt x="78" y="363"/>
                  </a:cubicBezTo>
                  <a:cubicBezTo>
                    <a:pt x="93" y="375"/>
                    <a:pt x="109" y="381"/>
                    <a:pt x="127" y="384"/>
                  </a:cubicBezTo>
                  <a:cubicBezTo>
                    <a:pt x="134" y="385"/>
                    <a:pt x="141" y="386"/>
                    <a:pt x="148" y="386"/>
                  </a:cubicBezTo>
                  <a:cubicBezTo>
                    <a:pt x="163" y="386"/>
                    <a:pt x="178" y="383"/>
                    <a:pt x="194" y="381"/>
                  </a:cubicBezTo>
                  <a:cubicBezTo>
                    <a:pt x="222" y="379"/>
                    <a:pt x="252" y="372"/>
                    <a:pt x="280" y="360"/>
                  </a:cubicBezTo>
                  <a:cubicBezTo>
                    <a:pt x="323" y="342"/>
                    <a:pt x="358" y="314"/>
                    <a:pt x="384" y="275"/>
                  </a:cubicBezTo>
                  <a:cubicBezTo>
                    <a:pt x="405" y="239"/>
                    <a:pt x="418" y="203"/>
                    <a:pt x="409" y="160"/>
                  </a:cubicBezTo>
                  <a:cubicBezTo>
                    <a:pt x="402" y="124"/>
                    <a:pt x="387" y="94"/>
                    <a:pt x="356" y="72"/>
                  </a:cubicBezTo>
                  <a:cubicBezTo>
                    <a:pt x="339" y="59"/>
                    <a:pt x="322" y="48"/>
                    <a:pt x="304" y="38"/>
                  </a:cubicBezTo>
                  <a:cubicBezTo>
                    <a:pt x="273" y="21"/>
                    <a:pt x="241" y="9"/>
                    <a:pt x="207" y="3"/>
                  </a:cubicBezTo>
                  <a:cubicBezTo>
                    <a:pt x="198" y="2"/>
                    <a:pt x="189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36"/>
            <p:cNvSpPr/>
            <p:nvPr/>
          </p:nvSpPr>
          <p:spPr>
            <a:xfrm>
              <a:off x="5910497" y="3325989"/>
              <a:ext cx="41434" cy="41649"/>
            </a:xfrm>
            <a:custGeom>
              <a:avLst/>
              <a:gdLst/>
              <a:ahLst/>
              <a:cxnLst/>
              <a:rect l="l" t="t" r="r" b="b"/>
              <a:pathLst>
                <a:path w="386" h="388" extrusionOk="0">
                  <a:moveTo>
                    <a:pt x="202" y="1"/>
                  </a:moveTo>
                  <a:cubicBezTo>
                    <a:pt x="186" y="1"/>
                    <a:pt x="170" y="2"/>
                    <a:pt x="154" y="5"/>
                  </a:cubicBezTo>
                  <a:cubicBezTo>
                    <a:pt x="115" y="14"/>
                    <a:pt x="82" y="31"/>
                    <a:pt x="58" y="64"/>
                  </a:cubicBezTo>
                  <a:cubicBezTo>
                    <a:pt x="45" y="81"/>
                    <a:pt x="34" y="100"/>
                    <a:pt x="24" y="119"/>
                  </a:cubicBezTo>
                  <a:cubicBezTo>
                    <a:pt x="8" y="150"/>
                    <a:pt x="1" y="182"/>
                    <a:pt x="5" y="200"/>
                  </a:cubicBezTo>
                  <a:cubicBezTo>
                    <a:pt x="16" y="274"/>
                    <a:pt x="41" y="321"/>
                    <a:pt x="91" y="353"/>
                  </a:cubicBezTo>
                  <a:cubicBezTo>
                    <a:pt x="122" y="374"/>
                    <a:pt x="157" y="382"/>
                    <a:pt x="194" y="386"/>
                  </a:cubicBezTo>
                  <a:cubicBezTo>
                    <a:pt x="200" y="387"/>
                    <a:pt x="205" y="387"/>
                    <a:pt x="210" y="387"/>
                  </a:cubicBezTo>
                  <a:cubicBezTo>
                    <a:pt x="236" y="387"/>
                    <a:pt x="261" y="379"/>
                    <a:pt x="285" y="369"/>
                  </a:cubicBezTo>
                  <a:cubicBezTo>
                    <a:pt x="293" y="366"/>
                    <a:pt x="300" y="362"/>
                    <a:pt x="306" y="357"/>
                  </a:cubicBezTo>
                  <a:cubicBezTo>
                    <a:pt x="341" y="328"/>
                    <a:pt x="365" y="292"/>
                    <a:pt x="376" y="247"/>
                  </a:cubicBezTo>
                  <a:cubicBezTo>
                    <a:pt x="385" y="209"/>
                    <a:pt x="386" y="171"/>
                    <a:pt x="380" y="132"/>
                  </a:cubicBezTo>
                  <a:cubicBezTo>
                    <a:pt x="373" y="97"/>
                    <a:pt x="356" y="66"/>
                    <a:pt x="328" y="42"/>
                  </a:cubicBezTo>
                  <a:cubicBezTo>
                    <a:pt x="322" y="37"/>
                    <a:pt x="315" y="33"/>
                    <a:pt x="310" y="27"/>
                  </a:cubicBezTo>
                  <a:cubicBezTo>
                    <a:pt x="302" y="17"/>
                    <a:pt x="292" y="13"/>
                    <a:pt x="280" y="10"/>
                  </a:cubicBezTo>
                  <a:cubicBezTo>
                    <a:pt x="254" y="4"/>
                    <a:pt x="228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36"/>
            <p:cNvSpPr/>
            <p:nvPr/>
          </p:nvSpPr>
          <p:spPr>
            <a:xfrm>
              <a:off x="5831386" y="3410575"/>
              <a:ext cx="40146" cy="42722"/>
            </a:xfrm>
            <a:custGeom>
              <a:avLst/>
              <a:gdLst/>
              <a:ahLst/>
              <a:cxnLst/>
              <a:rect l="l" t="t" r="r" b="b"/>
              <a:pathLst>
                <a:path w="374" h="398" extrusionOk="0">
                  <a:moveTo>
                    <a:pt x="184" y="1"/>
                  </a:moveTo>
                  <a:cubicBezTo>
                    <a:pt x="148" y="2"/>
                    <a:pt x="116" y="12"/>
                    <a:pt x="89" y="35"/>
                  </a:cubicBezTo>
                  <a:cubicBezTo>
                    <a:pt x="69" y="52"/>
                    <a:pt x="54" y="70"/>
                    <a:pt x="41" y="92"/>
                  </a:cubicBezTo>
                  <a:cubicBezTo>
                    <a:pt x="16" y="133"/>
                    <a:pt x="1" y="177"/>
                    <a:pt x="7" y="227"/>
                  </a:cubicBezTo>
                  <a:cubicBezTo>
                    <a:pt x="12" y="266"/>
                    <a:pt x="30" y="296"/>
                    <a:pt x="60" y="322"/>
                  </a:cubicBezTo>
                  <a:cubicBezTo>
                    <a:pt x="76" y="334"/>
                    <a:pt x="93" y="345"/>
                    <a:pt x="110" y="355"/>
                  </a:cubicBezTo>
                  <a:cubicBezTo>
                    <a:pt x="138" y="369"/>
                    <a:pt x="167" y="383"/>
                    <a:pt x="196" y="392"/>
                  </a:cubicBezTo>
                  <a:cubicBezTo>
                    <a:pt x="210" y="396"/>
                    <a:pt x="222" y="397"/>
                    <a:pt x="235" y="397"/>
                  </a:cubicBezTo>
                  <a:cubicBezTo>
                    <a:pt x="264" y="397"/>
                    <a:pt x="291" y="386"/>
                    <a:pt x="314" y="364"/>
                  </a:cubicBezTo>
                  <a:cubicBezTo>
                    <a:pt x="339" y="340"/>
                    <a:pt x="356" y="312"/>
                    <a:pt x="364" y="278"/>
                  </a:cubicBezTo>
                  <a:cubicBezTo>
                    <a:pt x="369" y="252"/>
                    <a:pt x="372" y="228"/>
                    <a:pt x="372" y="202"/>
                  </a:cubicBezTo>
                  <a:cubicBezTo>
                    <a:pt x="373" y="189"/>
                    <a:pt x="371" y="176"/>
                    <a:pt x="367" y="164"/>
                  </a:cubicBezTo>
                  <a:cubicBezTo>
                    <a:pt x="357" y="139"/>
                    <a:pt x="347" y="115"/>
                    <a:pt x="331" y="93"/>
                  </a:cubicBezTo>
                  <a:cubicBezTo>
                    <a:pt x="320" y="76"/>
                    <a:pt x="306" y="62"/>
                    <a:pt x="289" y="52"/>
                  </a:cubicBezTo>
                  <a:cubicBezTo>
                    <a:pt x="268" y="37"/>
                    <a:pt x="246" y="24"/>
                    <a:pt x="224" y="12"/>
                  </a:cubicBezTo>
                  <a:cubicBezTo>
                    <a:pt x="212" y="6"/>
                    <a:pt x="198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36"/>
            <p:cNvSpPr/>
            <p:nvPr/>
          </p:nvSpPr>
          <p:spPr>
            <a:xfrm>
              <a:off x="5875503" y="3385779"/>
              <a:ext cx="41220" cy="39609"/>
            </a:xfrm>
            <a:custGeom>
              <a:avLst/>
              <a:gdLst/>
              <a:ahLst/>
              <a:cxnLst/>
              <a:rect l="l" t="t" r="r" b="b"/>
              <a:pathLst>
                <a:path w="384" h="369" extrusionOk="0">
                  <a:moveTo>
                    <a:pt x="161" y="0"/>
                  </a:moveTo>
                  <a:cubicBezTo>
                    <a:pt x="119" y="0"/>
                    <a:pt x="85" y="16"/>
                    <a:pt x="58" y="49"/>
                  </a:cubicBezTo>
                  <a:cubicBezTo>
                    <a:pt x="50" y="58"/>
                    <a:pt x="44" y="66"/>
                    <a:pt x="38" y="75"/>
                  </a:cubicBezTo>
                  <a:cubicBezTo>
                    <a:pt x="13" y="112"/>
                    <a:pt x="0" y="152"/>
                    <a:pt x="5" y="198"/>
                  </a:cubicBezTo>
                  <a:cubicBezTo>
                    <a:pt x="9" y="230"/>
                    <a:pt x="22" y="258"/>
                    <a:pt x="43" y="282"/>
                  </a:cubicBezTo>
                  <a:cubicBezTo>
                    <a:pt x="76" y="317"/>
                    <a:pt x="113" y="343"/>
                    <a:pt x="157" y="360"/>
                  </a:cubicBezTo>
                  <a:cubicBezTo>
                    <a:pt x="174" y="366"/>
                    <a:pt x="191" y="369"/>
                    <a:pt x="208" y="369"/>
                  </a:cubicBezTo>
                  <a:cubicBezTo>
                    <a:pt x="224" y="369"/>
                    <a:pt x="239" y="366"/>
                    <a:pt x="255" y="361"/>
                  </a:cubicBezTo>
                  <a:cubicBezTo>
                    <a:pt x="303" y="344"/>
                    <a:pt x="336" y="311"/>
                    <a:pt x="360" y="269"/>
                  </a:cubicBezTo>
                  <a:cubicBezTo>
                    <a:pt x="378" y="237"/>
                    <a:pt x="383" y="201"/>
                    <a:pt x="375" y="164"/>
                  </a:cubicBezTo>
                  <a:cubicBezTo>
                    <a:pt x="370" y="142"/>
                    <a:pt x="361" y="121"/>
                    <a:pt x="350" y="101"/>
                  </a:cubicBezTo>
                  <a:cubicBezTo>
                    <a:pt x="330" y="60"/>
                    <a:pt x="298" y="33"/>
                    <a:pt x="255" y="18"/>
                  </a:cubicBezTo>
                  <a:cubicBezTo>
                    <a:pt x="228" y="7"/>
                    <a:pt x="199" y="1"/>
                    <a:pt x="169" y="0"/>
                  </a:cubicBezTo>
                  <a:cubicBezTo>
                    <a:pt x="166" y="0"/>
                    <a:pt x="164" y="0"/>
                    <a:pt x="1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36"/>
            <p:cNvSpPr/>
            <p:nvPr/>
          </p:nvSpPr>
          <p:spPr>
            <a:xfrm>
              <a:off x="5673163" y="4351969"/>
              <a:ext cx="693325" cy="545729"/>
            </a:xfrm>
            <a:custGeom>
              <a:avLst/>
              <a:gdLst/>
              <a:ahLst/>
              <a:cxnLst/>
              <a:rect l="l" t="t" r="r" b="b"/>
              <a:pathLst>
                <a:path w="6459" h="5084" extrusionOk="0">
                  <a:moveTo>
                    <a:pt x="698" y="278"/>
                  </a:moveTo>
                  <a:cubicBezTo>
                    <a:pt x="735" y="278"/>
                    <a:pt x="771" y="283"/>
                    <a:pt x="807" y="284"/>
                  </a:cubicBezTo>
                  <a:cubicBezTo>
                    <a:pt x="878" y="284"/>
                    <a:pt x="947" y="295"/>
                    <a:pt x="1016" y="304"/>
                  </a:cubicBezTo>
                  <a:cubicBezTo>
                    <a:pt x="1062" y="310"/>
                    <a:pt x="1109" y="315"/>
                    <a:pt x="1156" y="323"/>
                  </a:cubicBezTo>
                  <a:cubicBezTo>
                    <a:pt x="1345" y="355"/>
                    <a:pt x="1529" y="406"/>
                    <a:pt x="1703" y="488"/>
                  </a:cubicBezTo>
                  <a:cubicBezTo>
                    <a:pt x="1773" y="520"/>
                    <a:pt x="1844" y="550"/>
                    <a:pt x="1914" y="582"/>
                  </a:cubicBezTo>
                  <a:cubicBezTo>
                    <a:pt x="2037" y="636"/>
                    <a:pt x="2158" y="695"/>
                    <a:pt x="2269" y="770"/>
                  </a:cubicBezTo>
                  <a:cubicBezTo>
                    <a:pt x="2386" y="847"/>
                    <a:pt x="2494" y="935"/>
                    <a:pt x="2590" y="1038"/>
                  </a:cubicBezTo>
                  <a:cubicBezTo>
                    <a:pt x="2637" y="1088"/>
                    <a:pt x="2684" y="1138"/>
                    <a:pt x="2732" y="1187"/>
                  </a:cubicBezTo>
                  <a:cubicBezTo>
                    <a:pt x="2763" y="1218"/>
                    <a:pt x="2790" y="1253"/>
                    <a:pt x="2817" y="1288"/>
                  </a:cubicBezTo>
                  <a:cubicBezTo>
                    <a:pt x="2891" y="1383"/>
                    <a:pt x="2963" y="1478"/>
                    <a:pt x="3038" y="1572"/>
                  </a:cubicBezTo>
                  <a:cubicBezTo>
                    <a:pt x="3100" y="1651"/>
                    <a:pt x="3164" y="1730"/>
                    <a:pt x="3231" y="1806"/>
                  </a:cubicBezTo>
                  <a:cubicBezTo>
                    <a:pt x="3232" y="1807"/>
                    <a:pt x="3233" y="1808"/>
                    <a:pt x="3234" y="1809"/>
                  </a:cubicBezTo>
                  <a:cubicBezTo>
                    <a:pt x="3243" y="1825"/>
                    <a:pt x="3265" y="1834"/>
                    <a:pt x="3263" y="1857"/>
                  </a:cubicBezTo>
                  <a:cubicBezTo>
                    <a:pt x="3245" y="1857"/>
                    <a:pt x="3228" y="1847"/>
                    <a:pt x="3211" y="1841"/>
                  </a:cubicBezTo>
                  <a:cubicBezTo>
                    <a:pt x="3004" y="1765"/>
                    <a:pt x="2797" y="1684"/>
                    <a:pt x="2587" y="1618"/>
                  </a:cubicBezTo>
                  <a:cubicBezTo>
                    <a:pt x="2503" y="1591"/>
                    <a:pt x="2418" y="1569"/>
                    <a:pt x="2332" y="1546"/>
                  </a:cubicBezTo>
                  <a:cubicBezTo>
                    <a:pt x="2101" y="1485"/>
                    <a:pt x="1874" y="1416"/>
                    <a:pt x="1656" y="1317"/>
                  </a:cubicBezTo>
                  <a:cubicBezTo>
                    <a:pt x="1550" y="1269"/>
                    <a:pt x="1442" y="1224"/>
                    <a:pt x="1337" y="1171"/>
                  </a:cubicBezTo>
                  <a:cubicBezTo>
                    <a:pt x="1169" y="1088"/>
                    <a:pt x="1008" y="994"/>
                    <a:pt x="855" y="886"/>
                  </a:cubicBezTo>
                  <a:cubicBezTo>
                    <a:pt x="752" y="811"/>
                    <a:pt x="656" y="728"/>
                    <a:pt x="572" y="632"/>
                  </a:cubicBezTo>
                  <a:cubicBezTo>
                    <a:pt x="529" y="584"/>
                    <a:pt x="496" y="530"/>
                    <a:pt x="470" y="470"/>
                  </a:cubicBezTo>
                  <a:cubicBezTo>
                    <a:pt x="465" y="461"/>
                    <a:pt x="461" y="452"/>
                    <a:pt x="459" y="441"/>
                  </a:cubicBezTo>
                  <a:cubicBezTo>
                    <a:pt x="451" y="403"/>
                    <a:pt x="459" y="369"/>
                    <a:pt x="492" y="343"/>
                  </a:cubicBezTo>
                  <a:cubicBezTo>
                    <a:pt x="546" y="301"/>
                    <a:pt x="608" y="282"/>
                    <a:pt x="675" y="279"/>
                  </a:cubicBezTo>
                  <a:cubicBezTo>
                    <a:pt x="683" y="278"/>
                    <a:pt x="691" y="278"/>
                    <a:pt x="698" y="278"/>
                  </a:cubicBezTo>
                  <a:close/>
                  <a:moveTo>
                    <a:pt x="5937" y="83"/>
                  </a:moveTo>
                  <a:cubicBezTo>
                    <a:pt x="5956" y="83"/>
                    <a:pt x="5975" y="84"/>
                    <a:pt x="5993" y="86"/>
                  </a:cubicBezTo>
                  <a:cubicBezTo>
                    <a:pt x="6000" y="87"/>
                    <a:pt x="6008" y="87"/>
                    <a:pt x="6015" y="87"/>
                  </a:cubicBezTo>
                  <a:cubicBezTo>
                    <a:pt x="6018" y="87"/>
                    <a:pt x="6021" y="87"/>
                    <a:pt x="6024" y="87"/>
                  </a:cubicBezTo>
                  <a:cubicBezTo>
                    <a:pt x="6087" y="87"/>
                    <a:pt x="6147" y="106"/>
                    <a:pt x="6207" y="123"/>
                  </a:cubicBezTo>
                  <a:cubicBezTo>
                    <a:pt x="6233" y="131"/>
                    <a:pt x="6256" y="145"/>
                    <a:pt x="6279" y="161"/>
                  </a:cubicBezTo>
                  <a:cubicBezTo>
                    <a:pt x="6332" y="201"/>
                    <a:pt x="6353" y="262"/>
                    <a:pt x="6336" y="328"/>
                  </a:cubicBezTo>
                  <a:cubicBezTo>
                    <a:pt x="6325" y="374"/>
                    <a:pt x="6303" y="412"/>
                    <a:pt x="6270" y="445"/>
                  </a:cubicBezTo>
                  <a:cubicBezTo>
                    <a:pt x="6214" y="501"/>
                    <a:pt x="6156" y="552"/>
                    <a:pt x="6091" y="598"/>
                  </a:cubicBezTo>
                  <a:cubicBezTo>
                    <a:pt x="5975" y="680"/>
                    <a:pt x="5851" y="750"/>
                    <a:pt x="5725" y="817"/>
                  </a:cubicBezTo>
                  <a:cubicBezTo>
                    <a:pt x="5499" y="941"/>
                    <a:pt x="5271" y="1062"/>
                    <a:pt x="5043" y="1184"/>
                  </a:cubicBezTo>
                  <a:cubicBezTo>
                    <a:pt x="4922" y="1248"/>
                    <a:pt x="4799" y="1307"/>
                    <a:pt x="4676" y="1367"/>
                  </a:cubicBezTo>
                  <a:cubicBezTo>
                    <a:pt x="4531" y="1435"/>
                    <a:pt x="4387" y="1504"/>
                    <a:pt x="4241" y="1569"/>
                  </a:cubicBezTo>
                  <a:cubicBezTo>
                    <a:pt x="4106" y="1628"/>
                    <a:pt x="3969" y="1688"/>
                    <a:pt x="3834" y="1749"/>
                  </a:cubicBezTo>
                  <a:cubicBezTo>
                    <a:pt x="3747" y="1789"/>
                    <a:pt x="3661" y="1831"/>
                    <a:pt x="3574" y="1871"/>
                  </a:cubicBezTo>
                  <a:cubicBezTo>
                    <a:pt x="3553" y="1880"/>
                    <a:pt x="3532" y="1892"/>
                    <a:pt x="3504" y="1898"/>
                  </a:cubicBezTo>
                  <a:cubicBezTo>
                    <a:pt x="3508" y="1879"/>
                    <a:pt x="3517" y="1869"/>
                    <a:pt x="3524" y="1858"/>
                  </a:cubicBezTo>
                  <a:cubicBezTo>
                    <a:pt x="3610" y="1730"/>
                    <a:pt x="3692" y="1600"/>
                    <a:pt x="3772" y="1469"/>
                  </a:cubicBezTo>
                  <a:cubicBezTo>
                    <a:pt x="3892" y="1274"/>
                    <a:pt x="4024" y="1088"/>
                    <a:pt x="4177" y="919"/>
                  </a:cubicBezTo>
                  <a:cubicBezTo>
                    <a:pt x="4246" y="842"/>
                    <a:pt x="4320" y="771"/>
                    <a:pt x="4398" y="705"/>
                  </a:cubicBezTo>
                  <a:cubicBezTo>
                    <a:pt x="4611" y="527"/>
                    <a:pt x="4849" y="394"/>
                    <a:pt x="5104" y="289"/>
                  </a:cubicBezTo>
                  <a:cubicBezTo>
                    <a:pt x="5248" y="230"/>
                    <a:pt x="5396" y="178"/>
                    <a:pt x="5549" y="142"/>
                  </a:cubicBezTo>
                  <a:cubicBezTo>
                    <a:pt x="5656" y="116"/>
                    <a:pt x="5764" y="92"/>
                    <a:pt x="5873" y="85"/>
                  </a:cubicBezTo>
                  <a:cubicBezTo>
                    <a:pt x="5895" y="84"/>
                    <a:pt x="5916" y="83"/>
                    <a:pt x="5937" y="83"/>
                  </a:cubicBezTo>
                  <a:close/>
                  <a:moveTo>
                    <a:pt x="5938" y="0"/>
                  </a:moveTo>
                  <a:cubicBezTo>
                    <a:pt x="5882" y="0"/>
                    <a:pt x="5827" y="4"/>
                    <a:pt x="5771" y="9"/>
                  </a:cubicBezTo>
                  <a:cubicBezTo>
                    <a:pt x="5565" y="31"/>
                    <a:pt x="5367" y="82"/>
                    <a:pt x="5173" y="152"/>
                  </a:cubicBezTo>
                  <a:cubicBezTo>
                    <a:pt x="5059" y="193"/>
                    <a:pt x="4948" y="242"/>
                    <a:pt x="4840" y="297"/>
                  </a:cubicBezTo>
                  <a:cubicBezTo>
                    <a:pt x="4750" y="342"/>
                    <a:pt x="4665" y="392"/>
                    <a:pt x="4581" y="446"/>
                  </a:cubicBezTo>
                  <a:cubicBezTo>
                    <a:pt x="4492" y="502"/>
                    <a:pt x="4410" y="564"/>
                    <a:pt x="4333" y="636"/>
                  </a:cubicBezTo>
                  <a:cubicBezTo>
                    <a:pt x="4189" y="772"/>
                    <a:pt x="4057" y="922"/>
                    <a:pt x="3936" y="1078"/>
                  </a:cubicBezTo>
                  <a:cubicBezTo>
                    <a:pt x="3772" y="1289"/>
                    <a:pt x="3623" y="1510"/>
                    <a:pt x="3485" y="1739"/>
                  </a:cubicBezTo>
                  <a:cubicBezTo>
                    <a:pt x="3461" y="1779"/>
                    <a:pt x="3434" y="1817"/>
                    <a:pt x="3406" y="1856"/>
                  </a:cubicBezTo>
                  <a:cubicBezTo>
                    <a:pt x="3400" y="1865"/>
                    <a:pt x="3395" y="1870"/>
                    <a:pt x="3390" y="1870"/>
                  </a:cubicBezTo>
                  <a:cubicBezTo>
                    <a:pt x="3385" y="1870"/>
                    <a:pt x="3380" y="1865"/>
                    <a:pt x="3374" y="1857"/>
                  </a:cubicBezTo>
                  <a:cubicBezTo>
                    <a:pt x="3356" y="1833"/>
                    <a:pt x="3341" y="1807"/>
                    <a:pt x="3322" y="1782"/>
                  </a:cubicBezTo>
                  <a:cubicBezTo>
                    <a:pt x="3214" y="1637"/>
                    <a:pt x="3101" y="1493"/>
                    <a:pt x="2985" y="1353"/>
                  </a:cubicBezTo>
                  <a:cubicBezTo>
                    <a:pt x="2902" y="1252"/>
                    <a:pt x="2819" y="1152"/>
                    <a:pt x="2731" y="1057"/>
                  </a:cubicBezTo>
                  <a:cubicBezTo>
                    <a:pt x="2626" y="945"/>
                    <a:pt x="2516" y="841"/>
                    <a:pt x="2396" y="746"/>
                  </a:cubicBezTo>
                  <a:cubicBezTo>
                    <a:pt x="2301" y="672"/>
                    <a:pt x="2202" y="606"/>
                    <a:pt x="2099" y="543"/>
                  </a:cubicBezTo>
                  <a:cubicBezTo>
                    <a:pt x="1911" y="427"/>
                    <a:pt x="1710" y="339"/>
                    <a:pt x="1496" y="283"/>
                  </a:cubicBezTo>
                  <a:cubicBezTo>
                    <a:pt x="1417" y="261"/>
                    <a:pt x="1339" y="242"/>
                    <a:pt x="1260" y="225"/>
                  </a:cubicBezTo>
                  <a:cubicBezTo>
                    <a:pt x="1169" y="207"/>
                    <a:pt x="1079" y="188"/>
                    <a:pt x="977" y="175"/>
                  </a:cubicBezTo>
                  <a:cubicBezTo>
                    <a:pt x="921" y="166"/>
                    <a:pt x="859" y="162"/>
                    <a:pt x="795" y="162"/>
                  </a:cubicBezTo>
                  <a:cubicBezTo>
                    <a:pt x="778" y="162"/>
                    <a:pt x="760" y="162"/>
                    <a:pt x="743" y="163"/>
                  </a:cubicBezTo>
                  <a:cubicBezTo>
                    <a:pt x="674" y="165"/>
                    <a:pt x="607" y="177"/>
                    <a:pt x="542" y="203"/>
                  </a:cubicBezTo>
                  <a:cubicBezTo>
                    <a:pt x="490" y="224"/>
                    <a:pt x="445" y="256"/>
                    <a:pt x="410" y="301"/>
                  </a:cubicBezTo>
                  <a:cubicBezTo>
                    <a:pt x="382" y="341"/>
                    <a:pt x="368" y="385"/>
                    <a:pt x="375" y="434"/>
                  </a:cubicBezTo>
                  <a:cubicBezTo>
                    <a:pt x="383" y="476"/>
                    <a:pt x="399" y="514"/>
                    <a:pt x="419" y="550"/>
                  </a:cubicBezTo>
                  <a:cubicBezTo>
                    <a:pt x="461" y="622"/>
                    <a:pt x="516" y="684"/>
                    <a:pt x="575" y="742"/>
                  </a:cubicBezTo>
                  <a:cubicBezTo>
                    <a:pt x="695" y="861"/>
                    <a:pt x="825" y="968"/>
                    <a:pt x="963" y="1065"/>
                  </a:cubicBezTo>
                  <a:cubicBezTo>
                    <a:pt x="1153" y="1200"/>
                    <a:pt x="1359" y="1309"/>
                    <a:pt x="1575" y="1397"/>
                  </a:cubicBezTo>
                  <a:cubicBezTo>
                    <a:pt x="1718" y="1456"/>
                    <a:pt x="1866" y="1506"/>
                    <a:pt x="2013" y="1556"/>
                  </a:cubicBezTo>
                  <a:cubicBezTo>
                    <a:pt x="2168" y="1608"/>
                    <a:pt x="2324" y="1660"/>
                    <a:pt x="2481" y="1706"/>
                  </a:cubicBezTo>
                  <a:cubicBezTo>
                    <a:pt x="2634" y="1750"/>
                    <a:pt x="2786" y="1791"/>
                    <a:pt x="2939" y="1834"/>
                  </a:cubicBezTo>
                  <a:cubicBezTo>
                    <a:pt x="3022" y="1856"/>
                    <a:pt x="3102" y="1882"/>
                    <a:pt x="3182" y="1915"/>
                  </a:cubicBezTo>
                  <a:cubicBezTo>
                    <a:pt x="3201" y="1923"/>
                    <a:pt x="3218" y="1931"/>
                    <a:pt x="3236" y="1939"/>
                  </a:cubicBezTo>
                  <a:cubicBezTo>
                    <a:pt x="3261" y="1951"/>
                    <a:pt x="3262" y="1959"/>
                    <a:pt x="3244" y="1976"/>
                  </a:cubicBezTo>
                  <a:cubicBezTo>
                    <a:pt x="3240" y="1980"/>
                    <a:pt x="3234" y="1984"/>
                    <a:pt x="3230" y="1987"/>
                  </a:cubicBezTo>
                  <a:cubicBezTo>
                    <a:pt x="3175" y="2041"/>
                    <a:pt x="3122" y="2097"/>
                    <a:pt x="3072" y="2155"/>
                  </a:cubicBezTo>
                  <a:cubicBezTo>
                    <a:pt x="2971" y="2272"/>
                    <a:pt x="2888" y="2400"/>
                    <a:pt x="2813" y="2532"/>
                  </a:cubicBezTo>
                  <a:cubicBezTo>
                    <a:pt x="2723" y="2689"/>
                    <a:pt x="2633" y="2847"/>
                    <a:pt x="2539" y="3002"/>
                  </a:cubicBezTo>
                  <a:cubicBezTo>
                    <a:pt x="2441" y="3163"/>
                    <a:pt x="2327" y="3313"/>
                    <a:pt x="2196" y="3450"/>
                  </a:cubicBezTo>
                  <a:cubicBezTo>
                    <a:pt x="2142" y="3506"/>
                    <a:pt x="2084" y="3559"/>
                    <a:pt x="2020" y="3605"/>
                  </a:cubicBezTo>
                  <a:cubicBezTo>
                    <a:pt x="1961" y="3647"/>
                    <a:pt x="1904" y="3691"/>
                    <a:pt x="1842" y="3732"/>
                  </a:cubicBezTo>
                  <a:cubicBezTo>
                    <a:pt x="1749" y="3793"/>
                    <a:pt x="1653" y="3848"/>
                    <a:pt x="1553" y="3896"/>
                  </a:cubicBezTo>
                  <a:cubicBezTo>
                    <a:pt x="1465" y="3939"/>
                    <a:pt x="1375" y="3982"/>
                    <a:pt x="1286" y="4024"/>
                  </a:cubicBezTo>
                  <a:cubicBezTo>
                    <a:pt x="1221" y="4056"/>
                    <a:pt x="1155" y="4087"/>
                    <a:pt x="1090" y="4118"/>
                  </a:cubicBezTo>
                  <a:cubicBezTo>
                    <a:pt x="994" y="4165"/>
                    <a:pt x="896" y="4211"/>
                    <a:pt x="804" y="4265"/>
                  </a:cubicBezTo>
                  <a:cubicBezTo>
                    <a:pt x="714" y="4318"/>
                    <a:pt x="624" y="4370"/>
                    <a:pt x="535" y="4424"/>
                  </a:cubicBezTo>
                  <a:cubicBezTo>
                    <a:pt x="471" y="4462"/>
                    <a:pt x="407" y="4504"/>
                    <a:pt x="349" y="4553"/>
                  </a:cubicBezTo>
                  <a:cubicBezTo>
                    <a:pt x="291" y="4600"/>
                    <a:pt x="235" y="4648"/>
                    <a:pt x="181" y="4699"/>
                  </a:cubicBezTo>
                  <a:cubicBezTo>
                    <a:pt x="129" y="4748"/>
                    <a:pt x="80" y="4798"/>
                    <a:pt x="33" y="4853"/>
                  </a:cubicBezTo>
                  <a:cubicBezTo>
                    <a:pt x="24" y="4864"/>
                    <a:pt x="15" y="4876"/>
                    <a:pt x="9" y="4888"/>
                  </a:cubicBezTo>
                  <a:cubicBezTo>
                    <a:pt x="1" y="4904"/>
                    <a:pt x="4" y="4915"/>
                    <a:pt x="17" y="4926"/>
                  </a:cubicBezTo>
                  <a:cubicBezTo>
                    <a:pt x="30" y="4936"/>
                    <a:pt x="45" y="4946"/>
                    <a:pt x="59" y="4955"/>
                  </a:cubicBezTo>
                  <a:cubicBezTo>
                    <a:pt x="70" y="4961"/>
                    <a:pt x="77" y="4964"/>
                    <a:pt x="84" y="4964"/>
                  </a:cubicBezTo>
                  <a:cubicBezTo>
                    <a:pt x="92" y="4964"/>
                    <a:pt x="99" y="4960"/>
                    <a:pt x="109" y="4951"/>
                  </a:cubicBezTo>
                  <a:cubicBezTo>
                    <a:pt x="129" y="4932"/>
                    <a:pt x="148" y="4914"/>
                    <a:pt x="168" y="4895"/>
                  </a:cubicBezTo>
                  <a:cubicBezTo>
                    <a:pt x="228" y="4838"/>
                    <a:pt x="289" y="4782"/>
                    <a:pt x="354" y="4731"/>
                  </a:cubicBezTo>
                  <a:cubicBezTo>
                    <a:pt x="416" y="4683"/>
                    <a:pt x="479" y="4635"/>
                    <a:pt x="540" y="4587"/>
                  </a:cubicBezTo>
                  <a:cubicBezTo>
                    <a:pt x="611" y="4531"/>
                    <a:pt x="683" y="4479"/>
                    <a:pt x="758" y="4429"/>
                  </a:cubicBezTo>
                  <a:cubicBezTo>
                    <a:pt x="798" y="4401"/>
                    <a:pt x="839" y="4374"/>
                    <a:pt x="881" y="4350"/>
                  </a:cubicBezTo>
                  <a:cubicBezTo>
                    <a:pt x="1081" y="4234"/>
                    <a:pt x="1289" y="4135"/>
                    <a:pt x="1498" y="4036"/>
                  </a:cubicBezTo>
                  <a:cubicBezTo>
                    <a:pt x="1615" y="3981"/>
                    <a:pt x="1731" y="3925"/>
                    <a:pt x="1840" y="3859"/>
                  </a:cubicBezTo>
                  <a:cubicBezTo>
                    <a:pt x="1961" y="3787"/>
                    <a:pt x="2073" y="3703"/>
                    <a:pt x="2176" y="3609"/>
                  </a:cubicBezTo>
                  <a:cubicBezTo>
                    <a:pt x="2323" y="3473"/>
                    <a:pt x="2453" y="3321"/>
                    <a:pt x="2568" y="3157"/>
                  </a:cubicBezTo>
                  <a:cubicBezTo>
                    <a:pt x="2706" y="2959"/>
                    <a:pt x="2837" y="2757"/>
                    <a:pt x="2952" y="2544"/>
                  </a:cubicBezTo>
                  <a:cubicBezTo>
                    <a:pt x="2995" y="2464"/>
                    <a:pt x="3040" y="2384"/>
                    <a:pt x="3093" y="2310"/>
                  </a:cubicBezTo>
                  <a:cubicBezTo>
                    <a:pt x="3164" y="2210"/>
                    <a:pt x="3246" y="2121"/>
                    <a:pt x="3342" y="2047"/>
                  </a:cubicBezTo>
                  <a:cubicBezTo>
                    <a:pt x="3350" y="2040"/>
                    <a:pt x="3358" y="2034"/>
                    <a:pt x="3367" y="2029"/>
                  </a:cubicBezTo>
                  <a:cubicBezTo>
                    <a:pt x="3370" y="2027"/>
                    <a:pt x="3373" y="2026"/>
                    <a:pt x="3375" y="2026"/>
                  </a:cubicBezTo>
                  <a:cubicBezTo>
                    <a:pt x="3380" y="2026"/>
                    <a:pt x="3384" y="2029"/>
                    <a:pt x="3388" y="2035"/>
                  </a:cubicBezTo>
                  <a:cubicBezTo>
                    <a:pt x="3392" y="2042"/>
                    <a:pt x="3395" y="2050"/>
                    <a:pt x="3399" y="2058"/>
                  </a:cubicBezTo>
                  <a:cubicBezTo>
                    <a:pt x="3437" y="2133"/>
                    <a:pt x="3482" y="2204"/>
                    <a:pt x="3531" y="2272"/>
                  </a:cubicBezTo>
                  <a:cubicBezTo>
                    <a:pt x="3632" y="2410"/>
                    <a:pt x="3748" y="2533"/>
                    <a:pt x="3877" y="2644"/>
                  </a:cubicBezTo>
                  <a:cubicBezTo>
                    <a:pt x="4022" y="2769"/>
                    <a:pt x="4171" y="2885"/>
                    <a:pt x="4323" y="3000"/>
                  </a:cubicBezTo>
                  <a:cubicBezTo>
                    <a:pt x="4440" y="3089"/>
                    <a:pt x="4560" y="3178"/>
                    <a:pt x="4677" y="3269"/>
                  </a:cubicBezTo>
                  <a:cubicBezTo>
                    <a:pt x="4767" y="3338"/>
                    <a:pt x="4856" y="3411"/>
                    <a:pt x="4943" y="3485"/>
                  </a:cubicBezTo>
                  <a:cubicBezTo>
                    <a:pt x="5061" y="3584"/>
                    <a:pt x="5178" y="3683"/>
                    <a:pt x="5284" y="3796"/>
                  </a:cubicBezTo>
                  <a:cubicBezTo>
                    <a:pt x="5387" y="3906"/>
                    <a:pt x="5477" y="4024"/>
                    <a:pt x="5553" y="4154"/>
                  </a:cubicBezTo>
                  <a:cubicBezTo>
                    <a:pt x="5638" y="4300"/>
                    <a:pt x="5713" y="4450"/>
                    <a:pt x="5779" y="4606"/>
                  </a:cubicBezTo>
                  <a:cubicBezTo>
                    <a:pt x="5805" y="4664"/>
                    <a:pt x="5829" y="4723"/>
                    <a:pt x="5858" y="4781"/>
                  </a:cubicBezTo>
                  <a:cubicBezTo>
                    <a:pt x="5911" y="4888"/>
                    <a:pt x="5985" y="4981"/>
                    <a:pt x="6057" y="5075"/>
                  </a:cubicBezTo>
                  <a:cubicBezTo>
                    <a:pt x="6058" y="5078"/>
                    <a:pt x="6060" y="5080"/>
                    <a:pt x="6063" y="5081"/>
                  </a:cubicBezTo>
                  <a:cubicBezTo>
                    <a:pt x="6065" y="5083"/>
                    <a:pt x="6068" y="5084"/>
                    <a:pt x="6071" y="5084"/>
                  </a:cubicBezTo>
                  <a:cubicBezTo>
                    <a:pt x="6074" y="5084"/>
                    <a:pt x="6076" y="5083"/>
                    <a:pt x="6078" y="5081"/>
                  </a:cubicBezTo>
                  <a:cubicBezTo>
                    <a:pt x="6086" y="5067"/>
                    <a:pt x="6094" y="5053"/>
                    <a:pt x="6103" y="5041"/>
                  </a:cubicBezTo>
                  <a:cubicBezTo>
                    <a:pt x="6124" y="5012"/>
                    <a:pt x="6119" y="4988"/>
                    <a:pt x="6101" y="4959"/>
                  </a:cubicBezTo>
                  <a:cubicBezTo>
                    <a:pt x="6064" y="4903"/>
                    <a:pt x="6029" y="4845"/>
                    <a:pt x="5995" y="4787"/>
                  </a:cubicBezTo>
                  <a:cubicBezTo>
                    <a:pt x="5928" y="4672"/>
                    <a:pt x="5877" y="4550"/>
                    <a:pt x="5827" y="4427"/>
                  </a:cubicBezTo>
                  <a:cubicBezTo>
                    <a:pt x="5765" y="4267"/>
                    <a:pt x="5692" y="4112"/>
                    <a:pt x="5597" y="3969"/>
                  </a:cubicBezTo>
                  <a:cubicBezTo>
                    <a:pt x="5553" y="3902"/>
                    <a:pt x="5506" y="3838"/>
                    <a:pt x="5450" y="3781"/>
                  </a:cubicBezTo>
                  <a:cubicBezTo>
                    <a:pt x="5352" y="3682"/>
                    <a:pt x="5250" y="3589"/>
                    <a:pt x="5146" y="3497"/>
                  </a:cubicBezTo>
                  <a:cubicBezTo>
                    <a:pt x="4954" y="3329"/>
                    <a:pt x="4748" y="3178"/>
                    <a:pt x="4538" y="3032"/>
                  </a:cubicBezTo>
                  <a:cubicBezTo>
                    <a:pt x="4425" y="2955"/>
                    <a:pt x="4312" y="2878"/>
                    <a:pt x="4202" y="2796"/>
                  </a:cubicBezTo>
                  <a:cubicBezTo>
                    <a:pt x="4088" y="2712"/>
                    <a:pt x="3983" y="2619"/>
                    <a:pt x="3878" y="2523"/>
                  </a:cubicBezTo>
                  <a:cubicBezTo>
                    <a:pt x="3772" y="2424"/>
                    <a:pt x="3677" y="2317"/>
                    <a:pt x="3593" y="2199"/>
                  </a:cubicBezTo>
                  <a:cubicBezTo>
                    <a:pt x="3553" y="2144"/>
                    <a:pt x="3519" y="2084"/>
                    <a:pt x="3487" y="2023"/>
                  </a:cubicBezTo>
                  <a:cubicBezTo>
                    <a:pt x="3476" y="1999"/>
                    <a:pt x="3478" y="1994"/>
                    <a:pt x="3503" y="1985"/>
                  </a:cubicBezTo>
                  <a:cubicBezTo>
                    <a:pt x="3507" y="1983"/>
                    <a:pt x="3511" y="1982"/>
                    <a:pt x="3515" y="1981"/>
                  </a:cubicBezTo>
                  <a:cubicBezTo>
                    <a:pt x="3668" y="1931"/>
                    <a:pt x="3816" y="1866"/>
                    <a:pt x="3964" y="1803"/>
                  </a:cubicBezTo>
                  <a:cubicBezTo>
                    <a:pt x="4105" y="1743"/>
                    <a:pt x="4243" y="1677"/>
                    <a:pt x="4383" y="1617"/>
                  </a:cubicBezTo>
                  <a:cubicBezTo>
                    <a:pt x="4528" y="1554"/>
                    <a:pt x="4671" y="1485"/>
                    <a:pt x="4811" y="1411"/>
                  </a:cubicBezTo>
                  <a:cubicBezTo>
                    <a:pt x="4936" y="1345"/>
                    <a:pt x="5063" y="1284"/>
                    <a:pt x="5191" y="1224"/>
                  </a:cubicBezTo>
                  <a:cubicBezTo>
                    <a:pt x="5319" y="1161"/>
                    <a:pt x="5449" y="1102"/>
                    <a:pt x="5574" y="1033"/>
                  </a:cubicBezTo>
                  <a:cubicBezTo>
                    <a:pt x="5670" y="982"/>
                    <a:pt x="5764" y="929"/>
                    <a:pt x="5859" y="877"/>
                  </a:cubicBezTo>
                  <a:cubicBezTo>
                    <a:pt x="5995" y="801"/>
                    <a:pt x="6122" y="711"/>
                    <a:pt x="6238" y="606"/>
                  </a:cubicBezTo>
                  <a:cubicBezTo>
                    <a:pt x="6285" y="564"/>
                    <a:pt x="6326" y="516"/>
                    <a:pt x="6362" y="465"/>
                  </a:cubicBezTo>
                  <a:cubicBezTo>
                    <a:pt x="6392" y="421"/>
                    <a:pt x="6417" y="372"/>
                    <a:pt x="6435" y="321"/>
                  </a:cubicBezTo>
                  <a:cubicBezTo>
                    <a:pt x="6459" y="254"/>
                    <a:pt x="6448" y="194"/>
                    <a:pt x="6402" y="141"/>
                  </a:cubicBezTo>
                  <a:cubicBezTo>
                    <a:pt x="6394" y="132"/>
                    <a:pt x="6386" y="124"/>
                    <a:pt x="6378" y="116"/>
                  </a:cubicBezTo>
                  <a:cubicBezTo>
                    <a:pt x="6322" y="61"/>
                    <a:pt x="6251" y="35"/>
                    <a:pt x="6176" y="21"/>
                  </a:cubicBezTo>
                  <a:cubicBezTo>
                    <a:pt x="6097" y="7"/>
                    <a:pt x="6017" y="0"/>
                    <a:pt x="59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5" name="Google Shape;1155;p36"/>
          <p:cNvSpPr/>
          <p:nvPr/>
        </p:nvSpPr>
        <p:spPr>
          <a:xfrm>
            <a:off x="1667575" y="16027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6" name="Google Shape;1156;p36"/>
          <p:cNvSpPr/>
          <p:nvPr/>
        </p:nvSpPr>
        <p:spPr>
          <a:xfrm>
            <a:off x="1100675" y="13116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7" name="Google Shape;1157;p36"/>
          <p:cNvSpPr/>
          <p:nvPr/>
        </p:nvSpPr>
        <p:spPr>
          <a:xfrm>
            <a:off x="2443100" y="6112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36"/>
          <p:cNvSpPr/>
          <p:nvPr/>
        </p:nvSpPr>
        <p:spPr>
          <a:xfrm>
            <a:off x="7861675" y="3697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9" name="Google Shape;1159;p36"/>
          <p:cNvSpPr/>
          <p:nvPr/>
        </p:nvSpPr>
        <p:spPr>
          <a:xfrm>
            <a:off x="8197250" y="10240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0" name="Google Shape;1160;p36"/>
          <p:cNvSpPr/>
          <p:nvPr/>
        </p:nvSpPr>
        <p:spPr>
          <a:xfrm>
            <a:off x="1304950" y="21798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1" name="Google Shape;1161;p36"/>
          <p:cNvSpPr/>
          <p:nvPr/>
        </p:nvSpPr>
        <p:spPr>
          <a:xfrm>
            <a:off x="1915600" y="8197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36"/>
          <p:cNvSpPr/>
          <p:nvPr/>
        </p:nvSpPr>
        <p:spPr>
          <a:xfrm rot="51" flipH="1">
            <a:off x="2443106" y="4345911"/>
            <a:ext cx="1338923" cy="258055"/>
          </a:xfrm>
          <a:custGeom>
            <a:avLst/>
            <a:gdLst/>
            <a:ahLst/>
            <a:cxnLst/>
            <a:rect l="l" t="t" r="r" b="b"/>
            <a:pathLst>
              <a:path w="1976" h="1000" extrusionOk="0">
                <a:moveTo>
                  <a:pt x="1166" y="1"/>
                </a:moveTo>
                <a:cubicBezTo>
                  <a:pt x="691" y="1"/>
                  <a:pt x="314" y="317"/>
                  <a:pt x="240" y="486"/>
                </a:cubicBezTo>
                <a:cubicBezTo>
                  <a:pt x="160" y="669"/>
                  <a:pt x="1" y="993"/>
                  <a:pt x="240" y="998"/>
                </a:cubicBezTo>
                <a:cubicBezTo>
                  <a:pt x="274" y="999"/>
                  <a:pt x="329" y="1000"/>
                  <a:pt x="398" y="1000"/>
                </a:cubicBezTo>
                <a:cubicBezTo>
                  <a:pt x="819" y="1000"/>
                  <a:pt x="1785" y="972"/>
                  <a:pt x="1975" y="736"/>
                </a:cubicBezTo>
                <a:cubicBezTo>
                  <a:pt x="1975" y="736"/>
                  <a:pt x="1799" y="60"/>
                  <a:pt x="1274" y="6"/>
                </a:cubicBezTo>
                <a:cubicBezTo>
                  <a:pt x="1238" y="3"/>
                  <a:pt x="1202" y="1"/>
                  <a:pt x="116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815;p31">
            <a:extLst>
              <a:ext uri="{FF2B5EF4-FFF2-40B4-BE49-F238E27FC236}">
                <a16:creationId xmlns:a16="http://schemas.microsoft.com/office/drawing/2014/main" xmlns="" id="{D8FC8043-C452-46A6-9D2F-93433D5B1652}"/>
              </a:ext>
            </a:extLst>
          </p:cNvPr>
          <p:cNvSpPr txBox="1">
            <a:spLocks/>
          </p:cNvSpPr>
          <p:nvPr/>
        </p:nvSpPr>
        <p:spPr>
          <a:xfrm>
            <a:off x="4485784" y="67984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6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2C95B4F-C3A7-47EC-8930-CF18B6852C25}"/>
              </a:ext>
            </a:extLst>
          </p:cNvPr>
          <p:cNvSpPr/>
          <p:nvPr/>
        </p:nvSpPr>
        <p:spPr>
          <a:xfrm>
            <a:off x="4099146" y="2950863"/>
            <a:ext cx="4205553" cy="904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Чулок, носков, одеялец, валенок, джинсов, узбеков, монголов.</a:t>
            </a:r>
          </a:p>
        </p:txBody>
      </p:sp>
      <p:sp>
        <p:nvSpPr>
          <p:cNvPr id="108" name="Звезда: 4 точки 107">
            <a:hlinkClick r:id="rId3" action="ppaction://hlinksldjump"/>
            <a:extLst>
              <a:ext uri="{FF2B5EF4-FFF2-40B4-BE49-F238E27FC236}">
                <a16:creationId xmlns:a16="http://schemas.microsoft.com/office/drawing/2014/main" xmlns="" id="{04509357-BD84-4910-BFB4-9CEF13D1C1D0}"/>
              </a:ext>
            </a:extLst>
          </p:cNvPr>
          <p:cNvSpPr/>
          <p:nvPr/>
        </p:nvSpPr>
        <p:spPr>
          <a:xfrm>
            <a:off x="805987" y="281789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68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" name="Google Shape;1214;p38"/>
          <p:cNvSpPr txBox="1">
            <a:spLocks noGrp="1"/>
          </p:cNvSpPr>
          <p:nvPr>
            <p:ph type="title"/>
          </p:nvPr>
        </p:nvSpPr>
        <p:spPr>
          <a:xfrm>
            <a:off x="1259700" y="288450"/>
            <a:ext cx="6788954" cy="82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7. Спишите предложение и выполните его синтаксический разбор.</a:t>
            </a:r>
          </a:p>
        </p:txBody>
      </p:sp>
      <p:sp>
        <p:nvSpPr>
          <p:cNvPr id="1215" name="Google Shape;1215;p38"/>
          <p:cNvSpPr txBox="1">
            <a:spLocks noGrp="1"/>
          </p:cNvSpPr>
          <p:nvPr>
            <p:ph type="subTitle" idx="1"/>
          </p:nvPr>
        </p:nvSpPr>
        <p:spPr>
          <a:xfrm>
            <a:off x="770359" y="2171764"/>
            <a:ext cx="6080007" cy="78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В куче носков и чулок я нашел игрушку брата.</a:t>
            </a:r>
          </a:p>
        </p:txBody>
      </p:sp>
      <p:grpSp>
        <p:nvGrpSpPr>
          <p:cNvPr id="1217" name="Google Shape;1217;p38"/>
          <p:cNvGrpSpPr/>
          <p:nvPr/>
        </p:nvGrpSpPr>
        <p:grpSpPr>
          <a:xfrm>
            <a:off x="8110334" y="1749309"/>
            <a:ext cx="1033655" cy="2749758"/>
            <a:chOff x="8189175" y="2233921"/>
            <a:chExt cx="851516" cy="2265226"/>
          </a:xfrm>
        </p:grpSpPr>
        <p:sp>
          <p:nvSpPr>
            <p:cNvPr id="1218" name="Google Shape;1218;p38"/>
            <p:cNvSpPr/>
            <p:nvPr/>
          </p:nvSpPr>
          <p:spPr>
            <a:xfrm>
              <a:off x="8544417" y="4170863"/>
              <a:ext cx="116506" cy="328285"/>
            </a:xfrm>
            <a:custGeom>
              <a:avLst/>
              <a:gdLst/>
              <a:ahLst/>
              <a:cxnLst/>
              <a:rect l="l" t="t" r="r" b="b"/>
              <a:pathLst>
                <a:path w="1059" h="2984" extrusionOk="0">
                  <a:moveTo>
                    <a:pt x="605" y="1"/>
                  </a:moveTo>
                  <a:cubicBezTo>
                    <a:pt x="599" y="1"/>
                    <a:pt x="592" y="1"/>
                    <a:pt x="586" y="1"/>
                  </a:cubicBezTo>
                  <a:cubicBezTo>
                    <a:pt x="454" y="7"/>
                    <a:pt x="324" y="22"/>
                    <a:pt x="196" y="41"/>
                  </a:cubicBezTo>
                  <a:cubicBezTo>
                    <a:pt x="142" y="48"/>
                    <a:pt x="112" y="73"/>
                    <a:pt x="103" y="107"/>
                  </a:cubicBezTo>
                  <a:cubicBezTo>
                    <a:pt x="94" y="149"/>
                    <a:pt x="82" y="190"/>
                    <a:pt x="76" y="232"/>
                  </a:cubicBezTo>
                  <a:cubicBezTo>
                    <a:pt x="63" y="329"/>
                    <a:pt x="56" y="426"/>
                    <a:pt x="39" y="522"/>
                  </a:cubicBezTo>
                  <a:cubicBezTo>
                    <a:pt x="1" y="757"/>
                    <a:pt x="12" y="994"/>
                    <a:pt x="27" y="1230"/>
                  </a:cubicBezTo>
                  <a:cubicBezTo>
                    <a:pt x="33" y="1327"/>
                    <a:pt x="48" y="1424"/>
                    <a:pt x="48" y="1520"/>
                  </a:cubicBezTo>
                  <a:cubicBezTo>
                    <a:pt x="49" y="1747"/>
                    <a:pt x="47" y="1974"/>
                    <a:pt x="46" y="2200"/>
                  </a:cubicBezTo>
                  <a:cubicBezTo>
                    <a:pt x="45" y="2242"/>
                    <a:pt x="44" y="2285"/>
                    <a:pt x="35" y="2326"/>
                  </a:cubicBezTo>
                  <a:cubicBezTo>
                    <a:pt x="10" y="2462"/>
                    <a:pt x="22" y="2597"/>
                    <a:pt x="22" y="2733"/>
                  </a:cubicBezTo>
                  <a:cubicBezTo>
                    <a:pt x="22" y="2841"/>
                    <a:pt x="104" y="2908"/>
                    <a:pt x="252" y="2945"/>
                  </a:cubicBezTo>
                  <a:cubicBezTo>
                    <a:pt x="364" y="2973"/>
                    <a:pt x="477" y="2983"/>
                    <a:pt x="594" y="2983"/>
                  </a:cubicBezTo>
                  <a:cubicBezTo>
                    <a:pt x="619" y="2983"/>
                    <a:pt x="645" y="2983"/>
                    <a:pt x="670" y="2982"/>
                  </a:cubicBezTo>
                  <a:cubicBezTo>
                    <a:pt x="785" y="2978"/>
                    <a:pt x="860" y="2938"/>
                    <a:pt x="909" y="2871"/>
                  </a:cubicBezTo>
                  <a:cubicBezTo>
                    <a:pt x="938" y="2830"/>
                    <a:pt x="955" y="2786"/>
                    <a:pt x="967" y="2742"/>
                  </a:cubicBezTo>
                  <a:cubicBezTo>
                    <a:pt x="1023" y="2545"/>
                    <a:pt x="1058" y="2345"/>
                    <a:pt x="1044" y="2144"/>
                  </a:cubicBezTo>
                  <a:cubicBezTo>
                    <a:pt x="1044" y="2070"/>
                    <a:pt x="1054" y="1994"/>
                    <a:pt x="1043" y="1921"/>
                  </a:cubicBezTo>
                  <a:cubicBezTo>
                    <a:pt x="1011" y="1718"/>
                    <a:pt x="1028" y="1514"/>
                    <a:pt x="997" y="1310"/>
                  </a:cubicBezTo>
                  <a:cubicBezTo>
                    <a:pt x="974" y="1173"/>
                    <a:pt x="974" y="1033"/>
                    <a:pt x="957" y="895"/>
                  </a:cubicBezTo>
                  <a:cubicBezTo>
                    <a:pt x="934" y="698"/>
                    <a:pt x="913" y="502"/>
                    <a:pt x="902" y="304"/>
                  </a:cubicBezTo>
                  <a:cubicBezTo>
                    <a:pt x="899" y="246"/>
                    <a:pt x="887" y="187"/>
                    <a:pt x="870" y="131"/>
                  </a:cubicBezTo>
                  <a:cubicBezTo>
                    <a:pt x="846" y="54"/>
                    <a:pt x="775" y="14"/>
                    <a:pt x="659" y="3"/>
                  </a:cubicBezTo>
                  <a:cubicBezTo>
                    <a:pt x="641" y="2"/>
                    <a:pt x="623" y="1"/>
                    <a:pt x="6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38"/>
            <p:cNvSpPr/>
            <p:nvPr/>
          </p:nvSpPr>
          <p:spPr>
            <a:xfrm>
              <a:off x="8189175" y="2480800"/>
              <a:ext cx="851516" cy="1808537"/>
            </a:xfrm>
            <a:custGeom>
              <a:avLst/>
              <a:gdLst/>
              <a:ahLst/>
              <a:cxnLst/>
              <a:rect l="l" t="t" r="r" b="b"/>
              <a:pathLst>
                <a:path w="7740" h="16439" extrusionOk="0">
                  <a:moveTo>
                    <a:pt x="3595" y="1"/>
                  </a:moveTo>
                  <a:cubicBezTo>
                    <a:pt x="3577" y="1"/>
                    <a:pt x="3558" y="8"/>
                    <a:pt x="3539" y="22"/>
                  </a:cubicBezTo>
                  <a:cubicBezTo>
                    <a:pt x="3447" y="90"/>
                    <a:pt x="3368" y="170"/>
                    <a:pt x="3315" y="270"/>
                  </a:cubicBezTo>
                  <a:cubicBezTo>
                    <a:pt x="3267" y="359"/>
                    <a:pt x="3224" y="451"/>
                    <a:pt x="3186" y="543"/>
                  </a:cubicBezTo>
                  <a:cubicBezTo>
                    <a:pt x="3054" y="855"/>
                    <a:pt x="2972" y="1181"/>
                    <a:pt x="2882" y="1506"/>
                  </a:cubicBezTo>
                  <a:cubicBezTo>
                    <a:pt x="2762" y="1932"/>
                    <a:pt x="2654" y="2361"/>
                    <a:pt x="2532" y="2787"/>
                  </a:cubicBezTo>
                  <a:cubicBezTo>
                    <a:pt x="2452" y="3068"/>
                    <a:pt x="2369" y="3346"/>
                    <a:pt x="2317" y="3634"/>
                  </a:cubicBezTo>
                  <a:cubicBezTo>
                    <a:pt x="2264" y="3933"/>
                    <a:pt x="2183" y="4225"/>
                    <a:pt x="2099" y="4515"/>
                  </a:cubicBezTo>
                  <a:cubicBezTo>
                    <a:pt x="2008" y="4834"/>
                    <a:pt x="1918" y="5152"/>
                    <a:pt x="1832" y="5471"/>
                  </a:cubicBezTo>
                  <a:cubicBezTo>
                    <a:pt x="1469" y="6827"/>
                    <a:pt x="1212" y="8203"/>
                    <a:pt x="997" y="9589"/>
                  </a:cubicBezTo>
                  <a:cubicBezTo>
                    <a:pt x="889" y="10281"/>
                    <a:pt x="789" y="10975"/>
                    <a:pt x="684" y="11667"/>
                  </a:cubicBezTo>
                  <a:cubicBezTo>
                    <a:pt x="584" y="12326"/>
                    <a:pt x="486" y="12986"/>
                    <a:pt x="381" y="13644"/>
                  </a:cubicBezTo>
                  <a:cubicBezTo>
                    <a:pt x="271" y="14330"/>
                    <a:pt x="153" y="15016"/>
                    <a:pt x="39" y="15701"/>
                  </a:cubicBezTo>
                  <a:cubicBezTo>
                    <a:pt x="1" y="15926"/>
                    <a:pt x="5" y="15938"/>
                    <a:pt x="213" y="16036"/>
                  </a:cubicBezTo>
                  <a:cubicBezTo>
                    <a:pt x="473" y="16158"/>
                    <a:pt x="749" y="16231"/>
                    <a:pt x="1032" y="16279"/>
                  </a:cubicBezTo>
                  <a:cubicBezTo>
                    <a:pt x="1331" y="16330"/>
                    <a:pt x="1631" y="16362"/>
                    <a:pt x="1933" y="16389"/>
                  </a:cubicBezTo>
                  <a:cubicBezTo>
                    <a:pt x="2301" y="16421"/>
                    <a:pt x="2671" y="16421"/>
                    <a:pt x="3040" y="16438"/>
                  </a:cubicBezTo>
                  <a:cubicBezTo>
                    <a:pt x="3050" y="16438"/>
                    <a:pt x="3060" y="16438"/>
                    <a:pt x="3070" y="16438"/>
                  </a:cubicBezTo>
                  <a:cubicBezTo>
                    <a:pt x="3172" y="16438"/>
                    <a:pt x="3274" y="16421"/>
                    <a:pt x="3376" y="16419"/>
                  </a:cubicBezTo>
                  <a:cubicBezTo>
                    <a:pt x="3891" y="16408"/>
                    <a:pt x="4407" y="16419"/>
                    <a:pt x="4922" y="16386"/>
                  </a:cubicBezTo>
                  <a:cubicBezTo>
                    <a:pt x="5022" y="16379"/>
                    <a:pt x="5122" y="16377"/>
                    <a:pt x="5223" y="16377"/>
                  </a:cubicBezTo>
                  <a:cubicBezTo>
                    <a:pt x="5386" y="16377"/>
                    <a:pt x="5549" y="16383"/>
                    <a:pt x="5713" y="16383"/>
                  </a:cubicBezTo>
                  <a:cubicBezTo>
                    <a:pt x="5825" y="16379"/>
                    <a:pt x="5938" y="16378"/>
                    <a:pt x="6051" y="16378"/>
                  </a:cubicBezTo>
                  <a:cubicBezTo>
                    <a:pt x="6109" y="16378"/>
                    <a:pt x="6167" y="16378"/>
                    <a:pt x="6226" y="16378"/>
                  </a:cubicBezTo>
                  <a:cubicBezTo>
                    <a:pt x="6452" y="16378"/>
                    <a:pt x="6679" y="16375"/>
                    <a:pt x="6906" y="16348"/>
                  </a:cubicBezTo>
                  <a:cubicBezTo>
                    <a:pt x="7123" y="16322"/>
                    <a:pt x="7341" y="16302"/>
                    <a:pt x="7551" y="16240"/>
                  </a:cubicBezTo>
                  <a:cubicBezTo>
                    <a:pt x="7722" y="16191"/>
                    <a:pt x="7732" y="16175"/>
                    <a:pt x="7735" y="15993"/>
                  </a:cubicBezTo>
                  <a:cubicBezTo>
                    <a:pt x="7740" y="15650"/>
                    <a:pt x="7703" y="15310"/>
                    <a:pt x="7650" y="14972"/>
                  </a:cubicBezTo>
                  <a:cubicBezTo>
                    <a:pt x="7532" y="14224"/>
                    <a:pt x="7369" y="13486"/>
                    <a:pt x="7182" y="12752"/>
                  </a:cubicBezTo>
                  <a:cubicBezTo>
                    <a:pt x="7009" y="12073"/>
                    <a:pt x="6827" y="11396"/>
                    <a:pt x="6647" y="10719"/>
                  </a:cubicBezTo>
                  <a:cubicBezTo>
                    <a:pt x="6417" y="9858"/>
                    <a:pt x="6208" y="8991"/>
                    <a:pt x="6009" y="8123"/>
                  </a:cubicBezTo>
                  <a:cubicBezTo>
                    <a:pt x="5855" y="7456"/>
                    <a:pt x="5705" y="6789"/>
                    <a:pt x="5549" y="6122"/>
                  </a:cubicBezTo>
                  <a:cubicBezTo>
                    <a:pt x="5402" y="5495"/>
                    <a:pt x="5249" y="4868"/>
                    <a:pt x="5076" y="4248"/>
                  </a:cubicBezTo>
                  <a:cubicBezTo>
                    <a:pt x="4877" y="3535"/>
                    <a:pt x="4675" y="2823"/>
                    <a:pt x="4471" y="2112"/>
                  </a:cubicBezTo>
                  <a:cubicBezTo>
                    <a:pt x="4332" y="1626"/>
                    <a:pt x="4193" y="1142"/>
                    <a:pt x="4018" y="668"/>
                  </a:cubicBezTo>
                  <a:cubicBezTo>
                    <a:pt x="3960" y="511"/>
                    <a:pt x="3904" y="351"/>
                    <a:pt x="3811" y="209"/>
                  </a:cubicBezTo>
                  <a:cubicBezTo>
                    <a:pt x="3768" y="143"/>
                    <a:pt x="3722" y="80"/>
                    <a:pt x="3661" y="30"/>
                  </a:cubicBezTo>
                  <a:cubicBezTo>
                    <a:pt x="3638" y="11"/>
                    <a:pt x="3617" y="1"/>
                    <a:pt x="3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38"/>
            <p:cNvSpPr/>
            <p:nvPr/>
          </p:nvSpPr>
          <p:spPr>
            <a:xfrm>
              <a:off x="8494800" y="2778393"/>
              <a:ext cx="24863" cy="97913"/>
            </a:xfrm>
            <a:custGeom>
              <a:avLst/>
              <a:gdLst/>
              <a:ahLst/>
              <a:cxnLst/>
              <a:rect l="l" t="t" r="r" b="b"/>
              <a:pathLst>
                <a:path w="226" h="890" extrusionOk="0">
                  <a:moveTo>
                    <a:pt x="155" y="1"/>
                  </a:moveTo>
                  <a:cubicBezTo>
                    <a:pt x="126" y="1"/>
                    <a:pt x="105" y="18"/>
                    <a:pt x="90" y="46"/>
                  </a:cubicBezTo>
                  <a:cubicBezTo>
                    <a:pt x="72" y="82"/>
                    <a:pt x="66" y="120"/>
                    <a:pt x="65" y="160"/>
                  </a:cubicBezTo>
                  <a:cubicBezTo>
                    <a:pt x="62" y="361"/>
                    <a:pt x="32" y="560"/>
                    <a:pt x="5" y="759"/>
                  </a:cubicBezTo>
                  <a:cubicBezTo>
                    <a:pt x="0" y="802"/>
                    <a:pt x="11" y="837"/>
                    <a:pt x="35" y="869"/>
                  </a:cubicBezTo>
                  <a:cubicBezTo>
                    <a:pt x="44" y="883"/>
                    <a:pt x="62" y="889"/>
                    <a:pt x="80" y="889"/>
                  </a:cubicBezTo>
                  <a:cubicBezTo>
                    <a:pt x="97" y="889"/>
                    <a:pt x="114" y="883"/>
                    <a:pt x="123" y="871"/>
                  </a:cubicBezTo>
                  <a:cubicBezTo>
                    <a:pt x="136" y="853"/>
                    <a:pt x="150" y="832"/>
                    <a:pt x="152" y="811"/>
                  </a:cubicBezTo>
                  <a:cubicBezTo>
                    <a:pt x="178" y="601"/>
                    <a:pt x="202" y="390"/>
                    <a:pt x="225" y="181"/>
                  </a:cubicBezTo>
                  <a:cubicBezTo>
                    <a:pt x="224" y="180"/>
                    <a:pt x="222" y="180"/>
                    <a:pt x="221" y="180"/>
                  </a:cubicBezTo>
                  <a:cubicBezTo>
                    <a:pt x="221" y="141"/>
                    <a:pt x="222" y="101"/>
                    <a:pt x="220" y="62"/>
                  </a:cubicBezTo>
                  <a:cubicBezTo>
                    <a:pt x="219" y="32"/>
                    <a:pt x="203" y="9"/>
                    <a:pt x="171" y="2"/>
                  </a:cubicBezTo>
                  <a:cubicBezTo>
                    <a:pt x="166" y="1"/>
                    <a:pt x="160" y="1"/>
                    <a:pt x="15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38"/>
            <p:cNvSpPr/>
            <p:nvPr/>
          </p:nvSpPr>
          <p:spPr>
            <a:xfrm>
              <a:off x="8396775" y="3181931"/>
              <a:ext cx="25523" cy="94393"/>
            </a:xfrm>
            <a:custGeom>
              <a:avLst/>
              <a:gdLst/>
              <a:ahLst/>
              <a:cxnLst/>
              <a:rect l="l" t="t" r="r" b="b"/>
              <a:pathLst>
                <a:path w="232" h="858" extrusionOk="0">
                  <a:moveTo>
                    <a:pt x="156" y="0"/>
                  </a:moveTo>
                  <a:cubicBezTo>
                    <a:pt x="128" y="0"/>
                    <a:pt x="97" y="22"/>
                    <a:pt x="88" y="50"/>
                  </a:cubicBezTo>
                  <a:cubicBezTo>
                    <a:pt x="83" y="61"/>
                    <a:pt x="80" y="72"/>
                    <a:pt x="78" y="82"/>
                  </a:cubicBezTo>
                  <a:cubicBezTo>
                    <a:pt x="55" y="276"/>
                    <a:pt x="31" y="469"/>
                    <a:pt x="9" y="652"/>
                  </a:cubicBezTo>
                  <a:cubicBezTo>
                    <a:pt x="16" y="713"/>
                    <a:pt x="1" y="764"/>
                    <a:pt x="22" y="811"/>
                  </a:cubicBezTo>
                  <a:cubicBezTo>
                    <a:pt x="34" y="839"/>
                    <a:pt x="57" y="856"/>
                    <a:pt x="87" y="857"/>
                  </a:cubicBezTo>
                  <a:cubicBezTo>
                    <a:pt x="87" y="857"/>
                    <a:pt x="88" y="857"/>
                    <a:pt x="89" y="857"/>
                  </a:cubicBezTo>
                  <a:cubicBezTo>
                    <a:pt x="119" y="857"/>
                    <a:pt x="142" y="841"/>
                    <a:pt x="153" y="815"/>
                  </a:cubicBezTo>
                  <a:cubicBezTo>
                    <a:pt x="162" y="789"/>
                    <a:pt x="166" y="761"/>
                    <a:pt x="166" y="733"/>
                  </a:cubicBezTo>
                  <a:cubicBezTo>
                    <a:pt x="172" y="527"/>
                    <a:pt x="199" y="323"/>
                    <a:pt x="229" y="119"/>
                  </a:cubicBezTo>
                  <a:cubicBezTo>
                    <a:pt x="232" y="104"/>
                    <a:pt x="232" y="86"/>
                    <a:pt x="229" y="70"/>
                  </a:cubicBezTo>
                  <a:cubicBezTo>
                    <a:pt x="223" y="34"/>
                    <a:pt x="203" y="8"/>
                    <a:pt x="165" y="1"/>
                  </a:cubicBezTo>
                  <a:cubicBezTo>
                    <a:pt x="162" y="1"/>
                    <a:pt x="159" y="0"/>
                    <a:pt x="1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38"/>
            <p:cNvSpPr/>
            <p:nvPr/>
          </p:nvSpPr>
          <p:spPr>
            <a:xfrm>
              <a:off x="8260685" y="4128507"/>
              <a:ext cx="25193" cy="93733"/>
            </a:xfrm>
            <a:custGeom>
              <a:avLst/>
              <a:gdLst/>
              <a:ahLst/>
              <a:cxnLst/>
              <a:rect l="l" t="t" r="r" b="b"/>
              <a:pathLst>
                <a:path w="229" h="852" extrusionOk="0">
                  <a:moveTo>
                    <a:pt x="162" y="0"/>
                  </a:moveTo>
                  <a:cubicBezTo>
                    <a:pt x="125" y="0"/>
                    <a:pt x="99" y="17"/>
                    <a:pt x="86" y="51"/>
                  </a:cubicBezTo>
                  <a:cubicBezTo>
                    <a:pt x="78" y="71"/>
                    <a:pt x="74" y="94"/>
                    <a:pt x="73" y="116"/>
                  </a:cubicBezTo>
                  <a:cubicBezTo>
                    <a:pt x="69" y="177"/>
                    <a:pt x="57" y="238"/>
                    <a:pt x="49" y="299"/>
                  </a:cubicBezTo>
                  <a:cubicBezTo>
                    <a:pt x="32" y="431"/>
                    <a:pt x="30" y="566"/>
                    <a:pt x="1" y="688"/>
                  </a:cubicBezTo>
                  <a:cubicBezTo>
                    <a:pt x="6" y="726"/>
                    <a:pt x="8" y="755"/>
                    <a:pt x="15" y="781"/>
                  </a:cubicBezTo>
                  <a:cubicBezTo>
                    <a:pt x="27" y="820"/>
                    <a:pt x="66" y="851"/>
                    <a:pt x="100" y="852"/>
                  </a:cubicBezTo>
                  <a:cubicBezTo>
                    <a:pt x="101" y="852"/>
                    <a:pt x="101" y="852"/>
                    <a:pt x="102" y="852"/>
                  </a:cubicBezTo>
                  <a:cubicBezTo>
                    <a:pt x="134" y="852"/>
                    <a:pt x="158" y="817"/>
                    <a:pt x="162" y="766"/>
                  </a:cubicBezTo>
                  <a:cubicBezTo>
                    <a:pt x="163" y="755"/>
                    <a:pt x="163" y="743"/>
                    <a:pt x="162" y="732"/>
                  </a:cubicBezTo>
                  <a:cubicBezTo>
                    <a:pt x="160" y="552"/>
                    <a:pt x="198" y="377"/>
                    <a:pt x="220" y="200"/>
                  </a:cubicBezTo>
                  <a:cubicBezTo>
                    <a:pt x="226" y="155"/>
                    <a:pt x="228" y="110"/>
                    <a:pt x="227" y="66"/>
                  </a:cubicBezTo>
                  <a:cubicBezTo>
                    <a:pt x="226" y="27"/>
                    <a:pt x="200" y="1"/>
                    <a:pt x="165" y="0"/>
                  </a:cubicBezTo>
                  <a:cubicBezTo>
                    <a:pt x="164" y="0"/>
                    <a:pt x="163" y="0"/>
                    <a:pt x="1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38"/>
            <p:cNvSpPr/>
            <p:nvPr/>
          </p:nvSpPr>
          <p:spPr>
            <a:xfrm>
              <a:off x="8494580" y="3186881"/>
              <a:ext cx="19913" cy="89882"/>
            </a:xfrm>
            <a:custGeom>
              <a:avLst/>
              <a:gdLst/>
              <a:ahLst/>
              <a:cxnLst/>
              <a:rect l="l" t="t" r="r" b="b"/>
              <a:pathLst>
                <a:path w="181" h="817" extrusionOk="0">
                  <a:moveTo>
                    <a:pt x="91" y="0"/>
                  </a:moveTo>
                  <a:cubicBezTo>
                    <a:pt x="78" y="0"/>
                    <a:pt x="65" y="4"/>
                    <a:pt x="55" y="11"/>
                  </a:cubicBezTo>
                  <a:cubicBezTo>
                    <a:pt x="15" y="41"/>
                    <a:pt x="1" y="80"/>
                    <a:pt x="1" y="128"/>
                  </a:cubicBezTo>
                  <a:cubicBezTo>
                    <a:pt x="0" y="306"/>
                    <a:pt x="0" y="485"/>
                    <a:pt x="0" y="664"/>
                  </a:cubicBezTo>
                  <a:cubicBezTo>
                    <a:pt x="0" y="710"/>
                    <a:pt x="11" y="753"/>
                    <a:pt x="40" y="788"/>
                  </a:cubicBezTo>
                  <a:cubicBezTo>
                    <a:pt x="55" y="808"/>
                    <a:pt x="74" y="816"/>
                    <a:pt x="95" y="816"/>
                  </a:cubicBezTo>
                  <a:cubicBezTo>
                    <a:pt x="107" y="816"/>
                    <a:pt x="119" y="814"/>
                    <a:pt x="130" y="809"/>
                  </a:cubicBezTo>
                  <a:cubicBezTo>
                    <a:pt x="158" y="799"/>
                    <a:pt x="180" y="775"/>
                    <a:pt x="172" y="745"/>
                  </a:cubicBezTo>
                  <a:cubicBezTo>
                    <a:pt x="142" y="624"/>
                    <a:pt x="162" y="501"/>
                    <a:pt x="157" y="415"/>
                  </a:cubicBezTo>
                  <a:cubicBezTo>
                    <a:pt x="157" y="289"/>
                    <a:pt x="159" y="200"/>
                    <a:pt x="157" y="111"/>
                  </a:cubicBezTo>
                  <a:cubicBezTo>
                    <a:pt x="156" y="83"/>
                    <a:pt x="150" y="56"/>
                    <a:pt x="140" y="30"/>
                  </a:cubicBezTo>
                  <a:cubicBezTo>
                    <a:pt x="133" y="11"/>
                    <a:pt x="112" y="0"/>
                    <a:pt x="9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38"/>
            <p:cNvSpPr/>
            <p:nvPr/>
          </p:nvSpPr>
          <p:spPr>
            <a:xfrm>
              <a:off x="8386654" y="4140388"/>
              <a:ext cx="20903" cy="83171"/>
            </a:xfrm>
            <a:custGeom>
              <a:avLst/>
              <a:gdLst/>
              <a:ahLst/>
              <a:cxnLst/>
              <a:rect l="l" t="t" r="r" b="b"/>
              <a:pathLst>
                <a:path w="190" h="756" extrusionOk="0">
                  <a:moveTo>
                    <a:pt x="80" y="0"/>
                  </a:moveTo>
                  <a:cubicBezTo>
                    <a:pt x="46" y="0"/>
                    <a:pt x="24" y="22"/>
                    <a:pt x="12" y="53"/>
                  </a:cubicBezTo>
                  <a:cubicBezTo>
                    <a:pt x="6" y="68"/>
                    <a:pt x="1" y="85"/>
                    <a:pt x="1" y="101"/>
                  </a:cubicBezTo>
                  <a:cubicBezTo>
                    <a:pt x="0" y="269"/>
                    <a:pt x="1" y="437"/>
                    <a:pt x="1" y="605"/>
                  </a:cubicBezTo>
                  <a:cubicBezTo>
                    <a:pt x="1" y="652"/>
                    <a:pt x="18" y="693"/>
                    <a:pt x="52" y="725"/>
                  </a:cubicBezTo>
                  <a:cubicBezTo>
                    <a:pt x="70" y="743"/>
                    <a:pt x="90" y="755"/>
                    <a:pt x="113" y="755"/>
                  </a:cubicBezTo>
                  <a:cubicBezTo>
                    <a:pt x="122" y="755"/>
                    <a:pt x="132" y="753"/>
                    <a:pt x="143" y="748"/>
                  </a:cubicBezTo>
                  <a:cubicBezTo>
                    <a:pt x="178" y="730"/>
                    <a:pt x="190" y="701"/>
                    <a:pt x="174" y="664"/>
                  </a:cubicBezTo>
                  <a:cubicBezTo>
                    <a:pt x="119" y="525"/>
                    <a:pt x="128" y="378"/>
                    <a:pt x="136" y="233"/>
                  </a:cubicBezTo>
                  <a:cubicBezTo>
                    <a:pt x="139" y="189"/>
                    <a:pt x="151" y="146"/>
                    <a:pt x="158" y="112"/>
                  </a:cubicBezTo>
                  <a:cubicBezTo>
                    <a:pt x="156" y="90"/>
                    <a:pt x="156" y="78"/>
                    <a:pt x="154" y="68"/>
                  </a:cubicBezTo>
                  <a:cubicBezTo>
                    <a:pt x="146" y="32"/>
                    <a:pt x="127" y="6"/>
                    <a:pt x="88" y="1"/>
                  </a:cubicBezTo>
                  <a:cubicBezTo>
                    <a:pt x="85" y="0"/>
                    <a:pt x="82" y="0"/>
                    <a:pt x="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38"/>
            <p:cNvSpPr/>
            <p:nvPr/>
          </p:nvSpPr>
          <p:spPr>
            <a:xfrm>
              <a:off x="8326695" y="3721558"/>
              <a:ext cx="21893" cy="76680"/>
            </a:xfrm>
            <a:custGeom>
              <a:avLst/>
              <a:gdLst/>
              <a:ahLst/>
              <a:cxnLst/>
              <a:rect l="l" t="t" r="r" b="b"/>
              <a:pathLst>
                <a:path w="199" h="697" extrusionOk="0">
                  <a:moveTo>
                    <a:pt x="113" y="0"/>
                  </a:moveTo>
                  <a:cubicBezTo>
                    <a:pt x="110" y="0"/>
                    <a:pt x="107" y="0"/>
                    <a:pt x="104" y="1"/>
                  </a:cubicBezTo>
                  <a:cubicBezTo>
                    <a:pt x="64" y="5"/>
                    <a:pt x="47" y="31"/>
                    <a:pt x="44" y="68"/>
                  </a:cubicBezTo>
                  <a:cubicBezTo>
                    <a:pt x="32" y="206"/>
                    <a:pt x="21" y="345"/>
                    <a:pt x="11" y="479"/>
                  </a:cubicBezTo>
                  <a:cubicBezTo>
                    <a:pt x="14" y="538"/>
                    <a:pt x="1" y="594"/>
                    <a:pt x="23" y="648"/>
                  </a:cubicBezTo>
                  <a:cubicBezTo>
                    <a:pt x="35" y="674"/>
                    <a:pt x="55" y="693"/>
                    <a:pt x="86" y="696"/>
                  </a:cubicBezTo>
                  <a:cubicBezTo>
                    <a:pt x="88" y="696"/>
                    <a:pt x="90" y="696"/>
                    <a:pt x="92" y="696"/>
                  </a:cubicBezTo>
                  <a:cubicBezTo>
                    <a:pt x="121" y="696"/>
                    <a:pt x="153" y="672"/>
                    <a:pt x="160" y="641"/>
                  </a:cubicBezTo>
                  <a:cubicBezTo>
                    <a:pt x="165" y="614"/>
                    <a:pt x="166" y="586"/>
                    <a:pt x="168" y="558"/>
                  </a:cubicBezTo>
                  <a:cubicBezTo>
                    <a:pt x="175" y="409"/>
                    <a:pt x="157" y="259"/>
                    <a:pt x="195" y="110"/>
                  </a:cubicBezTo>
                  <a:cubicBezTo>
                    <a:pt x="198" y="96"/>
                    <a:pt x="194" y="77"/>
                    <a:pt x="191" y="61"/>
                  </a:cubicBezTo>
                  <a:cubicBezTo>
                    <a:pt x="184" y="25"/>
                    <a:pt x="150" y="0"/>
                    <a:pt x="1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38"/>
            <p:cNvSpPr/>
            <p:nvPr/>
          </p:nvSpPr>
          <p:spPr>
            <a:xfrm>
              <a:off x="8452884" y="3703846"/>
              <a:ext cx="22223" cy="74700"/>
            </a:xfrm>
            <a:custGeom>
              <a:avLst/>
              <a:gdLst/>
              <a:ahLst/>
              <a:cxnLst/>
              <a:rect l="l" t="t" r="r" b="b"/>
              <a:pathLst>
                <a:path w="202" h="679" extrusionOk="0">
                  <a:moveTo>
                    <a:pt x="88" y="1"/>
                  </a:moveTo>
                  <a:cubicBezTo>
                    <a:pt x="66" y="2"/>
                    <a:pt x="48" y="16"/>
                    <a:pt x="36" y="37"/>
                  </a:cubicBezTo>
                  <a:cubicBezTo>
                    <a:pt x="1" y="93"/>
                    <a:pt x="11" y="154"/>
                    <a:pt x="9" y="236"/>
                  </a:cubicBezTo>
                  <a:cubicBezTo>
                    <a:pt x="0" y="339"/>
                    <a:pt x="42" y="457"/>
                    <a:pt x="44" y="580"/>
                  </a:cubicBezTo>
                  <a:cubicBezTo>
                    <a:pt x="45" y="613"/>
                    <a:pt x="69" y="641"/>
                    <a:pt x="95" y="664"/>
                  </a:cubicBezTo>
                  <a:cubicBezTo>
                    <a:pt x="106" y="674"/>
                    <a:pt x="121" y="679"/>
                    <a:pt x="135" y="679"/>
                  </a:cubicBezTo>
                  <a:cubicBezTo>
                    <a:pt x="160" y="679"/>
                    <a:pt x="183" y="665"/>
                    <a:pt x="190" y="641"/>
                  </a:cubicBezTo>
                  <a:cubicBezTo>
                    <a:pt x="196" y="619"/>
                    <a:pt x="202" y="595"/>
                    <a:pt x="197" y="575"/>
                  </a:cubicBezTo>
                  <a:cubicBezTo>
                    <a:pt x="157" y="428"/>
                    <a:pt x="168" y="277"/>
                    <a:pt x="165" y="128"/>
                  </a:cubicBezTo>
                  <a:cubicBezTo>
                    <a:pt x="165" y="100"/>
                    <a:pt x="161" y="71"/>
                    <a:pt x="153" y="46"/>
                  </a:cubicBezTo>
                  <a:cubicBezTo>
                    <a:pt x="143" y="18"/>
                    <a:pt x="119" y="1"/>
                    <a:pt x="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38"/>
            <p:cNvSpPr/>
            <p:nvPr/>
          </p:nvSpPr>
          <p:spPr>
            <a:xfrm>
              <a:off x="8250674" y="3836965"/>
              <a:ext cx="724999" cy="32454"/>
            </a:xfrm>
            <a:custGeom>
              <a:avLst/>
              <a:gdLst/>
              <a:ahLst/>
              <a:cxnLst/>
              <a:rect l="l" t="t" r="r" b="b"/>
              <a:pathLst>
                <a:path w="6590" h="295" extrusionOk="0">
                  <a:moveTo>
                    <a:pt x="25" y="1"/>
                  </a:moveTo>
                  <a:lnTo>
                    <a:pt x="1" y="157"/>
                  </a:lnTo>
                  <a:cubicBezTo>
                    <a:pt x="436" y="168"/>
                    <a:pt x="872" y="159"/>
                    <a:pt x="1307" y="177"/>
                  </a:cubicBezTo>
                  <a:cubicBezTo>
                    <a:pt x="1610" y="189"/>
                    <a:pt x="1913" y="191"/>
                    <a:pt x="2216" y="191"/>
                  </a:cubicBezTo>
                  <a:cubicBezTo>
                    <a:pt x="2366" y="191"/>
                    <a:pt x="2516" y="190"/>
                    <a:pt x="2665" y="190"/>
                  </a:cubicBezTo>
                  <a:cubicBezTo>
                    <a:pt x="3041" y="190"/>
                    <a:pt x="3417" y="193"/>
                    <a:pt x="3793" y="215"/>
                  </a:cubicBezTo>
                  <a:cubicBezTo>
                    <a:pt x="4222" y="239"/>
                    <a:pt x="4653" y="217"/>
                    <a:pt x="5084" y="245"/>
                  </a:cubicBezTo>
                  <a:cubicBezTo>
                    <a:pt x="5503" y="273"/>
                    <a:pt x="5924" y="254"/>
                    <a:pt x="6342" y="284"/>
                  </a:cubicBezTo>
                  <a:cubicBezTo>
                    <a:pt x="6424" y="290"/>
                    <a:pt x="6507" y="293"/>
                    <a:pt x="6589" y="295"/>
                  </a:cubicBezTo>
                  <a:cubicBezTo>
                    <a:pt x="6575" y="240"/>
                    <a:pt x="6562" y="186"/>
                    <a:pt x="6547" y="131"/>
                  </a:cubicBezTo>
                  <a:cubicBezTo>
                    <a:pt x="6237" y="113"/>
                    <a:pt x="5925" y="125"/>
                    <a:pt x="5614" y="102"/>
                  </a:cubicBezTo>
                  <a:cubicBezTo>
                    <a:pt x="5224" y="75"/>
                    <a:pt x="4831" y="95"/>
                    <a:pt x="4439" y="70"/>
                  </a:cubicBezTo>
                  <a:cubicBezTo>
                    <a:pt x="3914" y="39"/>
                    <a:pt x="3387" y="52"/>
                    <a:pt x="2861" y="38"/>
                  </a:cubicBezTo>
                  <a:cubicBezTo>
                    <a:pt x="1916" y="11"/>
                    <a:pt x="970" y="36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38"/>
            <p:cNvSpPr/>
            <p:nvPr/>
          </p:nvSpPr>
          <p:spPr>
            <a:xfrm>
              <a:off x="8329446" y="3336833"/>
              <a:ext cx="517181" cy="21673"/>
            </a:xfrm>
            <a:custGeom>
              <a:avLst/>
              <a:gdLst/>
              <a:ahLst/>
              <a:cxnLst/>
              <a:rect l="l" t="t" r="r" b="b"/>
              <a:pathLst>
                <a:path w="4701" h="197" extrusionOk="0">
                  <a:moveTo>
                    <a:pt x="2125" y="0"/>
                  </a:moveTo>
                  <a:cubicBezTo>
                    <a:pt x="1952" y="0"/>
                    <a:pt x="1780" y="5"/>
                    <a:pt x="1607" y="5"/>
                  </a:cubicBezTo>
                  <a:cubicBezTo>
                    <a:pt x="1193" y="11"/>
                    <a:pt x="779" y="6"/>
                    <a:pt x="365" y="23"/>
                  </a:cubicBezTo>
                  <a:cubicBezTo>
                    <a:pt x="252" y="27"/>
                    <a:pt x="140" y="31"/>
                    <a:pt x="27" y="35"/>
                  </a:cubicBezTo>
                  <a:cubicBezTo>
                    <a:pt x="18" y="82"/>
                    <a:pt x="9" y="128"/>
                    <a:pt x="0" y="175"/>
                  </a:cubicBezTo>
                  <a:cubicBezTo>
                    <a:pt x="133" y="169"/>
                    <a:pt x="267" y="164"/>
                    <a:pt x="401" y="162"/>
                  </a:cubicBezTo>
                  <a:cubicBezTo>
                    <a:pt x="709" y="161"/>
                    <a:pt x="1017" y="160"/>
                    <a:pt x="1325" y="160"/>
                  </a:cubicBezTo>
                  <a:cubicBezTo>
                    <a:pt x="1480" y="160"/>
                    <a:pt x="1635" y="160"/>
                    <a:pt x="1790" y="160"/>
                  </a:cubicBezTo>
                  <a:cubicBezTo>
                    <a:pt x="2564" y="160"/>
                    <a:pt x="3339" y="162"/>
                    <a:pt x="4113" y="188"/>
                  </a:cubicBezTo>
                  <a:cubicBezTo>
                    <a:pt x="4309" y="194"/>
                    <a:pt x="4505" y="195"/>
                    <a:pt x="4700" y="196"/>
                  </a:cubicBezTo>
                  <a:cubicBezTo>
                    <a:pt x="4689" y="143"/>
                    <a:pt x="4676" y="90"/>
                    <a:pt x="4664" y="37"/>
                  </a:cubicBezTo>
                  <a:cubicBezTo>
                    <a:pt x="3920" y="17"/>
                    <a:pt x="3175" y="44"/>
                    <a:pt x="2431" y="7"/>
                  </a:cubicBezTo>
                  <a:cubicBezTo>
                    <a:pt x="2329" y="2"/>
                    <a:pt x="2227" y="0"/>
                    <a:pt x="21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38"/>
            <p:cNvSpPr/>
            <p:nvPr/>
          </p:nvSpPr>
          <p:spPr>
            <a:xfrm>
              <a:off x="8425270" y="2944627"/>
              <a:ext cx="325204" cy="14632"/>
            </a:xfrm>
            <a:custGeom>
              <a:avLst/>
              <a:gdLst/>
              <a:ahLst/>
              <a:cxnLst/>
              <a:rect l="l" t="t" r="r" b="b"/>
              <a:pathLst>
                <a:path w="2956" h="133" extrusionOk="0">
                  <a:moveTo>
                    <a:pt x="37" y="0"/>
                  </a:moveTo>
                  <a:cubicBezTo>
                    <a:pt x="25" y="44"/>
                    <a:pt x="13" y="88"/>
                    <a:pt x="1" y="132"/>
                  </a:cubicBezTo>
                  <a:cubicBezTo>
                    <a:pt x="488" y="131"/>
                    <a:pt x="975" y="129"/>
                    <a:pt x="1463" y="129"/>
                  </a:cubicBezTo>
                  <a:cubicBezTo>
                    <a:pt x="1676" y="129"/>
                    <a:pt x="1888" y="129"/>
                    <a:pt x="2101" y="130"/>
                  </a:cubicBezTo>
                  <a:cubicBezTo>
                    <a:pt x="2167" y="131"/>
                    <a:pt x="2234" y="131"/>
                    <a:pt x="2300" y="131"/>
                  </a:cubicBezTo>
                  <a:cubicBezTo>
                    <a:pt x="2519" y="131"/>
                    <a:pt x="2738" y="129"/>
                    <a:pt x="2956" y="127"/>
                  </a:cubicBezTo>
                  <a:cubicBezTo>
                    <a:pt x="2947" y="96"/>
                    <a:pt x="2938" y="64"/>
                    <a:pt x="2930" y="32"/>
                  </a:cubicBezTo>
                  <a:cubicBezTo>
                    <a:pt x="2927" y="22"/>
                    <a:pt x="2924" y="11"/>
                    <a:pt x="292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38"/>
            <p:cNvSpPr/>
            <p:nvPr/>
          </p:nvSpPr>
          <p:spPr>
            <a:xfrm>
              <a:off x="8712192" y="3192382"/>
              <a:ext cx="40376" cy="105064"/>
            </a:xfrm>
            <a:custGeom>
              <a:avLst/>
              <a:gdLst/>
              <a:ahLst/>
              <a:cxnLst/>
              <a:rect l="l" t="t" r="r" b="b"/>
              <a:pathLst>
                <a:path w="367" h="955" extrusionOk="0">
                  <a:moveTo>
                    <a:pt x="73" y="1"/>
                  </a:moveTo>
                  <a:cubicBezTo>
                    <a:pt x="63" y="1"/>
                    <a:pt x="53" y="3"/>
                    <a:pt x="42" y="7"/>
                  </a:cubicBezTo>
                  <a:cubicBezTo>
                    <a:pt x="11" y="18"/>
                    <a:pt x="1" y="45"/>
                    <a:pt x="4" y="74"/>
                  </a:cubicBezTo>
                  <a:cubicBezTo>
                    <a:pt x="7" y="106"/>
                    <a:pt x="16" y="139"/>
                    <a:pt x="24" y="170"/>
                  </a:cubicBezTo>
                  <a:cubicBezTo>
                    <a:pt x="39" y="225"/>
                    <a:pt x="56" y="278"/>
                    <a:pt x="70" y="331"/>
                  </a:cubicBezTo>
                  <a:cubicBezTo>
                    <a:pt x="115" y="503"/>
                    <a:pt x="162" y="674"/>
                    <a:pt x="206" y="846"/>
                  </a:cubicBezTo>
                  <a:cubicBezTo>
                    <a:pt x="216" y="886"/>
                    <a:pt x="233" y="919"/>
                    <a:pt x="265" y="943"/>
                  </a:cubicBezTo>
                  <a:cubicBezTo>
                    <a:pt x="274" y="951"/>
                    <a:pt x="287" y="954"/>
                    <a:pt x="299" y="954"/>
                  </a:cubicBezTo>
                  <a:cubicBezTo>
                    <a:pt x="321" y="954"/>
                    <a:pt x="343" y="944"/>
                    <a:pt x="351" y="926"/>
                  </a:cubicBezTo>
                  <a:cubicBezTo>
                    <a:pt x="357" y="910"/>
                    <a:pt x="361" y="894"/>
                    <a:pt x="366" y="878"/>
                  </a:cubicBezTo>
                  <a:cubicBezTo>
                    <a:pt x="363" y="856"/>
                    <a:pt x="363" y="834"/>
                    <a:pt x="357" y="812"/>
                  </a:cubicBezTo>
                  <a:cubicBezTo>
                    <a:pt x="291" y="565"/>
                    <a:pt x="223" y="319"/>
                    <a:pt x="155" y="73"/>
                  </a:cubicBezTo>
                  <a:cubicBezTo>
                    <a:pt x="150" y="58"/>
                    <a:pt x="142" y="42"/>
                    <a:pt x="132" y="30"/>
                  </a:cubicBezTo>
                  <a:cubicBezTo>
                    <a:pt x="116" y="10"/>
                    <a:pt x="96" y="1"/>
                    <a:pt x="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38"/>
            <p:cNvSpPr/>
            <p:nvPr/>
          </p:nvSpPr>
          <p:spPr>
            <a:xfrm>
              <a:off x="8904500" y="4129277"/>
              <a:ext cx="36525" cy="98463"/>
            </a:xfrm>
            <a:custGeom>
              <a:avLst/>
              <a:gdLst/>
              <a:ahLst/>
              <a:cxnLst/>
              <a:rect l="l" t="t" r="r" b="b"/>
              <a:pathLst>
                <a:path w="332" h="895" extrusionOk="0">
                  <a:moveTo>
                    <a:pt x="61" y="0"/>
                  </a:moveTo>
                  <a:cubicBezTo>
                    <a:pt x="29" y="3"/>
                    <a:pt x="9" y="17"/>
                    <a:pt x="7" y="40"/>
                  </a:cubicBezTo>
                  <a:cubicBezTo>
                    <a:pt x="3" y="73"/>
                    <a:pt x="0" y="109"/>
                    <a:pt x="7" y="140"/>
                  </a:cubicBezTo>
                  <a:cubicBezTo>
                    <a:pt x="60" y="351"/>
                    <a:pt x="115" y="562"/>
                    <a:pt x="170" y="773"/>
                  </a:cubicBezTo>
                  <a:cubicBezTo>
                    <a:pt x="178" y="806"/>
                    <a:pt x="194" y="837"/>
                    <a:pt x="210" y="865"/>
                  </a:cubicBezTo>
                  <a:cubicBezTo>
                    <a:pt x="223" y="886"/>
                    <a:pt x="242" y="894"/>
                    <a:pt x="264" y="894"/>
                  </a:cubicBezTo>
                  <a:cubicBezTo>
                    <a:pt x="270" y="894"/>
                    <a:pt x="277" y="893"/>
                    <a:pt x="284" y="892"/>
                  </a:cubicBezTo>
                  <a:cubicBezTo>
                    <a:pt x="314" y="885"/>
                    <a:pt x="329" y="861"/>
                    <a:pt x="331" y="830"/>
                  </a:cubicBezTo>
                  <a:cubicBezTo>
                    <a:pt x="331" y="819"/>
                    <a:pt x="332" y="808"/>
                    <a:pt x="329" y="797"/>
                  </a:cubicBezTo>
                  <a:cubicBezTo>
                    <a:pt x="271" y="563"/>
                    <a:pt x="214" y="331"/>
                    <a:pt x="156" y="97"/>
                  </a:cubicBezTo>
                  <a:cubicBezTo>
                    <a:pt x="148" y="64"/>
                    <a:pt x="128" y="35"/>
                    <a:pt x="100" y="16"/>
                  </a:cubicBezTo>
                  <a:cubicBezTo>
                    <a:pt x="86" y="7"/>
                    <a:pt x="70" y="3"/>
                    <a:pt x="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38"/>
            <p:cNvSpPr/>
            <p:nvPr/>
          </p:nvSpPr>
          <p:spPr>
            <a:xfrm>
              <a:off x="8634410" y="2783123"/>
              <a:ext cx="32014" cy="93733"/>
            </a:xfrm>
            <a:custGeom>
              <a:avLst/>
              <a:gdLst/>
              <a:ahLst/>
              <a:cxnLst/>
              <a:rect l="l" t="t" r="r" b="b"/>
              <a:pathLst>
                <a:path w="291" h="852" extrusionOk="0">
                  <a:moveTo>
                    <a:pt x="69" y="0"/>
                  </a:moveTo>
                  <a:cubicBezTo>
                    <a:pt x="69" y="0"/>
                    <a:pt x="68" y="0"/>
                    <a:pt x="67" y="0"/>
                  </a:cubicBezTo>
                  <a:cubicBezTo>
                    <a:pt x="66" y="0"/>
                    <a:pt x="65" y="0"/>
                    <a:pt x="65" y="0"/>
                  </a:cubicBezTo>
                  <a:cubicBezTo>
                    <a:pt x="38" y="0"/>
                    <a:pt x="20" y="17"/>
                    <a:pt x="13" y="36"/>
                  </a:cubicBezTo>
                  <a:cubicBezTo>
                    <a:pt x="4" y="61"/>
                    <a:pt x="0" y="90"/>
                    <a:pt x="0" y="117"/>
                  </a:cubicBezTo>
                  <a:cubicBezTo>
                    <a:pt x="6" y="337"/>
                    <a:pt x="70" y="546"/>
                    <a:pt x="113" y="759"/>
                  </a:cubicBezTo>
                  <a:cubicBezTo>
                    <a:pt x="120" y="793"/>
                    <a:pt x="145" y="818"/>
                    <a:pt x="173" y="838"/>
                  </a:cubicBezTo>
                  <a:cubicBezTo>
                    <a:pt x="187" y="847"/>
                    <a:pt x="201" y="852"/>
                    <a:pt x="215" y="852"/>
                  </a:cubicBezTo>
                  <a:cubicBezTo>
                    <a:pt x="228" y="852"/>
                    <a:pt x="240" y="848"/>
                    <a:pt x="252" y="840"/>
                  </a:cubicBezTo>
                  <a:cubicBezTo>
                    <a:pt x="278" y="822"/>
                    <a:pt x="290" y="798"/>
                    <a:pt x="280" y="768"/>
                  </a:cubicBezTo>
                  <a:cubicBezTo>
                    <a:pt x="210" y="566"/>
                    <a:pt x="183" y="356"/>
                    <a:pt x="151" y="146"/>
                  </a:cubicBezTo>
                  <a:cubicBezTo>
                    <a:pt x="146" y="108"/>
                    <a:pt x="133" y="70"/>
                    <a:pt x="118" y="34"/>
                  </a:cubicBezTo>
                  <a:cubicBezTo>
                    <a:pt x="110" y="14"/>
                    <a:pt x="92" y="0"/>
                    <a:pt x="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38"/>
            <p:cNvSpPr/>
            <p:nvPr/>
          </p:nvSpPr>
          <p:spPr>
            <a:xfrm>
              <a:off x="8839260" y="3695705"/>
              <a:ext cx="41806" cy="87132"/>
            </a:xfrm>
            <a:custGeom>
              <a:avLst/>
              <a:gdLst/>
              <a:ahLst/>
              <a:cxnLst/>
              <a:rect l="l" t="t" r="r" b="b"/>
              <a:pathLst>
                <a:path w="380" h="792" extrusionOk="0">
                  <a:moveTo>
                    <a:pt x="75" y="0"/>
                  </a:moveTo>
                  <a:cubicBezTo>
                    <a:pt x="34" y="0"/>
                    <a:pt x="1" y="35"/>
                    <a:pt x="3" y="66"/>
                  </a:cubicBezTo>
                  <a:cubicBezTo>
                    <a:pt x="4" y="77"/>
                    <a:pt x="6" y="88"/>
                    <a:pt x="9" y="98"/>
                  </a:cubicBezTo>
                  <a:cubicBezTo>
                    <a:pt x="77" y="299"/>
                    <a:pt x="145" y="501"/>
                    <a:pt x="214" y="701"/>
                  </a:cubicBezTo>
                  <a:cubicBezTo>
                    <a:pt x="224" y="727"/>
                    <a:pt x="241" y="750"/>
                    <a:pt x="258" y="771"/>
                  </a:cubicBezTo>
                  <a:cubicBezTo>
                    <a:pt x="271" y="785"/>
                    <a:pt x="286" y="791"/>
                    <a:pt x="303" y="791"/>
                  </a:cubicBezTo>
                  <a:cubicBezTo>
                    <a:pt x="313" y="791"/>
                    <a:pt x="324" y="788"/>
                    <a:pt x="335" y="783"/>
                  </a:cubicBezTo>
                  <a:cubicBezTo>
                    <a:pt x="364" y="770"/>
                    <a:pt x="379" y="746"/>
                    <a:pt x="378" y="717"/>
                  </a:cubicBezTo>
                  <a:cubicBezTo>
                    <a:pt x="377" y="695"/>
                    <a:pt x="368" y="674"/>
                    <a:pt x="360" y="653"/>
                  </a:cubicBezTo>
                  <a:cubicBezTo>
                    <a:pt x="298" y="473"/>
                    <a:pt x="236" y="294"/>
                    <a:pt x="171" y="116"/>
                  </a:cubicBezTo>
                  <a:cubicBezTo>
                    <a:pt x="160" y="84"/>
                    <a:pt x="143" y="55"/>
                    <a:pt x="124" y="27"/>
                  </a:cubicBezTo>
                  <a:cubicBezTo>
                    <a:pt x="112" y="7"/>
                    <a:pt x="90" y="0"/>
                    <a:pt x="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38"/>
            <p:cNvSpPr/>
            <p:nvPr/>
          </p:nvSpPr>
          <p:spPr>
            <a:xfrm>
              <a:off x="8575552" y="2775092"/>
              <a:ext cx="21123" cy="93953"/>
            </a:xfrm>
            <a:custGeom>
              <a:avLst/>
              <a:gdLst/>
              <a:ahLst/>
              <a:cxnLst/>
              <a:rect l="l" t="t" r="r" b="b"/>
              <a:pathLst>
                <a:path w="192" h="854" extrusionOk="0">
                  <a:moveTo>
                    <a:pt x="81" y="1"/>
                  </a:moveTo>
                  <a:cubicBezTo>
                    <a:pt x="44" y="1"/>
                    <a:pt x="16" y="25"/>
                    <a:pt x="11" y="61"/>
                  </a:cubicBezTo>
                  <a:cubicBezTo>
                    <a:pt x="3" y="110"/>
                    <a:pt x="4" y="160"/>
                    <a:pt x="0" y="229"/>
                  </a:cubicBezTo>
                  <a:cubicBezTo>
                    <a:pt x="23" y="394"/>
                    <a:pt x="35" y="576"/>
                    <a:pt x="35" y="760"/>
                  </a:cubicBezTo>
                  <a:cubicBezTo>
                    <a:pt x="35" y="777"/>
                    <a:pt x="41" y="793"/>
                    <a:pt x="48" y="808"/>
                  </a:cubicBezTo>
                  <a:cubicBezTo>
                    <a:pt x="61" y="835"/>
                    <a:pt x="83" y="850"/>
                    <a:pt x="114" y="853"/>
                  </a:cubicBezTo>
                  <a:cubicBezTo>
                    <a:pt x="115" y="853"/>
                    <a:pt x="116" y="854"/>
                    <a:pt x="116" y="854"/>
                  </a:cubicBezTo>
                  <a:cubicBezTo>
                    <a:pt x="145" y="854"/>
                    <a:pt x="182" y="824"/>
                    <a:pt x="184" y="794"/>
                  </a:cubicBezTo>
                  <a:cubicBezTo>
                    <a:pt x="187" y="749"/>
                    <a:pt x="192" y="703"/>
                    <a:pt x="181" y="661"/>
                  </a:cubicBezTo>
                  <a:cubicBezTo>
                    <a:pt x="164" y="589"/>
                    <a:pt x="164" y="518"/>
                    <a:pt x="163" y="445"/>
                  </a:cubicBezTo>
                  <a:cubicBezTo>
                    <a:pt x="162" y="345"/>
                    <a:pt x="162" y="244"/>
                    <a:pt x="160" y="144"/>
                  </a:cubicBezTo>
                  <a:cubicBezTo>
                    <a:pt x="159" y="116"/>
                    <a:pt x="159" y="88"/>
                    <a:pt x="153" y="61"/>
                  </a:cubicBezTo>
                  <a:cubicBezTo>
                    <a:pt x="143" y="26"/>
                    <a:pt x="119" y="2"/>
                    <a:pt x="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38"/>
            <p:cNvSpPr/>
            <p:nvPr/>
          </p:nvSpPr>
          <p:spPr>
            <a:xfrm>
              <a:off x="8738486" y="3699995"/>
              <a:ext cx="36195" cy="86692"/>
            </a:xfrm>
            <a:custGeom>
              <a:avLst/>
              <a:gdLst/>
              <a:ahLst/>
              <a:cxnLst/>
              <a:rect l="l" t="t" r="r" b="b"/>
              <a:pathLst>
                <a:path w="329" h="788" extrusionOk="0">
                  <a:moveTo>
                    <a:pt x="78" y="0"/>
                  </a:moveTo>
                  <a:cubicBezTo>
                    <a:pt x="54" y="0"/>
                    <a:pt x="30" y="11"/>
                    <a:pt x="19" y="33"/>
                  </a:cubicBezTo>
                  <a:cubicBezTo>
                    <a:pt x="9" y="52"/>
                    <a:pt x="4" y="74"/>
                    <a:pt x="0" y="84"/>
                  </a:cubicBezTo>
                  <a:cubicBezTo>
                    <a:pt x="1" y="106"/>
                    <a:pt x="0" y="119"/>
                    <a:pt x="3" y="129"/>
                  </a:cubicBezTo>
                  <a:cubicBezTo>
                    <a:pt x="48" y="307"/>
                    <a:pt x="91" y="486"/>
                    <a:pt x="140" y="664"/>
                  </a:cubicBezTo>
                  <a:cubicBezTo>
                    <a:pt x="150" y="700"/>
                    <a:pt x="174" y="734"/>
                    <a:pt x="197" y="765"/>
                  </a:cubicBezTo>
                  <a:cubicBezTo>
                    <a:pt x="209" y="780"/>
                    <a:pt x="226" y="788"/>
                    <a:pt x="244" y="788"/>
                  </a:cubicBezTo>
                  <a:cubicBezTo>
                    <a:pt x="253" y="788"/>
                    <a:pt x="263" y="786"/>
                    <a:pt x="273" y="782"/>
                  </a:cubicBezTo>
                  <a:cubicBezTo>
                    <a:pt x="303" y="771"/>
                    <a:pt x="329" y="731"/>
                    <a:pt x="319" y="702"/>
                  </a:cubicBezTo>
                  <a:cubicBezTo>
                    <a:pt x="302" y="655"/>
                    <a:pt x="277" y="610"/>
                    <a:pt x="264" y="562"/>
                  </a:cubicBezTo>
                  <a:cubicBezTo>
                    <a:pt x="227" y="411"/>
                    <a:pt x="193" y="258"/>
                    <a:pt x="157" y="106"/>
                  </a:cubicBezTo>
                  <a:cubicBezTo>
                    <a:pt x="151" y="80"/>
                    <a:pt x="144" y="52"/>
                    <a:pt x="131" y="29"/>
                  </a:cubicBezTo>
                  <a:cubicBezTo>
                    <a:pt x="121" y="10"/>
                    <a:pt x="99" y="0"/>
                    <a:pt x="7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38"/>
            <p:cNvSpPr/>
            <p:nvPr/>
          </p:nvSpPr>
          <p:spPr>
            <a:xfrm>
              <a:off x="8765110" y="4130267"/>
              <a:ext cx="34655" cy="88672"/>
            </a:xfrm>
            <a:custGeom>
              <a:avLst/>
              <a:gdLst/>
              <a:ahLst/>
              <a:cxnLst/>
              <a:rect l="l" t="t" r="r" b="b"/>
              <a:pathLst>
                <a:path w="315" h="806" extrusionOk="0">
                  <a:moveTo>
                    <a:pt x="89" y="0"/>
                  </a:moveTo>
                  <a:cubicBezTo>
                    <a:pt x="76" y="0"/>
                    <a:pt x="62" y="5"/>
                    <a:pt x="51" y="13"/>
                  </a:cubicBezTo>
                  <a:cubicBezTo>
                    <a:pt x="23" y="34"/>
                    <a:pt x="1" y="60"/>
                    <a:pt x="8" y="97"/>
                  </a:cubicBezTo>
                  <a:cubicBezTo>
                    <a:pt x="46" y="283"/>
                    <a:pt x="85" y="468"/>
                    <a:pt x="125" y="655"/>
                  </a:cubicBezTo>
                  <a:cubicBezTo>
                    <a:pt x="137" y="712"/>
                    <a:pt x="170" y="756"/>
                    <a:pt x="216" y="791"/>
                  </a:cubicBezTo>
                  <a:cubicBezTo>
                    <a:pt x="228" y="800"/>
                    <a:pt x="240" y="805"/>
                    <a:pt x="254" y="805"/>
                  </a:cubicBezTo>
                  <a:cubicBezTo>
                    <a:pt x="262" y="805"/>
                    <a:pt x="270" y="803"/>
                    <a:pt x="278" y="799"/>
                  </a:cubicBezTo>
                  <a:cubicBezTo>
                    <a:pt x="299" y="787"/>
                    <a:pt x="310" y="768"/>
                    <a:pt x="314" y="739"/>
                  </a:cubicBezTo>
                  <a:cubicBezTo>
                    <a:pt x="312" y="728"/>
                    <a:pt x="311" y="711"/>
                    <a:pt x="305" y="697"/>
                  </a:cubicBezTo>
                  <a:cubicBezTo>
                    <a:pt x="242" y="534"/>
                    <a:pt x="207" y="365"/>
                    <a:pt x="179" y="193"/>
                  </a:cubicBezTo>
                  <a:cubicBezTo>
                    <a:pt x="170" y="139"/>
                    <a:pt x="153" y="84"/>
                    <a:pt x="137" y="31"/>
                  </a:cubicBezTo>
                  <a:cubicBezTo>
                    <a:pt x="130" y="11"/>
                    <a:pt x="110" y="0"/>
                    <a:pt x="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38"/>
            <p:cNvSpPr/>
            <p:nvPr/>
          </p:nvSpPr>
          <p:spPr>
            <a:xfrm>
              <a:off x="8505141" y="4137528"/>
              <a:ext cx="21673" cy="86142"/>
            </a:xfrm>
            <a:custGeom>
              <a:avLst/>
              <a:gdLst/>
              <a:ahLst/>
              <a:cxnLst/>
              <a:rect l="l" t="t" r="r" b="b"/>
              <a:pathLst>
                <a:path w="197" h="783" extrusionOk="0">
                  <a:moveTo>
                    <a:pt x="70" y="0"/>
                  </a:moveTo>
                  <a:cubicBezTo>
                    <a:pt x="52" y="0"/>
                    <a:pt x="32" y="9"/>
                    <a:pt x="22" y="24"/>
                  </a:cubicBezTo>
                  <a:cubicBezTo>
                    <a:pt x="3" y="47"/>
                    <a:pt x="0" y="74"/>
                    <a:pt x="0" y="102"/>
                  </a:cubicBezTo>
                  <a:cubicBezTo>
                    <a:pt x="0" y="174"/>
                    <a:pt x="0" y="247"/>
                    <a:pt x="0" y="318"/>
                  </a:cubicBezTo>
                  <a:lnTo>
                    <a:pt x="4" y="318"/>
                  </a:lnTo>
                  <a:cubicBezTo>
                    <a:pt x="4" y="380"/>
                    <a:pt x="5" y="441"/>
                    <a:pt x="4" y="502"/>
                  </a:cubicBezTo>
                  <a:cubicBezTo>
                    <a:pt x="3" y="581"/>
                    <a:pt x="27" y="655"/>
                    <a:pt x="46" y="730"/>
                  </a:cubicBezTo>
                  <a:cubicBezTo>
                    <a:pt x="55" y="761"/>
                    <a:pt x="80" y="782"/>
                    <a:pt x="115" y="782"/>
                  </a:cubicBezTo>
                  <a:cubicBezTo>
                    <a:pt x="117" y="782"/>
                    <a:pt x="120" y="782"/>
                    <a:pt x="122" y="782"/>
                  </a:cubicBezTo>
                  <a:cubicBezTo>
                    <a:pt x="160" y="779"/>
                    <a:pt x="197" y="739"/>
                    <a:pt x="187" y="700"/>
                  </a:cubicBezTo>
                  <a:cubicBezTo>
                    <a:pt x="144" y="525"/>
                    <a:pt x="165" y="346"/>
                    <a:pt x="157" y="170"/>
                  </a:cubicBezTo>
                  <a:cubicBezTo>
                    <a:pt x="156" y="141"/>
                    <a:pt x="156" y="114"/>
                    <a:pt x="151" y="87"/>
                  </a:cubicBezTo>
                  <a:cubicBezTo>
                    <a:pt x="146" y="52"/>
                    <a:pt x="124" y="27"/>
                    <a:pt x="96" y="7"/>
                  </a:cubicBezTo>
                  <a:cubicBezTo>
                    <a:pt x="88" y="2"/>
                    <a:pt x="79" y="0"/>
                    <a:pt x="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38"/>
            <p:cNvSpPr/>
            <p:nvPr/>
          </p:nvSpPr>
          <p:spPr>
            <a:xfrm>
              <a:off x="8616038" y="4136428"/>
              <a:ext cx="25413" cy="87352"/>
            </a:xfrm>
            <a:custGeom>
              <a:avLst/>
              <a:gdLst/>
              <a:ahLst/>
              <a:cxnLst/>
              <a:rect l="l" t="t" r="r" b="b"/>
              <a:pathLst>
                <a:path w="231" h="794" extrusionOk="0">
                  <a:moveTo>
                    <a:pt x="83" y="1"/>
                  </a:moveTo>
                  <a:cubicBezTo>
                    <a:pt x="82" y="1"/>
                    <a:pt x="81" y="1"/>
                    <a:pt x="80" y="1"/>
                  </a:cubicBezTo>
                  <a:cubicBezTo>
                    <a:pt x="43" y="1"/>
                    <a:pt x="17" y="25"/>
                    <a:pt x="11" y="60"/>
                  </a:cubicBezTo>
                  <a:cubicBezTo>
                    <a:pt x="5" y="93"/>
                    <a:pt x="1" y="129"/>
                    <a:pt x="9" y="159"/>
                  </a:cubicBezTo>
                  <a:cubicBezTo>
                    <a:pt x="34" y="263"/>
                    <a:pt x="27" y="369"/>
                    <a:pt x="40" y="474"/>
                  </a:cubicBezTo>
                  <a:cubicBezTo>
                    <a:pt x="50" y="567"/>
                    <a:pt x="60" y="661"/>
                    <a:pt x="100" y="748"/>
                  </a:cubicBezTo>
                  <a:cubicBezTo>
                    <a:pt x="113" y="777"/>
                    <a:pt x="135" y="794"/>
                    <a:pt x="164" y="794"/>
                  </a:cubicBezTo>
                  <a:cubicBezTo>
                    <a:pt x="170" y="794"/>
                    <a:pt x="175" y="793"/>
                    <a:pt x="181" y="792"/>
                  </a:cubicBezTo>
                  <a:cubicBezTo>
                    <a:pt x="221" y="785"/>
                    <a:pt x="231" y="754"/>
                    <a:pt x="231" y="711"/>
                  </a:cubicBezTo>
                  <a:cubicBezTo>
                    <a:pt x="230" y="701"/>
                    <a:pt x="231" y="684"/>
                    <a:pt x="227" y="667"/>
                  </a:cubicBezTo>
                  <a:cubicBezTo>
                    <a:pt x="188" y="483"/>
                    <a:pt x="170" y="296"/>
                    <a:pt x="161" y="107"/>
                  </a:cubicBezTo>
                  <a:cubicBezTo>
                    <a:pt x="160" y="91"/>
                    <a:pt x="158" y="73"/>
                    <a:pt x="152" y="58"/>
                  </a:cubicBezTo>
                  <a:cubicBezTo>
                    <a:pt x="141" y="25"/>
                    <a:pt x="118" y="1"/>
                    <a:pt x="8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38"/>
            <p:cNvSpPr/>
            <p:nvPr/>
          </p:nvSpPr>
          <p:spPr>
            <a:xfrm>
              <a:off x="8594144" y="3193042"/>
              <a:ext cx="25193" cy="83611"/>
            </a:xfrm>
            <a:custGeom>
              <a:avLst/>
              <a:gdLst/>
              <a:ahLst/>
              <a:cxnLst/>
              <a:rect l="l" t="t" r="r" b="b"/>
              <a:pathLst>
                <a:path w="229" h="760" extrusionOk="0">
                  <a:moveTo>
                    <a:pt x="82" y="1"/>
                  </a:moveTo>
                  <a:cubicBezTo>
                    <a:pt x="44" y="1"/>
                    <a:pt x="16" y="24"/>
                    <a:pt x="10" y="60"/>
                  </a:cubicBezTo>
                  <a:cubicBezTo>
                    <a:pt x="4" y="98"/>
                    <a:pt x="0" y="140"/>
                    <a:pt x="8" y="177"/>
                  </a:cubicBezTo>
                  <a:cubicBezTo>
                    <a:pt x="27" y="253"/>
                    <a:pt x="29" y="331"/>
                    <a:pt x="36" y="409"/>
                  </a:cubicBezTo>
                  <a:cubicBezTo>
                    <a:pt x="44" y="493"/>
                    <a:pt x="58" y="575"/>
                    <a:pt x="74" y="658"/>
                  </a:cubicBezTo>
                  <a:cubicBezTo>
                    <a:pt x="80" y="690"/>
                    <a:pt x="92" y="722"/>
                    <a:pt x="120" y="745"/>
                  </a:cubicBezTo>
                  <a:cubicBezTo>
                    <a:pt x="132" y="755"/>
                    <a:pt x="147" y="760"/>
                    <a:pt x="162" y="760"/>
                  </a:cubicBezTo>
                  <a:cubicBezTo>
                    <a:pt x="169" y="760"/>
                    <a:pt x="175" y="759"/>
                    <a:pt x="182" y="757"/>
                  </a:cubicBezTo>
                  <a:cubicBezTo>
                    <a:pt x="206" y="750"/>
                    <a:pt x="221" y="734"/>
                    <a:pt x="224" y="710"/>
                  </a:cubicBezTo>
                  <a:cubicBezTo>
                    <a:pt x="226" y="699"/>
                    <a:pt x="226" y="687"/>
                    <a:pt x="228" y="674"/>
                  </a:cubicBezTo>
                  <a:cubicBezTo>
                    <a:pt x="225" y="587"/>
                    <a:pt x="192" y="502"/>
                    <a:pt x="190" y="411"/>
                  </a:cubicBezTo>
                  <a:cubicBezTo>
                    <a:pt x="187" y="299"/>
                    <a:pt x="169" y="189"/>
                    <a:pt x="157" y="78"/>
                  </a:cubicBezTo>
                  <a:cubicBezTo>
                    <a:pt x="156" y="72"/>
                    <a:pt x="155" y="67"/>
                    <a:pt x="154" y="62"/>
                  </a:cubicBezTo>
                  <a:cubicBezTo>
                    <a:pt x="141" y="28"/>
                    <a:pt x="120" y="1"/>
                    <a:pt x="8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38"/>
            <p:cNvSpPr/>
            <p:nvPr/>
          </p:nvSpPr>
          <p:spPr>
            <a:xfrm>
              <a:off x="8597115" y="3703736"/>
              <a:ext cx="22003" cy="80091"/>
            </a:xfrm>
            <a:custGeom>
              <a:avLst/>
              <a:gdLst/>
              <a:ahLst/>
              <a:cxnLst/>
              <a:rect l="l" t="t" r="r" b="b"/>
              <a:pathLst>
                <a:path w="200" h="728" extrusionOk="0">
                  <a:moveTo>
                    <a:pt x="63" y="1"/>
                  </a:moveTo>
                  <a:cubicBezTo>
                    <a:pt x="56" y="1"/>
                    <a:pt x="49" y="2"/>
                    <a:pt x="42" y="6"/>
                  </a:cubicBezTo>
                  <a:cubicBezTo>
                    <a:pt x="28" y="12"/>
                    <a:pt x="11" y="26"/>
                    <a:pt x="10" y="40"/>
                  </a:cubicBezTo>
                  <a:cubicBezTo>
                    <a:pt x="4" y="78"/>
                    <a:pt x="2" y="118"/>
                    <a:pt x="3" y="156"/>
                  </a:cubicBezTo>
                  <a:cubicBezTo>
                    <a:pt x="7" y="312"/>
                    <a:pt x="1" y="469"/>
                    <a:pt x="41" y="621"/>
                  </a:cubicBezTo>
                  <a:cubicBezTo>
                    <a:pt x="48" y="648"/>
                    <a:pt x="55" y="675"/>
                    <a:pt x="70" y="697"/>
                  </a:cubicBezTo>
                  <a:cubicBezTo>
                    <a:pt x="84" y="717"/>
                    <a:pt x="105" y="727"/>
                    <a:pt x="128" y="727"/>
                  </a:cubicBezTo>
                  <a:cubicBezTo>
                    <a:pt x="138" y="727"/>
                    <a:pt x="149" y="725"/>
                    <a:pt x="159" y="721"/>
                  </a:cubicBezTo>
                  <a:cubicBezTo>
                    <a:pt x="191" y="711"/>
                    <a:pt x="196" y="684"/>
                    <a:pt x="199" y="643"/>
                  </a:cubicBezTo>
                  <a:cubicBezTo>
                    <a:pt x="151" y="497"/>
                    <a:pt x="171" y="335"/>
                    <a:pt x="156" y="174"/>
                  </a:cubicBezTo>
                  <a:cubicBezTo>
                    <a:pt x="153" y="135"/>
                    <a:pt x="141" y="97"/>
                    <a:pt x="129" y="60"/>
                  </a:cubicBezTo>
                  <a:cubicBezTo>
                    <a:pt x="125" y="45"/>
                    <a:pt x="113" y="31"/>
                    <a:pt x="102" y="19"/>
                  </a:cubicBezTo>
                  <a:cubicBezTo>
                    <a:pt x="91" y="8"/>
                    <a:pt x="77" y="1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38"/>
            <p:cNvSpPr/>
            <p:nvPr/>
          </p:nvSpPr>
          <p:spPr>
            <a:xfrm>
              <a:off x="8507229" y="2233921"/>
              <a:ext cx="157762" cy="178114"/>
            </a:xfrm>
            <a:custGeom>
              <a:avLst/>
              <a:gdLst/>
              <a:ahLst/>
              <a:cxnLst/>
              <a:rect l="l" t="t" r="r" b="b"/>
              <a:pathLst>
                <a:path w="1434" h="1619" extrusionOk="0">
                  <a:moveTo>
                    <a:pt x="684" y="0"/>
                  </a:moveTo>
                  <a:cubicBezTo>
                    <a:pt x="682" y="0"/>
                    <a:pt x="680" y="0"/>
                    <a:pt x="677" y="1"/>
                  </a:cubicBezTo>
                  <a:cubicBezTo>
                    <a:pt x="662" y="3"/>
                    <a:pt x="653" y="13"/>
                    <a:pt x="648" y="26"/>
                  </a:cubicBezTo>
                  <a:cubicBezTo>
                    <a:pt x="638" y="51"/>
                    <a:pt x="642" y="76"/>
                    <a:pt x="644" y="101"/>
                  </a:cubicBezTo>
                  <a:cubicBezTo>
                    <a:pt x="648" y="143"/>
                    <a:pt x="692" y="582"/>
                    <a:pt x="695" y="624"/>
                  </a:cubicBezTo>
                  <a:cubicBezTo>
                    <a:pt x="696" y="640"/>
                    <a:pt x="701" y="661"/>
                    <a:pt x="685" y="670"/>
                  </a:cubicBezTo>
                  <a:cubicBezTo>
                    <a:pt x="681" y="672"/>
                    <a:pt x="677" y="673"/>
                    <a:pt x="674" y="673"/>
                  </a:cubicBezTo>
                  <a:cubicBezTo>
                    <a:pt x="662" y="673"/>
                    <a:pt x="653" y="659"/>
                    <a:pt x="644" y="651"/>
                  </a:cubicBezTo>
                  <a:cubicBezTo>
                    <a:pt x="609" y="617"/>
                    <a:pt x="329" y="335"/>
                    <a:pt x="296" y="303"/>
                  </a:cubicBezTo>
                  <a:cubicBezTo>
                    <a:pt x="281" y="289"/>
                    <a:pt x="267" y="276"/>
                    <a:pt x="251" y="264"/>
                  </a:cubicBezTo>
                  <a:cubicBezTo>
                    <a:pt x="241" y="257"/>
                    <a:pt x="231" y="254"/>
                    <a:pt x="222" y="254"/>
                  </a:cubicBezTo>
                  <a:cubicBezTo>
                    <a:pt x="212" y="254"/>
                    <a:pt x="204" y="257"/>
                    <a:pt x="197" y="264"/>
                  </a:cubicBezTo>
                  <a:cubicBezTo>
                    <a:pt x="183" y="277"/>
                    <a:pt x="182" y="298"/>
                    <a:pt x="197" y="317"/>
                  </a:cubicBezTo>
                  <a:cubicBezTo>
                    <a:pt x="215" y="338"/>
                    <a:pt x="234" y="359"/>
                    <a:pt x="254" y="379"/>
                  </a:cubicBezTo>
                  <a:cubicBezTo>
                    <a:pt x="287" y="413"/>
                    <a:pt x="567" y="694"/>
                    <a:pt x="601" y="728"/>
                  </a:cubicBezTo>
                  <a:cubicBezTo>
                    <a:pt x="613" y="742"/>
                    <a:pt x="610" y="756"/>
                    <a:pt x="592" y="760"/>
                  </a:cubicBezTo>
                  <a:cubicBezTo>
                    <a:pt x="549" y="771"/>
                    <a:pt x="174" y="797"/>
                    <a:pt x="128" y="798"/>
                  </a:cubicBezTo>
                  <a:cubicBezTo>
                    <a:pt x="94" y="799"/>
                    <a:pt x="61" y="803"/>
                    <a:pt x="29" y="814"/>
                  </a:cubicBezTo>
                  <a:cubicBezTo>
                    <a:pt x="11" y="822"/>
                    <a:pt x="1" y="839"/>
                    <a:pt x="4" y="853"/>
                  </a:cubicBezTo>
                  <a:cubicBezTo>
                    <a:pt x="8" y="869"/>
                    <a:pt x="18" y="879"/>
                    <a:pt x="32" y="882"/>
                  </a:cubicBezTo>
                  <a:cubicBezTo>
                    <a:pt x="44" y="886"/>
                    <a:pt x="57" y="887"/>
                    <a:pt x="70" y="887"/>
                  </a:cubicBezTo>
                  <a:cubicBezTo>
                    <a:pt x="88" y="887"/>
                    <a:pt x="106" y="884"/>
                    <a:pt x="124" y="882"/>
                  </a:cubicBezTo>
                  <a:cubicBezTo>
                    <a:pt x="157" y="878"/>
                    <a:pt x="522" y="854"/>
                    <a:pt x="556" y="853"/>
                  </a:cubicBezTo>
                  <a:cubicBezTo>
                    <a:pt x="557" y="853"/>
                    <a:pt x="558" y="853"/>
                    <a:pt x="558" y="853"/>
                  </a:cubicBezTo>
                  <a:cubicBezTo>
                    <a:pt x="577" y="853"/>
                    <a:pt x="584" y="873"/>
                    <a:pt x="572" y="888"/>
                  </a:cubicBezTo>
                  <a:cubicBezTo>
                    <a:pt x="546" y="919"/>
                    <a:pt x="295" y="1203"/>
                    <a:pt x="270" y="1234"/>
                  </a:cubicBezTo>
                  <a:cubicBezTo>
                    <a:pt x="254" y="1254"/>
                    <a:pt x="235" y="1272"/>
                    <a:pt x="231" y="1299"/>
                  </a:cubicBezTo>
                  <a:cubicBezTo>
                    <a:pt x="229" y="1310"/>
                    <a:pt x="232" y="1321"/>
                    <a:pt x="241" y="1328"/>
                  </a:cubicBezTo>
                  <a:cubicBezTo>
                    <a:pt x="248" y="1334"/>
                    <a:pt x="255" y="1338"/>
                    <a:pt x="263" y="1338"/>
                  </a:cubicBezTo>
                  <a:cubicBezTo>
                    <a:pt x="266" y="1338"/>
                    <a:pt x="269" y="1338"/>
                    <a:pt x="272" y="1337"/>
                  </a:cubicBezTo>
                  <a:cubicBezTo>
                    <a:pt x="284" y="1330"/>
                    <a:pt x="298" y="1323"/>
                    <a:pt x="307" y="1314"/>
                  </a:cubicBezTo>
                  <a:cubicBezTo>
                    <a:pt x="326" y="1294"/>
                    <a:pt x="344" y="1271"/>
                    <a:pt x="362" y="1251"/>
                  </a:cubicBezTo>
                  <a:cubicBezTo>
                    <a:pt x="391" y="1220"/>
                    <a:pt x="645" y="933"/>
                    <a:pt x="674" y="903"/>
                  </a:cubicBezTo>
                  <a:cubicBezTo>
                    <a:pt x="678" y="899"/>
                    <a:pt x="683" y="898"/>
                    <a:pt x="687" y="898"/>
                  </a:cubicBezTo>
                  <a:cubicBezTo>
                    <a:pt x="697" y="898"/>
                    <a:pt x="706" y="904"/>
                    <a:pt x="707" y="915"/>
                  </a:cubicBezTo>
                  <a:cubicBezTo>
                    <a:pt x="710" y="948"/>
                    <a:pt x="711" y="981"/>
                    <a:pt x="712" y="1015"/>
                  </a:cubicBezTo>
                  <a:cubicBezTo>
                    <a:pt x="714" y="1063"/>
                    <a:pt x="739" y="1536"/>
                    <a:pt x="742" y="1584"/>
                  </a:cubicBezTo>
                  <a:cubicBezTo>
                    <a:pt x="743" y="1602"/>
                    <a:pt x="754" y="1616"/>
                    <a:pt x="774" y="1618"/>
                  </a:cubicBezTo>
                  <a:cubicBezTo>
                    <a:pt x="774" y="1618"/>
                    <a:pt x="775" y="1618"/>
                    <a:pt x="776" y="1618"/>
                  </a:cubicBezTo>
                  <a:cubicBezTo>
                    <a:pt x="794" y="1618"/>
                    <a:pt x="806" y="1607"/>
                    <a:pt x="814" y="1592"/>
                  </a:cubicBezTo>
                  <a:cubicBezTo>
                    <a:pt x="826" y="1569"/>
                    <a:pt x="826" y="1543"/>
                    <a:pt x="825" y="1518"/>
                  </a:cubicBezTo>
                  <a:cubicBezTo>
                    <a:pt x="823" y="1469"/>
                    <a:pt x="794" y="993"/>
                    <a:pt x="791" y="927"/>
                  </a:cubicBezTo>
                  <a:lnTo>
                    <a:pt x="791" y="927"/>
                  </a:lnTo>
                  <a:cubicBezTo>
                    <a:pt x="839" y="963"/>
                    <a:pt x="865" y="996"/>
                    <a:pt x="893" y="1026"/>
                  </a:cubicBezTo>
                  <a:cubicBezTo>
                    <a:pt x="919" y="1056"/>
                    <a:pt x="1201" y="1293"/>
                    <a:pt x="1228" y="1320"/>
                  </a:cubicBezTo>
                  <a:cubicBezTo>
                    <a:pt x="1237" y="1329"/>
                    <a:pt x="1251" y="1337"/>
                    <a:pt x="1264" y="1341"/>
                  </a:cubicBezTo>
                  <a:cubicBezTo>
                    <a:pt x="1267" y="1342"/>
                    <a:pt x="1270" y="1342"/>
                    <a:pt x="1273" y="1342"/>
                  </a:cubicBezTo>
                  <a:cubicBezTo>
                    <a:pt x="1292" y="1342"/>
                    <a:pt x="1309" y="1322"/>
                    <a:pt x="1306" y="1303"/>
                  </a:cubicBezTo>
                  <a:cubicBezTo>
                    <a:pt x="1302" y="1279"/>
                    <a:pt x="1287" y="1263"/>
                    <a:pt x="1271" y="1246"/>
                  </a:cubicBezTo>
                  <a:cubicBezTo>
                    <a:pt x="1228" y="1201"/>
                    <a:pt x="929" y="951"/>
                    <a:pt x="888" y="905"/>
                  </a:cubicBezTo>
                  <a:cubicBezTo>
                    <a:pt x="870" y="883"/>
                    <a:pt x="827" y="868"/>
                    <a:pt x="842" y="834"/>
                  </a:cubicBezTo>
                  <a:cubicBezTo>
                    <a:pt x="849" y="820"/>
                    <a:pt x="863" y="817"/>
                    <a:pt x="879" y="817"/>
                  </a:cubicBezTo>
                  <a:cubicBezTo>
                    <a:pt x="889" y="817"/>
                    <a:pt x="901" y="818"/>
                    <a:pt x="911" y="818"/>
                  </a:cubicBezTo>
                  <a:cubicBezTo>
                    <a:pt x="914" y="818"/>
                    <a:pt x="918" y="818"/>
                    <a:pt x="921" y="818"/>
                  </a:cubicBezTo>
                  <a:cubicBezTo>
                    <a:pt x="937" y="817"/>
                    <a:pt x="1168" y="800"/>
                    <a:pt x="1185" y="800"/>
                  </a:cubicBezTo>
                  <a:cubicBezTo>
                    <a:pt x="1227" y="797"/>
                    <a:pt x="1341" y="797"/>
                    <a:pt x="1383" y="792"/>
                  </a:cubicBezTo>
                  <a:cubicBezTo>
                    <a:pt x="1412" y="789"/>
                    <a:pt x="1430" y="774"/>
                    <a:pt x="1432" y="754"/>
                  </a:cubicBezTo>
                  <a:cubicBezTo>
                    <a:pt x="1434" y="733"/>
                    <a:pt x="1412" y="713"/>
                    <a:pt x="1379" y="713"/>
                  </a:cubicBezTo>
                  <a:cubicBezTo>
                    <a:pt x="1377" y="713"/>
                    <a:pt x="1376" y="713"/>
                    <a:pt x="1374" y="713"/>
                  </a:cubicBezTo>
                  <a:cubicBezTo>
                    <a:pt x="1309" y="713"/>
                    <a:pt x="986" y="733"/>
                    <a:pt x="934" y="734"/>
                  </a:cubicBezTo>
                  <a:cubicBezTo>
                    <a:pt x="918" y="734"/>
                    <a:pt x="899" y="743"/>
                    <a:pt x="883" y="743"/>
                  </a:cubicBezTo>
                  <a:cubicBezTo>
                    <a:pt x="873" y="743"/>
                    <a:pt x="864" y="739"/>
                    <a:pt x="859" y="727"/>
                  </a:cubicBezTo>
                  <a:cubicBezTo>
                    <a:pt x="848" y="707"/>
                    <a:pt x="881" y="687"/>
                    <a:pt x="897" y="667"/>
                  </a:cubicBezTo>
                  <a:cubicBezTo>
                    <a:pt x="910" y="650"/>
                    <a:pt x="1179" y="369"/>
                    <a:pt x="1194" y="353"/>
                  </a:cubicBezTo>
                  <a:cubicBezTo>
                    <a:pt x="1206" y="341"/>
                    <a:pt x="1217" y="328"/>
                    <a:pt x="1227" y="314"/>
                  </a:cubicBezTo>
                  <a:cubicBezTo>
                    <a:pt x="1241" y="294"/>
                    <a:pt x="1241" y="275"/>
                    <a:pt x="1228" y="261"/>
                  </a:cubicBezTo>
                  <a:cubicBezTo>
                    <a:pt x="1222" y="254"/>
                    <a:pt x="1214" y="250"/>
                    <a:pt x="1206" y="250"/>
                  </a:cubicBezTo>
                  <a:cubicBezTo>
                    <a:pt x="1196" y="250"/>
                    <a:pt x="1186" y="254"/>
                    <a:pt x="1176" y="263"/>
                  </a:cubicBezTo>
                  <a:cubicBezTo>
                    <a:pt x="1157" y="279"/>
                    <a:pt x="1140" y="300"/>
                    <a:pt x="1121" y="315"/>
                  </a:cubicBezTo>
                  <a:cubicBezTo>
                    <a:pt x="1096" y="335"/>
                    <a:pt x="831" y="636"/>
                    <a:pt x="791" y="637"/>
                  </a:cubicBezTo>
                  <a:cubicBezTo>
                    <a:pt x="775" y="610"/>
                    <a:pt x="776" y="578"/>
                    <a:pt x="772" y="547"/>
                  </a:cubicBezTo>
                  <a:cubicBezTo>
                    <a:pt x="769" y="523"/>
                    <a:pt x="730" y="100"/>
                    <a:pt x="727" y="74"/>
                  </a:cubicBezTo>
                  <a:cubicBezTo>
                    <a:pt x="726" y="58"/>
                    <a:pt x="722" y="42"/>
                    <a:pt x="716" y="25"/>
                  </a:cubicBezTo>
                  <a:cubicBezTo>
                    <a:pt x="711" y="11"/>
                    <a:pt x="701" y="0"/>
                    <a:pt x="6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2" name="Google Shape;1242;p38"/>
          <p:cNvSpPr/>
          <p:nvPr/>
        </p:nvSpPr>
        <p:spPr>
          <a:xfrm>
            <a:off x="3690524" y="1749301"/>
            <a:ext cx="412555" cy="465701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3" name="Google Shape;1243;p38"/>
          <p:cNvSpPr/>
          <p:nvPr/>
        </p:nvSpPr>
        <p:spPr>
          <a:xfrm>
            <a:off x="4164724" y="3368950"/>
            <a:ext cx="198125" cy="223649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4" name="Google Shape;1244;p38"/>
          <p:cNvSpPr/>
          <p:nvPr/>
        </p:nvSpPr>
        <p:spPr>
          <a:xfrm>
            <a:off x="946474" y="1211650"/>
            <a:ext cx="198125" cy="223649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5" name="Google Shape;1245;p38"/>
          <p:cNvSpPr/>
          <p:nvPr/>
        </p:nvSpPr>
        <p:spPr>
          <a:xfrm>
            <a:off x="1829275" y="455177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6" name="Google Shape;1246;p38"/>
          <p:cNvSpPr/>
          <p:nvPr/>
        </p:nvSpPr>
        <p:spPr>
          <a:xfrm>
            <a:off x="7415950" y="7082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7" name="Google Shape;1247;p38"/>
          <p:cNvSpPr/>
          <p:nvPr/>
        </p:nvSpPr>
        <p:spPr>
          <a:xfrm>
            <a:off x="3804550" y="10438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815;p31">
            <a:extLst>
              <a:ext uri="{FF2B5EF4-FFF2-40B4-BE49-F238E27FC236}">
                <a16:creationId xmlns:a16="http://schemas.microsoft.com/office/drawing/2014/main" xmlns="" id="{57B6F835-4818-43AA-A1CE-1A4540EF2B80}"/>
              </a:ext>
            </a:extLst>
          </p:cNvPr>
          <p:cNvSpPr txBox="1">
            <a:spLocks/>
          </p:cNvSpPr>
          <p:nvPr/>
        </p:nvSpPr>
        <p:spPr>
          <a:xfrm>
            <a:off x="-60903" y="28958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7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grpSp>
        <p:nvGrpSpPr>
          <p:cNvPr id="42" name="Google Shape;866;p32">
            <a:extLst>
              <a:ext uri="{FF2B5EF4-FFF2-40B4-BE49-F238E27FC236}">
                <a16:creationId xmlns:a16="http://schemas.microsoft.com/office/drawing/2014/main" xmlns="" id="{5E964BAE-02C4-4483-9C10-9103B350765C}"/>
              </a:ext>
            </a:extLst>
          </p:cNvPr>
          <p:cNvGrpSpPr/>
          <p:nvPr/>
        </p:nvGrpSpPr>
        <p:grpSpPr>
          <a:xfrm>
            <a:off x="7504054" y="2807989"/>
            <a:ext cx="924711" cy="1813906"/>
            <a:chOff x="2905550" y="1309825"/>
            <a:chExt cx="430900" cy="845250"/>
          </a:xfrm>
        </p:grpSpPr>
        <p:sp>
          <p:nvSpPr>
            <p:cNvPr id="43" name="Google Shape;867;p32">
              <a:extLst>
                <a:ext uri="{FF2B5EF4-FFF2-40B4-BE49-F238E27FC236}">
                  <a16:creationId xmlns:a16="http://schemas.microsoft.com/office/drawing/2014/main" xmlns="" id="{830B4F79-C5EB-42B7-9EAF-6B1B0DDA1BC9}"/>
                </a:ext>
              </a:extLst>
            </p:cNvPr>
            <p:cNvSpPr/>
            <p:nvPr/>
          </p:nvSpPr>
          <p:spPr>
            <a:xfrm>
              <a:off x="3115375" y="1930550"/>
              <a:ext cx="87900" cy="136250"/>
            </a:xfrm>
            <a:custGeom>
              <a:avLst/>
              <a:gdLst/>
              <a:ahLst/>
              <a:cxnLst/>
              <a:rect l="l" t="t" r="r" b="b"/>
              <a:pathLst>
                <a:path w="3516" h="5450" extrusionOk="0">
                  <a:moveTo>
                    <a:pt x="1839" y="1"/>
                  </a:moveTo>
                  <a:lnTo>
                    <a:pt x="1" y="1758"/>
                  </a:lnTo>
                  <a:cubicBezTo>
                    <a:pt x="1" y="1758"/>
                    <a:pt x="282" y="2781"/>
                    <a:pt x="623" y="3092"/>
                  </a:cubicBezTo>
                  <a:lnTo>
                    <a:pt x="964" y="3404"/>
                  </a:lnTo>
                  <a:lnTo>
                    <a:pt x="742" y="5376"/>
                  </a:lnTo>
                  <a:lnTo>
                    <a:pt x="1172" y="5376"/>
                  </a:lnTo>
                  <a:lnTo>
                    <a:pt x="1320" y="3685"/>
                  </a:lnTo>
                  <a:cubicBezTo>
                    <a:pt x="1320" y="3685"/>
                    <a:pt x="1653" y="3812"/>
                    <a:pt x="1864" y="3812"/>
                  </a:cubicBezTo>
                  <a:cubicBezTo>
                    <a:pt x="1893" y="3812"/>
                    <a:pt x="1919" y="3809"/>
                    <a:pt x="1943" y="3804"/>
                  </a:cubicBezTo>
                  <a:cubicBezTo>
                    <a:pt x="2135" y="3760"/>
                    <a:pt x="2282" y="3641"/>
                    <a:pt x="2282" y="3641"/>
                  </a:cubicBezTo>
                  <a:lnTo>
                    <a:pt x="2434" y="5450"/>
                  </a:lnTo>
                  <a:lnTo>
                    <a:pt x="2759" y="5450"/>
                  </a:lnTo>
                  <a:lnTo>
                    <a:pt x="2610" y="4071"/>
                  </a:lnTo>
                  <a:cubicBezTo>
                    <a:pt x="2610" y="4071"/>
                    <a:pt x="3129" y="3685"/>
                    <a:pt x="3307" y="2914"/>
                  </a:cubicBezTo>
                  <a:cubicBezTo>
                    <a:pt x="3485" y="2143"/>
                    <a:pt x="3515" y="1208"/>
                    <a:pt x="3515" y="1208"/>
                  </a:cubicBezTo>
                  <a:lnTo>
                    <a:pt x="18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68;p32">
              <a:extLst>
                <a:ext uri="{FF2B5EF4-FFF2-40B4-BE49-F238E27FC236}">
                  <a16:creationId xmlns:a16="http://schemas.microsoft.com/office/drawing/2014/main" xmlns="" id="{179189FB-7077-47EF-A4DE-33FD29F85563}"/>
                </a:ext>
              </a:extLst>
            </p:cNvPr>
            <p:cNvSpPr/>
            <p:nvPr/>
          </p:nvSpPr>
          <p:spPr>
            <a:xfrm>
              <a:off x="3014275" y="1773150"/>
              <a:ext cx="247025" cy="219575"/>
            </a:xfrm>
            <a:custGeom>
              <a:avLst/>
              <a:gdLst/>
              <a:ahLst/>
              <a:cxnLst/>
              <a:rect l="l" t="t" r="r" b="b"/>
              <a:pathLst>
                <a:path w="9881" h="8783" extrusionOk="0">
                  <a:moveTo>
                    <a:pt x="6621" y="0"/>
                  </a:moveTo>
                  <a:cubicBezTo>
                    <a:pt x="6253" y="0"/>
                    <a:pt x="3593" y="424"/>
                    <a:pt x="3593" y="424"/>
                  </a:cubicBezTo>
                  <a:cubicBezTo>
                    <a:pt x="3593" y="424"/>
                    <a:pt x="3454" y="394"/>
                    <a:pt x="3289" y="394"/>
                  </a:cubicBezTo>
                  <a:cubicBezTo>
                    <a:pt x="3138" y="394"/>
                    <a:pt x="2966" y="419"/>
                    <a:pt x="2860" y="515"/>
                  </a:cubicBezTo>
                  <a:cubicBezTo>
                    <a:pt x="2640" y="717"/>
                    <a:pt x="0" y="5428"/>
                    <a:pt x="0" y="5428"/>
                  </a:cubicBezTo>
                  <a:lnTo>
                    <a:pt x="2915" y="7004"/>
                  </a:lnTo>
                  <a:lnTo>
                    <a:pt x="3227" y="6656"/>
                  </a:lnTo>
                  <a:lnTo>
                    <a:pt x="1247" y="5263"/>
                  </a:lnTo>
                  <a:lnTo>
                    <a:pt x="3568" y="1734"/>
                  </a:lnTo>
                  <a:lnTo>
                    <a:pt x="3768" y="5520"/>
                  </a:lnTo>
                  <a:lnTo>
                    <a:pt x="3768" y="8782"/>
                  </a:lnTo>
                  <a:cubicBezTo>
                    <a:pt x="3768" y="8782"/>
                    <a:pt x="5316" y="8214"/>
                    <a:pt x="5536" y="7352"/>
                  </a:cubicBezTo>
                  <a:lnTo>
                    <a:pt x="5756" y="6491"/>
                  </a:lnTo>
                  <a:cubicBezTo>
                    <a:pt x="5756" y="6491"/>
                    <a:pt x="5976" y="7169"/>
                    <a:pt x="6765" y="7554"/>
                  </a:cubicBezTo>
                  <a:cubicBezTo>
                    <a:pt x="7553" y="7939"/>
                    <a:pt x="7809" y="8067"/>
                    <a:pt x="7809" y="8067"/>
                  </a:cubicBezTo>
                  <a:lnTo>
                    <a:pt x="5921" y="1011"/>
                  </a:lnTo>
                  <a:lnTo>
                    <a:pt x="6306" y="863"/>
                  </a:lnTo>
                  <a:lnTo>
                    <a:pt x="9092" y="3485"/>
                  </a:lnTo>
                  <a:lnTo>
                    <a:pt x="7809" y="5739"/>
                  </a:lnTo>
                  <a:lnTo>
                    <a:pt x="8212" y="6216"/>
                  </a:lnTo>
                  <a:cubicBezTo>
                    <a:pt x="8212" y="6216"/>
                    <a:pt x="9881" y="3815"/>
                    <a:pt x="9844" y="3576"/>
                  </a:cubicBezTo>
                  <a:cubicBezTo>
                    <a:pt x="9807" y="3339"/>
                    <a:pt x="6837" y="39"/>
                    <a:pt x="6654" y="2"/>
                  </a:cubicBezTo>
                  <a:cubicBezTo>
                    <a:pt x="6647" y="1"/>
                    <a:pt x="6636" y="0"/>
                    <a:pt x="6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69;p32">
              <a:extLst>
                <a:ext uri="{FF2B5EF4-FFF2-40B4-BE49-F238E27FC236}">
                  <a16:creationId xmlns:a16="http://schemas.microsoft.com/office/drawing/2014/main" xmlns="" id="{3125482C-0F82-4A93-A173-9EC2BA18793C}"/>
                </a:ext>
              </a:extLst>
            </p:cNvPr>
            <p:cNvSpPr/>
            <p:nvPr/>
          </p:nvSpPr>
          <p:spPr>
            <a:xfrm>
              <a:off x="3091600" y="1755250"/>
              <a:ext cx="100575" cy="133650"/>
            </a:xfrm>
            <a:custGeom>
              <a:avLst/>
              <a:gdLst/>
              <a:ahLst/>
              <a:cxnLst/>
              <a:rect l="l" t="t" r="r" b="b"/>
              <a:pathLst>
                <a:path w="4023" h="5346" extrusionOk="0">
                  <a:moveTo>
                    <a:pt x="3183" y="1"/>
                  </a:moveTo>
                  <a:lnTo>
                    <a:pt x="475" y="490"/>
                  </a:lnTo>
                  <a:cubicBezTo>
                    <a:pt x="475" y="490"/>
                    <a:pt x="237" y="2451"/>
                    <a:pt x="1" y="2787"/>
                  </a:cubicBezTo>
                  <a:lnTo>
                    <a:pt x="475" y="2451"/>
                  </a:lnTo>
                  <a:lnTo>
                    <a:pt x="475" y="2451"/>
                  </a:lnTo>
                  <a:cubicBezTo>
                    <a:pt x="475" y="2452"/>
                    <a:pt x="400" y="3739"/>
                    <a:pt x="382" y="4300"/>
                  </a:cubicBezTo>
                  <a:cubicBezTo>
                    <a:pt x="363" y="4860"/>
                    <a:pt x="325" y="5345"/>
                    <a:pt x="325" y="5345"/>
                  </a:cubicBezTo>
                  <a:cubicBezTo>
                    <a:pt x="325" y="5345"/>
                    <a:pt x="1278" y="4449"/>
                    <a:pt x="1465" y="3665"/>
                  </a:cubicBezTo>
                  <a:cubicBezTo>
                    <a:pt x="1651" y="2880"/>
                    <a:pt x="1757" y="2208"/>
                    <a:pt x="1757" y="2208"/>
                  </a:cubicBezTo>
                  <a:lnTo>
                    <a:pt x="2418" y="4038"/>
                  </a:lnTo>
                  <a:lnTo>
                    <a:pt x="2287" y="2507"/>
                  </a:lnTo>
                  <a:lnTo>
                    <a:pt x="2287" y="2507"/>
                  </a:lnTo>
                  <a:cubicBezTo>
                    <a:pt x="2287" y="2508"/>
                    <a:pt x="2362" y="3236"/>
                    <a:pt x="3052" y="3982"/>
                  </a:cubicBezTo>
                  <a:cubicBezTo>
                    <a:pt x="3743" y="4729"/>
                    <a:pt x="4023" y="5010"/>
                    <a:pt x="4023" y="5010"/>
                  </a:cubicBezTo>
                  <a:lnTo>
                    <a:pt x="2959" y="1741"/>
                  </a:lnTo>
                  <a:lnTo>
                    <a:pt x="3415" y="2395"/>
                  </a:lnTo>
                  <a:lnTo>
                    <a:pt x="31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870;p32">
              <a:extLst>
                <a:ext uri="{FF2B5EF4-FFF2-40B4-BE49-F238E27FC236}">
                  <a16:creationId xmlns:a16="http://schemas.microsoft.com/office/drawing/2014/main" xmlns="" id="{5B2D2B9F-8B06-4199-81B6-3486EBA20A9B}"/>
                </a:ext>
              </a:extLst>
            </p:cNvPr>
            <p:cNvSpPr/>
            <p:nvPr/>
          </p:nvSpPr>
          <p:spPr>
            <a:xfrm>
              <a:off x="2971625" y="1323275"/>
              <a:ext cx="327425" cy="271300"/>
            </a:xfrm>
            <a:custGeom>
              <a:avLst/>
              <a:gdLst/>
              <a:ahLst/>
              <a:cxnLst/>
              <a:rect l="l" t="t" r="r" b="b"/>
              <a:pathLst>
                <a:path w="13097" h="10852" extrusionOk="0">
                  <a:moveTo>
                    <a:pt x="6781" y="1"/>
                  </a:moveTo>
                  <a:cubicBezTo>
                    <a:pt x="4669" y="1"/>
                    <a:pt x="1294" y="2305"/>
                    <a:pt x="707" y="3810"/>
                  </a:cubicBezTo>
                  <a:cubicBezTo>
                    <a:pt x="1" y="5625"/>
                    <a:pt x="968" y="10172"/>
                    <a:pt x="968" y="10172"/>
                  </a:cubicBezTo>
                  <a:cubicBezTo>
                    <a:pt x="968" y="10172"/>
                    <a:pt x="2204" y="10852"/>
                    <a:pt x="3411" y="10852"/>
                  </a:cubicBezTo>
                  <a:cubicBezTo>
                    <a:pt x="3443" y="10852"/>
                    <a:pt x="3475" y="10851"/>
                    <a:pt x="3507" y="10850"/>
                  </a:cubicBezTo>
                  <a:cubicBezTo>
                    <a:pt x="4744" y="10813"/>
                    <a:pt x="7851" y="9771"/>
                    <a:pt x="7851" y="9516"/>
                  </a:cubicBezTo>
                  <a:cubicBezTo>
                    <a:pt x="7851" y="9261"/>
                    <a:pt x="7813" y="4042"/>
                    <a:pt x="8214" y="3559"/>
                  </a:cubicBezTo>
                  <a:cubicBezTo>
                    <a:pt x="8296" y="3459"/>
                    <a:pt x="8411" y="3417"/>
                    <a:pt x="8549" y="3417"/>
                  </a:cubicBezTo>
                  <a:cubicBezTo>
                    <a:pt x="9079" y="3417"/>
                    <a:pt x="9965" y="4024"/>
                    <a:pt x="10795" y="4242"/>
                  </a:cubicBezTo>
                  <a:cubicBezTo>
                    <a:pt x="10921" y="4275"/>
                    <a:pt x="11044" y="4291"/>
                    <a:pt x="11162" y="4291"/>
                  </a:cubicBezTo>
                  <a:cubicBezTo>
                    <a:pt x="12029" y="4291"/>
                    <a:pt x="12677" y="3478"/>
                    <a:pt x="12873" y="2891"/>
                  </a:cubicBezTo>
                  <a:cubicBezTo>
                    <a:pt x="13097" y="2224"/>
                    <a:pt x="12985" y="1068"/>
                    <a:pt x="12985" y="1068"/>
                  </a:cubicBezTo>
                  <a:lnTo>
                    <a:pt x="12725" y="842"/>
                  </a:lnTo>
                  <a:cubicBezTo>
                    <a:pt x="12725" y="842"/>
                    <a:pt x="12688" y="1363"/>
                    <a:pt x="12502" y="2182"/>
                  </a:cubicBezTo>
                  <a:cubicBezTo>
                    <a:pt x="12363" y="2790"/>
                    <a:pt x="12369" y="2926"/>
                    <a:pt x="12044" y="2926"/>
                  </a:cubicBezTo>
                  <a:cubicBezTo>
                    <a:pt x="11932" y="2926"/>
                    <a:pt x="11781" y="2910"/>
                    <a:pt x="11571" y="2891"/>
                  </a:cubicBezTo>
                  <a:cubicBezTo>
                    <a:pt x="10753" y="2820"/>
                    <a:pt x="9600" y="1623"/>
                    <a:pt x="7888" y="321"/>
                  </a:cubicBezTo>
                  <a:cubicBezTo>
                    <a:pt x="7596" y="99"/>
                    <a:pt x="7215" y="1"/>
                    <a:pt x="678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871;p32">
              <a:extLst>
                <a:ext uri="{FF2B5EF4-FFF2-40B4-BE49-F238E27FC236}">
                  <a16:creationId xmlns:a16="http://schemas.microsoft.com/office/drawing/2014/main" xmlns="" id="{BAA3B301-A199-4CF9-827F-0FB231601B5F}"/>
                </a:ext>
              </a:extLst>
            </p:cNvPr>
            <p:cNvSpPr/>
            <p:nvPr/>
          </p:nvSpPr>
          <p:spPr>
            <a:xfrm>
              <a:off x="2905550" y="1491275"/>
              <a:ext cx="374850" cy="279725"/>
            </a:xfrm>
            <a:custGeom>
              <a:avLst/>
              <a:gdLst/>
              <a:ahLst/>
              <a:cxnLst/>
              <a:rect l="l" t="t" r="r" b="b"/>
              <a:pathLst>
                <a:path w="14994" h="11189" extrusionOk="0">
                  <a:moveTo>
                    <a:pt x="14480" y="1"/>
                  </a:moveTo>
                  <a:cubicBezTo>
                    <a:pt x="14480" y="1"/>
                    <a:pt x="12715" y="1767"/>
                    <a:pt x="12329" y="2793"/>
                  </a:cubicBezTo>
                  <a:cubicBezTo>
                    <a:pt x="11944" y="3821"/>
                    <a:pt x="11911" y="3949"/>
                    <a:pt x="11911" y="3949"/>
                  </a:cubicBezTo>
                  <a:lnTo>
                    <a:pt x="11719" y="3500"/>
                  </a:lnTo>
                  <a:lnTo>
                    <a:pt x="3339" y="5202"/>
                  </a:lnTo>
                  <a:lnTo>
                    <a:pt x="3211" y="5940"/>
                  </a:lnTo>
                  <a:cubicBezTo>
                    <a:pt x="3211" y="5940"/>
                    <a:pt x="1445" y="2858"/>
                    <a:pt x="1" y="2024"/>
                  </a:cubicBezTo>
                  <a:lnTo>
                    <a:pt x="1" y="2024"/>
                  </a:lnTo>
                  <a:cubicBezTo>
                    <a:pt x="1" y="2024"/>
                    <a:pt x="1" y="6839"/>
                    <a:pt x="1317" y="8316"/>
                  </a:cubicBezTo>
                  <a:cubicBezTo>
                    <a:pt x="2020" y="9106"/>
                    <a:pt x="2742" y="9289"/>
                    <a:pt x="3262" y="9289"/>
                  </a:cubicBezTo>
                  <a:cubicBezTo>
                    <a:pt x="3714" y="9289"/>
                    <a:pt x="4014" y="9150"/>
                    <a:pt x="4014" y="9150"/>
                  </a:cubicBezTo>
                  <a:cubicBezTo>
                    <a:pt x="4014" y="9150"/>
                    <a:pt x="5556" y="11189"/>
                    <a:pt x="8615" y="11189"/>
                  </a:cubicBezTo>
                  <a:cubicBezTo>
                    <a:pt x="8768" y="11189"/>
                    <a:pt x="8925" y="11184"/>
                    <a:pt x="9086" y="11173"/>
                  </a:cubicBezTo>
                  <a:cubicBezTo>
                    <a:pt x="12458" y="10949"/>
                    <a:pt x="13357" y="7408"/>
                    <a:pt x="13357" y="7075"/>
                  </a:cubicBezTo>
                  <a:lnTo>
                    <a:pt x="13357" y="6903"/>
                  </a:lnTo>
                  <a:cubicBezTo>
                    <a:pt x="13357" y="6903"/>
                    <a:pt x="14736" y="6711"/>
                    <a:pt x="14865" y="4110"/>
                  </a:cubicBezTo>
                  <a:cubicBezTo>
                    <a:pt x="14993" y="1510"/>
                    <a:pt x="14480" y="1"/>
                    <a:pt x="1448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872;p32">
              <a:extLst>
                <a:ext uri="{FF2B5EF4-FFF2-40B4-BE49-F238E27FC236}">
                  <a16:creationId xmlns:a16="http://schemas.microsoft.com/office/drawing/2014/main" xmlns="" id="{677404FE-FB16-4173-A76A-8B6C64CE5D47}"/>
                </a:ext>
              </a:extLst>
            </p:cNvPr>
            <p:cNvSpPr/>
            <p:nvPr/>
          </p:nvSpPr>
          <p:spPr>
            <a:xfrm>
              <a:off x="2905550" y="1541825"/>
              <a:ext cx="288450" cy="224275"/>
            </a:xfrm>
            <a:custGeom>
              <a:avLst/>
              <a:gdLst/>
              <a:ahLst/>
              <a:cxnLst/>
              <a:rect l="l" t="t" r="r" b="b"/>
              <a:pathLst>
                <a:path w="11538" h="8971" extrusionOk="0">
                  <a:moveTo>
                    <a:pt x="1" y="0"/>
                  </a:moveTo>
                  <a:cubicBezTo>
                    <a:pt x="1" y="1"/>
                    <a:pt x="1" y="4817"/>
                    <a:pt x="1317" y="6294"/>
                  </a:cubicBezTo>
                  <a:cubicBezTo>
                    <a:pt x="2021" y="7083"/>
                    <a:pt x="2743" y="7267"/>
                    <a:pt x="3263" y="7267"/>
                  </a:cubicBezTo>
                  <a:cubicBezTo>
                    <a:pt x="3715" y="7267"/>
                    <a:pt x="4014" y="7128"/>
                    <a:pt x="4014" y="7128"/>
                  </a:cubicBezTo>
                  <a:cubicBezTo>
                    <a:pt x="4014" y="7128"/>
                    <a:pt x="5025" y="8462"/>
                    <a:pt x="7030" y="8971"/>
                  </a:cubicBezTo>
                  <a:cubicBezTo>
                    <a:pt x="8216" y="8466"/>
                    <a:pt x="9303" y="7712"/>
                    <a:pt x="10216" y="6741"/>
                  </a:cubicBezTo>
                  <a:cubicBezTo>
                    <a:pt x="11537" y="5421"/>
                    <a:pt x="11519" y="3431"/>
                    <a:pt x="11077" y="1609"/>
                  </a:cubicBezTo>
                  <a:lnTo>
                    <a:pt x="11077" y="1609"/>
                  </a:lnTo>
                  <a:lnTo>
                    <a:pt x="3340" y="3179"/>
                  </a:lnTo>
                  <a:lnTo>
                    <a:pt x="3211" y="3918"/>
                  </a:lnTo>
                  <a:cubicBezTo>
                    <a:pt x="3211" y="3918"/>
                    <a:pt x="1445" y="836"/>
                    <a:pt x="1" y="0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873;p32">
              <a:extLst>
                <a:ext uri="{FF2B5EF4-FFF2-40B4-BE49-F238E27FC236}">
                  <a16:creationId xmlns:a16="http://schemas.microsoft.com/office/drawing/2014/main" xmlns="" id="{3DA40134-57B1-4C04-95F4-0521CF96FC43}"/>
                </a:ext>
              </a:extLst>
            </p:cNvPr>
            <p:cNvSpPr/>
            <p:nvPr/>
          </p:nvSpPr>
          <p:spPr>
            <a:xfrm>
              <a:off x="3034075" y="1617600"/>
              <a:ext cx="146700" cy="117500"/>
            </a:xfrm>
            <a:custGeom>
              <a:avLst/>
              <a:gdLst/>
              <a:ahLst/>
              <a:cxnLst/>
              <a:rect l="l" t="t" r="r" b="b"/>
              <a:pathLst>
                <a:path w="5868" h="4700" extrusionOk="0">
                  <a:moveTo>
                    <a:pt x="3690" y="0"/>
                  </a:moveTo>
                  <a:cubicBezTo>
                    <a:pt x="3298" y="0"/>
                    <a:pt x="3006" y="67"/>
                    <a:pt x="3006" y="67"/>
                  </a:cubicBezTo>
                  <a:cubicBezTo>
                    <a:pt x="3006" y="67"/>
                    <a:pt x="547" y="340"/>
                    <a:pt x="274" y="2065"/>
                  </a:cubicBezTo>
                  <a:cubicBezTo>
                    <a:pt x="1" y="3790"/>
                    <a:pt x="1299" y="4626"/>
                    <a:pt x="2750" y="4695"/>
                  </a:cubicBezTo>
                  <a:cubicBezTo>
                    <a:pt x="2809" y="4698"/>
                    <a:pt x="2868" y="4699"/>
                    <a:pt x="2927" y="4699"/>
                  </a:cubicBezTo>
                  <a:cubicBezTo>
                    <a:pt x="4334" y="4699"/>
                    <a:pt x="5868" y="3904"/>
                    <a:pt x="5704" y="1741"/>
                  </a:cubicBezTo>
                  <a:cubicBezTo>
                    <a:pt x="5592" y="253"/>
                    <a:pt x="4452" y="0"/>
                    <a:pt x="3690" y="0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874;p32">
              <a:extLst>
                <a:ext uri="{FF2B5EF4-FFF2-40B4-BE49-F238E27FC236}">
                  <a16:creationId xmlns:a16="http://schemas.microsoft.com/office/drawing/2014/main" xmlns="" id="{F1726F68-0F62-4C17-97B2-C1391653C46E}"/>
                </a:ext>
              </a:extLst>
            </p:cNvPr>
            <p:cNvSpPr/>
            <p:nvPr/>
          </p:nvSpPr>
          <p:spPr>
            <a:xfrm>
              <a:off x="2908875" y="1443500"/>
              <a:ext cx="300800" cy="181275"/>
            </a:xfrm>
            <a:custGeom>
              <a:avLst/>
              <a:gdLst/>
              <a:ahLst/>
              <a:cxnLst/>
              <a:rect l="l" t="t" r="r" b="b"/>
              <a:pathLst>
                <a:path w="12032" h="7251" extrusionOk="0">
                  <a:moveTo>
                    <a:pt x="7444" y="1"/>
                  </a:moveTo>
                  <a:cubicBezTo>
                    <a:pt x="7444" y="1"/>
                    <a:pt x="7379" y="2348"/>
                    <a:pt x="7238" y="3549"/>
                  </a:cubicBezTo>
                  <a:cubicBezTo>
                    <a:pt x="7097" y="4749"/>
                    <a:pt x="7044" y="4936"/>
                    <a:pt x="7044" y="4936"/>
                  </a:cubicBezTo>
                  <a:lnTo>
                    <a:pt x="6570" y="3282"/>
                  </a:lnTo>
                  <a:lnTo>
                    <a:pt x="6083" y="5363"/>
                  </a:lnTo>
                  <a:cubicBezTo>
                    <a:pt x="6083" y="5363"/>
                    <a:pt x="5496" y="4162"/>
                    <a:pt x="5549" y="2989"/>
                  </a:cubicBezTo>
                  <a:cubicBezTo>
                    <a:pt x="5603" y="1815"/>
                    <a:pt x="5683" y="161"/>
                    <a:pt x="5683" y="161"/>
                  </a:cubicBezTo>
                  <a:lnTo>
                    <a:pt x="5683" y="161"/>
                  </a:lnTo>
                  <a:cubicBezTo>
                    <a:pt x="5683" y="161"/>
                    <a:pt x="3896" y="1922"/>
                    <a:pt x="3709" y="4856"/>
                  </a:cubicBezTo>
                  <a:cubicBezTo>
                    <a:pt x="3709" y="4856"/>
                    <a:pt x="2322" y="2856"/>
                    <a:pt x="1228" y="2535"/>
                  </a:cubicBezTo>
                  <a:cubicBezTo>
                    <a:pt x="135" y="2215"/>
                    <a:pt x="1" y="2188"/>
                    <a:pt x="1" y="2188"/>
                  </a:cubicBezTo>
                  <a:lnTo>
                    <a:pt x="1" y="2188"/>
                  </a:lnTo>
                  <a:cubicBezTo>
                    <a:pt x="1" y="2188"/>
                    <a:pt x="3082" y="5378"/>
                    <a:pt x="3182" y="7250"/>
                  </a:cubicBezTo>
                  <a:cubicBezTo>
                    <a:pt x="3182" y="7250"/>
                    <a:pt x="7069" y="6776"/>
                    <a:pt x="8846" y="6192"/>
                  </a:cubicBezTo>
                  <a:cubicBezTo>
                    <a:pt x="10623" y="5606"/>
                    <a:pt x="11439" y="5441"/>
                    <a:pt x="11439" y="5441"/>
                  </a:cubicBezTo>
                  <a:lnTo>
                    <a:pt x="12032" y="2028"/>
                  </a:lnTo>
                  <a:lnTo>
                    <a:pt x="11444" y="3442"/>
                  </a:lnTo>
                  <a:cubicBezTo>
                    <a:pt x="11444" y="3442"/>
                    <a:pt x="11258" y="2321"/>
                    <a:pt x="11338" y="1468"/>
                  </a:cubicBezTo>
                  <a:lnTo>
                    <a:pt x="11418" y="615"/>
                  </a:lnTo>
                  <a:lnTo>
                    <a:pt x="11418" y="615"/>
                  </a:lnTo>
                  <a:cubicBezTo>
                    <a:pt x="11418" y="615"/>
                    <a:pt x="9630" y="2295"/>
                    <a:pt x="9258" y="3469"/>
                  </a:cubicBezTo>
                  <a:lnTo>
                    <a:pt x="8884" y="4642"/>
                  </a:lnTo>
                  <a:cubicBezTo>
                    <a:pt x="8884" y="4642"/>
                    <a:pt x="8436" y="3175"/>
                    <a:pt x="8193" y="2082"/>
                  </a:cubicBezTo>
                  <a:cubicBezTo>
                    <a:pt x="7951" y="988"/>
                    <a:pt x="7444" y="1"/>
                    <a:pt x="74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875;p32">
              <a:extLst>
                <a:ext uri="{FF2B5EF4-FFF2-40B4-BE49-F238E27FC236}">
                  <a16:creationId xmlns:a16="http://schemas.microsoft.com/office/drawing/2014/main" xmlns="" id="{97822A98-91DF-469F-9641-2865111700D7}"/>
                </a:ext>
              </a:extLst>
            </p:cNvPr>
            <p:cNvSpPr/>
            <p:nvPr/>
          </p:nvSpPr>
          <p:spPr>
            <a:xfrm>
              <a:off x="3270775" y="1309825"/>
              <a:ext cx="65675" cy="48050"/>
            </a:xfrm>
            <a:custGeom>
              <a:avLst/>
              <a:gdLst/>
              <a:ahLst/>
              <a:cxnLst/>
              <a:rect l="l" t="t" r="r" b="b"/>
              <a:pathLst>
                <a:path w="2627" h="1922" extrusionOk="0">
                  <a:moveTo>
                    <a:pt x="1338" y="0"/>
                  </a:moveTo>
                  <a:cubicBezTo>
                    <a:pt x="860" y="0"/>
                    <a:pt x="295" y="251"/>
                    <a:pt x="178" y="813"/>
                  </a:cubicBezTo>
                  <a:cubicBezTo>
                    <a:pt x="0" y="1667"/>
                    <a:pt x="750" y="1917"/>
                    <a:pt x="817" y="1917"/>
                  </a:cubicBezTo>
                  <a:cubicBezTo>
                    <a:pt x="818" y="1917"/>
                    <a:pt x="820" y="1916"/>
                    <a:pt x="820" y="1916"/>
                  </a:cubicBezTo>
                  <a:cubicBezTo>
                    <a:pt x="820" y="1916"/>
                    <a:pt x="855" y="1921"/>
                    <a:pt x="920" y="1921"/>
                  </a:cubicBezTo>
                  <a:cubicBezTo>
                    <a:pt x="1084" y="1921"/>
                    <a:pt x="1441" y="1890"/>
                    <a:pt x="1935" y="1674"/>
                  </a:cubicBezTo>
                  <a:cubicBezTo>
                    <a:pt x="2626" y="1371"/>
                    <a:pt x="2299" y="619"/>
                    <a:pt x="1960" y="219"/>
                  </a:cubicBezTo>
                  <a:cubicBezTo>
                    <a:pt x="1839" y="77"/>
                    <a:pt x="1602" y="0"/>
                    <a:pt x="13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876;p32">
              <a:extLst>
                <a:ext uri="{FF2B5EF4-FFF2-40B4-BE49-F238E27FC236}">
                  <a16:creationId xmlns:a16="http://schemas.microsoft.com/office/drawing/2014/main" xmlns="" id="{AD818123-41B0-4FFD-A812-3F05628B377E}"/>
                </a:ext>
              </a:extLst>
            </p:cNvPr>
            <p:cNvSpPr/>
            <p:nvPr/>
          </p:nvSpPr>
          <p:spPr>
            <a:xfrm>
              <a:off x="3113275" y="1728025"/>
              <a:ext cx="44925" cy="27250"/>
            </a:xfrm>
            <a:custGeom>
              <a:avLst/>
              <a:gdLst/>
              <a:ahLst/>
              <a:cxnLst/>
              <a:rect l="l" t="t" r="r" b="b"/>
              <a:pathLst>
                <a:path w="1797" h="1090" extrusionOk="0">
                  <a:moveTo>
                    <a:pt x="1780" y="1"/>
                  </a:moveTo>
                  <a:cubicBezTo>
                    <a:pt x="1780" y="1"/>
                    <a:pt x="1448" y="728"/>
                    <a:pt x="955" y="866"/>
                  </a:cubicBezTo>
                  <a:cubicBezTo>
                    <a:pt x="893" y="883"/>
                    <a:pt x="831" y="890"/>
                    <a:pt x="771" y="890"/>
                  </a:cubicBezTo>
                  <a:cubicBezTo>
                    <a:pt x="353" y="890"/>
                    <a:pt x="1" y="526"/>
                    <a:pt x="1" y="526"/>
                  </a:cubicBezTo>
                  <a:lnTo>
                    <a:pt x="1" y="526"/>
                  </a:lnTo>
                  <a:cubicBezTo>
                    <a:pt x="84" y="723"/>
                    <a:pt x="406" y="1090"/>
                    <a:pt x="840" y="1090"/>
                  </a:cubicBezTo>
                  <a:cubicBezTo>
                    <a:pt x="950" y="1090"/>
                    <a:pt x="1067" y="1067"/>
                    <a:pt x="1189" y="1011"/>
                  </a:cubicBezTo>
                  <a:cubicBezTo>
                    <a:pt x="1796" y="737"/>
                    <a:pt x="1780" y="1"/>
                    <a:pt x="17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877;p32">
              <a:extLst>
                <a:ext uri="{FF2B5EF4-FFF2-40B4-BE49-F238E27FC236}">
                  <a16:creationId xmlns:a16="http://schemas.microsoft.com/office/drawing/2014/main" xmlns="" id="{BA160FD6-04A9-4209-B04D-CAADE4E8B9DB}"/>
                </a:ext>
              </a:extLst>
            </p:cNvPr>
            <p:cNvSpPr/>
            <p:nvPr/>
          </p:nvSpPr>
          <p:spPr>
            <a:xfrm>
              <a:off x="3070725" y="1608700"/>
              <a:ext cx="19125" cy="16075"/>
            </a:xfrm>
            <a:custGeom>
              <a:avLst/>
              <a:gdLst/>
              <a:ahLst/>
              <a:cxnLst/>
              <a:rect l="l" t="t" r="r" b="b"/>
              <a:pathLst>
                <a:path w="765" h="643" extrusionOk="0">
                  <a:moveTo>
                    <a:pt x="431" y="0"/>
                  </a:moveTo>
                  <a:cubicBezTo>
                    <a:pt x="185" y="0"/>
                    <a:pt x="1" y="293"/>
                    <a:pt x="148" y="523"/>
                  </a:cubicBezTo>
                  <a:cubicBezTo>
                    <a:pt x="202" y="607"/>
                    <a:pt x="291" y="643"/>
                    <a:pt x="385" y="643"/>
                  </a:cubicBezTo>
                  <a:cubicBezTo>
                    <a:pt x="561" y="643"/>
                    <a:pt x="753" y="519"/>
                    <a:pt x="764" y="357"/>
                  </a:cubicBezTo>
                  <a:cubicBezTo>
                    <a:pt x="764" y="357"/>
                    <a:pt x="732" y="35"/>
                    <a:pt x="468" y="2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878;p32">
              <a:extLst>
                <a:ext uri="{FF2B5EF4-FFF2-40B4-BE49-F238E27FC236}">
                  <a16:creationId xmlns:a16="http://schemas.microsoft.com/office/drawing/2014/main" xmlns="" id="{64384E30-E3E2-4169-9EFC-0C625CD275D8}"/>
                </a:ext>
              </a:extLst>
            </p:cNvPr>
            <p:cNvSpPr/>
            <p:nvPr/>
          </p:nvSpPr>
          <p:spPr>
            <a:xfrm>
              <a:off x="3110625" y="1598275"/>
              <a:ext cx="19425" cy="14650"/>
            </a:xfrm>
            <a:custGeom>
              <a:avLst/>
              <a:gdLst/>
              <a:ahLst/>
              <a:cxnLst/>
              <a:rect l="l" t="t" r="r" b="b"/>
              <a:pathLst>
                <a:path w="777" h="586" extrusionOk="0">
                  <a:moveTo>
                    <a:pt x="388" y="0"/>
                  </a:moveTo>
                  <a:cubicBezTo>
                    <a:pt x="353" y="0"/>
                    <a:pt x="318" y="6"/>
                    <a:pt x="281" y="20"/>
                  </a:cubicBezTo>
                  <a:cubicBezTo>
                    <a:pt x="0" y="124"/>
                    <a:pt x="145" y="500"/>
                    <a:pt x="321" y="564"/>
                  </a:cubicBezTo>
                  <a:cubicBezTo>
                    <a:pt x="360" y="578"/>
                    <a:pt x="402" y="585"/>
                    <a:pt x="444" y="585"/>
                  </a:cubicBezTo>
                  <a:cubicBezTo>
                    <a:pt x="595" y="585"/>
                    <a:pt x="752" y="490"/>
                    <a:pt x="776" y="260"/>
                  </a:cubicBezTo>
                  <a:cubicBezTo>
                    <a:pt x="776" y="260"/>
                    <a:pt x="614" y="0"/>
                    <a:pt x="3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879;p32">
              <a:extLst>
                <a:ext uri="{FF2B5EF4-FFF2-40B4-BE49-F238E27FC236}">
                  <a16:creationId xmlns:a16="http://schemas.microsoft.com/office/drawing/2014/main" xmlns="" id="{852F129F-2432-4EED-9AB1-DE5F222F8295}"/>
                </a:ext>
              </a:extLst>
            </p:cNvPr>
            <p:cNvSpPr/>
            <p:nvPr/>
          </p:nvSpPr>
          <p:spPr>
            <a:xfrm>
              <a:off x="3108000" y="1886750"/>
              <a:ext cx="84175" cy="44975"/>
            </a:xfrm>
            <a:custGeom>
              <a:avLst/>
              <a:gdLst/>
              <a:ahLst/>
              <a:cxnLst/>
              <a:rect l="l" t="t" r="r" b="b"/>
              <a:pathLst>
                <a:path w="3367" h="1799" extrusionOk="0">
                  <a:moveTo>
                    <a:pt x="3118" y="0"/>
                  </a:moveTo>
                  <a:lnTo>
                    <a:pt x="1" y="617"/>
                  </a:lnTo>
                  <a:cubicBezTo>
                    <a:pt x="1" y="617"/>
                    <a:pt x="19" y="1749"/>
                    <a:pt x="1" y="1797"/>
                  </a:cubicBezTo>
                  <a:cubicBezTo>
                    <a:pt x="0" y="1798"/>
                    <a:pt x="2" y="1799"/>
                    <a:pt x="6" y="1799"/>
                  </a:cubicBezTo>
                  <a:cubicBezTo>
                    <a:pt x="147" y="1799"/>
                    <a:pt x="3367" y="933"/>
                    <a:pt x="3367" y="933"/>
                  </a:cubicBezTo>
                  <a:lnTo>
                    <a:pt x="311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880;p32">
              <a:extLst>
                <a:ext uri="{FF2B5EF4-FFF2-40B4-BE49-F238E27FC236}">
                  <a16:creationId xmlns:a16="http://schemas.microsoft.com/office/drawing/2014/main" xmlns="" id="{10D81283-92BF-43AF-A3B4-4B1F5AEDCE49}"/>
                </a:ext>
              </a:extLst>
            </p:cNvPr>
            <p:cNvSpPr/>
            <p:nvPr/>
          </p:nvSpPr>
          <p:spPr>
            <a:xfrm>
              <a:off x="3139350" y="1890875"/>
              <a:ext cx="33075" cy="32000"/>
            </a:xfrm>
            <a:custGeom>
              <a:avLst/>
              <a:gdLst/>
              <a:ahLst/>
              <a:cxnLst/>
              <a:rect l="l" t="t" r="r" b="b"/>
              <a:pathLst>
                <a:path w="1323" h="1280" extrusionOk="0">
                  <a:moveTo>
                    <a:pt x="1030" y="0"/>
                  </a:moveTo>
                  <a:lnTo>
                    <a:pt x="1" y="204"/>
                  </a:lnTo>
                  <a:cubicBezTo>
                    <a:pt x="1" y="204"/>
                    <a:pt x="143" y="1280"/>
                    <a:pt x="182" y="1280"/>
                  </a:cubicBezTo>
                  <a:cubicBezTo>
                    <a:pt x="182" y="1280"/>
                    <a:pt x="182" y="1280"/>
                    <a:pt x="182" y="1280"/>
                  </a:cubicBezTo>
                  <a:cubicBezTo>
                    <a:pt x="221" y="1271"/>
                    <a:pt x="1323" y="979"/>
                    <a:pt x="1323" y="979"/>
                  </a:cubicBezTo>
                  <a:lnTo>
                    <a:pt x="1215" y="734"/>
                  </a:lnTo>
                  <a:lnTo>
                    <a:pt x="318" y="999"/>
                  </a:lnTo>
                  <a:lnTo>
                    <a:pt x="226" y="401"/>
                  </a:lnTo>
                  <a:lnTo>
                    <a:pt x="1050" y="226"/>
                  </a:lnTo>
                  <a:lnTo>
                    <a:pt x="10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881;p32">
              <a:extLst>
                <a:ext uri="{FF2B5EF4-FFF2-40B4-BE49-F238E27FC236}">
                  <a16:creationId xmlns:a16="http://schemas.microsoft.com/office/drawing/2014/main" xmlns="" id="{019718EB-84F5-4A34-8126-1636C32D8F46}"/>
                </a:ext>
              </a:extLst>
            </p:cNvPr>
            <p:cNvSpPr/>
            <p:nvPr/>
          </p:nvSpPr>
          <p:spPr>
            <a:xfrm>
              <a:off x="3174750" y="1900400"/>
              <a:ext cx="59250" cy="60350"/>
            </a:xfrm>
            <a:custGeom>
              <a:avLst/>
              <a:gdLst/>
              <a:ahLst/>
              <a:cxnLst/>
              <a:rect l="l" t="t" r="r" b="b"/>
              <a:pathLst>
                <a:path w="2370" h="2414" extrusionOk="0">
                  <a:moveTo>
                    <a:pt x="1294" y="0"/>
                  </a:moveTo>
                  <a:lnTo>
                    <a:pt x="917" y="1207"/>
                  </a:lnTo>
                  <a:cubicBezTo>
                    <a:pt x="917" y="1207"/>
                    <a:pt x="727" y="1010"/>
                    <a:pt x="458" y="1010"/>
                  </a:cubicBezTo>
                  <a:cubicBezTo>
                    <a:pt x="418" y="1010"/>
                    <a:pt x="376" y="1015"/>
                    <a:pt x="333" y="1025"/>
                  </a:cubicBezTo>
                  <a:cubicBezTo>
                    <a:pt x="1" y="1101"/>
                    <a:pt x="64" y="1447"/>
                    <a:pt x="64" y="1447"/>
                  </a:cubicBezTo>
                  <a:cubicBezTo>
                    <a:pt x="64" y="1447"/>
                    <a:pt x="628" y="1755"/>
                    <a:pt x="782" y="1806"/>
                  </a:cubicBezTo>
                  <a:cubicBezTo>
                    <a:pt x="935" y="1857"/>
                    <a:pt x="1239" y="2414"/>
                    <a:pt x="1239" y="2414"/>
                  </a:cubicBezTo>
                  <a:lnTo>
                    <a:pt x="2369" y="899"/>
                  </a:lnTo>
                  <a:lnTo>
                    <a:pt x="129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882;p32">
              <a:extLst>
                <a:ext uri="{FF2B5EF4-FFF2-40B4-BE49-F238E27FC236}">
                  <a16:creationId xmlns:a16="http://schemas.microsoft.com/office/drawing/2014/main" xmlns="" id="{80C4353D-2DF6-4EF3-9C84-6CA9AE4EDC71}"/>
                </a:ext>
              </a:extLst>
            </p:cNvPr>
            <p:cNvSpPr/>
            <p:nvPr/>
          </p:nvSpPr>
          <p:spPr>
            <a:xfrm>
              <a:off x="3064275" y="1916375"/>
              <a:ext cx="58950" cy="49050"/>
            </a:xfrm>
            <a:custGeom>
              <a:avLst/>
              <a:gdLst/>
              <a:ahLst/>
              <a:cxnLst/>
              <a:rect l="l" t="t" r="r" b="b"/>
              <a:pathLst>
                <a:path w="2358" h="1962" extrusionOk="0">
                  <a:moveTo>
                    <a:pt x="641" y="1"/>
                  </a:moveTo>
                  <a:lnTo>
                    <a:pt x="399" y="344"/>
                  </a:lnTo>
                  <a:lnTo>
                    <a:pt x="1" y="974"/>
                  </a:lnTo>
                  <a:lnTo>
                    <a:pt x="1750" y="1961"/>
                  </a:lnTo>
                  <a:cubicBezTo>
                    <a:pt x="1750" y="1961"/>
                    <a:pt x="1832" y="1590"/>
                    <a:pt x="1948" y="1576"/>
                  </a:cubicBezTo>
                  <a:cubicBezTo>
                    <a:pt x="2063" y="1564"/>
                    <a:pt x="2357" y="1462"/>
                    <a:pt x="2357" y="1462"/>
                  </a:cubicBezTo>
                  <a:cubicBezTo>
                    <a:pt x="2357" y="1462"/>
                    <a:pt x="2191" y="1051"/>
                    <a:pt x="2038" y="988"/>
                  </a:cubicBezTo>
                  <a:cubicBezTo>
                    <a:pt x="2007" y="975"/>
                    <a:pt x="1978" y="969"/>
                    <a:pt x="1952" y="969"/>
                  </a:cubicBezTo>
                  <a:cubicBezTo>
                    <a:pt x="1851" y="969"/>
                    <a:pt x="1794" y="1051"/>
                    <a:pt x="1794" y="1051"/>
                  </a:cubicBezTo>
                  <a:lnTo>
                    <a:pt x="64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883;p32">
              <a:extLst>
                <a:ext uri="{FF2B5EF4-FFF2-40B4-BE49-F238E27FC236}">
                  <a16:creationId xmlns:a16="http://schemas.microsoft.com/office/drawing/2014/main" xmlns="" id="{F902D7AE-7550-48DC-B8AC-2E793D445041}"/>
                </a:ext>
              </a:extLst>
            </p:cNvPr>
            <p:cNvSpPr/>
            <p:nvPr/>
          </p:nvSpPr>
          <p:spPr>
            <a:xfrm>
              <a:off x="3026250" y="2127500"/>
              <a:ext cx="84125" cy="27575"/>
            </a:xfrm>
            <a:custGeom>
              <a:avLst/>
              <a:gdLst/>
              <a:ahLst/>
              <a:cxnLst/>
              <a:rect l="l" t="t" r="r" b="b"/>
              <a:pathLst>
                <a:path w="3365" h="1103" extrusionOk="0">
                  <a:moveTo>
                    <a:pt x="2175" y="1"/>
                  </a:moveTo>
                  <a:cubicBezTo>
                    <a:pt x="2062" y="1"/>
                    <a:pt x="1958" y="17"/>
                    <a:pt x="1871" y="57"/>
                  </a:cubicBezTo>
                  <a:cubicBezTo>
                    <a:pt x="1489" y="233"/>
                    <a:pt x="1069" y="730"/>
                    <a:pt x="751" y="768"/>
                  </a:cubicBezTo>
                  <a:cubicBezTo>
                    <a:pt x="669" y="778"/>
                    <a:pt x="583" y="782"/>
                    <a:pt x="500" y="782"/>
                  </a:cubicBezTo>
                  <a:cubicBezTo>
                    <a:pt x="263" y="782"/>
                    <a:pt x="51" y="749"/>
                    <a:pt x="14" y="730"/>
                  </a:cubicBezTo>
                  <a:cubicBezTo>
                    <a:pt x="12" y="729"/>
                    <a:pt x="11" y="729"/>
                    <a:pt x="11" y="729"/>
                  </a:cubicBezTo>
                  <a:lnTo>
                    <a:pt x="11" y="729"/>
                  </a:lnTo>
                  <a:cubicBezTo>
                    <a:pt x="1" y="729"/>
                    <a:pt x="530" y="1062"/>
                    <a:pt x="738" y="1099"/>
                  </a:cubicBezTo>
                  <a:cubicBezTo>
                    <a:pt x="749" y="1101"/>
                    <a:pt x="771" y="1102"/>
                    <a:pt x="803" y="1102"/>
                  </a:cubicBezTo>
                  <a:cubicBezTo>
                    <a:pt x="1103" y="1102"/>
                    <a:pt x="2284" y="1018"/>
                    <a:pt x="3364" y="936"/>
                  </a:cubicBezTo>
                  <a:cubicBezTo>
                    <a:pt x="3248" y="573"/>
                    <a:pt x="3022" y="264"/>
                    <a:pt x="2700" y="78"/>
                  </a:cubicBezTo>
                  <a:cubicBezTo>
                    <a:pt x="2523" y="35"/>
                    <a:pt x="2340" y="1"/>
                    <a:pt x="21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884;p32">
              <a:extLst>
                <a:ext uri="{FF2B5EF4-FFF2-40B4-BE49-F238E27FC236}">
                  <a16:creationId xmlns:a16="http://schemas.microsoft.com/office/drawing/2014/main" xmlns="" id="{BCF862D8-A10E-45BF-ACA0-3B63925CF65B}"/>
                </a:ext>
              </a:extLst>
            </p:cNvPr>
            <p:cNvSpPr/>
            <p:nvPr/>
          </p:nvSpPr>
          <p:spPr>
            <a:xfrm>
              <a:off x="3093725" y="2125075"/>
              <a:ext cx="44050" cy="25825"/>
            </a:xfrm>
            <a:custGeom>
              <a:avLst/>
              <a:gdLst/>
              <a:ahLst/>
              <a:cxnLst/>
              <a:rect l="l" t="t" r="r" b="b"/>
              <a:pathLst>
                <a:path w="1762" h="1033" extrusionOk="0">
                  <a:moveTo>
                    <a:pt x="1204" y="1"/>
                  </a:moveTo>
                  <a:cubicBezTo>
                    <a:pt x="1183" y="146"/>
                    <a:pt x="996" y="341"/>
                    <a:pt x="721" y="341"/>
                  </a:cubicBezTo>
                  <a:cubicBezTo>
                    <a:pt x="685" y="341"/>
                    <a:pt x="648" y="338"/>
                    <a:pt x="609" y="330"/>
                  </a:cubicBezTo>
                  <a:cubicBezTo>
                    <a:pt x="457" y="303"/>
                    <a:pt x="235" y="231"/>
                    <a:pt x="1" y="174"/>
                  </a:cubicBezTo>
                  <a:lnTo>
                    <a:pt x="1" y="174"/>
                  </a:lnTo>
                  <a:cubicBezTo>
                    <a:pt x="323" y="361"/>
                    <a:pt x="549" y="670"/>
                    <a:pt x="665" y="1033"/>
                  </a:cubicBezTo>
                  <a:cubicBezTo>
                    <a:pt x="1061" y="1002"/>
                    <a:pt x="1442" y="972"/>
                    <a:pt x="1761" y="948"/>
                  </a:cubicBezTo>
                  <a:cubicBezTo>
                    <a:pt x="1670" y="588"/>
                    <a:pt x="1478" y="260"/>
                    <a:pt x="12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885;p32">
              <a:extLst>
                <a:ext uri="{FF2B5EF4-FFF2-40B4-BE49-F238E27FC236}">
                  <a16:creationId xmlns:a16="http://schemas.microsoft.com/office/drawing/2014/main" xmlns="" id="{A3469F67-FD67-4329-997D-20F6605ACE2F}"/>
                </a:ext>
              </a:extLst>
            </p:cNvPr>
            <p:cNvSpPr/>
            <p:nvPr/>
          </p:nvSpPr>
          <p:spPr>
            <a:xfrm>
              <a:off x="3112100" y="2052550"/>
              <a:ext cx="47225" cy="96225"/>
            </a:xfrm>
            <a:custGeom>
              <a:avLst/>
              <a:gdLst/>
              <a:ahLst/>
              <a:cxnLst/>
              <a:rect l="l" t="t" r="r" b="b"/>
              <a:pathLst>
                <a:path w="1889" h="3849" extrusionOk="0">
                  <a:moveTo>
                    <a:pt x="1821" y="1"/>
                  </a:moveTo>
                  <a:lnTo>
                    <a:pt x="1" y="128"/>
                  </a:lnTo>
                  <a:cubicBezTo>
                    <a:pt x="1" y="128"/>
                    <a:pt x="485" y="2723"/>
                    <a:pt x="472" y="2888"/>
                  </a:cubicBezTo>
                  <a:cubicBezTo>
                    <a:pt x="472" y="2893"/>
                    <a:pt x="470" y="2897"/>
                    <a:pt x="469" y="2902"/>
                  </a:cubicBezTo>
                  <a:cubicBezTo>
                    <a:pt x="743" y="3161"/>
                    <a:pt x="935" y="3489"/>
                    <a:pt x="1026" y="3849"/>
                  </a:cubicBezTo>
                  <a:cubicBezTo>
                    <a:pt x="1536" y="3809"/>
                    <a:pt x="1888" y="3780"/>
                    <a:pt x="1888" y="3780"/>
                  </a:cubicBezTo>
                  <a:lnTo>
                    <a:pt x="18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886;p32">
              <a:extLst>
                <a:ext uri="{FF2B5EF4-FFF2-40B4-BE49-F238E27FC236}">
                  <a16:creationId xmlns:a16="http://schemas.microsoft.com/office/drawing/2014/main" xmlns="" id="{016356D0-8661-4C25-B805-C8EEFB0BB4C8}"/>
                </a:ext>
              </a:extLst>
            </p:cNvPr>
            <p:cNvSpPr/>
            <p:nvPr/>
          </p:nvSpPr>
          <p:spPr>
            <a:xfrm>
              <a:off x="3196200" y="2126325"/>
              <a:ext cx="36075" cy="23075"/>
            </a:xfrm>
            <a:custGeom>
              <a:avLst/>
              <a:gdLst/>
              <a:ahLst/>
              <a:cxnLst/>
              <a:rect l="l" t="t" r="r" b="b"/>
              <a:pathLst>
                <a:path w="1443" h="923" extrusionOk="0">
                  <a:moveTo>
                    <a:pt x="339" y="1"/>
                  </a:moveTo>
                  <a:cubicBezTo>
                    <a:pt x="301" y="1"/>
                    <a:pt x="268" y="5"/>
                    <a:pt x="236" y="11"/>
                  </a:cubicBezTo>
                  <a:cubicBezTo>
                    <a:pt x="118" y="260"/>
                    <a:pt x="44" y="527"/>
                    <a:pt x="1" y="813"/>
                  </a:cubicBezTo>
                  <a:cubicBezTo>
                    <a:pt x="321" y="846"/>
                    <a:pt x="688" y="885"/>
                    <a:pt x="1048" y="922"/>
                  </a:cubicBezTo>
                  <a:cubicBezTo>
                    <a:pt x="1145" y="615"/>
                    <a:pt x="1272" y="319"/>
                    <a:pt x="1443" y="48"/>
                  </a:cubicBezTo>
                  <a:lnTo>
                    <a:pt x="1443" y="48"/>
                  </a:lnTo>
                  <a:cubicBezTo>
                    <a:pt x="1146" y="209"/>
                    <a:pt x="861" y="447"/>
                    <a:pt x="734" y="447"/>
                  </a:cubicBezTo>
                  <a:cubicBezTo>
                    <a:pt x="730" y="447"/>
                    <a:pt x="725" y="447"/>
                    <a:pt x="721" y="446"/>
                  </a:cubicBezTo>
                  <a:cubicBezTo>
                    <a:pt x="555" y="421"/>
                    <a:pt x="543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887;p32">
              <a:extLst>
                <a:ext uri="{FF2B5EF4-FFF2-40B4-BE49-F238E27FC236}">
                  <a16:creationId xmlns:a16="http://schemas.microsoft.com/office/drawing/2014/main" xmlns="" id="{DF93EDCA-3094-456F-8FAE-B2D9FF0CEA9F}"/>
                </a:ext>
              </a:extLst>
            </p:cNvPr>
            <p:cNvSpPr/>
            <p:nvPr/>
          </p:nvSpPr>
          <p:spPr>
            <a:xfrm>
              <a:off x="3172550" y="2047125"/>
              <a:ext cx="29550" cy="99525"/>
            </a:xfrm>
            <a:custGeom>
              <a:avLst/>
              <a:gdLst/>
              <a:ahLst/>
              <a:cxnLst/>
              <a:rect l="l" t="t" r="r" b="b"/>
              <a:pathLst>
                <a:path w="1182" h="3981" extrusionOk="0">
                  <a:moveTo>
                    <a:pt x="1" y="1"/>
                  </a:moveTo>
                  <a:lnTo>
                    <a:pt x="1" y="3881"/>
                  </a:lnTo>
                  <a:cubicBezTo>
                    <a:pt x="1" y="3881"/>
                    <a:pt x="406" y="3924"/>
                    <a:pt x="947" y="3981"/>
                  </a:cubicBezTo>
                  <a:cubicBezTo>
                    <a:pt x="990" y="3695"/>
                    <a:pt x="1064" y="3428"/>
                    <a:pt x="1182" y="3179"/>
                  </a:cubicBezTo>
                  <a:lnTo>
                    <a:pt x="1182" y="3179"/>
                  </a:lnTo>
                  <a:cubicBezTo>
                    <a:pt x="1044" y="3205"/>
                    <a:pt x="967" y="3272"/>
                    <a:pt x="967" y="3272"/>
                  </a:cubicBezTo>
                  <a:lnTo>
                    <a:pt x="1171" y="33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888;p32">
              <a:extLst>
                <a:ext uri="{FF2B5EF4-FFF2-40B4-BE49-F238E27FC236}">
                  <a16:creationId xmlns:a16="http://schemas.microsoft.com/office/drawing/2014/main" xmlns="" id="{777CBFBA-0998-460D-91AD-8D2A674655BC}"/>
                </a:ext>
              </a:extLst>
            </p:cNvPr>
            <p:cNvSpPr/>
            <p:nvPr/>
          </p:nvSpPr>
          <p:spPr>
            <a:xfrm>
              <a:off x="3222375" y="2124025"/>
              <a:ext cx="57700" cy="29375"/>
            </a:xfrm>
            <a:custGeom>
              <a:avLst/>
              <a:gdLst/>
              <a:ahLst/>
              <a:cxnLst/>
              <a:rect l="l" t="t" r="r" b="b"/>
              <a:pathLst>
                <a:path w="2308" h="1175" extrusionOk="0">
                  <a:moveTo>
                    <a:pt x="799" y="1"/>
                  </a:moveTo>
                  <a:cubicBezTo>
                    <a:pt x="784" y="1"/>
                    <a:pt x="770" y="2"/>
                    <a:pt x="755" y="4"/>
                  </a:cubicBezTo>
                  <a:cubicBezTo>
                    <a:pt x="639" y="22"/>
                    <a:pt x="517" y="75"/>
                    <a:pt x="396" y="140"/>
                  </a:cubicBezTo>
                  <a:cubicBezTo>
                    <a:pt x="225" y="411"/>
                    <a:pt x="98" y="707"/>
                    <a:pt x="1" y="1014"/>
                  </a:cubicBezTo>
                  <a:cubicBezTo>
                    <a:pt x="808" y="1098"/>
                    <a:pt x="1570" y="1174"/>
                    <a:pt x="1652" y="1174"/>
                  </a:cubicBezTo>
                  <a:cubicBezTo>
                    <a:pt x="1655" y="1174"/>
                    <a:pt x="1657" y="1174"/>
                    <a:pt x="1658" y="1174"/>
                  </a:cubicBezTo>
                  <a:cubicBezTo>
                    <a:pt x="1721" y="1162"/>
                    <a:pt x="2307" y="703"/>
                    <a:pt x="2307" y="703"/>
                  </a:cubicBezTo>
                  <a:lnTo>
                    <a:pt x="2307" y="703"/>
                  </a:lnTo>
                  <a:cubicBezTo>
                    <a:pt x="2307" y="703"/>
                    <a:pt x="1951" y="805"/>
                    <a:pt x="1786" y="805"/>
                  </a:cubicBezTo>
                  <a:cubicBezTo>
                    <a:pt x="1626" y="805"/>
                    <a:pt x="1195" y="1"/>
                    <a:pt x="7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889;p32">
              <a:extLst>
                <a:ext uri="{FF2B5EF4-FFF2-40B4-BE49-F238E27FC236}">
                  <a16:creationId xmlns:a16="http://schemas.microsoft.com/office/drawing/2014/main" xmlns="" id="{EBEB1C07-FF74-4B3C-8255-A421BFCE50DC}"/>
                </a:ext>
              </a:extLst>
            </p:cNvPr>
            <p:cNvSpPr/>
            <p:nvPr/>
          </p:nvSpPr>
          <p:spPr>
            <a:xfrm>
              <a:off x="3098275" y="2117675"/>
              <a:ext cx="24000" cy="19025"/>
            </a:xfrm>
            <a:custGeom>
              <a:avLst/>
              <a:gdLst/>
              <a:ahLst/>
              <a:cxnLst/>
              <a:rect l="l" t="t" r="r" b="b"/>
              <a:pathLst>
                <a:path w="960" h="761" extrusionOk="0">
                  <a:moveTo>
                    <a:pt x="492" y="1"/>
                  </a:moveTo>
                  <a:cubicBezTo>
                    <a:pt x="488" y="1"/>
                    <a:pt x="485" y="1"/>
                    <a:pt x="481" y="1"/>
                  </a:cubicBezTo>
                  <a:cubicBezTo>
                    <a:pt x="1" y="10"/>
                    <a:pt x="54" y="722"/>
                    <a:pt x="481" y="757"/>
                  </a:cubicBezTo>
                  <a:cubicBezTo>
                    <a:pt x="507" y="760"/>
                    <a:pt x="531" y="761"/>
                    <a:pt x="554" y="761"/>
                  </a:cubicBezTo>
                  <a:cubicBezTo>
                    <a:pt x="904" y="761"/>
                    <a:pt x="875" y="522"/>
                    <a:pt x="875" y="522"/>
                  </a:cubicBezTo>
                  <a:cubicBezTo>
                    <a:pt x="875" y="522"/>
                    <a:pt x="960" y="1"/>
                    <a:pt x="4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890;p32">
              <a:extLst>
                <a:ext uri="{FF2B5EF4-FFF2-40B4-BE49-F238E27FC236}">
                  <a16:creationId xmlns:a16="http://schemas.microsoft.com/office/drawing/2014/main" xmlns="" id="{E0BF351F-B7F7-4398-806F-CB34678BC566}"/>
                </a:ext>
              </a:extLst>
            </p:cNvPr>
            <p:cNvSpPr/>
            <p:nvPr/>
          </p:nvSpPr>
          <p:spPr>
            <a:xfrm>
              <a:off x="3204275" y="2119425"/>
              <a:ext cx="24000" cy="19000"/>
            </a:xfrm>
            <a:custGeom>
              <a:avLst/>
              <a:gdLst/>
              <a:ahLst/>
              <a:cxnLst/>
              <a:rect l="l" t="t" r="r" b="b"/>
              <a:pathLst>
                <a:path w="960" h="760" extrusionOk="0">
                  <a:moveTo>
                    <a:pt x="493" y="0"/>
                  </a:moveTo>
                  <a:cubicBezTo>
                    <a:pt x="489" y="0"/>
                    <a:pt x="485" y="0"/>
                    <a:pt x="481" y="1"/>
                  </a:cubicBezTo>
                  <a:cubicBezTo>
                    <a:pt x="1" y="10"/>
                    <a:pt x="54" y="721"/>
                    <a:pt x="481" y="756"/>
                  </a:cubicBezTo>
                  <a:cubicBezTo>
                    <a:pt x="508" y="758"/>
                    <a:pt x="532" y="759"/>
                    <a:pt x="555" y="759"/>
                  </a:cubicBezTo>
                  <a:cubicBezTo>
                    <a:pt x="904" y="759"/>
                    <a:pt x="875" y="522"/>
                    <a:pt x="875" y="522"/>
                  </a:cubicBezTo>
                  <a:cubicBezTo>
                    <a:pt x="875" y="522"/>
                    <a:pt x="960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891;p32">
              <a:extLst>
                <a:ext uri="{FF2B5EF4-FFF2-40B4-BE49-F238E27FC236}">
                  <a16:creationId xmlns:a16="http://schemas.microsoft.com/office/drawing/2014/main" xmlns="" id="{369D2FB8-B3C2-4FD8-8C54-F4987E8A507B}"/>
                </a:ext>
              </a:extLst>
            </p:cNvPr>
            <p:cNvSpPr/>
            <p:nvPr/>
          </p:nvSpPr>
          <p:spPr>
            <a:xfrm>
              <a:off x="3218950" y="1507625"/>
              <a:ext cx="45200" cy="148500"/>
            </a:xfrm>
            <a:custGeom>
              <a:avLst/>
              <a:gdLst/>
              <a:ahLst/>
              <a:cxnLst/>
              <a:rect l="l" t="t" r="r" b="b"/>
              <a:pathLst>
                <a:path w="1808" h="5940" extrusionOk="0">
                  <a:moveTo>
                    <a:pt x="1793" y="1"/>
                  </a:moveTo>
                  <a:cubicBezTo>
                    <a:pt x="1793" y="1"/>
                    <a:pt x="1050" y="854"/>
                    <a:pt x="664" y="2025"/>
                  </a:cubicBezTo>
                  <a:cubicBezTo>
                    <a:pt x="279" y="3195"/>
                    <a:pt x="1" y="4211"/>
                    <a:pt x="1" y="4211"/>
                  </a:cubicBezTo>
                  <a:cubicBezTo>
                    <a:pt x="1" y="4211"/>
                    <a:pt x="616" y="5282"/>
                    <a:pt x="757" y="5939"/>
                  </a:cubicBezTo>
                  <a:cubicBezTo>
                    <a:pt x="757" y="5939"/>
                    <a:pt x="1807" y="4893"/>
                    <a:pt x="1793" y="4043"/>
                  </a:cubicBezTo>
                  <a:cubicBezTo>
                    <a:pt x="1780" y="3195"/>
                    <a:pt x="954" y="2969"/>
                    <a:pt x="954" y="2969"/>
                  </a:cubicBezTo>
                  <a:cubicBezTo>
                    <a:pt x="954" y="2969"/>
                    <a:pt x="1793" y="83"/>
                    <a:pt x="1793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892;p32">
              <a:extLst>
                <a:ext uri="{FF2B5EF4-FFF2-40B4-BE49-F238E27FC236}">
                  <a16:creationId xmlns:a16="http://schemas.microsoft.com/office/drawing/2014/main" xmlns="" id="{15531BD4-C3DB-401E-99B1-90D657F7A423}"/>
                </a:ext>
              </a:extLst>
            </p:cNvPr>
            <p:cNvSpPr/>
            <p:nvPr/>
          </p:nvSpPr>
          <p:spPr>
            <a:xfrm>
              <a:off x="2919175" y="1564675"/>
              <a:ext cx="81075" cy="146225"/>
            </a:xfrm>
            <a:custGeom>
              <a:avLst/>
              <a:gdLst/>
              <a:ahLst/>
              <a:cxnLst/>
              <a:rect l="l" t="t" r="r" b="b"/>
              <a:pathLst>
                <a:path w="3243" h="5849" extrusionOk="0">
                  <a:moveTo>
                    <a:pt x="0" y="1"/>
                  </a:moveTo>
                  <a:lnTo>
                    <a:pt x="0" y="1"/>
                  </a:lnTo>
                  <a:cubicBezTo>
                    <a:pt x="667" y="871"/>
                    <a:pt x="1870" y="4074"/>
                    <a:pt x="1870" y="4074"/>
                  </a:cubicBezTo>
                  <a:cubicBezTo>
                    <a:pt x="1870" y="4074"/>
                    <a:pt x="1074" y="4518"/>
                    <a:pt x="1455" y="5258"/>
                  </a:cubicBezTo>
                  <a:cubicBezTo>
                    <a:pt x="1718" y="5769"/>
                    <a:pt x="2470" y="5848"/>
                    <a:pt x="2910" y="5848"/>
                  </a:cubicBezTo>
                  <a:cubicBezTo>
                    <a:pt x="3108" y="5848"/>
                    <a:pt x="3242" y="5832"/>
                    <a:pt x="3242" y="5832"/>
                  </a:cubicBezTo>
                  <a:cubicBezTo>
                    <a:pt x="3242" y="5832"/>
                    <a:pt x="3121" y="5584"/>
                    <a:pt x="2912" y="5027"/>
                  </a:cubicBezTo>
                  <a:cubicBezTo>
                    <a:pt x="2703" y="4471"/>
                    <a:pt x="2670" y="3657"/>
                    <a:pt x="2670" y="3657"/>
                  </a:cubicBezTo>
                  <a:cubicBezTo>
                    <a:pt x="2670" y="3657"/>
                    <a:pt x="2425" y="3241"/>
                    <a:pt x="1870" y="2277"/>
                  </a:cubicBezTo>
                  <a:cubicBezTo>
                    <a:pt x="1315" y="1315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9" name="Google Shape;815;p31">
            <a:hlinkClick r:id="rId3" action="ppaction://hlinksldjump"/>
            <a:extLst>
              <a:ext uri="{FF2B5EF4-FFF2-40B4-BE49-F238E27FC236}">
                <a16:creationId xmlns:a16="http://schemas.microsoft.com/office/drawing/2014/main" xmlns="" id="{34F34D58-A4FD-4817-84B9-D1ABC714DFCB}"/>
              </a:ext>
            </a:extLst>
          </p:cNvPr>
          <p:cNvSpPr txBox="1">
            <a:spLocks/>
          </p:cNvSpPr>
          <p:nvPr/>
        </p:nvSpPr>
        <p:spPr>
          <a:xfrm>
            <a:off x="6850366" y="4068914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Звезда: 4 точки 69">
            <a:hlinkClick r:id="rId4" action="ppaction://hlinksldjump"/>
            <a:extLst>
              <a:ext uri="{FF2B5EF4-FFF2-40B4-BE49-F238E27FC236}">
                <a16:creationId xmlns:a16="http://schemas.microsoft.com/office/drawing/2014/main" xmlns="" id="{8ECE42A4-394B-460D-A14C-7D0A6A1DDE3D}"/>
              </a:ext>
            </a:extLst>
          </p:cNvPr>
          <p:cNvSpPr/>
          <p:nvPr/>
        </p:nvSpPr>
        <p:spPr>
          <a:xfrm>
            <a:off x="231782" y="3800308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" name="Google Shape;1214;p38"/>
          <p:cNvSpPr txBox="1">
            <a:spLocks noGrp="1"/>
          </p:cNvSpPr>
          <p:nvPr>
            <p:ph type="title"/>
          </p:nvPr>
        </p:nvSpPr>
        <p:spPr>
          <a:xfrm>
            <a:off x="1259700" y="288450"/>
            <a:ext cx="6788954" cy="82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7. Спишите предложение и выполните его синтаксический разбор.</a:t>
            </a:r>
          </a:p>
        </p:txBody>
      </p:sp>
      <p:sp>
        <p:nvSpPr>
          <p:cNvPr id="1215" name="Google Shape;1215;p38"/>
          <p:cNvSpPr txBox="1">
            <a:spLocks noGrp="1"/>
          </p:cNvSpPr>
          <p:nvPr>
            <p:ph type="subTitle" idx="1"/>
          </p:nvPr>
        </p:nvSpPr>
        <p:spPr>
          <a:xfrm>
            <a:off x="322921" y="1914569"/>
            <a:ext cx="7902188" cy="2032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600" dirty="0">
                <a:latin typeface="Gabriola" panose="04040605051002020D02" pitchFamily="82" charset="0"/>
              </a:rPr>
              <a:t>В </a:t>
            </a:r>
            <a:r>
              <a:rPr lang="ru-RU" sz="3600" u="dotDash" dirty="0">
                <a:latin typeface="Gabriola" panose="04040605051002020D02" pitchFamily="82" charset="0"/>
              </a:rPr>
              <a:t>куче</a:t>
            </a:r>
            <a:r>
              <a:rPr lang="ru-RU" sz="3600" dirty="0">
                <a:latin typeface="Gabriola" panose="04040605051002020D02" pitchFamily="82" charset="0"/>
              </a:rPr>
              <a:t> </a:t>
            </a:r>
            <a:r>
              <a:rPr lang="ru-RU" sz="3600" u="dash" dirty="0">
                <a:latin typeface="Gabriola" panose="04040605051002020D02" pitchFamily="82" charset="0"/>
              </a:rPr>
              <a:t>носков</a:t>
            </a:r>
            <a:r>
              <a:rPr lang="ru-RU" sz="3600" dirty="0">
                <a:latin typeface="Gabriola" panose="04040605051002020D02" pitchFamily="82" charset="0"/>
              </a:rPr>
              <a:t> и </a:t>
            </a:r>
            <a:r>
              <a:rPr lang="ru-RU" sz="3600" u="dash" dirty="0">
                <a:latin typeface="Gabriola" panose="04040605051002020D02" pitchFamily="82" charset="0"/>
              </a:rPr>
              <a:t>чулок</a:t>
            </a:r>
            <a:r>
              <a:rPr lang="ru-RU" sz="3600" dirty="0">
                <a:latin typeface="Gabriola" panose="04040605051002020D02" pitchFamily="82" charset="0"/>
              </a:rPr>
              <a:t> </a:t>
            </a:r>
            <a:r>
              <a:rPr lang="ru-RU" sz="3600" u="sng" dirty="0">
                <a:latin typeface="Gabriola" panose="04040605051002020D02" pitchFamily="82" charset="0"/>
              </a:rPr>
              <a:t>я</a:t>
            </a:r>
            <a:r>
              <a:rPr lang="ru-RU" sz="3600" dirty="0">
                <a:latin typeface="Gabriola" panose="04040605051002020D02" pitchFamily="82" charset="0"/>
              </a:rPr>
              <a:t> </a:t>
            </a:r>
            <a:r>
              <a:rPr lang="ru-RU" sz="3600" u="dbl" dirty="0">
                <a:latin typeface="Gabriola" panose="04040605051002020D02" pitchFamily="82" charset="0"/>
              </a:rPr>
              <a:t>нашел</a:t>
            </a:r>
            <a:r>
              <a:rPr lang="ru-RU" sz="3600" dirty="0">
                <a:latin typeface="Gabriola" panose="04040605051002020D02" pitchFamily="82" charset="0"/>
              </a:rPr>
              <a:t> </a:t>
            </a:r>
            <a:r>
              <a:rPr lang="ru-RU" sz="3600" u="dash" dirty="0">
                <a:latin typeface="Gabriola" panose="04040605051002020D02" pitchFamily="82" charset="0"/>
              </a:rPr>
              <a:t>игрушку</a:t>
            </a:r>
            <a:r>
              <a:rPr lang="ru-RU" sz="3600" dirty="0">
                <a:latin typeface="Gabriola" panose="04040605051002020D02" pitchFamily="82" charset="0"/>
              </a:rPr>
              <a:t> </a:t>
            </a:r>
            <a:r>
              <a:rPr lang="ru-RU" sz="3600" u="dash" dirty="0">
                <a:latin typeface="Gabriola" panose="04040605051002020D02" pitchFamily="82" charset="0"/>
              </a:rPr>
              <a:t>брата</a:t>
            </a:r>
            <a:r>
              <a:rPr lang="ru-RU" sz="3600" dirty="0">
                <a:latin typeface="Gabriola" panose="04040605051002020D02" pitchFamily="82" charset="0"/>
              </a:rPr>
              <a:t>. (</a:t>
            </a:r>
            <a:r>
              <a:rPr lang="ru-RU" sz="3600" dirty="0" err="1">
                <a:latin typeface="Gabriola" panose="04040605051002020D02" pitchFamily="82" charset="0"/>
              </a:rPr>
              <a:t>повест</a:t>
            </a:r>
            <a:r>
              <a:rPr lang="ru-RU" sz="3600" dirty="0">
                <a:latin typeface="Gabriola" panose="04040605051002020D02" pitchFamily="82" charset="0"/>
              </a:rPr>
              <a:t>., </a:t>
            </a:r>
            <a:r>
              <a:rPr lang="ru-RU" sz="3600" dirty="0" err="1">
                <a:latin typeface="Gabriola" panose="04040605051002020D02" pitchFamily="82" charset="0"/>
              </a:rPr>
              <a:t>невоскл</a:t>
            </a:r>
            <a:r>
              <a:rPr lang="ru-RU" sz="3600" dirty="0">
                <a:latin typeface="Gabriola" panose="04040605051002020D02" pitchFamily="82" charset="0"/>
              </a:rPr>
              <a:t>., прост., </a:t>
            </a:r>
            <a:r>
              <a:rPr lang="ru-RU" sz="3600" dirty="0" err="1">
                <a:latin typeface="Gabriola" panose="04040605051002020D02" pitchFamily="82" charset="0"/>
              </a:rPr>
              <a:t>двусост</a:t>
            </a:r>
            <a:r>
              <a:rPr lang="ru-RU" sz="3600" dirty="0">
                <a:latin typeface="Gabriola" panose="04040605051002020D02" pitchFamily="82" charset="0"/>
              </a:rPr>
              <a:t>., распр., </a:t>
            </a:r>
            <a:r>
              <a:rPr lang="ru-RU" sz="3600" dirty="0" err="1">
                <a:latin typeface="Gabriola" panose="04040605051002020D02" pitchFamily="82" charset="0"/>
              </a:rPr>
              <a:t>ослож</a:t>
            </a:r>
            <a:r>
              <a:rPr lang="ru-RU" sz="3600" dirty="0">
                <a:latin typeface="Gabriola" panose="04040605051002020D02" pitchFamily="82" charset="0"/>
              </a:rPr>
              <a:t>. </a:t>
            </a:r>
            <a:r>
              <a:rPr lang="ru-RU" sz="3600" dirty="0" err="1">
                <a:latin typeface="Gabriola" panose="04040605051002020D02" pitchFamily="82" charset="0"/>
              </a:rPr>
              <a:t>однород</a:t>
            </a:r>
            <a:r>
              <a:rPr lang="ru-RU" sz="3600" dirty="0">
                <a:latin typeface="Gabriola" panose="04040605051002020D02" pitchFamily="82" charset="0"/>
              </a:rPr>
              <a:t>. дополнениями)</a:t>
            </a:r>
          </a:p>
        </p:txBody>
      </p:sp>
      <p:grpSp>
        <p:nvGrpSpPr>
          <p:cNvPr id="1217" name="Google Shape;1217;p38"/>
          <p:cNvGrpSpPr/>
          <p:nvPr/>
        </p:nvGrpSpPr>
        <p:grpSpPr>
          <a:xfrm>
            <a:off x="8110334" y="1749309"/>
            <a:ext cx="1033655" cy="2749758"/>
            <a:chOff x="8189175" y="2233921"/>
            <a:chExt cx="851516" cy="2265226"/>
          </a:xfrm>
        </p:grpSpPr>
        <p:sp>
          <p:nvSpPr>
            <p:cNvPr id="1218" name="Google Shape;1218;p38"/>
            <p:cNvSpPr/>
            <p:nvPr/>
          </p:nvSpPr>
          <p:spPr>
            <a:xfrm>
              <a:off x="8544417" y="4170863"/>
              <a:ext cx="116506" cy="328285"/>
            </a:xfrm>
            <a:custGeom>
              <a:avLst/>
              <a:gdLst/>
              <a:ahLst/>
              <a:cxnLst/>
              <a:rect l="l" t="t" r="r" b="b"/>
              <a:pathLst>
                <a:path w="1059" h="2984" extrusionOk="0">
                  <a:moveTo>
                    <a:pt x="605" y="1"/>
                  </a:moveTo>
                  <a:cubicBezTo>
                    <a:pt x="599" y="1"/>
                    <a:pt x="592" y="1"/>
                    <a:pt x="586" y="1"/>
                  </a:cubicBezTo>
                  <a:cubicBezTo>
                    <a:pt x="454" y="7"/>
                    <a:pt x="324" y="22"/>
                    <a:pt x="196" y="41"/>
                  </a:cubicBezTo>
                  <a:cubicBezTo>
                    <a:pt x="142" y="48"/>
                    <a:pt x="112" y="73"/>
                    <a:pt x="103" y="107"/>
                  </a:cubicBezTo>
                  <a:cubicBezTo>
                    <a:pt x="94" y="149"/>
                    <a:pt x="82" y="190"/>
                    <a:pt x="76" y="232"/>
                  </a:cubicBezTo>
                  <a:cubicBezTo>
                    <a:pt x="63" y="329"/>
                    <a:pt x="56" y="426"/>
                    <a:pt x="39" y="522"/>
                  </a:cubicBezTo>
                  <a:cubicBezTo>
                    <a:pt x="1" y="757"/>
                    <a:pt x="12" y="994"/>
                    <a:pt x="27" y="1230"/>
                  </a:cubicBezTo>
                  <a:cubicBezTo>
                    <a:pt x="33" y="1327"/>
                    <a:pt x="48" y="1424"/>
                    <a:pt x="48" y="1520"/>
                  </a:cubicBezTo>
                  <a:cubicBezTo>
                    <a:pt x="49" y="1747"/>
                    <a:pt x="47" y="1974"/>
                    <a:pt x="46" y="2200"/>
                  </a:cubicBezTo>
                  <a:cubicBezTo>
                    <a:pt x="45" y="2242"/>
                    <a:pt x="44" y="2285"/>
                    <a:pt x="35" y="2326"/>
                  </a:cubicBezTo>
                  <a:cubicBezTo>
                    <a:pt x="10" y="2462"/>
                    <a:pt x="22" y="2597"/>
                    <a:pt x="22" y="2733"/>
                  </a:cubicBezTo>
                  <a:cubicBezTo>
                    <a:pt x="22" y="2841"/>
                    <a:pt x="104" y="2908"/>
                    <a:pt x="252" y="2945"/>
                  </a:cubicBezTo>
                  <a:cubicBezTo>
                    <a:pt x="364" y="2973"/>
                    <a:pt x="477" y="2983"/>
                    <a:pt x="594" y="2983"/>
                  </a:cubicBezTo>
                  <a:cubicBezTo>
                    <a:pt x="619" y="2983"/>
                    <a:pt x="645" y="2983"/>
                    <a:pt x="670" y="2982"/>
                  </a:cubicBezTo>
                  <a:cubicBezTo>
                    <a:pt x="785" y="2978"/>
                    <a:pt x="860" y="2938"/>
                    <a:pt x="909" y="2871"/>
                  </a:cubicBezTo>
                  <a:cubicBezTo>
                    <a:pt x="938" y="2830"/>
                    <a:pt x="955" y="2786"/>
                    <a:pt x="967" y="2742"/>
                  </a:cubicBezTo>
                  <a:cubicBezTo>
                    <a:pt x="1023" y="2545"/>
                    <a:pt x="1058" y="2345"/>
                    <a:pt x="1044" y="2144"/>
                  </a:cubicBezTo>
                  <a:cubicBezTo>
                    <a:pt x="1044" y="2070"/>
                    <a:pt x="1054" y="1994"/>
                    <a:pt x="1043" y="1921"/>
                  </a:cubicBezTo>
                  <a:cubicBezTo>
                    <a:pt x="1011" y="1718"/>
                    <a:pt x="1028" y="1514"/>
                    <a:pt x="997" y="1310"/>
                  </a:cubicBezTo>
                  <a:cubicBezTo>
                    <a:pt x="974" y="1173"/>
                    <a:pt x="974" y="1033"/>
                    <a:pt x="957" y="895"/>
                  </a:cubicBezTo>
                  <a:cubicBezTo>
                    <a:pt x="934" y="698"/>
                    <a:pt x="913" y="502"/>
                    <a:pt x="902" y="304"/>
                  </a:cubicBezTo>
                  <a:cubicBezTo>
                    <a:pt x="899" y="246"/>
                    <a:pt x="887" y="187"/>
                    <a:pt x="870" y="131"/>
                  </a:cubicBezTo>
                  <a:cubicBezTo>
                    <a:pt x="846" y="54"/>
                    <a:pt x="775" y="14"/>
                    <a:pt x="659" y="3"/>
                  </a:cubicBezTo>
                  <a:cubicBezTo>
                    <a:pt x="641" y="2"/>
                    <a:pt x="623" y="1"/>
                    <a:pt x="6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38"/>
            <p:cNvSpPr/>
            <p:nvPr/>
          </p:nvSpPr>
          <p:spPr>
            <a:xfrm>
              <a:off x="8189175" y="2480800"/>
              <a:ext cx="851516" cy="1808537"/>
            </a:xfrm>
            <a:custGeom>
              <a:avLst/>
              <a:gdLst/>
              <a:ahLst/>
              <a:cxnLst/>
              <a:rect l="l" t="t" r="r" b="b"/>
              <a:pathLst>
                <a:path w="7740" h="16439" extrusionOk="0">
                  <a:moveTo>
                    <a:pt x="3595" y="1"/>
                  </a:moveTo>
                  <a:cubicBezTo>
                    <a:pt x="3577" y="1"/>
                    <a:pt x="3558" y="8"/>
                    <a:pt x="3539" y="22"/>
                  </a:cubicBezTo>
                  <a:cubicBezTo>
                    <a:pt x="3447" y="90"/>
                    <a:pt x="3368" y="170"/>
                    <a:pt x="3315" y="270"/>
                  </a:cubicBezTo>
                  <a:cubicBezTo>
                    <a:pt x="3267" y="359"/>
                    <a:pt x="3224" y="451"/>
                    <a:pt x="3186" y="543"/>
                  </a:cubicBezTo>
                  <a:cubicBezTo>
                    <a:pt x="3054" y="855"/>
                    <a:pt x="2972" y="1181"/>
                    <a:pt x="2882" y="1506"/>
                  </a:cubicBezTo>
                  <a:cubicBezTo>
                    <a:pt x="2762" y="1932"/>
                    <a:pt x="2654" y="2361"/>
                    <a:pt x="2532" y="2787"/>
                  </a:cubicBezTo>
                  <a:cubicBezTo>
                    <a:pt x="2452" y="3068"/>
                    <a:pt x="2369" y="3346"/>
                    <a:pt x="2317" y="3634"/>
                  </a:cubicBezTo>
                  <a:cubicBezTo>
                    <a:pt x="2264" y="3933"/>
                    <a:pt x="2183" y="4225"/>
                    <a:pt x="2099" y="4515"/>
                  </a:cubicBezTo>
                  <a:cubicBezTo>
                    <a:pt x="2008" y="4834"/>
                    <a:pt x="1918" y="5152"/>
                    <a:pt x="1832" y="5471"/>
                  </a:cubicBezTo>
                  <a:cubicBezTo>
                    <a:pt x="1469" y="6827"/>
                    <a:pt x="1212" y="8203"/>
                    <a:pt x="997" y="9589"/>
                  </a:cubicBezTo>
                  <a:cubicBezTo>
                    <a:pt x="889" y="10281"/>
                    <a:pt x="789" y="10975"/>
                    <a:pt x="684" y="11667"/>
                  </a:cubicBezTo>
                  <a:cubicBezTo>
                    <a:pt x="584" y="12326"/>
                    <a:pt x="486" y="12986"/>
                    <a:pt x="381" y="13644"/>
                  </a:cubicBezTo>
                  <a:cubicBezTo>
                    <a:pt x="271" y="14330"/>
                    <a:pt x="153" y="15016"/>
                    <a:pt x="39" y="15701"/>
                  </a:cubicBezTo>
                  <a:cubicBezTo>
                    <a:pt x="1" y="15926"/>
                    <a:pt x="5" y="15938"/>
                    <a:pt x="213" y="16036"/>
                  </a:cubicBezTo>
                  <a:cubicBezTo>
                    <a:pt x="473" y="16158"/>
                    <a:pt x="749" y="16231"/>
                    <a:pt x="1032" y="16279"/>
                  </a:cubicBezTo>
                  <a:cubicBezTo>
                    <a:pt x="1331" y="16330"/>
                    <a:pt x="1631" y="16362"/>
                    <a:pt x="1933" y="16389"/>
                  </a:cubicBezTo>
                  <a:cubicBezTo>
                    <a:pt x="2301" y="16421"/>
                    <a:pt x="2671" y="16421"/>
                    <a:pt x="3040" y="16438"/>
                  </a:cubicBezTo>
                  <a:cubicBezTo>
                    <a:pt x="3050" y="16438"/>
                    <a:pt x="3060" y="16438"/>
                    <a:pt x="3070" y="16438"/>
                  </a:cubicBezTo>
                  <a:cubicBezTo>
                    <a:pt x="3172" y="16438"/>
                    <a:pt x="3274" y="16421"/>
                    <a:pt x="3376" y="16419"/>
                  </a:cubicBezTo>
                  <a:cubicBezTo>
                    <a:pt x="3891" y="16408"/>
                    <a:pt x="4407" y="16419"/>
                    <a:pt x="4922" y="16386"/>
                  </a:cubicBezTo>
                  <a:cubicBezTo>
                    <a:pt x="5022" y="16379"/>
                    <a:pt x="5122" y="16377"/>
                    <a:pt x="5223" y="16377"/>
                  </a:cubicBezTo>
                  <a:cubicBezTo>
                    <a:pt x="5386" y="16377"/>
                    <a:pt x="5549" y="16383"/>
                    <a:pt x="5713" y="16383"/>
                  </a:cubicBezTo>
                  <a:cubicBezTo>
                    <a:pt x="5825" y="16379"/>
                    <a:pt x="5938" y="16378"/>
                    <a:pt x="6051" y="16378"/>
                  </a:cubicBezTo>
                  <a:cubicBezTo>
                    <a:pt x="6109" y="16378"/>
                    <a:pt x="6167" y="16378"/>
                    <a:pt x="6226" y="16378"/>
                  </a:cubicBezTo>
                  <a:cubicBezTo>
                    <a:pt x="6452" y="16378"/>
                    <a:pt x="6679" y="16375"/>
                    <a:pt x="6906" y="16348"/>
                  </a:cubicBezTo>
                  <a:cubicBezTo>
                    <a:pt x="7123" y="16322"/>
                    <a:pt x="7341" y="16302"/>
                    <a:pt x="7551" y="16240"/>
                  </a:cubicBezTo>
                  <a:cubicBezTo>
                    <a:pt x="7722" y="16191"/>
                    <a:pt x="7732" y="16175"/>
                    <a:pt x="7735" y="15993"/>
                  </a:cubicBezTo>
                  <a:cubicBezTo>
                    <a:pt x="7740" y="15650"/>
                    <a:pt x="7703" y="15310"/>
                    <a:pt x="7650" y="14972"/>
                  </a:cubicBezTo>
                  <a:cubicBezTo>
                    <a:pt x="7532" y="14224"/>
                    <a:pt x="7369" y="13486"/>
                    <a:pt x="7182" y="12752"/>
                  </a:cubicBezTo>
                  <a:cubicBezTo>
                    <a:pt x="7009" y="12073"/>
                    <a:pt x="6827" y="11396"/>
                    <a:pt x="6647" y="10719"/>
                  </a:cubicBezTo>
                  <a:cubicBezTo>
                    <a:pt x="6417" y="9858"/>
                    <a:pt x="6208" y="8991"/>
                    <a:pt x="6009" y="8123"/>
                  </a:cubicBezTo>
                  <a:cubicBezTo>
                    <a:pt x="5855" y="7456"/>
                    <a:pt x="5705" y="6789"/>
                    <a:pt x="5549" y="6122"/>
                  </a:cubicBezTo>
                  <a:cubicBezTo>
                    <a:pt x="5402" y="5495"/>
                    <a:pt x="5249" y="4868"/>
                    <a:pt x="5076" y="4248"/>
                  </a:cubicBezTo>
                  <a:cubicBezTo>
                    <a:pt x="4877" y="3535"/>
                    <a:pt x="4675" y="2823"/>
                    <a:pt x="4471" y="2112"/>
                  </a:cubicBezTo>
                  <a:cubicBezTo>
                    <a:pt x="4332" y="1626"/>
                    <a:pt x="4193" y="1142"/>
                    <a:pt x="4018" y="668"/>
                  </a:cubicBezTo>
                  <a:cubicBezTo>
                    <a:pt x="3960" y="511"/>
                    <a:pt x="3904" y="351"/>
                    <a:pt x="3811" y="209"/>
                  </a:cubicBezTo>
                  <a:cubicBezTo>
                    <a:pt x="3768" y="143"/>
                    <a:pt x="3722" y="80"/>
                    <a:pt x="3661" y="30"/>
                  </a:cubicBezTo>
                  <a:cubicBezTo>
                    <a:pt x="3638" y="11"/>
                    <a:pt x="3617" y="1"/>
                    <a:pt x="3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38"/>
            <p:cNvSpPr/>
            <p:nvPr/>
          </p:nvSpPr>
          <p:spPr>
            <a:xfrm>
              <a:off x="8494800" y="2778393"/>
              <a:ext cx="24863" cy="97913"/>
            </a:xfrm>
            <a:custGeom>
              <a:avLst/>
              <a:gdLst/>
              <a:ahLst/>
              <a:cxnLst/>
              <a:rect l="l" t="t" r="r" b="b"/>
              <a:pathLst>
                <a:path w="226" h="890" extrusionOk="0">
                  <a:moveTo>
                    <a:pt x="155" y="1"/>
                  </a:moveTo>
                  <a:cubicBezTo>
                    <a:pt x="126" y="1"/>
                    <a:pt x="105" y="18"/>
                    <a:pt x="90" y="46"/>
                  </a:cubicBezTo>
                  <a:cubicBezTo>
                    <a:pt x="72" y="82"/>
                    <a:pt x="66" y="120"/>
                    <a:pt x="65" y="160"/>
                  </a:cubicBezTo>
                  <a:cubicBezTo>
                    <a:pt x="62" y="361"/>
                    <a:pt x="32" y="560"/>
                    <a:pt x="5" y="759"/>
                  </a:cubicBezTo>
                  <a:cubicBezTo>
                    <a:pt x="0" y="802"/>
                    <a:pt x="11" y="837"/>
                    <a:pt x="35" y="869"/>
                  </a:cubicBezTo>
                  <a:cubicBezTo>
                    <a:pt x="44" y="883"/>
                    <a:pt x="62" y="889"/>
                    <a:pt x="80" y="889"/>
                  </a:cubicBezTo>
                  <a:cubicBezTo>
                    <a:pt x="97" y="889"/>
                    <a:pt x="114" y="883"/>
                    <a:pt x="123" y="871"/>
                  </a:cubicBezTo>
                  <a:cubicBezTo>
                    <a:pt x="136" y="853"/>
                    <a:pt x="150" y="832"/>
                    <a:pt x="152" y="811"/>
                  </a:cubicBezTo>
                  <a:cubicBezTo>
                    <a:pt x="178" y="601"/>
                    <a:pt x="202" y="390"/>
                    <a:pt x="225" y="181"/>
                  </a:cubicBezTo>
                  <a:cubicBezTo>
                    <a:pt x="224" y="180"/>
                    <a:pt x="222" y="180"/>
                    <a:pt x="221" y="180"/>
                  </a:cubicBezTo>
                  <a:cubicBezTo>
                    <a:pt x="221" y="141"/>
                    <a:pt x="222" y="101"/>
                    <a:pt x="220" y="62"/>
                  </a:cubicBezTo>
                  <a:cubicBezTo>
                    <a:pt x="219" y="32"/>
                    <a:pt x="203" y="9"/>
                    <a:pt x="171" y="2"/>
                  </a:cubicBezTo>
                  <a:cubicBezTo>
                    <a:pt x="166" y="1"/>
                    <a:pt x="160" y="1"/>
                    <a:pt x="15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38"/>
            <p:cNvSpPr/>
            <p:nvPr/>
          </p:nvSpPr>
          <p:spPr>
            <a:xfrm>
              <a:off x="8396775" y="3181931"/>
              <a:ext cx="25523" cy="94393"/>
            </a:xfrm>
            <a:custGeom>
              <a:avLst/>
              <a:gdLst/>
              <a:ahLst/>
              <a:cxnLst/>
              <a:rect l="l" t="t" r="r" b="b"/>
              <a:pathLst>
                <a:path w="232" h="858" extrusionOk="0">
                  <a:moveTo>
                    <a:pt x="156" y="0"/>
                  </a:moveTo>
                  <a:cubicBezTo>
                    <a:pt x="128" y="0"/>
                    <a:pt x="97" y="22"/>
                    <a:pt x="88" y="50"/>
                  </a:cubicBezTo>
                  <a:cubicBezTo>
                    <a:pt x="83" y="61"/>
                    <a:pt x="80" y="72"/>
                    <a:pt x="78" y="82"/>
                  </a:cubicBezTo>
                  <a:cubicBezTo>
                    <a:pt x="55" y="276"/>
                    <a:pt x="31" y="469"/>
                    <a:pt x="9" y="652"/>
                  </a:cubicBezTo>
                  <a:cubicBezTo>
                    <a:pt x="16" y="713"/>
                    <a:pt x="1" y="764"/>
                    <a:pt x="22" y="811"/>
                  </a:cubicBezTo>
                  <a:cubicBezTo>
                    <a:pt x="34" y="839"/>
                    <a:pt x="57" y="856"/>
                    <a:pt x="87" y="857"/>
                  </a:cubicBezTo>
                  <a:cubicBezTo>
                    <a:pt x="87" y="857"/>
                    <a:pt x="88" y="857"/>
                    <a:pt x="89" y="857"/>
                  </a:cubicBezTo>
                  <a:cubicBezTo>
                    <a:pt x="119" y="857"/>
                    <a:pt x="142" y="841"/>
                    <a:pt x="153" y="815"/>
                  </a:cubicBezTo>
                  <a:cubicBezTo>
                    <a:pt x="162" y="789"/>
                    <a:pt x="166" y="761"/>
                    <a:pt x="166" y="733"/>
                  </a:cubicBezTo>
                  <a:cubicBezTo>
                    <a:pt x="172" y="527"/>
                    <a:pt x="199" y="323"/>
                    <a:pt x="229" y="119"/>
                  </a:cubicBezTo>
                  <a:cubicBezTo>
                    <a:pt x="232" y="104"/>
                    <a:pt x="232" y="86"/>
                    <a:pt x="229" y="70"/>
                  </a:cubicBezTo>
                  <a:cubicBezTo>
                    <a:pt x="223" y="34"/>
                    <a:pt x="203" y="8"/>
                    <a:pt x="165" y="1"/>
                  </a:cubicBezTo>
                  <a:cubicBezTo>
                    <a:pt x="162" y="1"/>
                    <a:pt x="159" y="0"/>
                    <a:pt x="1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38"/>
            <p:cNvSpPr/>
            <p:nvPr/>
          </p:nvSpPr>
          <p:spPr>
            <a:xfrm>
              <a:off x="8260685" y="4128507"/>
              <a:ext cx="25193" cy="93733"/>
            </a:xfrm>
            <a:custGeom>
              <a:avLst/>
              <a:gdLst/>
              <a:ahLst/>
              <a:cxnLst/>
              <a:rect l="l" t="t" r="r" b="b"/>
              <a:pathLst>
                <a:path w="229" h="852" extrusionOk="0">
                  <a:moveTo>
                    <a:pt x="162" y="0"/>
                  </a:moveTo>
                  <a:cubicBezTo>
                    <a:pt x="125" y="0"/>
                    <a:pt x="99" y="17"/>
                    <a:pt x="86" y="51"/>
                  </a:cubicBezTo>
                  <a:cubicBezTo>
                    <a:pt x="78" y="71"/>
                    <a:pt x="74" y="94"/>
                    <a:pt x="73" y="116"/>
                  </a:cubicBezTo>
                  <a:cubicBezTo>
                    <a:pt x="69" y="177"/>
                    <a:pt x="57" y="238"/>
                    <a:pt x="49" y="299"/>
                  </a:cubicBezTo>
                  <a:cubicBezTo>
                    <a:pt x="32" y="431"/>
                    <a:pt x="30" y="566"/>
                    <a:pt x="1" y="688"/>
                  </a:cubicBezTo>
                  <a:cubicBezTo>
                    <a:pt x="6" y="726"/>
                    <a:pt x="8" y="755"/>
                    <a:pt x="15" y="781"/>
                  </a:cubicBezTo>
                  <a:cubicBezTo>
                    <a:pt x="27" y="820"/>
                    <a:pt x="66" y="851"/>
                    <a:pt x="100" y="852"/>
                  </a:cubicBezTo>
                  <a:cubicBezTo>
                    <a:pt x="101" y="852"/>
                    <a:pt x="101" y="852"/>
                    <a:pt x="102" y="852"/>
                  </a:cubicBezTo>
                  <a:cubicBezTo>
                    <a:pt x="134" y="852"/>
                    <a:pt x="158" y="817"/>
                    <a:pt x="162" y="766"/>
                  </a:cubicBezTo>
                  <a:cubicBezTo>
                    <a:pt x="163" y="755"/>
                    <a:pt x="163" y="743"/>
                    <a:pt x="162" y="732"/>
                  </a:cubicBezTo>
                  <a:cubicBezTo>
                    <a:pt x="160" y="552"/>
                    <a:pt x="198" y="377"/>
                    <a:pt x="220" y="200"/>
                  </a:cubicBezTo>
                  <a:cubicBezTo>
                    <a:pt x="226" y="155"/>
                    <a:pt x="228" y="110"/>
                    <a:pt x="227" y="66"/>
                  </a:cubicBezTo>
                  <a:cubicBezTo>
                    <a:pt x="226" y="27"/>
                    <a:pt x="200" y="1"/>
                    <a:pt x="165" y="0"/>
                  </a:cubicBezTo>
                  <a:cubicBezTo>
                    <a:pt x="164" y="0"/>
                    <a:pt x="163" y="0"/>
                    <a:pt x="1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38"/>
            <p:cNvSpPr/>
            <p:nvPr/>
          </p:nvSpPr>
          <p:spPr>
            <a:xfrm>
              <a:off x="8494580" y="3186881"/>
              <a:ext cx="19913" cy="89882"/>
            </a:xfrm>
            <a:custGeom>
              <a:avLst/>
              <a:gdLst/>
              <a:ahLst/>
              <a:cxnLst/>
              <a:rect l="l" t="t" r="r" b="b"/>
              <a:pathLst>
                <a:path w="181" h="817" extrusionOk="0">
                  <a:moveTo>
                    <a:pt x="91" y="0"/>
                  </a:moveTo>
                  <a:cubicBezTo>
                    <a:pt x="78" y="0"/>
                    <a:pt x="65" y="4"/>
                    <a:pt x="55" y="11"/>
                  </a:cubicBezTo>
                  <a:cubicBezTo>
                    <a:pt x="15" y="41"/>
                    <a:pt x="1" y="80"/>
                    <a:pt x="1" y="128"/>
                  </a:cubicBezTo>
                  <a:cubicBezTo>
                    <a:pt x="0" y="306"/>
                    <a:pt x="0" y="485"/>
                    <a:pt x="0" y="664"/>
                  </a:cubicBezTo>
                  <a:cubicBezTo>
                    <a:pt x="0" y="710"/>
                    <a:pt x="11" y="753"/>
                    <a:pt x="40" y="788"/>
                  </a:cubicBezTo>
                  <a:cubicBezTo>
                    <a:pt x="55" y="808"/>
                    <a:pt x="74" y="816"/>
                    <a:pt x="95" y="816"/>
                  </a:cubicBezTo>
                  <a:cubicBezTo>
                    <a:pt x="107" y="816"/>
                    <a:pt x="119" y="814"/>
                    <a:pt x="130" y="809"/>
                  </a:cubicBezTo>
                  <a:cubicBezTo>
                    <a:pt x="158" y="799"/>
                    <a:pt x="180" y="775"/>
                    <a:pt x="172" y="745"/>
                  </a:cubicBezTo>
                  <a:cubicBezTo>
                    <a:pt x="142" y="624"/>
                    <a:pt x="162" y="501"/>
                    <a:pt x="157" y="415"/>
                  </a:cubicBezTo>
                  <a:cubicBezTo>
                    <a:pt x="157" y="289"/>
                    <a:pt x="159" y="200"/>
                    <a:pt x="157" y="111"/>
                  </a:cubicBezTo>
                  <a:cubicBezTo>
                    <a:pt x="156" y="83"/>
                    <a:pt x="150" y="56"/>
                    <a:pt x="140" y="30"/>
                  </a:cubicBezTo>
                  <a:cubicBezTo>
                    <a:pt x="133" y="11"/>
                    <a:pt x="112" y="0"/>
                    <a:pt x="9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38"/>
            <p:cNvSpPr/>
            <p:nvPr/>
          </p:nvSpPr>
          <p:spPr>
            <a:xfrm>
              <a:off x="8386654" y="4140388"/>
              <a:ext cx="20903" cy="83171"/>
            </a:xfrm>
            <a:custGeom>
              <a:avLst/>
              <a:gdLst/>
              <a:ahLst/>
              <a:cxnLst/>
              <a:rect l="l" t="t" r="r" b="b"/>
              <a:pathLst>
                <a:path w="190" h="756" extrusionOk="0">
                  <a:moveTo>
                    <a:pt x="80" y="0"/>
                  </a:moveTo>
                  <a:cubicBezTo>
                    <a:pt x="46" y="0"/>
                    <a:pt x="24" y="22"/>
                    <a:pt x="12" y="53"/>
                  </a:cubicBezTo>
                  <a:cubicBezTo>
                    <a:pt x="6" y="68"/>
                    <a:pt x="1" y="85"/>
                    <a:pt x="1" y="101"/>
                  </a:cubicBezTo>
                  <a:cubicBezTo>
                    <a:pt x="0" y="269"/>
                    <a:pt x="1" y="437"/>
                    <a:pt x="1" y="605"/>
                  </a:cubicBezTo>
                  <a:cubicBezTo>
                    <a:pt x="1" y="652"/>
                    <a:pt x="18" y="693"/>
                    <a:pt x="52" y="725"/>
                  </a:cubicBezTo>
                  <a:cubicBezTo>
                    <a:pt x="70" y="743"/>
                    <a:pt x="90" y="755"/>
                    <a:pt x="113" y="755"/>
                  </a:cubicBezTo>
                  <a:cubicBezTo>
                    <a:pt x="122" y="755"/>
                    <a:pt x="132" y="753"/>
                    <a:pt x="143" y="748"/>
                  </a:cubicBezTo>
                  <a:cubicBezTo>
                    <a:pt x="178" y="730"/>
                    <a:pt x="190" y="701"/>
                    <a:pt x="174" y="664"/>
                  </a:cubicBezTo>
                  <a:cubicBezTo>
                    <a:pt x="119" y="525"/>
                    <a:pt x="128" y="378"/>
                    <a:pt x="136" y="233"/>
                  </a:cubicBezTo>
                  <a:cubicBezTo>
                    <a:pt x="139" y="189"/>
                    <a:pt x="151" y="146"/>
                    <a:pt x="158" y="112"/>
                  </a:cubicBezTo>
                  <a:cubicBezTo>
                    <a:pt x="156" y="90"/>
                    <a:pt x="156" y="78"/>
                    <a:pt x="154" y="68"/>
                  </a:cubicBezTo>
                  <a:cubicBezTo>
                    <a:pt x="146" y="32"/>
                    <a:pt x="127" y="6"/>
                    <a:pt x="88" y="1"/>
                  </a:cubicBezTo>
                  <a:cubicBezTo>
                    <a:pt x="85" y="0"/>
                    <a:pt x="82" y="0"/>
                    <a:pt x="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38"/>
            <p:cNvSpPr/>
            <p:nvPr/>
          </p:nvSpPr>
          <p:spPr>
            <a:xfrm>
              <a:off x="8326695" y="3721558"/>
              <a:ext cx="21893" cy="76680"/>
            </a:xfrm>
            <a:custGeom>
              <a:avLst/>
              <a:gdLst/>
              <a:ahLst/>
              <a:cxnLst/>
              <a:rect l="l" t="t" r="r" b="b"/>
              <a:pathLst>
                <a:path w="199" h="697" extrusionOk="0">
                  <a:moveTo>
                    <a:pt x="113" y="0"/>
                  </a:moveTo>
                  <a:cubicBezTo>
                    <a:pt x="110" y="0"/>
                    <a:pt x="107" y="0"/>
                    <a:pt x="104" y="1"/>
                  </a:cubicBezTo>
                  <a:cubicBezTo>
                    <a:pt x="64" y="5"/>
                    <a:pt x="47" y="31"/>
                    <a:pt x="44" y="68"/>
                  </a:cubicBezTo>
                  <a:cubicBezTo>
                    <a:pt x="32" y="206"/>
                    <a:pt x="21" y="345"/>
                    <a:pt x="11" y="479"/>
                  </a:cubicBezTo>
                  <a:cubicBezTo>
                    <a:pt x="14" y="538"/>
                    <a:pt x="1" y="594"/>
                    <a:pt x="23" y="648"/>
                  </a:cubicBezTo>
                  <a:cubicBezTo>
                    <a:pt x="35" y="674"/>
                    <a:pt x="55" y="693"/>
                    <a:pt x="86" y="696"/>
                  </a:cubicBezTo>
                  <a:cubicBezTo>
                    <a:pt x="88" y="696"/>
                    <a:pt x="90" y="696"/>
                    <a:pt x="92" y="696"/>
                  </a:cubicBezTo>
                  <a:cubicBezTo>
                    <a:pt x="121" y="696"/>
                    <a:pt x="153" y="672"/>
                    <a:pt x="160" y="641"/>
                  </a:cubicBezTo>
                  <a:cubicBezTo>
                    <a:pt x="165" y="614"/>
                    <a:pt x="166" y="586"/>
                    <a:pt x="168" y="558"/>
                  </a:cubicBezTo>
                  <a:cubicBezTo>
                    <a:pt x="175" y="409"/>
                    <a:pt x="157" y="259"/>
                    <a:pt x="195" y="110"/>
                  </a:cubicBezTo>
                  <a:cubicBezTo>
                    <a:pt x="198" y="96"/>
                    <a:pt x="194" y="77"/>
                    <a:pt x="191" y="61"/>
                  </a:cubicBezTo>
                  <a:cubicBezTo>
                    <a:pt x="184" y="25"/>
                    <a:pt x="150" y="0"/>
                    <a:pt x="1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38"/>
            <p:cNvSpPr/>
            <p:nvPr/>
          </p:nvSpPr>
          <p:spPr>
            <a:xfrm>
              <a:off x="8452884" y="3703846"/>
              <a:ext cx="22223" cy="74700"/>
            </a:xfrm>
            <a:custGeom>
              <a:avLst/>
              <a:gdLst/>
              <a:ahLst/>
              <a:cxnLst/>
              <a:rect l="l" t="t" r="r" b="b"/>
              <a:pathLst>
                <a:path w="202" h="679" extrusionOk="0">
                  <a:moveTo>
                    <a:pt x="88" y="1"/>
                  </a:moveTo>
                  <a:cubicBezTo>
                    <a:pt x="66" y="2"/>
                    <a:pt x="48" y="16"/>
                    <a:pt x="36" y="37"/>
                  </a:cubicBezTo>
                  <a:cubicBezTo>
                    <a:pt x="1" y="93"/>
                    <a:pt x="11" y="154"/>
                    <a:pt x="9" y="236"/>
                  </a:cubicBezTo>
                  <a:cubicBezTo>
                    <a:pt x="0" y="339"/>
                    <a:pt x="42" y="457"/>
                    <a:pt x="44" y="580"/>
                  </a:cubicBezTo>
                  <a:cubicBezTo>
                    <a:pt x="45" y="613"/>
                    <a:pt x="69" y="641"/>
                    <a:pt x="95" y="664"/>
                  </a:cubicBezTo>
                  <a:cubicBezTo>
                    <a:pt x="106" y="674"/>
                    <a:pt x="121" y="679"/>
                    <a:pt x="135" y="679"/>
                  </a:cubicBezTo>
                  <a:cubicBezTo>
                    <a:pt x="160" y="679"/>
                    <a:pt x="183" y="665"/>
                    <a:pt x="190" y="641"/>
                  </a:cubicBezTo>
                  <a:cubicBezTo>
                    <a:pt x="196" y="619"/>
                    <a:pt x="202" y="595"/>
                    <a:pt x="197" y="575"/>
                  </a:cubicBezTo>
                  <a:cubicBezTo>
                    <a:pt x="157" y="428"/>
                    <a:pt x="168" y="277"/>
                    <a:pt x="165" y="128"/>
                  </a:cubicBezTo>
                  <a:cubicBezTo>
                    <a:pt x="165" y="100"/>
                    <a:pt x="161" y="71"/>
                    <a:pt x="153" y="46"/>
                  </a:cubicBezTo>
                  <a:cubicBezTo>
                    <a:pt x="143" y="18"/>
                    <a:pt x="119" y="1"/>
                    <a:pt x="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38"/>
            <p:cNvSpPr/>
            <p:nvPr/>
          </p:nvSpPr>
          <p:spPr>
            <a:xfrm>
              <a:off x="8250674" y="3836965"/>
              <a:ext cx="724999" cy="32454"/>
            </a:xfrm>
            <a:custGeom>
              <a:avLst/>
              <a:gdLst/>
              <a:ahLst/>
              <a:cxnLst/>
              <a:rect l="l" t="t" r="r" b="b"/>
              <a:pathLst>
                <a:path w="6590" h="295" extrusionOk="0">
                  <a:moveTo>
                    <a:pt x="25" y="1"/>
                  </a:moveTo>
                  <a:lnTo>
                    <a:pt x="1" y="157"/>
                  </a:lnTo>
                  <a:cubicBezTo>
                    <a:pt x="436" y="168"/>
                    <a:pt x="872" y="159"/>
                    <a:pt x="1307" y="177"/>
                  </a:cubicBezTo>
                  <a:cubicBezTo>
                    <a:pt x="1610" y="189"/>
                    <a:pt x="1913" y="191"/>
                    <a:pt x="2216" y="191"/>
                  </a:cubicBezTo>
                  <a:cubicBezTo>
                    <a:pt x="2366" y="191"/>
                    <a:pt x="2516" y="190"/>
                    <a:pt x="2665" y="190"/>
                  </a:cubicBezTo>
                  <a:cubicBezTo>
                    <a:pt x="3041" y="190"/>
                    <a:pt x="3417" y="193"/>
                    <a:pt x="3793" y="215"/>
                  </a:cubicBezTo>
                  <a:cubicBezTo>
                    <a:pt x="4222" y="239"/>
                    <a:pt x="4653" y="217"/>
                    <a:pt x="5084" y="245"/>
                  </a:cubicBezTo>
                  <a:cubicBezTo>
                    <a:pt x="5503" y="273"/>
                    <a:pt x="5924" y="254"/>
                    <a:pt x="6342" y="284"/>
                  </a:cubicBezTo>
                  <a:cubicBezTo>
                    <a:pt x="6424" y="290"/>
                    <a:pt x="6507" y="293"/>
                    <a:pt x="6589" y="295"/>
                  </a:cubicBezTo>
                  <a:cubicBezTo>
                    <a:pt x="6575" y="240"/>
                    <a:pt x="6562" y="186"/>
                    <a:pt x="6547" y="131"/>
                  </a:cubicBezTo>
                  <a:cubicBezTo>
                    <a:pt x="6237" y="113"/>
                    <a:pt x="5925" y="125"/>
                    <a:pt x="5614" y="102"/>
                  </a:cubicBezTo>
                  <a:cubicBezTo>
                    <a:pt x="5224" y="75"/>
                    <a:pt x="4831" y="95"/>
                    <a:pt x="4439" y="70"/>
                  </a:cubicBezTo>
                  <a:cubicBezTo>
                    <a:pt x="3914" y="39"/>
                    <a:pt x="3387" y="52"/>
                    <a:pt x="2861" y="38"/>
                  </a:cubicBezTo>
                  <a:cubicBezTo>
                    <a:pt x="1916" y="11"/>
                    <a:pt x="970" y="36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38"/>
            <p:cNvSpPr/>
            <p:nvPr/>
          </p:nvSpPr>
          <p:spPr>
            <a:xfrm>
              <a:off x="8329446" y="3336833"/>
              <a:ext cx="517181" cy="21673"/>
            </a:xfrm>
            <a:custGeom>
              <a:avLst/>
              <a:gdLst/>
              <a:ahLst/>
              <a:cxnLst/>
              <a:rect l="l" t="t" r="r" b="b"/>
              <a:pathLst>
                <a:path w="4701" h="197" extrusionOk="0">
                  <a:moveTo>
                    <a:pt x="2125" y="0"/>
                  </a:moveTo>
                  <a:cubicBezTo>
                    <a:pt x="1952" y="0"/>
                    <a:pt x="1780" y="5"/>
                    <a:pt x="1607" y="5"/>
                  </a:cubicBezTo>
                  <a:cubicBezTo>
                    <a:pt x="1193" y="11"/>
                    <a:pt x="779" y="6"/>
                    <a:pt x="365" y="23"/>
                  </a:cubicBezTo>
                  <a:cubicBezTo>
                    <a:pt x="252" y="27"/>
                    <a:pt x="140" y="31"/>
                    <a:pt x="27" y="35"/>
                  </a:cubicBezTo>
                  <a:cubicBezTo>
                    <a:pt x="18" y="82"/>
                    <a:pt x="9" y="128"/>
                    <a:pt x="0" y="175"/>
                  </a:cubicBezTo>
                  <a:cubicBezTo>
                    <a:pt x="133" y="169"/>
                    <a:pt x="267" y="164"/>
                    <a:pt x="401" y="162"/>
                  </a:cubicBezTo>
                  <a:cubicBezTo>
                    <a:pt x="709" y="161"/>
                    <a:pt x="1017" y="160"/>
                    <a:pt x="1325" y="160"/>
                  </a:cubicBezTo>
                  <a:cubicBezTo>
                    <a:pt x="1480" y="160"/>
                    <a:pt x="1635" y="160"/>
                    <a:pt x="1790" y="160"/>
                  </a:cubicBezTo>
                  <a:cubicBezTo>
                    <a:pt x="2564" y="160"/>
                    <a:pt x="3339" y="162"/>
                    <a:pt x="4113" y="188"/>
                  </a:cubicBezTo>
                  <a:cubicBezTo>
                    <a:pt x="4309" y="194"/>
                    <a:pt x="4505" y="195"/>
                    <a:pt x="4700" y="196"/>
                  </a:cubicBezTo>
                  <a:cubicBezTo>
                    <a:pt x="4689" y="143"/>
                    <a:pt x="4676" y="90"/>
                    <a:pt x="4664" y="37"/>
                  </a:cubicBezTo>
                  <a:cubicBezTo>
                    <a:pt x="3920" y="17"/>
                    <a:pt x="3175" y="44"/>
                    <a:pt x="2431" y="7"/>
                  </a:cubicBezTo>
                  <a:cubicBezTo>
                    <a:pt x="2329" y="2"/>
                    <a:pt x="2227" y="0"/>
                    <a:pt x="21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38"/>
            <p:cNvSpPr/>
            <p:nvPr/>
          </p:nvSpPr>
          <p:spPr>
            <a:xfrm>
              <a:off x="8425270" y="2944627"/>
              <a:ext cx="325204" cy="14632"/>
            </a:xfrm>
            <a:custGeom>
              <a:avLst/>
              <a:gdLst/>
              <a:ahLst/>
              <a:cxnLst/>
              <a:rect l="l" t="t" r="r" b="b"/>
              <a:pathLst>
                <a:path w="2956" h="133" extrusionOk="0">
                  <a:moveTo>
                    <a:pt x="37" y="0"/>
                  </a:moveTo>
                  <a:cubicBezTo>
                    <a:pt x="25" y="44"/>
                    <a:pt x="13" y="88"/>
                    <a:pt x="1" y="132"/>
                  </a:cubicBezTo>
                  <a:cubicBezTo>
                    <a:pt x="488" y="131"/>
                    <a:pt x="975" y="129"/>
                    <a:pt x="1463" y="129"/>
                  </a:cubicBezTo>
                  <a:cubicBezTo>
                    <a:pt x="1676" y="129"/>
                    <a:pt x="1888" y="129"/>
                    <a:pt x="2101" y="130"/>
                  </a:cubicBezTo>
                  <a:cubicBezTo>
                    <a:pt x="2167" y="131"/>
                    <a:pt x="2234" y="131"/>
                    <a:pt x="2300" y="131"/>
                  </a:cubicBezTo>
                  <a:cubicBezTo>
                    <a:pt x="2519" y="131"/>
                    <a:pt x="2738" y="129"/>
                    <a:pt x="2956" y="127"/>
                  </a:cubicBezTo>
                  <a:cubicBezTo>
                    <a:pt x="2947" y="96"/>
                    <a:pt x="2938" y="64"/>
                    <a:pt x="2930" y="32"/>
                  </a:cubicBezTo>
                  <a:cubicBezTo>
                    <a:pt x="2927" y="22"/>
                    <a:pt x="2924" y="11"/>
                    <a:pt x="292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38"/>
            <p:cNvSpPr/>
            <p:nvPr/>
          </p:nvSpPr>
          <p:spPr>
            <a:xfrm>
              <a:off x="8712192" y="3192382"/>
              <a:ext cx="40376" cy="105064"/>
            </a:xfrm>
            <a:custGeom>
              <a:avLst/>
              <a:gdLst/>
              <a:ahLst/>
              <a:cxnLst/>
              <a:rect l="l" t="t" r="r" b="b"/>
              <a:pathLst>
                <a:path w="367" h="955" extrusionOk="0">
                  <a:moveTo>
                    <a:pt x="73" y="1"/>
                  </a:moveTo>
                  <a:cubicBezTo>
                    <a:pt x="63" y="1"/>
                    <a:pt x="53" y="3"/>
                    <a:pt x="42" y="7"/>
                  </a:cubicBezTo>
                  <a:cubicBezTo>
                    <a:pt x="11" y="18"/>
                    <a:pt x="1" y="45"/>
                    <a:pt x="4" y="74"/>
                  </a:cubicBezTo>
                  <a:cubicBezTo>
                    <a:pt x="7" y="106"/>
                    <a:pt x="16" y="139"/>
                    <a:pt x="24" y="170"/>
                  </a:cubicBezTo>
                  <a:cubicBezTo>
                    <a:pt x="39" y="225"/>
                    <a:pt x="56" y="278"/>
                    <a:pt x="70" y="331"/>
                  </a:cubicBezTo>
                  <a:cubicBezTo>
                    <a:pt x="115" y="503"/>
                    <a:pt x="162" y="674"/>
                    <a:pt x="206" y="846"/>
                  </a:cubicBezTo>
                  <a:cubicBezTo>
                    <a:pt x="216" y="886"/>
                    <a:pt x="233" y="919"/>
                    <a:pt x="265" y="943"/>
                  </a:cubicBezTo>
                  <a:cubicBezTo>
                    <a:pt x="274" y="951"/>
                    <a:pt x="287" y="954"/>
                    <a:pt x="299" y="954"/>
                  </a:cubicBezTo>
                  <a:cubicBezTo>
                    <a:pt x="321" y="954"/>
                    <a:pt x="343" y="944"/>
                    <a:pt x="351" y="926"/>
                  </a:cubicBezTo>
                  <a:cubicBezTo>
                    <a:pt x="357" y="910"/>
                    <a:pt x="361" y="894"/>
                    <a:pt x="366" y="878"/>
                  </a:cubicBezTo>
                  <a:cubicBezTo>
                    <a:pt x="363" y="856"/>
                    <a:pt x="363" y="834"/>
                    <a:pt x="357" y="812"/>
                  </a:cubicBezTo>
                  <a:cubicBezTo>
                    <a:pt x="291" y="565"/>
                    <a:pt x="223" y="319"/>
                    <a:pt x="155" y="73"/>
                  </a:cubicBezTo>
                  <a:cubicBezTo>
                    <a:pt x="150" y="58"/>
                    <a:pt x="142" y="42"/>
                    <a:pt x="132" y="30"/>
                  </a:cubicBezTo>
                  <a:cubicBezTo>
                    <a:pt x="116" y="10"/>
                    <a:pt x="96" y="1"/>
                    <a:pt x="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38"/>
            <p:cNvSpPr/>
            <p:nvPr/>
          </p:nvSpPr>
          <p:spPr>
            <a:xfrm>
              <a:off x="8904500" y="4129277"/>
              <a:ext cx="36525" cy="98463"/>
            </a:xfrm>
            <a:custGeom>
              <a:avLst/>
              <a:gdLst/>
              <a:ahLst/>
              <a:cxnLst/>
              <a:rect l="l" t="t" r="r" b="b"/>
              <a:pathLst>
                <a:path w="332" h="895" extrusionOk="0">
                  <a:moveTo>
                    <a:pt x="61" y="0"/>
                  </a:moveTo>
                  <a:cubicBezTo>
                    <a:pt x="29" y="3"/>
                    <a:pt x="9" y="17"/>
                    <a:pt x="7" y="40"/>
                  </a:cubicBezTo>
                  <a:cubicBezTo>
                    <a:pt x="3" y="73"/>
                    <a:pt x="0" y="109"/>
                    <a:pt x="7" y="140"/>
                  </a:cubicBezTo>
                  <a:cubicBezTo>
                    <a:pt x="60" y="351"/>
                    <a:pt x="115" y="562"/>
                    <a:pt x="170" y="773"/>
                  </a:cubicBezTo>
                  <a:cubicBezTo>
                    <a:pt x="178" y="806"/>
                    <a:pt x="194" y="837"/>
                    <a:pt x="210" y="865"/>
                  </a:cubicBezTo>
                  <a:cubicBezTo>
                    <a:pt x="223" y="886"/>
                    <a:pt x="242" y="894"/>
                    <a:pt x="264" y="894"/>
                  </a:cubicBezTo>
                  <a:cubicBezTo>
                    <a:pt x="270" y="894"/>
                    <a:pt x="277" y="893"/>
                    <a:pt x="284" y="892"/>
                  </a:cubicBezTo>
                  <a:cubicBezTo>
                    <a:pt x="314" y="885"/>
                    <a:pt x="329" y="861"/>
                    <a:pt x="331" y="830"/>
                  </a:cubicBezTo>
                  <a:cubicBezTo>
                    <a:pt x="331" y="819"/>
                    <a:pt x="332" y="808"/>
                    <a:pt x="329" y="797"/>
                  </a:cubicBezTo>
                  <a:cubicBezTo>
                    <a:pt x="271" y="563"/>
                    <a:pt x="214" y="331"/>
                    <a:pt x="156" y="97"/>
                  </a:cubicBezTo>
                  <a:cubicBezTo>
                    <a:pt x="148" y="64"/>
                    <a:pt x="128" y="35"/>
                    <a:pt x="100" y="16"/>
                  </a:cubicBezTo>
                  <a:cubicBezTo>
                    <a:pt x="86" y="7"/>
                    <a:pt x="70" y="3"/>
                    <a:pt x="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38"/>
            <p:cNvSpPr/>
            <p:nvPr/>
          </p:nvSpPr>
          <p:spPr>
            <a:xfrm>
              <a:off x="8634410" y="2783123"/>
              <a:ext cx="32014" cy="93733"/>
            </a:xfrm>
            <a:custGeom>
              <a:avLst/>
              <a:gdLst/>
              <a:ahLst/>
              <a:cxnLst/>
              <a:rect l="l" t="t" r="r" b="b"/>
              <a:pathLst>
                <a:path w="291" h="852" extrusionOk="0">
                  <a:moveTo>
                    <a:pt x="69" y="0"/>
                  </a:moveTo>
                  <a:cubicBezTo>
                    <a:pt x="69" y="0"/>
                    <a:pt x="68" y="0"/>
                    <a:pt x="67" y="0"/>
                  </a:cubicBezTo>
                  <a:cubicBezTo>
                    <a:pt x="66" y="0"/>
                    <a:pt x="65" y="0"/>
                    <a:pt x="65" y="0"/>
                  </a:cubicBezTo>
                  <a:cubicBezTo>
                    <a:pt x="38" y="0"/>
                    <a:pt x="20" y="17"/>
                    <a:pt x="13" y="36"/>
                  </a:cubicBezTo>
                  <a:cubicBezTo>
                    <a:pt x="4" y="61"/>
                    <a:pt x="0" y="90"/>
                    <a:pt x="0" y="117"/>
                  </a:cubicBezTo>
                  <a:cubicBezTo>
                    <a:pt x="6" y="337"/>
                    <a:pt x="70" y="546"/>
                    <a:pt x="113" y="759"/>
                  </a:cubicBezTo>
                  <a:cubicBezTo>
                    <a:pt x="120" y="793"/>
                    <a:pt x="145" y="818"/>
                    <a:pt x="173" y="838"/>
                  </a:cubicBezTo>
                  <a:cubicBezTo>
                    <a:pt x="187" y="847"/>
                    <a:pt x="201" y="852"/>
                    <a:pt x="215" y="852"/>
                  </a:cubicBezTo>
                  <a:cubicBezTo>
                    <a:pt x="228" y="852"/>
                    <a:pt x="240" y="848"/>
                    <a:pt x="252" y="840"/>
                  </a:cubicBezTo>
                  <a:cubicBezTo>
                    <a:pt x="278" y="822"/>
                    <a:pt x="290" y="798"/>
                    <a:pt x="280" y="768"/>
                  </a:cubicBezTo>
                  <a:cubicBezTo>
                    <a:pt x="210" y="566"/>
                    <a:pt x="183" y="356"/>
                    <a:pt x="151" y="146"/>
                  </a:cubicBezTo>
                  <a:cubicBezTo>
                    <a:pt x="146" y="108"/>
                    <a:pt x="133" y="70"/>
                    <a:pt x="118" y="34"/>
                  </a:cubicBezTo>
                  <a:cubicBezTo>
                    <a:pt x="110" y="14"/>
                    <a:pt x="92" y="0"/>
                    <a:pt x="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38"/>
            <p:cNvSpPr/>
            <p:nvPr/>
          </p:nvSpPr>
          <p:spPr>
            <a:xfrm>
              <a:off x="8839260" y="3695705"/>
              <a:ext cx="41806" cy="87132"/>
            </a:xfrm>
            <a:custGeom>
              <a:avLst/>
              <a:gdLst/>
              <a:ahLst/>
              <a:cxnLst/>
              <a:rect l="l" t="t" r="r" b="b"/>
              <a:pathLst>
                <a:path w="380" h="792" extrusionOk="0">
                  <a:moveTo>
                    <a:pt x="75" y="0"/>
                  </a:moveTo>
                  <a:cubicBezTo>
                    <a:pt x="34" y="0"/>
                    <a:pt x="1" y="35"/>
                    <a:pt x="3" y="66"/>
                  </a:cubicBezTo>
                  <a:cubicBezTo>
                    <a:pt x="4" y="77"/>
                    <a:pt x="6" y="88"/>
                    <a:pt x="9" y="98"/>
                  </a:cubicBezTo>
                  <a:cubicBezTo>
                    <a:pt x="77" y="299"/>
                    <a:pt x="145" y="501"/>
                    <a:pt x="214" y="701"/>
                  </a:cubicBezTo>
                  <a:cubicBezTo>
                    <a:pt x="224" y="727"/>
                    <a:pt x="241" y="750"/>
                    <a:pt x="258" y="771"/>
                  </a:cubicBezTo>
                  <a:cubicBezTo>
                    <a:pt x="271" y="785"/>
                    <a:pt x="286" y="791"/>
                    <a:pt x="303" y="791"/>
                  </a:cubicBezTo>
                  <a:cubicBezTo>
                    <a:pt x="313" y="791"/>
                    <a:pt x="324" y="788"/>
                    <a:pt x="335" y="783"/>
                  </a:cubicBezTo>
                  <a:cubicBezTo>
                    <a:pt x="364" y="770"/>
                    <a:pt x="379" y="746"/>
                    <a:pt x="378" y="717"/>
                  </a:cubicBezTo>
                  <a:cubicBezTo>
                    <a:pt x="377" y="695"/>
                    <a:pt x="368" y="674"/>
                    <a:pt x="360" y="653"/>
                  </a:cubicBezTo>
                  <a:cubicBezTo>
                    <a:pt x="298" y="473"/>
                    <a:pt x="236" y="294"/>
                    <a:pt x="171" y="116"/>
                  </a:cubicBezTo>
                  <a:cubicBezTo>
                    <a:pt x="160" y="84"/>
                    <a:pt x="143" y="55"/>
                    <a:pt x="124" y="27"/>
                  </a:cubicBezTo>
                  <a:cubicBezTo>
                    <a:pt x="112" y="7"/>
                    <a:pt x="90" y="0"/>
                    <a:pt x="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38"/>
            <p:cNvSpPr/>
            <p:nvPr/>
          </p:nvSpPr>
          <p:spPr>
            <a:xfrm>
              <a:off x="8575552" y="2775092"/>
              <a:ext cx="21123" cy="93953"/>
            </a:xfrm>
            <a:custGeom>
              <a:avLst/>
              <a:gdLst/>
              <a:ahLst/>
              <a:cxnLst/>
              <a:rect l="l" t="t" r="r" b="b"/>
              <a:pathLst>
                <a:path w="192" h="854" extrusionOk="0">
                  <a:moveTo>
                    <a:pt x="81" y="1"/>
                  </a:moveTo>
                  <a:cubicBezTo>
                    <a:pt x="44" y="1"/>
                    <a:pt x="16" y="25"/>
                    <a:pt x="11" y="61"/>
                  </a:cubicBezTo>
                  <a:cubicBezTo>
                    <a:pt x="3" y="110"/>
                    <a:pt x="4" y="160"/>
                    <a:pt x="0" y="229"/>
                  </a:cubicBezTo>
                  <a:cubicBezTo>
                    <a:pt x="23" y="394"/>
                    <a:pt x="35" y="576"/>
                    <a:pt x="35" y="760"/>
                  </a:cubicBezTo>
                  <a:cubicBezTo>
                    <a:pt x="35" y="777"/>
                    <a:pt x="41" y="793"/>
                    <a:pt x="48" y="808"/>
                  </a:cubicBezTo>
                  <a:cubicBezTo>
                    <a:pt x="61" y="835"/>
                    <a:pt x="83" y="850"/>
                    <a:pt x="114" y="853"/>
                  </a:cubicBezTo>
                  <a:cubicBezTo>
                    <a:pt x="115" y="853"/>
                    <a:pt x="116" y="854"/>
                    <a:pt x="116" y="854"/>
                  </a:cubicBezTo>
                  <a:cubicBezTo>
                    <a:pt x="145" y="854"/>
                    <a:pt x="182" y="824"/>
                    <a:pt x="184" y="794"/>
                  </a:cubicBezTo>
                  <a:cubicBezTo>
                    <a:pt x="187" y="749"/>
                    <a:pt x="192" y="703"/>
                    <a:pt x="181" y="661"/>
                  </a:cubicBezTo>
                  <a:cubicBezTo>
                    <a:pt x="164" y="589"/>
                    <a:pt x="164" y="518"/>
                    <a:pt x="163" y="445"/>
                  </a:cubicBezTo>
                  <a:cubicBezTo>
                    <a:pt x="162" y="345"/>
                    <a:pt x="162" y="244"/>
                    <a:pt x="160" y="144"/>
                  </a:cubicBezTo>
                  <a:cubicBezTo>
                    <a:pt x="159" y="116"/>
                    <a:pt x="159" y="88"/>
                    <a:pt x="153" y="61"/>
                  </a:cubicBezTo>
                  <a:cubicBezTo>
                    <a:pt x="143" y="26"/>
                    <a:pt x="119" y="2"/>
                    <a:pt x="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38"/>
            <p:cNvSpPr/>
            <p:nvPr/>
          </p:nvSpPr>
          <p:spPr>
            <a:xfrm>
              <a:off x="8738486" y="3699995"/>
              <a:ext cx="36195" cy="86692"/>
            </a:xfrm>
            <a:custGeom>
              <a:avLst/>
              <a:gdLst/>
              <a:ahLst/>
              <a:cxnLst/>
              <a:rect l="l" t="t" r="r" b="b"/>
              <a:pathLst>
                <a:path w="329" h="788" extrusionOk="0">
                  <a:moveTo>
                    <a:pt x="78" y="0"/>
                  </a:moveTo>
                  <a:cubicBezTo>
                    <a:pt x="54" y="0"/>
                    <a:pt x="30" y="11"/>
                    <a:pt x="19" y="33"/>
                  </a:cubicBezTo>
                  <a:cubicBezTo>
                    <a:pt x="9" y="52"/>
                    <a:pt x="4" y="74"/>
                    <a:pt x="0" y="84"/>
                  </a:cubicBezTo>
                  <a:cubicBezTo>
                    <a:pt x="1" y="106"/>
                    <a:pt x="0" y="119"/>
                    <a:pt x="3" y="129"/>
                  </a:cubicBezTo>
                  <a:cubicBezTo>
                    <a:pt x="48" y="307"/>
                    <a:pt x="91" y="486"/>
                    <a:pt x="140" y="664"/>
                  </a:cubicBezTo>
                  <a:cubicBezTo>
                    <a:pt x="150" y="700"/>
                    <a:pt x="174" y="734"/>
                    <a:pt x="197" y="765"/>
                  </a:cubicBezTo>
                  <a:cubicBezTo>
                    <a:pt x="209" y="780"/>
                    <a:pt x="226" y="788"/>
                    <a:pt x="244" y="788"/>
                  </a:cubicBezTo>
                  <a:cubicBezTo>
                    <a:pt x="253" y="788"/>
                    <a:pt x="263" y="786"/>
                    <a:pt x="273" y="782"/>
                  </a:cubicBezTo>
                  <a:cubicBezTo>
                    <a:pt x="303" y="771"/>
                    <a:pt x="329" y="731"/>
                    <a:pt x="319" y="702"/>
                  </a:cubicBezTo>
                  <a:cubicBezTo>
                    <a:pt x="302" y="655"/>
                    <a:pt x="277" y="610"/>
                    <a:pt x="264" y="562"/>
                  </a:cubicBezTo>
                  <a:cubicBezTo>
                    <a:pt x="227" y="411"/>
                    <a:pt x="193" y="258"/>
                    <a:pt x="157" y="106"/>
                  </a:cubicBezTo>
                  <a:cubicBezTo>
                    <a:pt x="151" y="80"/>
                    <a:pt x="144" y="52"/>
                    <a:pt x="131" y="29"/>
                  </a:cubicBezTo>
                  <a:cubicBezTo>
                    <a:pt x="121" y="10"/>
                    <a:pt x="99" y="0"/>
                    <a:pt x="7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38"/>
            <p:cNvSpPr/>
            <p:nvPr/>
          </p:nvSpPr>
          <p:spPr>
            <a:xfrm>
              <a:off x="8765110" y="4130267"/>
              <a:ext cx="34655" cy="88672"/>
            </a:xfrm>
            <a:custGeom>
              <a:avLst/>
              <a:gdLst/>
              <a:ahLst/>
              <a:cxnLst/>
              <a:rect l="l" t="t" r="r" b="b"/>
              <a:pathLst>
                <a:path w="315" h="806" extrusionOk="0">
                  <a:moveTo>
                    <a:pt x="89" y="0"/>
                  </a:moveTo>
                  <a:cubicBezTo>
                    <a:pt x="76" y="0"/>
                    <a:pt x="62" y="5"/>
                    <a:pt x="51" y="13"/>
                  </a:cubicBezTo>
                  <a:cubicBezTo>
                    <a:pt x="23" y="34"/>
                    <a:pt x="1" y="60"/>
                    <a:pt x="8" y="97"/>
                  </a:cubicBezTo>
                  <a:cubicBezTo>
                    <a:pt x="46" y="283"/>
                    <a:pt x="85" y="468"/>
                    <a:pt x="125" y="655"/>
                  </a:cubicBezTo>
                  <a:cubicBezTo>
                    <a:pt x="137" y="712"/>
                    <a:pt x="170" y="756"/>
                    <a:pt x="216" y="791"/>
                  </a:cubicBezTo>
                  <a:cubicBezTo>
                    <a:pt x="228" y="800"/>
                    <a:pt x="240" y="805"/>
                    <a:pt x="254" y="805"/>
                  </a:cubicBezTo>
                  <a:cubicBezTo>
                    <a:pt x="262" y="805"/>
                    <a:pt x="270" y="803"/>
                    <a:pt x="278" y="799"/>
                  </a:cubicBezTo>
                  <a:cubicBezTo>
                    <a:pt x="299" y="787"/>
                    <a:pt x="310" y="768"/>
                    <a:pt x="314" y="739"/>
                  </a:cubicBezTo>
                  <a:cubicBezTo>
                    <a:pt x="312" y="728"/>
                    <a:pt x="311" y="711"/>
                    <a:pt x="305" y="697"/>
                  </a:cubicBezTo>
                  <a:cubicBezTo>
                    <a:pt x="242" y="534"/>
                    <a:pt x="207" y="365"/>
                    <a:pt x="179" y="193"/>
                  </a:cubicBezTo>
                  <a:cubicBezTo>
                    <a:pt x="170" y="139"/>
                    <a:pt x="153" y="84"/>
                    <a:pt x="137" y="31"/>
                  </a:cubicBezTo>
                  <a:cubicBezTo>
                    <a:pt x="130" y="11"/>
                    <a:pt x="110" y="0"/>
                    <a:pt x="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38"/>
            <p:cNvSpPr/>
            <p:nvPr/>
          </p:nvSpPr>
          <p:spPr>
            <a:xfrm>
              <a:off x="8505141" y="4137528"/>
              <a:ext cx="21673" cy="86142"/>
            </a:xfrm>
            <a:custGeom>
              <a:avLst/>
              <a:gdLst/>
              <a:ahLst/>
              <a:cxnLst/>
              <a:rect l="l" t="t" r="r" b="b"/>
              <a:pathLst>
                <a:path w="197" h="783" extrusionOk="0">
                  <a:moveTo>
                    <a:pt x="70" y="0"/>
                  </a:moveTo>
                  <a:cubicBezTo>
                    <a:pt x="52" y="0"/>
                    <a:pt x="32" y="9"/>
                    <a:pt x="22" y="24"/>
                  </a:cubicBezTo>
                  <a:cubicBezTo>
                    <a:pt x="3" y="47"/>
                    <a:pt x="0" y="74"/>
                    <a:pt x="0" y="102"/>
                  </a:cubicBezTo>
                  <a:cubicBezTo>
                    <a:pt x="0" y="174"/>
                    <a:pt x="0" y="247"/>
                    <a:pt x="0" y="318"/>
                  </a:cubicBezTo>
                  <a:lnTo>
                    <a:pt x="4" y="318"/>
                  </a:lnTo>
                  <a:cubicBezTo>
                    <a:pt x="4" y="380"/>
                    <a:pt x="5" y="441"/>
                    <a:pt x="4" y="502"/>
                  </a:cubicBezTo>
                  <a:cubicBezTo>
                    <a:pt x="3" y="581"/>
                    <a:pt x="27" y="655"/>
                    <a:pt x="46" y="730"/>
                  </a:cubicBezTo>
                  <a:cubicBezTo>
                    <a:pt x="55" y="761"/>
                    <a:pt x="80" y="782"/>
                    <a:pt x="115" y="782"/>
                  </a:cubicBezTo>
                  <a:cubicBezTo>
                    <a:pt x="117" y="782"/>
                    <a:pt x="120" y="782"/>
                    <a:pt x="122" y="782"/>
                  </a:cubicBezTo>
                  <a:cubicBezTo>
                    <a:pt x="160" y="779"/>
                    <a:pt x="197" y="739"/>
                    <a:pt x="187" y="700"/>
                  </a:cubicBezTo>
                  <a:cubicBezTo>
                    <a:pt x="144" y="525"/>
                    <a:pt x="165" y="346"/>
                    <a:pt x="157" y="170"/>
                  </a:cubicBezTo>
                  <a:cubicBezTo>
                    <a:pt x="156" y="141"/>
                    <a:pt x="156" y="114"/>
                    <a:pt x="151" y="87"/>
                  </a:cubicBezTo>
                  <a:cubicBezTo>
                    <a:pt x="146" y="52"/>
                    <a:pt x="124" y="27"/>
                    <a:pt x="96" y="7"/>
                  </a:cubicBezTo>
                  <a:cubicBezTo>
                    <a:pt x="88" y="2"/>
                    <a:pt x="79" y="0"/>
                    <a:pt x="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38"/>
            <p:cNvSpPr/>
            <p:nvPr/>
          </p:nvSpPr>
          <p:spPr>
            <a:xfrm>
              <a:off x="8616038" y="4136428"/>
              <a:ext cx="25413" cy="87352"/>
            </a:xfrm>
            <a:custGeom>
              <a:avLst/>
              <a:gdLst/>
              <a:ahLst/>
              <a:cxnLst/>
              <a:rect l="l" t="t" r="r" b="b"/>
              <a:pathLst>
                <a:path w="231" h="794" extrusionOk="0">
                  <a:moveTo>
                    <a:pt x="83" y="1"/>
                  </a:moveTo>
                  <a:cubicBezTo>
                    <a:pt x="82" y="1"/>
                    <a:pt x="81" y="1"/>
                    <a:pt x="80" y="1"/>
                  </a:cubicBezTo>
                  <a:cubicBezTo>
                    <a:pt x="43" y="1"/>
                    <a:pt x="17" y="25"/>
                    <a:pt x="11" y="60"/>
                  </a:cubicBezTo>
                  <a:cubicBezTo>
                    <a:pt x="5" y="93"/>
                    <a:pt x="1" y="129"/>
                    <a:pt x="9" y="159"/>
                  </a:cubicBezTo>
                  <a:cubicBezTo>
                    <a:pt x="34" y="263"/>
                    <a:pt x="27" y="369"/>
                    <a:pt x="40" y="474"/>
                  </a:cubicBezTo>
                  <a:cubicBezTo>
                    <a:pt x="50" y="567"/>
                    <a:pt x="60" y="661"/>
                    <a:pt x="100" y="748"/>
                  </a:cubicBezTo>
                  <a:cubicBezTo>
                    <a:pt x="113" y="777"/>
                    <a:pt x="135" y="794"/>
                    <a:pt x="164" y="794"/>
                  </a:cubicBezTo>
                  <a:cubicBezTo>
                    <a:pt x="170" y="794"/>
                    <a:pt x="175" y="793"/>
                    <a:pt x="181" y="792"/>
                  </a:cubicBezTo>
                  <a:cubicBezTo>
                    <a:pt x="221" y="785"/>
                    <a:pt x="231" y="754"/>
                    <a:pt x="231" y="711"/>
                  </a:cubicBezTo>
                  <a:cubicBezTo>
                    <a:pt x="230" y="701"/>
                    <a:pt x="231" y="684"/>
                    <a:pt x="227" y="667"/>
                  </a:cubicBezTo>
                  <a:cubicBezTo>
                    <a:pt x="188" y="483"/>
                    <a:pt x="170" y="296"/>
                    <a:pt x="161" y="107"/>
                  </a:cubicBezTo>
                  <a:cubicBezTo>
                    <a:pt x="160" y="91"/>
                    <a:pt x="158" y="73"/>
                    <a:pt x="152" y="58"/>
                  </a:cubicBezTo>
                  <a:cubicBezTo>
                    <a:pt x="141" y="25"/>
                    <a:pt x="118" y="1"/>
                    <a:pt x="8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38"/>
            <p:cNvSpPr/>
            <p:nvPr/>
          </p:nvSpPr>
          <p:spPr>
            <a:xfrm>
              <a:off x="8594144" y="3193042"/>
              <a:ext cx="25193" cy="83611"/>
            </a:xfrm>
            <a:custGeom>
              <a:avLst/>
              <a:gdLst/>
              <a:ahLst/>
              <a:cxnLst/>
              <a:rect l="l" t="t" r="r" b="b"/>
              <a:pathLst>
                <a:path w="229" h="760" extrusionOk="0">
                  <a:moveTo>
                    <a:pt x="82" y="1"/>
                  </a:moveTo>
                  <a:cubicBezTo>
                    <a:pt x="44" y="1"/>
                    <a:pt x="16" y="24"/>
                    <a:pt x="10" y="60"/>
                  </a:cubicBezTo>
                  <a:cubicBezTo>
                    <a:pt x="4" y="98"/>
                    <a:pt x="0" y="140"/>
                    <a:pt x="8" y="177"/>
                  </a:cubicBezTo>
                  <a:cubicBezTo>
                    <a:pt x="27" y="253"/>
                    <a:pt x="29" y="331"/>
                    <a:pt x="36" y="409"/>
                  </a:cubicBezTo>
                  <a:cubicBezTo>
                    <a:pt x="44" y="493"/>
                    <a:pt x="58" y="575"/>
                    <a:pt x="74" y="658"/>
                  </a:cubicBezTo>
                  <a:cubicBezTo>
                    <a:pt x="80" y="690"/>
                    <a:pt x="92" y="722"/>
                    <a:pt x="120" y="745"/>
                  </a:cubicBezTo>
                  <a:cubicBezTo>
                    <a:pt x="132" y="755"/>
                    <a:pt x="147" y="760"/>
                    <a:pt x="162" y="760"/>
                  </a:cubicBezTo>
                  <a:cubicBezTo>
                    <a:pt x="169" y="760"/>
                    <a:pt x="175" y="759"/>
                    <a:pt x="182" y="757"/>
                  </a:cubicBezTo>
                  <a:cubicBezTo>
                    <a:pt x="206" y="750"/>
                    <a:pt x="221" y="734"/>
                    <a:pt x="224" y="710"/>
                  </a:cubicBezTo>
                  <a:cubicBezTo>
                    <a:pt x="226" y="699"/>
                    <a:pt x="226" y="687"/>
                    <a:pt x="228" y="674"/>
                  </a:cubicBezTo>
                  <a:cubicBezTo>
                    <a:pt x="225" y="587"/>
                    <a:pt x="192" y="502"/>
                    <a:pt x="190" y="411"/>
                  </a:cubicBezTo>
                  <a:cubicBezTo>
                    <a:pt x="187" y="299"/>
                    <a:pt x="169" y="189"/>
                    <a:pt x="157" y="78"/>
                  </a:cubicBezTo>
                  <a:cubicBezTo>
                    <a:pt x="156" y="72"/>
                    <a:pt x="155" y="67"/>
                    <a:pt x="154" y="62"/>
                  </a:cubicBezTo>
                  <a:cubicBezTo>
                    <a:pt x="141" y="28"/>
                    <a:pt x="120" y="1"/>
                    <a:pt x="8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38"/>
            <p:cNvSpPr/>
            <p:nvPr/>
          </p:nvSpPr>
          <p:spPr>
            <a:xfrm>
              <a:off x="8597115" y="3703736"/>
              <a:ext cx="22003" cy="80091"/>
            </a:xfrm>
            <a:custGeom>
              <a:avLst/>
              <a:gdLst/>
              <a:ahLst/>
              <a:cxnLst/>
              <a:rect l="l" t="t" r="r" b="b"/>
              <a:pathLst>
                <a:path w="200" h="728" extrusionOk="0">
                  <a:moveTo>
                    <a:pt x="63" y="1"/>
                  </a:moveTo>
                  <a:cubicBezTo>
                    <a:pt x="56" y="1"/>
                    <a:pt x="49" y="2"/>
                    <a:pt x="42" y="6"/>
                  </a:cubicBezTo>
                  <a:cubicBezTo>
                    <a:pt x="28" y="12"/>
                    <a:pt x="11" y="26"/>
                    <a:pt x="10" y="40"/>
                  </a:cubicBezTo>
                  <a:cubicBezTo>
                    <a:pt x="4" y="78"/>
                    <a:pt x="2" y="118"/>
                    <a:pt x="3" y="156"/>
                  </a:cubicBezTo>
                  <a:cubicBezTo>
                    <a:pt x="7" y="312"/>
                    <a:pt x="1" y="469"/>
                    <a:pt x="41" y="621"/>
                  </a:cubicBezTo>
                  <a:cubicBezTo>
                    <a:pt x="48" y="648"/>
                    <a:pt x="55" y="675"/>
                    <a:pt x="70" y="697"/>
                  </a:cubicBezTo>
                  <a:cubicBezTo>
                    <a:pt x="84" y="717"/>
                    <a:pt x="105" y="727"/>
                    <a:pt x="128" y="727"/>
                  </a:cubicBezTo>
                  <a:cubicBezTo>
                    <a:pt x="138" y="727"/>
                    <a:pt x="149" y="725"/>
                    <a:pt x="159" y="721"/>
                  </a:cubicBezTo>
                  <a:cubicBezTo>
                    <a:pt x="191" y="711"/>
                    <a:pt x="196" y="684"/>
                    <a:pt x="199" y="643"/>
                  </a:cubicBezTo>
                  <a:cubicBezTo>
                    <a:pt x="151" y="497"/>
                    <a:pt x="171" y="335"/>
                    <a:pt x="156" y="174"/>
                  </a:cubicBezTo>
                  <a:cubicBezTo>
                    <a:pt x="153" y="135"/>
                    <a:pt x="141" y="97"/>
                    <a:pt x="129" y="60"/>
                  </a:cubicBezTo>
                  <a:cubicBezTo>
                    <a:pt x="125" y="45"/>
                    <a:pt x="113" y="31"/>
                    <a:pt x="102" y="19"/>
                  </a:cubicBezTo>
                  <a:cubicBezTo>
                    <a:pt x="91" y="8"/>
                    <a:pt x="77" y="1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38"/>
            <p:cNvSpPr/>
            <p:nvPr/>
          </p:nvSpPr>
          <p:spPr>
            <a:xfrm>
              <a:off x="8507229" y="2233921"/>
              <a:ext cx="157762" cy="178114"/>
            </a:xfrm>
            <a:custGeom>
              <a:avLst/>
              <a:gdLst/>
              <a:ahLst/>
              <a:cxnLst/>
              <a:rect l="l" t="t" r="r" b="b"/>
              <a:pathLst>
                <a:path w="1434" h="1619" extrusionOk="0">
                  <a:moveTo>
                    <a:pt x="684" y="0"/>
                  </a:moveTo>
                  <a:cubicBezTo>
                    <a:pt x="682" y="0"/>
                    <a:pt x="680" y="0"/>
                    <a:pt x="677" y="1"/>
                  </a:cubicBezTo>
                  <a:cubicBezTo>
                    <a:pt x="662" y="3"/>
                    <a:pt x="653" y="13"/>
                    <a:pt x="648" y="26"/>
                  </a:cubicBezTo>
                  <a:cubicBezTo>
                    <a:pt x="638" y="51"/>
                    <a:pt x="642" y="76"/>
                    <a:pt x="644" y="101"/>
                  </a:cubicBezTo>
                  <a:cubicBezTo>
                    <a:pt x="648" y="143"/>
                    <a:pt x="692" y="582"/>
                    <a:pt x="695" y="624"/>
                  </a:cubicBezTo>
                  <a:cubicBezTo>
                    <a:pt x="696" y="640"/>
                    <a:pt x="701" y="661"/>
                    <a:pt x="685" y="670"/>
                  </a:cubicBezTo>
                  <a:cubicBezTo>
                    <a:pt x="681" y="672"/>
                    <a:pt x="677" y="673"/>
                    <a:pt x="674" y="673"/>
                  </a:cubicBezTo>
                  <a:cubicBezTo>
                    <a:pt x="662" y="673"/>
                    <a:pt x="653" y="659"/>
                    <a:pt x="644" y="651"/>
                  </a:cubicBezTo>
                  <a:cubicBezTo>
                    <a:pt x="609" y="617"/>
                    <a:pt x="329" y="335"/>
                    <a:pt x="296" y="303"/>
                  </a:cubicBezTo>
                  <a:cubicBezTo>
                    <a:pt x="281" y="289"/>
                    <a:pt x="267" y="276"/>
                    <a:pt x="251" y="264"/>
                  </a:cubicBezTo>
                  <a:cubicBezTo>
                    <a:pt x="241" y="257"/>
                    <a:pt x="231" y="254"/>
                    <a:pt x="222" y="254"/>
                  </a:cubicBezTo>
                  <a:cubicBezTo>
                    <a:pt x="212" y="254"/>
                    <a:pt x="204" y="257"/>
                    <a:pt x="197" y="264"/>
                  </a:cubicBezTo>
                  <a:cubicBezTo>
                    <a:pt x="183" y="277"/>
                    <a:pt x="182" y="298"/>
                    <a:pt x="197" y="317"/>
                  </a:cubicBezTo>
                  <a:cubicBezTo>
                    <a:pt x="215" y="338"/>
                    <a:pt x="234" y="359"/>
                    <a:pt x="254" y="379"/>
                  </a:cubicBezTo>
                  <a:cubicBezTo>
                    <a:pt x="287" y="413"/>
                    <a:pt x="567" y="694"/>
                    <a:pt x="601" y="728"/>
                  </a:cubicBezTo>
                  <a:cubicBezTo>
                    <a:pt x="613" y="742"/>
                    <a:pt x="610" y="756"/>
                    <a:pt x="592" y="760"/>
                  </a:cubicBezTo>
                  <a:cubicBezTo>
                    <a:pt x="549" y="771"/>
                    <a:pt x="174" y="797"/>
                    <a:pt x="128" y="798"/>
                  </a:cubicBezTo>
                  <a:cubicBezTo>
                    <a:pt x="94" y="799"/>
                    <a:pt x="61" y="803"/>
                    <a:pt x="29" y="814"/>
                  </a:cubicBezTo>
                  <a:cubicBezTo>
                    <a:pt x="11" y="822"/>
                    <a:pt x="1" y="839"/>
                    <a:pt x="4" y="853"/>
                  </a:cubicBezTo>
                  <a:cubicBezTo>
                    <a:pt x="8" y="869"/>
                    <a:pt x="18" y="879"/>
                    <a:pt x="32" y="882"/>
                  </a:cubicBezTo>
                  <a:cubicBezTo>
                    <a:pt x="44" y="886"/>
                    <a:pt x="57" y="887"/>
                    <a:pt x="70" y="887"/>
                  </a:cubicBezTo>
                  <a:cubicBezTo>
                    <a:pt x="88" y="887"/>
                    <a:pt x="106" y="884"/>
                    <a:pt x="124" y="882"/>
                  </a:cubicBezTo>
                  <a:cubicBezTo>
                    <a:pt x="157" y="878"/>
                    <a:pt x="522" y="854"/>
                    <a:pt x="556" y="853"/>
                  </a:cubicBezTo>
                  <a:cubicBezTo>
                    <a:pt x="557" y="853"/>
                    <a:pt x="558" y="853"/>
                    <a:pt x="558" y="853"/>
                  </a:cubicBezTo>
                  <a:cubicBezTo>
                    <a:pt x="577" y="853"/>
                    <a:pt x="584" y="873"/>
                    <a:pt x="572" y="888"/>
                  </a:cubicBezTo>
                  <a:cubicBezTo>
                    <a:pt x="546" y="919"/>
                    <a:pt x="295" y="1203"/>
                    <a:pt x="270" y="1234"/>
                  </a:cubicBezTo>
                  <a:cubicBezTo>
                    <a:pt x="254" y="1254"/>
                    <a:pt x="235" y="1272"/>
                    <a:pt x="231" y="1299"/>
                  </a:cubicBezTo>
                  <a:cubicBezTo>
                    <a:pt x="229" y="1310"/>
                    <a:pt x="232" y="1321"/>
                    <a:pt x="241" y="1328"/>
                  </a:cubicBezTo>
                  <a:cubicBezTo>
                    <a:pt x="248" y="1334"/>
                    <a:pt x="255" y="1338"/>
                    <a:pt x="263" y="1338"/>
                  </a:cubicBezTo>
                  <a:cubicBezTo>
                    <a:pt x="266" y="1338"/>
                    <a:pt x="269" y="1338"/>
                    <a:pt x="272" y="1337"/>
                  </a:cubicBezTo>
                  <a:cubicBezTo>
                    <a:pt x="284" y="1330"/>
                    <a:pt x="298" y="1323"/>
                    <a:pt x="307" y="1314"/>
                  </a:cubicBezTo>
                  <a:cubicBezTo>
                    <a:pt x="326" y="1294"/>
                    <a:pt x="344" y="1271"/>
                    <a:pt x="362" y="1251"/>
                  </a:cubicBezTo>
                  <a:cubicBezTo>
                    <a:pt x="391" y="1220"/>
                    <a:pt x="645" y="933"/>
                    <a:pt x="674" y="903"/>
                  </a:cubicBezTo>
                  <a:cubicBezTo>
                    <a:pt x="678" y="899"/>
                    <a:pt x="683" y="898"/>
                    <a:pt x="687" y="898"/>
                  </a:cubicBezTo>
                  <a:cubicBezTo>
                    <a:pt x="697" y="898"/>
                    <a:pt x="706" y="904"/>
                    <a:pt x="707" y="915"/>
                  </a:cubicBezTo>
                  <a:cubicBezTo>
                    <a:pt x="710" y="948"/>
                    <a:pt x="711" y="981"/>
                    <a:pt x="712" y="1015"/>
                  </a:cubicBezTo>
                  <a:cubicBezTo>
                    <a:pt x="714" y="1063"/>
                    <a:pt x="739" y="1536"/>
                    <a:pt x="742" y="1584"/>
                  </a:cubicBezTo>
                  <a:cubicBezTo>
                    <a:pt x="743" y="1602"/>
                    <a:pt x="754" y="1616"/>
                    <a:pt x="774" y="1618"/>
                  </a:cubicBezTo>
                  <a:cubicBezTo>
                    <a:pt x="774" y="1618"/>
                    <a:pt x="775" y="1618"/>
                    <a:pt x="776" y="1618"/>
                  </a:cubicBezTo>
                  <a:cubicBezTo>
                    <a:pt x="794" y="1618"/>
                    <a:pt x="806" y="1607"/>
                    <a:pt x="814" y="1592"/>
                  </a:cubicBezTo>
                  <a:cubicBezTo>
                    <a:pt x="826" y="1569"/>
                    <a:pt x="826" y="1543"/>
                    <a:pt x="825" y="1518"/>
                  </a:cubicBezTo>
                  <a:cubicBezTo>
                    <a:pt x="823" y="1469"/>
                    <a:pt x="794" y="993"/>
                    <a:pt x="791" y="927"/>
                  </a:cubicBezTo>
                  <a:lnTo>
                    <a:pt x="791" y="927"/>
                  </a:lnTo>
                  <a:cubicBezTo>
                    <a:pt x="839" y="963"/>
                    <a:pt x="865" y="996"/>
                    <a:pt x="893" y="1026"/>
                  </a:cubicBezTo>
                  <a:cubicBezTo>
                    <a:pt x="919" y="1056"/>
                    <a:pt x="1201" y="1293"/>
                    <a:pt x="1228" y="1320"/>
                  </a:cubicBezTo>
                  <a:cubicBezTo>
                    <a:pt x="1237" y="1329"/>
                    <a:pt x="1251" y="1337"/>
                    <a:pt x="1264" y="1341"/>
                  </a:cubicBezTo>
                  <a:cubicBezTo>
                    <a:pt x="1267" y="1342"/>
                    <a:pt x="1270" y="1342"/>
                    <a:pt x="1273" y="1342"/>
                  </a:cubicBezTo>
                  <a:cubicBezTo>
                    <a:pt x="1292" y="1342"/>
                    <a:pt x="1309" y="1322"/>
                    <a:pt x="1306" y="1303"/>
                  </a:cubicBezTo>
                  <a:cubicBezTo>
                    <a:pt x="1302" y="1279"/>
                    <a:pt x="1287" y="1263"/>
                    <a:pt x="1271" y="1246"/>
                  </a:cubicBezTo>
                  <a:cubicBezTo>
                    <a:pt x="1228" y="1201"/>
                    <a:pt x="929" y="951"/>
                    <a:pt x="888" y="905"/>
                  </a:cubicBezTo>
                  <a:cubicBezTo>
                    <a:pt x="870" y="883"/>
                    <a:pt x="827" y="868"/>
                    <a:pt x="842" y="834"/>
                  </a:cubicBezTo>
                  <a:cubicBezTo>
                    <a:pt x="849" y="820"/>
                    <a:pt x="863" y="817"/>
                    <a:pt x="879" y="817"/>
                  </a:cubicBezTo>
                  <a:cubicBezTo>
                    <a:pt x="889" y="817"/>
                    <a:pt x="901" y="818"/>
                    <a:pt x="911" y="818"/>
                  </a:cubicBezTo>
                  <a:cubicBezTo>
                    <a:pt x="914" y="818"/>
                    <a:pt x="918" y="818"/>
                    <a:pt x="921" y="818"/>
                  </a:cubicBezTo>
                  <a:cubicBezTo>
                    <a:pt x="937" y="817"/>
                    <a:pt x="1168" y="800"/>
                    <a:pt x="1185" y="800"/>
                  </a:cubicBezTo>
                  <a:cubicBezTo>
                    <a:pt x="1227" y="797"/>
                    <a:pt x="1341" y="797"/>
                    <a:pt x="1383" y="792"/>
                  </a:cubicBezTo>
                  <a:cubicBezTo>
                    <a:pt x="1412" y="789"/>
                    <a:pt x="1430" y="774"/>
                    <a:pt x="1432" y="754"/>
                  </a:cubicBezTo>
                  <a:cubicBezTo>
                    <a:pt x="1434" y="733"/>
                    <a:pt x="1412" y="713"/>
                    <a:pt x="1379" y="713"/>
                  </a:cubicBezTo>
                  <a:cubicBezTo>
                    <a:pt x="1377" y="713"/>
                    <a:pt x="1376" y="713"/>
                    <a:pt x="1374" y="713"/>
                  </a:cubicBezTo>
                  <a:cubicBezTo>
                    <a:pt x="1309" y="713"/>
                    <a:pt x="986" y="733"/>
                    <a:pt x="934" y="734"/>
                  </a:cubicBezTo>
                  <a:cubicBezTo>
                    <a:pt x="918" y="734"/>
                    <a:pt x="899" y="743"/>
                    <a:pt x="883" y="743"/>
                  </a:cubicBezTo>
                  <a:cubicBezTo>
                    <a:pt x="873" y="743"/>
                    <a:pt x="864" y="739"/>
                    <a:pt x="859" y="727"/>
                  </a:cubicBezTo>
                  <a:cubicBezTo>
                    <a:pt x="848" y="707"/>
                    <a:pt x="881" y="687"/>
                    <a:pt x="897" y="667"/>
                  </a:cubicBezTo>
                  <a:cubicBezTo>
                    <a:pt x="910" y="650"/>
                    <a:pt x="1179" y="369"/>
                    <a:pt x="1194" y="353"/>
                  </a:cubicBezTo>
                  <a:cubicBezTo>
                    <a:pt x="1206" y="341"/>
                    <a:pt x="1217" y="328"/>
                    <a:pt x="1227" y="314"/>
                  </a:cubicBezTo>
                  <a:cubicBezTo>
                    <a:pt x="1241" y="294"/>
                    <a:pt x="1241" y="275"/>
                    <a:pt x="1228" y="261"/>
                  </a:cubicBezTo>
                  <a:cubicBezTo>
                    <a:pt x="1222" y="254"/>
                    <a:pt x="1214" y="250"/>
                    <a:pt x="1206" y="250"/>
                  </a:cubicBezTo>
                  <a:cubicBezTo>
                    <a:pt x="1196" y="250"/>
                    <a:pt x="1186" y="254"/>
                    <a:pt x="1176" y="263"/>
                  </a:cubicBezTo>
                  <a:cubicBezTo>
                    <a:pt x="1157" y="279"/>
                    <a:pt x="1140" y="300"/>
                    <a:pt x="1121" y="315"/>
                  </a:cubicBezTo>
                  <a:cubicBezTo>
                    <a:pt x="1096" y="335"/>
                    <a:pt x="831" y="636"/>
                    <a:pt x="791" y="637"/>
                  </a:cubicBezTo>
                  <a:cubicBezTo>
                    <a:pt x="775" y="610"/>
                    <a:pt x="776" y="578"/>
                    <a:pt x="772" y="547"/>
                  </a:cubicBezTo>
                  <a:cubicBezTo>
                    <a:pt x="769" y="523"/>
                    <a:pt x="730" y="100"/>
                    <a:pt x="727" y="74"/>
                  </a:cubicBezTo>
                  <a:cubicBezTo>
                    <a:pt x="726" y="58"/>
                    <a:pt x="722" y="42"/>
                    <a:pt x="716" y="25"/>
                  </a:cubicBezTo>
                  <a:cubicBezTo>
                    <a:pt x="711" y="11"/>
                    <a:pt x="701" y="0"/>
                    <a:pt x="6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2" name="Google Shape;1242;p38"/>
          <p:cNvSpPr/>
          <p:nvPr/>
        </p:nvSpPr>
        <p:spPr>
          <a:xfrm>
            <a:off x="3690524" y="1749301"/>
            <a:ext cx="412555" cy="465701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3" name="Google Shape;1243;p38"/>
          <p:cNvSpPr/>
          <p:nvPr/>
        </p:nvSpPr>
        <p:spPr>
          <a:xfrm>
            <a:off x="4164724" y="3368950"/>
            <a:ext cx="198125" cy="223649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4" name="Google Shape;1244;p38"/>
          <p:cNvSpPr/>
          <p:nvPr/>
        </p:nvSpPr>
        <p:spPr>
          <a:xfrm>
            <a:off x="946474" y="1211650"/>
            <a:ext cx="198125" cy="223649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5" name="Google Shape;1245;p38"/>
          <p:cNvSpPr/>
          <p:nvPr/>
        </p:nvSpPr>
        <p:spPr>
          <a:xfrm>
            <a:off x="1829275" y="455177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6" name="Google Shape;1246;p38"/>
          <p:cNvSpPr/>
          <p:nvPr/>
        </p:nvSpPr>
        <p:spPr>
          <a:xfrm>
            <a:off x="7415950" y="7082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7" name="Google Shape;1247;p38"/>
          <p:cNvSpPr/>
          <p:nvPr/>
        </p:nvSpPr>
        <p:spPr>
          <a:xfrm>
            <a:off x="3804550" y="10438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815;p31">
            <a:extLst>
              <a:ext uri="{FF2B5EF4-FFF2-40B4-BE49-F238E27FC236}">
                <a16:creationId xmlns:a16="http://schemas.microsoft.com/office/drawing/2014/main" xmlns="" id="{57B6F835-4818-43AA-A1CE-1A4540EF2B80}"/>
              </a:ext>
            </a:extLst>
          </p:cNvPr>
          <p:cNvSpPr txBox="1">
            <a:spLocks/>
          </p:cNvSpPr>
          <p:nvPr/>
        </p:nvSpPr>
        <p:spPr>
          <a:xfrm>
            <a:off x="-60903" y="28958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7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grpSp>
        <p:nvGrpSpPr>
          <p:cNvPr id="42" name="Google Shape;866;p32">
            <a:extLst>
              <a:ext uri="{FF2B5EF4-FFF2-40B4-BE49-F238E27FC236}">
                <a16:creationId xmlns:a16="http://schemas.microsoft.com/office/drawing/2014/main" xmlns="" id="{5E964BAE-02C4-4483-9C10-9103B350765C}"/>
              </a:ext>
            </a:extLst>
          </p:cNvPr>
          <p:cNvGrpSpPr/>
          <p:nvPr/>
        </p:nvGrpSpPr>
        <p:grpSpPr>
          <a:xfrm>
            <a:off x="7504054" y="2807989"/>
            <a:ext cx="924711" cy="1813906"/>
            <a:chOff x="2905550" y="1309825"/>
            <a:chExt cx="430900" cy="845250"/>
          </a:xfrm>
        </p:grpSpPr>
        <p:sp>
          <p:nvSpPr>
            <p:cNvPr id="43" name="Google Shape;867;p32">
              <a:extLst>
                <a:ext uri="{FF2B5EF4-FFF2-40B4-BE49-F238E27FC236}">
                  <a16:creationId xmlns:a16="http://schemas.microsoft.com/office/drawing/2014/main" xmlns="" id="{830B4F79-C5EB-42B7-9EAF-6B1B0DDA1BC9}"/>
                </a:ext>
              </a:extLst>
            </p:cNvPr>
            <p:cNvSpPr/>
            <p:nvPr/>
          </p:nvSpPr>
          <p:spPr>
            <a:xfrm>
              <a:off x="3115375" y="1930550"/>
              <a:ext cx="87900" cy="136250"/>
            </a:xfrm>
            <a:custGeom>
              <a:avLst/>
              <a:gdLst/>
              <a:ahLst/>
              <a:cxnLst/>
              <a:rect l="l" t="t" r="r" b="b"/>
              <a:pathLst>
                <a:path w="3516" h="5450" extrusionOk="0">
                  <a:moveTo>
                    <a:pt x="1839" y="1"/>
                  </a:moveTo>
                  <a:lnTo>
                    <a:pt x="1" y="1758"/>
                  </a:lnTo>
                  <a:cubicBezTo>
                    <a:pt x="1" y="1758"/>
                    <a:pt x="282" y="2781"/>
                    <a:pt x="623" y="3092"/>
                  </a:cubicBezTo>
                  <a:lnTo>
                    <a:pt x="964" y="3404"/>
                  </a:lnTo>
                  <a:lnTo>
                    <a:pt x="742" y="5376"/>
                  </a:lnTo>
                  <a:lnTo>
                    <a:pt x="1172" y="5376"/>
                  </a:lnTo>
                  <a:lnTo>
                    <a:pt x="1320" y="3685"/>
                  </a:lnTo>
                  <a:cubicBezTo>
                    <a:pt x="1320" y="3685"/>
                    <a:pt x="1653" y="3812"/>
                    <a:pt x="1864" y="3812"/>
                  </a:cubicBezTo>
                  <a:cubicBezTo>
                    <a:pt x="1893" y="3812"/>
                    <a:pt x="1919" y="3809"/>
                    <a:pt x="1943" y="3804"/>
                  </a:cubicBezTo>
                  <a:cubicBezTo>
                    <a:pt x="2135" y="3760"/>
                    <a:pt x="2282" y="3641"/>
                    <a:pt x="2282" y="3641"/>
                  </a:cubicBezTo>
                  <a:lnTo>
                    <a:pt x="2434" y="5450"/>
                  </a:lnTo>
                  <a:lnTo>
                    <a:pt x="2759" y="5450"/>
                  </a:lnTo>
                  <a:lnTo>
                    <a:pt x="2610" y="4071"/>
                  </a:lnTo>
                  <a:cubicBezTo>
                    <a:pt x="2610" y="4071"/>
                    <a:pt x="3129" y="3685"/>
                    <a:pt x="3307" y="2914"/>
                  </a:cubicBezTo>
                  <a:cubicBezTo>
                    <a:pt x="3485" y="2143"/>
                    <a:pt x="3515" y="1208"/>
                    <a:pt x="3515" y="1208"/>
                  </a:cubicBezTo>
                  <a:lnTo>
                    <a:pt x="18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68;p32">
              <a:extLst>
                <a:ext uri="{FF2B5EF4-FFF2-40B4-BE49-F238E27FC236}">
                  <a16:creationId xmlns:a16="http://schemas.microsoft.com/office/drawing/2014/main" xmlns="" id="{179189FB-7077-47EF-A4DE-33FD29F85563}"/>
                </a:ext>
              </a:extLst>
            </p:cNvPr>
            <p:cNvSpPr/>
            <p:nvPr/>
          </p:nvSpPr>
          <p:spPr>
            <a:xfrm>
              <a:off x="3014275" y="1773150"/>
              <a:ext cx="247025" cy="219575"/>
            </a:xfrm>
            <a:custGeom>
              <a:avLst/>
              <a:gdLst/>
              <a:ahLst/>
              <a:cxnLst/>
              <a:rect l="l" t="t" r="r" b="b"/>
              <a:pathLst>
                <a:path w="9881" h="8783" extrusionOk="0">
                  <a:moveTo>
                    <a:pt x="6621" y="0"/>
                  </a:moveTo>
                  <a:cubicBezTo>
                    <a:pt x="6253" y="0"/>
                    <a:pt x="3593" y="424"/>
                    <a:pt x="3593" y="424"/>
                  </a:cubicBezTo>
                  <a:cubicBezTo>
                    <a:pt x="3593" y="424"/>
                    <a:pt x="3454" y="394"/>
                    <a:pt x="3289" y="394"/>
                  </a:cubicBezTo>
                  <a:cubicBezTo>
                    <a:pt x="3138" y="394"/>
                    <a:pt x="2966" y="419"/>
                    <a:pt x="2860" y="515"/>
                  </a:cubicBezTo>
                  <a:cubicBezTo>
                    <a:pt x="2640" y="717"/>
                    <a:pt x="0" y="5428"/>
                    <a:pt x="0" y="5428"/>
                  </a:cubicBezTo>
                  <a:lnTo>
                    <a:pt x="2915" y="7004"/>
                  </a:lnTo>
                  <a:lnTo>
                    <a:pt x="3227" y="6656"/>
                  </a:lnTo>
                  <a:lnTo>
                    <a:pt x="1247" y="5263"/>
                  </a:lnTo>
                  <a:lnTo>
                    <a:pt x="3568" y="1734"/>
                  </a:lnTo>
                  <a:lnTo>
                    <a:pt x="3768" y="5520"/>
                  </a:lnTo>
                  <a:lnTo>
                    <a:pt x="3768" y="8782"/>
                  </a:lnTo>
                  <a:cubicBezTo>
                    <a:pt x="3768" y="8782"/>
                    <a:pt x="5316" y="8214"/>
                    <a:pt x="5536" y="7352"/>
                  </a:cubicBezTo>
                  <a:lnTo>
                    <a:pt x="5756" y="6491"/>
                  </a:lnTo>
                  <a:cubicBezTo>
                    <a:pt x="5756" y="6491"/>
                    <a:pt x="5976" y="7169"/>
                    <a:pt x="6765" y="7554"/>
                  </a:cubicBezTo>
                  <a:cubicBezTo>
                    <a:pt x="7553" y="7939"/>
                    <a:pt x="7809" y="8067"/>
                    <a:pt x="7809" y="8067"/>
                  </a:cubicBezTo>
                  <a:lnTo>
                    <a:pt x="5921" y="1011"/>
                  </a:lnTo>
                  <a:lnTo>
                    <a:pt x="6306" y="863"/>
                  </a:lnTo>
                  <a:lnTo>
                    <a:pt x="9092" y="3485"/>
                  </a:lnTo>
                  <a:lnTo>
                    <a:pt x="7809" y="5739"/>
                  </a:lnTo>
                  <a:lnTo>
                    <a:pt x="8212" y="6216"/>
                  </a:lnTo>
                  <a:cubicBezTo>
                    <a:pt x="8212" y="6216"/>
                    <a:pt x="9881" y="3815"/>
                    <a:pt x="9844" y="3576"/>
                  </a:cubicBezTo>
                  <a:cubicBezTo>
                    <a:pt x="9807" y="3339"/>
                    <a:pt x="6837" y="39"/>
                    <a:pt x="6654" y="2"/>
                  </a:cubicBezTo>
                  <a:cubicBezTo>
                    <a:pt x="6647" y="1"/>
                    <a:pt x="6636" y="0"/>
                    <a:pt x="6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69;p32">
              <a:extLst>
                <a:ext uri="{FF2B5EF4-FFF2-40B4-BE49-F238E27FC236}">
                  <a16:creationId xmlns:a16="http://schemas.microsoft.com/office/drawing/2014/main" xmlns="" id="{3125482C-0F82-4A93-A173-9EC2BA18793C}"/>
                </a:ext>
              </a:extLst>
            </p:cNvPr>
            <p:cNvSpPr/>
            <p:nvPr/>
          </p:nvSpPr>
          <p:spPr>
            <a:xfrm>
              <a:off x="3091600" y="1755250"/>
              <a:ext cx="100575" cy="133650"/>
            </a:xfrm>
            <a:custGeom>
              <a:avLst/>
              <a:gdLst/>
              <a:ahLst/>
              <a:cxnLst/>
              <a:rect l="l" t="t" r="r" b="b"/>
              <a:pathLst>
                <a:path w="4023" h="5346" extrusionOk="0">
                  <a:moveTo>
                    <a:pt x="3183" y="1"/>
                  </a:moveTo>
                  <a:lnTo>
                    <a:pt x="475" y="490"/>
                  </a:lnTo>
                  <a:cubicBezTo>
                    <a:pt x="475" y="490"/>
                    <a:pt x="237" y="2451"/>
                    <a:pt x="1" y="2787"/>
                  </a:cubicBezTo>
                  <a:lnTo>
                    <a:pt x="475" y="2451"/>
                  </a:lnTo>
                  <a:lnTo>
                    <a:pt x="475" y="2451"/>
                  </a:lnTo>
                  <a:cubicBezTo>
                    <a:pt x="475" y="2452"/>
                    <a:pt x="400" y="3739"/>
                    <a:pt x="382" y="4300"/>
                  </a:cubicBezTo>
                  <a:cubicBezTo>
                    <a:pt x="363" y="4860"/>
                    <a:pt x="325" y="5345"/>
                    <a:pt x="325" y="5345"/>
                  </a:cubicBezTo>
                  <a:cubicBezTo>
                    <a:pt x="325" y="5345"/>
                    <a:pt x="1278" y="4449"/>
                    <a:pt x="1465" y="3665"/>
                  </a:cubicBezTo>
                  <a:cubicBezTo>
                    <a:pt x="1651" y="2880"/>
                    <a:pt x="1757" y="2208"/>
                    <a:pt x="1757" y="2208"/>
                  </a:cubicBezTo>
                  <a:lnTo>
                    <a:pt x="2418" y="4038"/>
                  </a:lnTo>
                  <a:lnTo>
                    <a:pt x="2287" y="2507"/>
                  </a:lnTo>
                  <a:lnTo>
                    <a:pt x="2287" y="2507"/>
                  </a:lnTo>
                  <a:cubicBezTo>
                    <a:pt x="2287" y="2508"/>
                    <a:pt x="2362" y="3236"/>
                    <a:pt x="3052" y="3982"/>
                  </a:cubicBezTo>
                  <a:cubicBezTo>
                    <a:pt x="3743" y="4729"/>
                    <a:pt x="4023" y="5010"/>
                    <a:pt x="4023" y="5010"/>
                  </a:cubicBezTo>
                  <a:lnTo>
                    <a:pt x="2959" y="1741"/>
                  </a:lnTo>
                  <a:lnTo>
                    <a:pt x="3415" y="2395"/>
                  </a:lnTo>
                  <a:lnTo>
                    <a:pt x="31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870;p32">
              <a:extLst>
                <a:ext uri="{FF2B5EF4-FFF2-40B4-BE49-F238E27FC236}">
                  <a16:creationId xmlns:a16="http://schemas.microsoft.com/office/drawing/2014/main" xmlns="" id="{5B2D2B9F-8B06-4199-81B6-3486EBA20A9B}"/>
                </a:ext>
              </a:extLst>
            </p:cNvPr>
            <p:cNvSpPr/>
            <p:nvPr/>
          </p:nvSpPr>
          <p:spPr>
            <a:xfrm>
              <a:off x="2971625" y="1323275"/>
              <a:ext cx="327425" cy="271300"/>
            </a:xfrm>
            <a:custGeom>
              <a:avLst/>
              <a:gdLst/>
              <a:ahLst/>
              <a:cxnLst/>
              <a:rect l="l" t="t" r="r" b="b"/>
              <a:pathLst>
                <a:path w="13097" h="10852" extrusionOk="0">
                  <a:moveTo>
                    <a:pt x="6781" y="1"/>
                  </a:moveTo>
                  <a:cubicBezTo>
                    <a:pt x="4669" y="1"/>
                    <a:pt x="1294" y="2305"/>
                    <a:pt x="707" y="3810"/>
                  </a:cubicBezTo>
                  <a:cubicBezTo>
                    <a:pt x="1" y="5625"/>
                    <a:pt x="968" y="10172"/>
                    <a:pt x="968" y="10172"/>
                  </a:cubicBezTo>
                  <a:cubicBezTo>
                    <a:pt x="968" y="10172"/>
                    <a:pt x="2204" y="10852"/>
                    <a:pt x="3411" y="10852"/>
                  </a:cubicBezTo>
                  <a:cubicBezTo>
                    <a:pt x="3443" y="10852"/>
                    <a:pt x="3475" y="10851"/>
                    <a:pt x="3507" y="10850"/>
                  </a:cubicBezTo>
                  <a:cubicBezTo>
                    <a:pt x="4744" y="10813"/>
                    <a:pt x="7851" y="9771"/>
                    <a:pt x="7851" y="9516"/>
                  </a:cubicBezTo>
                  <a:cubicBezTo>
                    <a:pt x="7851" y="9261"/>
                    <a:pt x="7813" y="4042"/>
                    <a:pt x="8214" y="3559"/>
                  </a:cubicBezTo>
                  <a:cubicBezTo>
                    <a:pt x="8296" y="3459"/>
                    <a:pt x="8411" y="3417"/>
                    <a:pt x="8549" y="3417"/>
                  </a:cubicBezTo>
                  <a:cubicBezTo>
                    <a:pt x="9079" y="3417"/>
                    <a:pt x="9965" y="4024"/>
                    <a:pt x="10795" y="4242"/>
                  </a:cubicBezTo>
                  <a:cubicBezTo>
                    <a:pt x="10921" y="4275"/>
                    <a:pt x="11044" y="4291"/>
                    <a:pt x="11162" y="4291"/>
                  </a:cubicBezTo>
                  <a:cubicBezTo>
                    <a:pt x="12029" y="4291"/>
                    <a:pt x="12677" y="3478"/>
                    <a:pt x="12873" y="2891"/>
                  </a:cubicBezTo>
                  <a:cubicBezTo>
                    <a:pt x="13097" y="2224"/>
                    <a:pt x="12985" y="1068"/>
                    <a:pt x="12985" y="1068"/>
                  </a:cubicBezTo>
                  <a:lnTo>
                    <a:pt x="12725" y="842"/>
                  </a:lnTo>
                  <a:cubicBezTo>
                    <a:pt x="12725" y="842"/>
                    <a:pt x="12688" y="1363"/>
                    <a:pt x="12502" y="2182"/>
                  </a:cubicBezTo>
                  <a:cubicBezTo>
                    <a:pt x="12363" y="2790"/>
                    <a:pt x="12369" y="2926"/>
                    <a:pt x="12044" y="2926"/>
                  </a:cubicBezTo>
                  <a:cubicBezTo>
                    <a:pt x="11932" y="2926"/>
                    <a:pt x="11781" y="2910"/>
                    <a:pt x="11571" y="2891"/>
                  </a:cubicBezTo>
                  <a:cubicBezTo>
                    <a:pt x="10753" y="2820"/>
                    <a:pt x="9600" y="1623"/>
                    <a:pt x="7888" y="321"/>
                  </a:cubicBezTo>
                  <a:cubicBezTo>
                    <a:pt x="7596" y="99"/>
                    <a:pt x="7215" y="1"/>
                    <a:pt x="678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871;p32">
              <a:extLst>
                <a:ext uri="{FF2B5EF4-FFF2-40B4-BE49-F238E27FC236}">
                  <a16:creationId xmlns:a16="http://schemas.microsoft.com/office/drawing/2014/main" xmlns="" id="{BAA3B301-A199-4CF9-827F-0FB231601B5F}"/>
                </a:ext>
              </a:extLst>
            </p:cNvPr>
            <p:cNvSpPr/>
            <p:nvPr/>
          </p:nvSpPr>
          <p:spPr>
            <a:xfrm>
              <a:off x="2905550" y="1491275"/>
              <a:ext cx="374850" cy="279725"/>
            </a:xfrm>
            <a:custGeom>
              <a:avLst/>
              <a:gdLst/>
              <a:ahLst/>
              <a:cxnLst/>
              <a:rect l="l" t="t" r="r" b="b"/>
              <a:pathLst>
                <a:path w="14994" h="11189" extrusionOk="0">
                  <a:moveTo>
                    <a:pt x="14480" y="1"/>
                  </a:moveTo>
                  <a:cubicBezTo>
                    <a:pt x="14480" y="1"/>
                    <a:pt x="12715" y="1767"/>
                    <a:pt x="12329" y="2793"/>
                  </a:cubicBezTo>
                  <a:cubicBezTo>
                    <a:pt x="11944" y="3821"/>
                    <a:pt x="11911" y="3949"/>
                    <a:pt x="11911" y="3949"/>
                  </a:cubicBezTo>
                  <a:lnTo>
                    <a:pt x="11719" y="3500"/>
                  </a:lnTo>
                  <a:lnTo>
                    <a:pt x="3339" y="5202"/>
                  </a:lnTo>
                  <a:lnTo>
                    <a:pt x="3211" y="5940"/>
                  </a:lnTo>
                  <a:cubicBezTo>
                    <a:pt x="3211" y="5940"/>
                    <a:pt x="1445" y="2858"/>
                    <a:pt x="1" y="2024"/>
                  </a:cubicBezTo>
                  <a:lnTo>
                    <a:pt x="1" y="2024"/>
                  </a:lnTo>
                  <a:cubicBezTo>
                    <a:pt x="1" y="2024"/>
                    <a:pt x="1" y="6839"/>
                    <a:pt x="1317" y="8316"/>
                  </a:cubicBezTo>
                  <a:cubicBezTo>
                    <a:pt x="2020" y="9106"/>
                    <a:pt x="2742" y="9289"/>
                    <a:pt x="3262" y="9289"/>
                  </a:cubicBezTo>
                  <a:cubicBezTo>
                    <a:pt x="3714" y="9289"/>
                    <a:pt x="4014" y="9150"/>
                    <a:pt x="4014" y="9150"/>
                  </a:cubicBezTo>
                  <a:cubicBezTo>
                    <a:pt x="4014" y="9150"/>
                    <a:pt x="5556" y="11189"/>
                    <a:pt x="8615" y="11189"/>
                  </a:cubicBezTo>
                  <a:cubicBezTo>
                    <a:pt x="8768" y="11189"/>
                    <a:pt x="8925" y="11184"/>
                    <a:pt x="9086" y="11173"/>
                  </a:cubicBezTo>
                  <a:cubicBezTo>
                    <a:pt x="12458" y="10949"/>
                    <a:pt x="13357" y="7408"/>
                    <a:pt x="13357" y="7075"/>
                  </a:cubicBezTo>
                  <a:lnTo>
                    <a:pt x="13357" y="6903"/>
                  </a:lnTo>
                  <a:cubicBezTo>
                    <a:pt x="13357" y="6903"/>
                    <a:pt x="14736" y="6711"/>
                    <a:pt x="14865" y="4110"/>
                  </a:cubicBezTo>
                  <a:cubicBezTo>
                    <a:pt x="14993" y="1510"/>
                    <a:pt x="14480" y="1"/>
                    <a:pt x="1448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872;p32">
              <a:extLst>
                <a:ext uri="{FF2B5EF4-FFF2-40B4-BE49-F238E27FC236}">
                  <a16:creationId xmlns:a16="http://schemas.microsoft.com/office/drawing/2014/main" xmlns="" id="{677404FE-FB16-4173-A76A-8B6C64CE5D47}"/>
                </a:ext>
              </a:extLst>
            </p:cNvPr>
            <p:cNvSpPr/>
            <p:nvPr/>
          </p:nvSpPr>
          <p:spPr>
            <a:xfrm>
              <a:off x="2905550" y="1541825"/>
              <a:ext cx="288450" cy="224275"/>
            </a:xfrm>
            <a:custGeom>
              <a:avLst/>
              <a:gdLst/>
              <a:ahLst/>
              <a:cxnLst/>
              <a:rect l="l" t="t" r="r" b="b"/>
              <a:pathLst>
                <a:path w="11538" h="8971" extrusionOk="0">
                  <a:moveTo>
                    <a:pt x="1" y="0"/>
                  </a:moveTo>
                  <a:cubicBezTo>
                    <a:pt x="1" y="1"/>
                    <a:pt x="1" y="4817"/>
                    <a:pt x="1317" y="6294"/>
                  </a:cubicBezTo>
                  <a:cubicBezTo>
                    <a:pt x="2021" y="7083"/>
                    <a:pt x="2743" y="7267"/>
                    <a:pt x="3263" y="7267"/>
                  </a:cubicBezTo>
                  <a:cubicBezTo>
                    <a:pt x="3715" y="7267"/>
                    <a:pt x="4014" y="7128"/>
                    <a:pt x="4014" y="7128"/>
                  </a:cubicBezTo>
                  <a:cubicBezTo>
                    <a:pt x="4014" y="7128"/>
                    <a:pt x="5025" y="8462"/>
                    <a:pt x="7030" y="8971"/>
                  </a:cubicBezTo>
                  <a:cubicBezTo>
                    <a:pt x="8216" y="8466"/>
                    <a:pt x="9303" y="7712"/>
                    <a:pt x="10216" y="6741"/>
                  </a:cubicBezTo>
                  <a:cubicBezTo>
                    <a:pt x="11537" y="5421"/>
                    <a:pt x="11519" y="3431"/>
                    <a:pt x="11077" y="1609"/>
                  </a:cubicBezTo>
                  <a:lnTo>
                    <a:pt x="11077" y="1609"/>
                  </a:lnTo>
                  <a:lnTo>
                    <a:pt x="3340" y="3179"/>
                  </a:lnTo>
                  <a:lnTo>
                    <a:pt x="3211" y="3918"/>
                  </a:lnTo>
                  <a:cubicBezTo>
                    <a:pt x="3211" y="3918"/>
                    <a:pt x="1445" y="836"/>
                    <a:pt x="1" y="0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873;p32">
              <a:extLst>
                <a:ext uri="{FF2B5EF4-FFF2-40B4-BE49-F238E27FC236}">
                  <a16:creationId xmlns:a16="http://schemas.microsoft.com/office/drawing/2014/main" xmlns="" id="{3DA40134-57B1-4C04-95F4-0521CF96FC43}"/>
                </a:ext>
              </a:extLst>
            </p:cNvPr>
            <p:cNvSpPr/>
            <p:nvPr/>
          </p:nvSpPr>
          <p:spPr>
            <a:xfrm>
              <a:off x="3034075" y="1617600"/>
              <a:ext cx="146700" cy="117500"/>
            </a:xfrm>
            <a:custGeom>
              <a:avLst/>
              <a:gdLst/>
              <a:ahLst/>
              <a:cxnLst/>
              <a:rect l="l" t="t" r="r" b="b"/>
              <a:pathLst>
                <a:path w="5868" h="4700" extrusionOk="0">
                  <a:moveTo>
                    <a:pt x="3690" y="0"/>
                  </a:moveTo>
                  <a:cubicBezTo>
                    <a:pt x="3298" y="0"/>
                    <a:pt x="3006" y="67"/>
                    <a:pt x="3006" y="67"/>
                  </a:cubicBezTo>
                  <a:cubicBezTo>
                    <a:pt x="3006" y="67"/>
                    <a:pt x="547" y="340"/>
                    <a:pt x="274" y="2065"/>
                  </a:cubicBezTo>
                  <a:cubicBezTo>
                    <a:pt x="1" y="3790"/>
                    <a:pt x="1299" y="4626"/>
                    <a:pt x="2750" y="4695"/>
                  </a:cubicBezTo>
                  <a:cubicBezTo>
                    <a:pt x="2809" y="4698"/>
                    <a:pt x="2868" y="4699"/>
                    <a:pt x="2927" y="4699"/>
                  </a:cubicBezTo>
                  <a:cubicBezTo>
                    <a:pt x="4334" y="4699"/>
                    <a:pt x="5868" y="3904"/>
                    <a:pt x="5704" y="1741"/>
                  </a:cubicBezTo>
                  <a:cubicBezTo>
                    <a:pt x="5592" y="253"/>
                    <a:pt x="4452" y="0"/>
                    <a:pt x="3690" y="0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874;p32">
              <a:extLst>
                <a:ext uri="{FF2B5EF4-FFF2-40B4-BE49-F238E27FC236}">
                  <a16:creationId xmlns:a16="http://schemas.microsoft.com/office/drawing/2014/main" xmlns="" id="{F1726F68-0F62-4C17-97B2-C1391653C46E}"/>
                </a:ext>
              </a:extLst>
            </p:cNvPr>
            <p:cNvSpPr/>
            <p:nvPr/>
          </p:nvSpPr>
          <p:spPr>
            <a:xfrm>
              <a:off x="2908875" y="1443500"/>
              <a:ext cx="300800" cy="181275"/>
            </a:xfrm>
            <a:custGeom>
              <a:avLst/>
              <a:gdLst/>
              <a:ahLst/>
              <a:cxnLst/>
              <a:rect l="l" t="t" r="r" b="b"/>
              <a:pathLst>
                <a:path w="12032" h="7251" extrusionOk="0">
                  <a:moveTo>
                    <a:pt x="7444" y="1"/>
                  </a:moveTo>
                  <a:cubicBezTo>
                    <a:pt x="7444" y="1"/>
                    <a:pt x="7379" y="2348"/>
                    <a:pt x="7238" y="3549"/>
                  </a:cubicBezTo>
                  <a:cubicBezTo>
                    <a:pt x="7097" y="4749"/>
                    <a:pt x="7044" y="4936"/>
                    <a:pt x="7044" y="4936"/>
                  </a:cubicBezTo>
                  <a:lnTo>
                    <a:pt x="6570" y="3282"/>
                  </a:lnTo>
                  <a:lnTo>
                    <a:pt x="6083" y="5363"/>
                  </a:lnTo>
                  <a:cubicBezTo>
                    <a:pt x="6083" y="5363"/>
                    <a:pt x="5496" y="4162"/>
                    <a:pt x="5549" y="2989"/>
                  </a:cubicBezTo>
                  <a:cubicBezTo>
                    <a:pt x="5603" y="1815"/>
                    <a:pt x="5683" y="161"/>
                    <a:pt x="5683" y="161"/>
                  </a:cubicBezTo>
                  <a:lnTo>
                    <a:pt x="5683" y="161"/>
                  </a:lnTo>
                  <a:cubicBezTo>
                    <a:pt x="5683" y="161"/>
                    <a:pt x="3896" y="1922"/>
                    <a:pt x="3709" y="4856"/>
                  </a:cubicBezTo>
                  <a:cubicBezTo>
                    <a:pt x="3709" y="4856"/>
                    <a:pt x="2322" y="2856"/>
                    <a:pt x="1228" y="2535"/>
                  </a:cubicBezTo>
                  <a:cubicBezTo>
                    <a:pt x="135" y="2215"/>
                    <a:pt x="1" y="2188"/>
                    <a:pt x="1" y="2188"/>
                  </a:cubicBezTo>
                  <a:lnTo>
                    <a:pt x="1" y="2188"/>
                  </a:lnTo>
                  <a:cubicBezTo>
                    <a:pt x="1" y="2188"/>
                    <a:pt x="3082" y="5378"/>
                    <a:pt x="3182" y="7250"/>
                  </a:cubicBezTo>
                  <a:cubicBezTo>
                    <a:pt x="3182" y="7250"/>
                    <a:pt x="7069" y="6776"/>
                    <a:pt x="8846" y="6192"/>
                  </a:cubicBezTo>
                  <a:cubicBezTo>
                    <a:pt x="10623" y="5606"/>
                    <a:pt x="11439" y="5441"/>
                    <a:pt x="11439" y="5441"/>
                  </a:cubicBezTo>
                  <a:lnTo>
                    <a:pt x="12032" y="2028"/>
                  </a:lnTo>
                  <a:lnTo>
                    <a:pt x="11444" y="3442"/>
                  </a:lnTo>
                  <a:cubicBezTo>
                    <a:pt x="11444" y="3442"/>
                    <a:pt x="11258" y="2321"/>
                    <a:pt x="11338" y="1468"/>
                  </a:cubicBezTo>
                  <a:lnTo>
                    <a:pt x="11418" y="615"/>
                  </a:lnTo>
                  <a:lnTo>
                    <a:pt x="11418" y="615"/>
                  </a:lnTo>
                  <a:cubicBezTo>
                    <a:pt x="11418" y="615"/>
                    <a:pt x="9630" y="2295"/>
                    <a:pt x="9258" y="3469"/>
                  </a:cubicBezTo>
                  <a:lnTo>
                    <a:pt x="8884" y="4642"/>
                  </a:lnTo>
                  <a:cubicBezTo>
                    <a:pt x="8884" y="4642"/>
                    <a:pt x="8436" y="3175"/>
                    <a:pt x="8193" y="2082"/>
                  </a:cubicBezTo>
                  <a:cubicBezTo>
                    <a:pt x="7951" y="988"/>
                    <a:pt x="7444" y="1"/>
                    <a:pt x="74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875;p32">
              <a:extLst>
                <a:ext uri="{FF2B5EF4-FFF2-40B4-BE49-F238E27FC236}">
                  <a16:creationId xmlns:a16="http://schemas.microsoft.com/office/drawing/2014/main" xmlns="" id="{97822A98-91DF-469F-9641-2865111700D7}"/>
                </a:ext>
              </a:extLst>
            </p:cNvPr>
            <p:cNvSpPr/>
            <p:nvPr/>
          </p:nvSpPr>
          <p:spPr>
            <a:xfrm>
              <a:off x="3270775" y="1309825"/>
              <a:ext cx="65675" cy="48050"/>
            </a:xfrm>
            <a:custGeom>
              <a:avLst/>
              <a:gdLst/>
              <a:ahLst/>
              <a:cxnLst/>
              <a:rect l="l" t="t" r="r" b="b"/>
              <a:pathLst>
                <a:path w="2627" h="1922" extrusionOk="0">
                  <a:moveTo>
                    <a:pt x="1338" y="0"/>
                  </a:moveTo>
                  <a:cubicBezTo>
                    <a:pt x="860" y="0"/>
                    <a:pt x="295" y="251"/>
                    <a:pt x="178" y="813"/>
                  </a:cubicBezTo>
                  <a:cubicBezTo>
                    <a:pt x="0" y="1667"/>
                    <a:pt x="750" y="1917"/>
                    <a:pt x="817" y="1917"/>
                  </a:cubicBezTo>
                  <a:cubicBezTo>
                    <a:pt x="818" y="1917"/>
                    <a:pt x="820" y="1916"/>
                    <a:pt x="820" y="1916"/>
                  </a:cubicBezTo>
                  <a:cubicBezTo>
                    <a:pt x="820" y="1916"/>
                    <a:pt x="855" y="1921"/>
                    <a:pt x="920" y="1921"/>
                  </a:cubicBezTo>
                  <a:cubicBezTo>
                    <a:pt x="1084" y="1921"/>
                    <a:pt x="1441" y="1890"/>
                    <a:pt x="1935" y="1674"/>
                  </a:cubicBezTo>
                  <a:cubicBezTo>
                    <a:pt x="2626" y="1371"/>
                    <a:pt x="2299" y="619"/>
                    <a:pt x="1960" y="219"/>
                  </a:cubicBezTo>
                  <a:cubicBezTo>
                    <a:pt x="1839" y="77"/>
                    <a:pt x="1602" y="0"/>
                    <a:pt x="13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876;p32">
              <a:extLst>
                <a:ext uri="{FF2B5EF4-FFF2-40B4-BE49-F238E27FC236}">
                  <a16:creationId xmlns:a16="http://schemas.microsoft.com/office/drawing/2014/main" xmlns="" id="{AD818123-41B0-4FFD-A812-3F05628B377E}"/>
                </a:ext>
              </a:extLst>
            </p:cNvPr>
            <p:cNvSpPr/>
            <p:nvPr/>
          </p:nvSpPr>
          <p:spPr>
            <a:xfrm>
              <a:off x="3113275" y="1728025"/>
              <a:ext cx="44925" cy="27250"/>
            </a:xfrm>
            <a:custGeom>
              <a:avLst/>
              <a:gdLst/>
              <a:ahLst/>
              <a:cxnLst/>
              <a:rect l="l" t="t" r="r" b="b"/>
              <a:pathLst>
                <a:path w="1797" h="1090" extrusionOk="0">
                  <a:moveTo>
                    <a:pt x="1780" y="1"/>
                  </a:moveTo>
                  <a:cubicBezTo>
                    <a:pt x="1780" y="1"/>
                    <a:pt x="1448" y="728"/>
                    <a:pt x="955" y="866"/>
                  </a:cubicBezTo>
                  <a:cubicBezTo>
                    <a:pt x="893" y="883"/>
                    <a:pt x="831" y="890"/>
                    <a:pt x="771" y="890"/>
                  </a:cubicBezTo>
                  <a:cubicBezTo>
                    <a:pt x="353" y="890"/>
                    <a:pt x="1" y="526"/>
                    <a:pt x="1" y="526"/>
                  </a:cubicBezTo>
                  <a:lnTo>
                    <a:pt x="1" y="526"/>
                  </a:lnTo>
                  <a:cubicBezTo>
                    <a:pt x="84" y="723"/>
                    <a:pt x="406" y="1090"/>
                    <a:pt x="840" y="1090"/>
                  </a:cubicBezTo>
                  <a:cubicBezTo>
                    <a:pt x="950" y="1090"/>
                    <a:pt x="1067" y="1067"/>
                    <a:pt x="1189" y="1011"/>
                  </a:cubicBezTo>
                  <a:cubicBezTo>
                    <a:pt x="1796" y="737"/>
                    <a:pt x="1780" y="1"/>
                    <a:pt x="17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877;p32">
              <a:extLst>
                <a:ext uri="{FF2B5EF4-FFF2-40B4-BE49-F238E27FC236}">
                  <a16:creationId xmlns:a16="http://schemas.microsoft.com/office/drawing/2014/main" xmlns="" id="{BA160FD6-04A9-4209-B04D-CAADE4E8B9DB}"/>
                </a:ext>
              </a:extLst>
            </p:cNvPr>
            <p:cNvSpPr/>
            <p:nvPr/>
          </p:nvSpPr>
          <p:spPr>
            <a:xfrm>
              <a:off x="3070725" y="1608700"/>
              <a:ext cx="19125" cy="16075"/>
            </a:xfrm>
            <a:custGeom>
              <a:avLst/>
              <a:gdLst/>
              <a:ahLst/>
              <a:cxnLst/>
              <a:rect l="l" t="t" r="r" b="b"/>
              <a:pathLst>
                <a:path w="765" h="643" extrusionOk="0">
                  <a:moveTo>
                    <a:pt x="431" y="0"/>
                  </a:moveTo>
                  <a:cubicBezTo>
                    <a:pt x="185" y="0"/>
                    <a:pt x="1" y="293"/>
                    <a:pt x="148" y="523"/>
                  </a:cubicBezTo>
                  <a:cubicBezTo>
                    <a:pt x="202" y="607"/>
                    <a:pt x="291" y="643"/>
                    <a:pt x="385" y="643"/>
                  </a:cubicBezTo>
                  <a:cubicBezTo>
                    <a:pt x="561" y="643"/>
                    <a:pt x="753" y="519"/>
                    <a:pt x="764" y="357"/>
                  </a:cubicBezTo>
                  <a:cubicBezTo>
                    <a:pt x="764" y="357"/>
                    <a:pt x="732" y="35"/>
                    <a:pt x="468" y="2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878;p32">
              <a:extLst>
                <a:ext uri="{FF2B5EF4-FFF2-40B4-BE49-F238E27FC236}">
                  <a16:creationId xmlns:a16="http://schemas.microsoft.com/office/drawing/2014/main" xmlns="" id="{64384E30-E3E2-4169-9EFC-0C625CD275D8}"/>
                </a:ext>
              </a:extLst>
            </p:cNvPr>
            <p:cNvSpPr/>
            <p:nvPr/>
          </p:nvSpPr>
          <p:spPr>
            <a:xfrm>
              <a:off x="3110625" y="1598275"/>
              <a:ext cx="19425" cy="14650"/>
            </a:xfrm>
            <a:custGeom>
              <a:avLst/>
              <a:gdLst/>
              <a:ahLst/>
              <a:cxnLst/>
              <a:rect l="l" t="t" r="r" b="b"/>
              <a:pathLst>
                <a:path w="777" h="586" extrusionOk="0">
                  <a:moveTo>
                    <a:pt x="388" y="0"/>
                  </a:moveTo>
                  <a:cubicBezTo>
                    <a:pt x="353" y="0"/>
                    <a:pt x="318" y="6"/>
                    <a:pt x="281" y="20"/>
                  </a:cubicBezTo>
                  <a:cubicBezTo>
                    <a:pt x="0" y="124"/>
                    <a:pt x="145" y="500"/>
                    <a:pt x="321" y="564"/>
                  </a:cubicBezTo>
                  <a:cubicBezTo>
                    <a:pt x="360" y="578"/>
                    <a:pt x="402" y="585"/>
                    <a:pt x="444" y="585"/>
                  </a:cubicBezTo>
                  <a:cubicBezTo>
                    <a:pt x="595" y="585"/>
                    <a:pt x="752" y="490"/>
                    <a:pt x="776" y="260"/>
                  </a:cubicBezTo>
                  <a:cubicBezTo>
                    <a:pt x="776" y="260"/>
                    <a:pt x="614" y="0"/>
                    <a:pt x="3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879;p32">
              <a:extLst>
                <a:ext uri="{FF2B5EF4-FFF2-40B4-BE49-F238E27FC236}">
                  <a16:creationId xmlns:a16="http://schemas.microsoft.com/office/drawing/2014/main" xmlns="" id="{852F129F-2432-4EED-9AB1-DE5F222F8295}"/>
                </a:ext>
              </a:extLst>
            </p:cNvPr>
            <p:cNvSpPr/>
            <p:nvPr/>
          </p:nvSpPr>
          <p:spPr>
            <a:xfrm>
              <a:off x="3108000" y="1886750"/>
              <a:ext cx="84175" cy="44975"/>
            </a:xfrm>
            <a:custGeom>
              <a:avLst/>
              <a:gdLst/>
              <a:ahLst/>
              <a:cxnLst/>
              <a:rect l="l" t="t" r="r" b="b"/>
              <a:pathLst>
                <a:path w="3367" h="1799" extrusionOk="0">
                  <a:moveTo>
                    <a:pt x="3118" y="0"/>
                  </a:moveTo>
                  <a:lnTo>
                    <a:pt x="1" y="617"/>
                  </a:lnTo>
                  <a:cubicBezTo>
                    <a:pt x="1" y="617"/>
                    <a:pt x="19" y="1749"/>
                    <a:pt x="1" y="1797"/>
                  </a:cubicBezTo>
                  <a:cubicBezTo>
                    <a:pt x="0" y="1798"/>
                    <a:pt x="2" y="1799"/>
                    <a:pt x="6" y="1799"/>
                  </a:cubicBezTo>
                  <a:cubicBezTo>
                    <a:pt x="147" y="1799"/>
                    <a:pt x="3367" y="933"/>
                    <a:pt x="3367" y="933"/>
                  </a:cubicBezTo>
                  <a:lnTo>
                    <a:pt x="311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880;p32">
              <a:extLst>
                <a:ext uri="{FF2B5EF4-FFF2-40B4-BE49-F238E27FC236}">
                  <a16:creationId xmlns:a16="http://schemas.microsoft.com/office/drawing/2014/main" xmlns="" id="{10D81283-92BF-43AF-A3B4-4B1F5AEDCE49}"/>
                </a:ext>
              </a:extLst>
            </p:cNvPr>
            <p:cNvSpPr/>
            <p:nvPr/>
          </p:nvSpPr>
          <p:spPr>
            <a:xfrm>
              <a:off x="3139350" y="1890875"/>
              <a:ext cx="33075" cy="32000"/>
            </a:xfrm>
            <a:custGeom>
              <a:avLst/>
              <a:gdLst/>
              <a:ahLst/>
              <a:cxnLst/>
              <a:rect l="l" t="t" r="r" b="b"/>
              <a:pathLst>
                <a:path w="1323" h="1280" extrusionOk="0">
                  <a:moveTo>
                    <a:pt x="1030" y="0"/>
                  </a:moveTo>
                  <a:lnTo>
                    <a:pt x="1" y="204"/>
                  </a:lnTo>
                  <a:cubicBezTo>
                    <a:pt x="1" y="204"/>
                    <a:pt x="143" y="1280"/>
                    <a:pt x="182" y="1280"/>
                  </a:cubicBezTo>
                  <a:cubicBezTo>
                    <a:pt x="182" y="1280"/>
                    <a:pt x="182" y="1280"/>
                    <a:pt x="182" y="1280"/>
                  </a:cubicBezTo>
                  <a:cubicBezTo>
                    <a:pt x="221" y="1271"/>
                    <a:pt x="1323" y="979"/>
                    <a:pt x="1323" y="979"/>
                  </a:cubicBezTo>
                  <a:lnTo>
                    <a:pt x="1215" y="734"/>
                  </a:lnTo>
                  <a:lnTo>
                    <a:pt x="318" y="999"/>
                  </a:lnTo>
                  <a:lnTo>
                    <a:pt x="226" y="401"/>
                  </a:lnTo>
                  <a:lnTo>
                    <a:pt x="1050" y="226"/>
                  </a:lnTo>
                  <a:lnTo>
                    <a:pt x="10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881;p32">
              <a:extLst>
                <a:ext uri="{FF2B5EF4-FFF2-40B4-BE49-F238E27FC236}">
                  <a16:creationId xmlns:a16="http://schemas.microsoft.com/office/drawing/2014/main" xmlns="" id="{019718EB-84F5-4A34-8126-1636C32D8F46}"/>
                </a:ext>
              </a:extLst>
            </p:cNvPr>
            <p:cNvSpPr/>
            <p:nvPr/>
          </p:nvSpPr>
          <p:spPr>
            <a:xfrm>
              <a:off x="3174750" y="1900400"/>
              <a:ext cx="59250" cy="60350"/>
            </a:xfrm>
            <a:custGeom>
              <a:avLst/>
              <a:gdLst/>
              <a:ahLst/>
              <a:cxnLst/>
              <a:rect l="l" t="t" r="r" b="b"/>
              <a:pathLst>
                <a:path w="2370" h="2414" extrusionOk="0">
                  <a:moveTo>
                    <a:pt x="1294" y="0"/>
                  </a:moveTo>
                  <a:lnTo>
                    <a:pt x="917" y="1207"/>
                  </a:lnTo>
                  <a:cubicBezTo>
                    <a:pt x="917" y="1207"/>
                    <a:pt x="727" y="1010"/>
                    <a:pt x="458" y="1010"/>
                  </a:cubicBezTo>
                  <a:cubicBezTo>
                    <a:pt x="418" y="1010"/>
                    <a:pt x="376" y="1015"/>
                    <a:pt x="333" y="1025"/>
                  </a:cubicBezTo>
                  <a:cubicBezTo>
                    <a:pt x="1" y="1101"/>
                    <a:pt x="64" y="1447"/>
                    <a:pt x="64" y="1447"/>
                  </a:cubicBezTo>
                  <a:cubicBezTo>
                    <a:pt x="64" y="1447"/>
                    <a:pt x="628" y="1755"/>
                    <a:pt x="782" y="1806"/>
                  </a:cubicBezTo>
                  <a:cubicBezTo>
                    <a:pt x="935" y="1857"/>
                    <a:pt x="1239" y="2414"/>
                    <a:pt x="1239" y="2414"/>
                  </a:cubicBezTo>
                  <a:lnTo>
                    <a:pt x="2369" y="899"/>
                  </a:lnTo>
                  <a:lnTo>
                    <a:pt x="129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882;p32">
              <a:extLst>
                <a:ext uri="{FF2B5EF4-FFF2-40B4-BE49-F238E27FC236}">
                  <a16:creationId xmlns:a16="http://schemas.microsoft.com/office/drawing/2014/main" xmlns="" id="{80C4353D-2DF6-4EF3-9C84-6CA9AE4EDC71}"/>
                </a:ext>
              </a:extLst>
            </p:cNvPr>
            <p:cNvSpPr/>
            <p:nvPr/>
          </p:nvSpPr>
          <p:spPr>
            <a:xfrm>
              <a:off x="3064275" y="1916375"/>
              <a:ext cx="58950" cy="49050"/>
            </a:xfrm>
            <a:custGeom>
              <a:avLst/>
              <a:gdLst/>
              <a:ahLst/>
              <a:cxnLst/>
              <a:rect l="l" t="t" r="r" b="b"/>
              <a:pathLst>
                <a:path w="2358" h="1962" extrusionOk="0">
                  <a:moveTo>
                    <a:pt x="641" y="1"/>
                  </a:moveTo>
                  <a:lnTo>
                    <a:pt x="399" y="344"/>
                  </a:lnTo>
                  <a:lnTo>
                    <a:pt x="1" y="974"/>
                  </a:lnTo>
                  <a:lnTo>
                    <a:pt x="1750" y="1961"/>
                  </a:lnTo>
                  <a:cubicBezTo>
                    <a:pt x="1750" y="1961"/>
                    <a:pt x="1832" y="1590"/>
                    <a:pt x="1948" y="1576"/>
                  </a:cubicBezTo>
                  <a:cubicBezTo>
                    <a:pt x="2063" y="1564"/>
                    <a:pt x="2357" y="1462"/>
                    <a:pt x="2357" y="1462"/>
                  </a:cubicBezTo>
                  <a:cubicBezTo>
                    <a:pt x="2357" y="1462"/>
                    <a:pt x="2191" y="1051"/>
                    <a:pt x="2038" y="988"/>
                  </a:cubicBezTo>
                  <a:cubicBezTo>
                    <a:pt x="2007" y="975"/>
                    <a:pt x="1978" y="969"/>
                    <a:pt x="1952" y="969"/>
                  </a:cubicBezTo>
                  <a:cubicBezTo>
                    <a:pt x="1851" y="969"/>
                    <a:pt x="1794" y="1051"/>
                    <a:pt x="1794" y="1051"/>
                  </a:cubicBezTo>
                  <a:lnTo>
                    <a:pt x="64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883;p32">
              <a:extLst>
                <a:ext uri="{FF2B5EF4-FFF2-40B4-BE49-F238E27FC236}">
                  <a16:creationId xmlns:a16="http://schemas.microsoft.com/office/drawing/2014/main" xmlns="" id="{F902D7AE-7550-48DC-B8AC-2E793D445041}"/>
                </a:ext>
              </a:extLst>
            </p:cNvPr>
            <p:cNvSpPr/>
            <p:nvPr/>
          </p:nvSpPr>
          <p:spPr>
            <a:xfrm>
              <a:off x="3026250" y="2127500"/>
              <a:ext cx="84125" cy="27575"/>
            </a:xfrm>
            <a:custGeom>
              <a:avLst/>
              <a:gdLst/>
              <a:ahLst/>
              <a:cxnLst/>
              <a:rect l="l" t="t" r="r" b="b"/>
              <a:pathLst>
                <a:path w="3365" h="1103" extrusionOk="0">
                  <a:moveTo>
                    <a:pt x="2175" y="1"/>
                  </a:moveTo>
                  <a:cubicBezTo>
                    <a:pt x="2062" y="1"/>
                    <a:pt x="1958" y="17"/>
                    <a:pt x="1871" y="57"/>
                  </a:cubicBezTo>
                  <a:cubicBezTo>
                    <a:pt x="1489" y="233"/>
                    <a:pt x="1069" y="730"/>
                    <a:pt x="751" y="768"/>
                  </a:cubicBezTo>
                  <a:cubicBezTo>
                    <a:pt x="669" y="778"/>
                    <a:pt x="583" y="782"/>
                    <a:pt x="500" y="782"/>
                  </a:cubicBezTo>
                  <a:cubicBezTo>
                    <a:pt x="263" y="782"/>
                    <a:pt x="51" y="749"/>
                    <a:pt x="14" y="730"/>
                  </a:cubicBezTo>
                  <a:cubicBezTo>
                    <a:pt x="12" y="729"/>
                    <a:pt x="11" y="729"/>
                    <a:pt x="11" y="729"/>
                  </a:cubicBezTo>
                  <a:lnTo>
                    <a:pt x="11" y="729"/>
                  </a:lnTo>
                  <a:cubicBezTo>
                    <a:pt x="1" y="729"/>
                    <a:pt x="530" y="1062"/>
                    <a:pt x="738" y="1099"/>
                  </a:cubicBezTo>
                  <a:cubicBezTo>
                    <a:pt x="749" y="1101"/>
                    <a:pt x="771" y="1102"/>
                    <a:pt x="803" y="1102"/>
                  </a:cubicBezTo>
                  <a:cubicBezTo>
                    <a:pt x="1103" y="1102"/>
                    <a:pt x="2284" y="1018"/>
                    <a:pt x="3364" y="936"/>
                  </a:cubicBezTo>
                  <a:cubicBezTo>
                    <a:pt x="3248" y="573"/>
                    <a:pt x="3022" y="264"/>
                    <a:pt x="2700" y="78"/>
                  </a:cubicBezTo>
                  <a:cubicBezTo>
                    <a:pt x="2523" y="35"/>
                    <a:pt x="2340" y="1"/>
                    <a:pt x="21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884;p32">
              <a:extLst>
                <a:ext uri="{FF2B5EF4-FFF2-40B4-BE49-F238E27FC236}">
                  <a16:creationId xmlns:a16="http://schemas.microsoft.com/office/drawing/2014/main" xmlns="" id="{BCF862D8-A10E-45BF-ACA0-3B63925CF65B}"/>
                </a:ext>
              </a:extLst>
            </p:cNvPr>
            <p:cNvSpPr/>
            <p:nvPr/>
          </p:nvSpPr>
          <p:spPr>
            <a:xfrm>
              <a:off x="3093725" y="2125075"/>
              <a:ext cx="44050" cy="25825"/>
            </a:xfrm>
            <a:custGeom>
              <a:avLst/>
              <a:gdLst/>
              <a:ahLst/>
              <a:cxnLst/>
              <a:rect l="l" t="t" r="r" b="b"/>
              <a:pathLst>
                <a:path w="1762" h="1033" extrusionOk="0">
                  <a:moveTo>
                    <a:pt x="1204" y="1"/>
                  </a:moveTo>
                  <a:cubicBezTo>
                    <a:pt x="1183" y="146"/>
                    <a:pt x="996" y="341"/>
                    <a:pt x="721" y="341"/>
                  </a:cubicBezTo>
                  <a:cubicBezTo>
                    <a:pt x="685" y="341"/>
                    <a:pt x="648" y="338"/>
                    <a:pt x="609" y="330"/>
                  </a:cubicBezTo>
                  <a:cubicBezTo>
                    <a:pt x="457" y="303"/>
                    <a:pt x="235" y="231"/>
                    <a:pt x="1" y="174"/>
                  </a:cubicBezTo>
                  <a:lnTo>
                    <a:pt x="1" y="174"/>
                  </a:lnTo>
                  <a:cubicBezTo>
                    <a:pt x="323" y="361"/>
                    <a:pt x="549" y="670"/>
                    <a:pt x="665" y="1033"/>
                  </a:cubicBezTo>
                  <a:cubicBezTo>
                    <a:pt x="1061" y="1002"/>
                    <a:pt x="1442" y="972"/>
                    <a:pt x="1761" y="948"/>
                  </a:cubicBezTo>
                  <a:cubicBezTo>
                    <a:pt x="1670" y="588"/>
                    <a:pt x="1478" y="260"/>
                    <a:pt x="12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885;p32">
              <a:extLst>
                <a:ext uri="{FF2B5EF4-FFF2-40B4-BE49-F238E27FC236}">
                  <a16:creationId xmlns:a16="http://schemas.microsoft.com/office/drawing/2014/main" xmlns="" id="{A3469F67-FD67-4329-997D-20F6605ACE2F}"/>
                </a:ext>
              </a:extLst>
            </p:cNvPr>
            <p:cNvSpPr/>
            <p:nvPr/>
          </p:nvSpPr>
          <p:spPr>
            <a:xfrm>
              <a:off x="3112100" y="2052550"/>
              <a:ext cx="47225" cy="96225"/>
            </a:xfrm>
            <a:custGeom>
              <a:avLst/>
              <a:gdLst/>
              <a:ahLst/>
              <a:cxnLst/>
              <a:rect l="l" t="t" r="r" b="b"/>
              <a:pathLst>
                <a:path w="1889" h="3849" extrusionOk="0">
                  <a:moveTo>
                    <a:pt x="1821" y="1"/>
                  </a:moveTo>
                  <a:lnTo>
                    <a:pt x="1" y="128"/>
                  </a:lnTo>
                  <a:cubicBezTo>
                    <a:pt x="1" y="128"/>
                    <a:pt x="485" y="2723"/>
                    <a:pt x="472" y="2888"/>
                  </a:cubicBezTo>
                  <a:cubicBezTo>
                    <a:pt x="472" y="2893"/>
                    <a:pt x="470" y="2897"/>
                    <a:pt x="469" y="2902"/>
                  </a:cubicBezTo>
                  <a:cubicBezTo>
                    <a:pt x="743" y="3161"/>
                    <a:pt x="935" y="3489"/>
                    <a:pt x="1026" y="3849"/>
                  </a:cubicBezTo>
                  <a:cubicBezTo>
                    <a:pt x="1536" y="3809"/>
                    <a:pt x="1888" y="3780"/>
                    <a:pt x="1888" y="3780"/>
                  </a:cubicBezTo>
                  <a:lnTo>
                    <a:pt x="18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886;p32">
              <a:extLst>
                <a:ext uri="{FF2B5EF4-FFF2-40B4-BE49-F238E27FC236}">
                  <a16:creationId xmlns:a16="http://schemas.microsoft.com/office/drawing/2014/main" xmlns="" id="{016356D0-8661-4C25-B805-C8EEFB0BB4C8}"/>
                </a:ext>
              </a:extLst>
            </p:cNvPr>
            <p:cNvSpPr/>
            <p:nvPr/>
          </p:nvSpPr>
          <p:spPr>
            <a:xfrm>
              <a:off x="3196200" y="2126325"/>
              <a:ext cx="36075" cy="23075"/>
            </a:xfrm>
            <a:custGeom>
              <a:avLst/>
              <a:gdLst/>
              <a:ahLst/>
              <a:cxnLst/>
              <a:rect l="l" t="t" r="r" b="b"/>
              <a:pathLst>
                <a:path w="1443" h="923" extrusionOk="0">
                  <a:moveTo>
                    <a:pt x="339" y="1"/>
                  </a:moveTo>
                  <a:cubicBezTo>
                    <a:pt x="301" y="1"/>
                    <a:pt x="268" y="5"/>
                    <a:pt x="236" y="11"/>
                  </a:cubicBezTo>
                  <a:cubicBezTo>
                    <a:pt x="118" y="260"/>
                    <a:pt x="44" y="527"/>
                    <a:pt x="1" y="813"/>
                  </a:cubicBezTo>
                  <a:cubicBezTo>
                    <a:pt x="321" y="846"/>
                    <a:pt x="688" y="885"/>
                    <a:pt x="1048" y="922"/>
                  </a:cubicBezTo>
                  <a:cubicBezTo>
                    <a:pt x="1145" y="615"/>
                    <a:pt x="1272" y="319"/>
                    <a:pt x="1443" y="48"/>
                  </a:cubicBezTo>
                  <a:lnTo>
                    <a:pt x="1443" y="48"/>
                  </a:lnTo>
                  <a:cubicBezTo>
                    <a:pt x="1146" y="209"/>
                    <a:pt x="861" y="447"/>
                    <a:pt x="734" y="447"/>
                  </a:cubicBezTo>
                  <a:cubicBezTo>
                    <a:pt x="730" y="447"/>
                    <a:pt x="725" y="447"/>
                    <a:pt x="721" y="446"/>
                  </a:cubicBezTo>
                  <a:cubicBezTo>
                    <a:pt x="555" y="421"/>
                    <a:pt x="543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887;p32">
              <a:extLst>
                <a:ext uri="{FF2B5EF4-FFF2-40B4-BE49-F238E27FC236}">
                  <a16:creationId xmlns:a16="http://schemas.microsoft.com/office/drawing/2014/main" xmlns="" id="{DF93EDCA-3094-456F-8FAE-B2D9FF0CEA9F}"/>
                </a:ext>
              </a:extLst>
            </p:cNvPr>
            <p:cNvSpPr/>
            <p:nvPr/>
          </p:nvSpPr>
          <p:spPr>
            <a:xfrm>
              <a:off x="3172550" y="2047125"/>
              <a:ext cx="29550" cy="99525"/>
            </a:xfrm>
            <a:custGeom>
              <a:avLst/>
              <a:gdLst/>
              <a:ahLst/>
              <a:cxnLst/>
              <a:rect l="l" t="t" r="r" b="b"/>
              <a:pathLst>
                <a:path w="1182" h="3981" extrusionOk="0">
                  <a:moveTo>
                    <a:pt x="1" y="1"/>
                  </a:moveTo>
                  <a:lnTo>
                    <a:pt x="1" y="3881"/>
                  </a:lnTo>
                  <a:cubicBezTo>
                    <a:pt x="1" y="3881"/>
                    <a:pt x="406" y="3924"/>
                    <a:pt x="947" y="3981"/>
                  </a:cubicBezTo>
                  <a:cubicBezTo>
                    <a:pt x="990" y="3695"/>
                    <a:pt x="1064" y="3428"/>
                    <a:pt x="1182" y="3179"/>
                  </a:cubicBezTo>
                  <a:lnTo>
                    <a:pt x="1182" y="3179"/>
                  </a:lnTo>
                  <a:cubicBezTo>
                    <a:pt x="1044" y="3205"/>
                    <a:pt x="967" y="3272"/>
                    <a:pt x="967" y="3272"/>
                  </a:cubicBezTo>
                  <a:lnTo>
                    <a:pt x="1171" y="33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888;p32">
              <a:extLst>
                <a:ext uri="{FF2B5EF4-FFF2-40B4-BE49-F238E27FC236}">
                  <a16:creationId xmlns:a16="http://schemas.microsoft.com/office/drawing/2014/main" xmlns="" id="{777CBFBA-0998-460D-91AD-8D2A674655BC}"/>
                </a:ext>
              </a:extLst>
            </p:cNvPr>
            <p:cNvSpPr/>
            <p:nvPr/>
          </p:nvSpPr>
          <p:spPr>
            <a:xfrm>
              <a:off x="3222375" y="2124025"/>
              <a:ext cx="57700" cy="29375"/>
            </a:xfrm>
            <a:custGeom>
              <a:avLst/>
              <a:gdLst/>
              <a:ahLst/>
              <a:cxnLst/>
              <a:rect l="l" t="t" r="r" b="b"/>
              <a:pathLst>
                <a:path w="2308" h="1175" extrusionOk="0">
                  <a:moveTo>
                    <a:pt x="799" y="1"/>
                  </a:moveTo>
                  <a:cubicBezTo>
                    <a:pt x="784" y="1"/>
                    <a:pt x="770" y="2"/>
                    <a:pt x="755" y="4"/>
                  </a:cubicBezTo>
                  <a:cubicBezTo>
                    <a:pt x="639" y="22"/>
                    <a:pt x="517" y="75"/>
                    <a:pt x="396" y="140"/>
                  </a:cubicBezTo>
                  <a:cubicBezTo>
                    <a:pt x="225" y="411"/>
                    <a:pt x="98" y="707"/>
                    <a:pt x="1" y="1014"/>
                  </a:cubicBezTo>
                  <a:cubicBezTo>
                    <a:pt x="808" y="1098"/>
                    <a:pt x="1570" y="1174"/>
                    <a:pt x="1652" y="1174"/>
                  </a:cubicBezTo>
                  <a:cubicBezTo>
                    <a:pt x="1655" y="1174"/>
                    <a:pt x="1657" y="1174"/>
                    <a:pt x="1658" y="1174"/>
                  </a:cubicBezTo>
                  <a:cubicBezTo>
                    <a:pt x="1721" y="1162"/>
                    <a:pt x="2307" y="703"/>
                    <a:pt x="2307" y="703"/>
                  </a:cubicBezTo>
                  <a:lnTo>
                    <a:pt x="2307" y="703"/>
                  </a:lnTo>
                  <a:cubicBezTo>
                    <a:pt x="2307" y="703"/>
                    <a:pt x="1951" y="805"/>
                    <a:pt x="1786" y="805"/>
                  </a:cubicBezTo>
                  <a:cubicBezTo>
                    <a:pt x="1626" y="805"/>
                    <a:pt x="1195" y="1"/>
                    <a:pt x="7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889;p32">
              <a:extLst>
                <a:ext uri="{FF2B5EF4-FFF2-40B4-BE49-F238E27FC236}">
                  <a16:creationId xmlns:a16="http://schemas.microsoft.com/office/drawing/2014/main" xmlns="" id="{EBEB1C07-FF74-4B3C-8255-A421BFCE50DC}"/>
                </a:ext>
              </a:extLst>
            </p:cNvPr>
            <p:cNvSpPr/>
            <p:nvPr/>
          </p:nvSpPr>
          <p:spPr>
            <a:xfrm>
              <a:off x="3098275" y="2117675"/>
              <a:ext cx="24000" cy="19025"/>
            </a:xfrm>
            <a:custGeom>
              <a:avLst/>
              <a:gdLst/>
              <a:ahLst/>
              <a:cxnLst/>
              <a:rect l="l" t="t" r="r" b="b"/>
              <a:pathLst>
                <a:path w="960" h="761" extrusionOk="0">
                  <a:moveTo>
                    <a:pt x="492" y="1"/>
                  </a:moveTo>
                  <a:cubicBezTo>
                    <a:pt x="488" y="1"/>
                    <a:pt x="485" y="1"/>
                    <a:pt x="481" y="1"/>
                  </a:cubicBezTo>
                  <a:cubicBezTo>
                    <a:pt x="1" y="10"/>
                    <a:pt x="54" y="722"/>
                    <a:pt x="481" y="757"/>
                  </a:cubicBezTo>
                  <a:cubicBezTo>
                    <a:pt x="507" y="760"/>
                    <a:pt x="531" y="761"/>
                    <a:pt x="554" y="761"/>
                  </a:cubicBezTo>
                  <a:cubicBezTo>
                    <a:pt x="904" y="761"/>
                    <a:pt x="875" y="522"/>
                    <a:pt x="875" y="522"/>
                  </a:cubicBezTo>
                  <a:cubicBezTo>
                    <a:pt x="875" y="522"/>
                    <a:pt x="960" y="1"/>
                    <a:pt x="4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890;p32">
              <a:extLst>
                <a:ext uri="{FF2B5EF4-FFF2-40B4-BE49-F238E27FC236}">
                  <a16:creationId xmlns:a16="http://schemas.microsoft.com/office/drawing/2014/main" xmlns="" id="{E0BF351F-B7F7-4398-806F-CB34678BC566}"/>
                </a:ext>
              </a:extLst>
            </p:cNvPr>
            <p:cNvSpPr/>
            <p:nvPr/>
          </p:nvSpPr>
          <p:spPr>
            <a:xfrm>
              <a:off x="3204275" y="2119425"/>
              <a:ext cx="24000" cy="19000"/>
            </a:xfrm>
            <a:custGeom>
              <a:avLst/>
              <a:gdLst/>
              <a:ahLst/>
              <a:cxnLst/>
              <a:rect l="l" t="t" r="r" b="b"/>
              <a:pathLst>
                <a:path w="960" h="760" extrusionOk="0">
                  <a:moveTo>
                    <a:pt x="493" y="0"/>
                  </a:moveTo>
                  <a:cubicBezTo>
                    <a:pt x="489" y="0"/>
                    <a:pt x="485" y="0"/>
                    <a:pt x="481" y="1"/>
                  </a:cubicBezTo>
                  <a:cubicBezTo>
                    <a:pt x="1" y="10"/>
                    <a:pt x="54" y="721"/>
                    <a:pt x="481" y="756"/>
                  </a:cubicBezTo>
                  <a:cubicBezTo>
                    <a:pt x="508" y="758"/>
                    <a:pt x="532" y="759"/>
                    <a:pt x="555" y="759"/>
                  </a:cubicBezTo>
                  <a:cubicBezTo>
                    <a:pt x="904" y="759"/>
                    <a:pt x="875" y="522"/>
                    <a:pt x="875" y="522"/>
                  </a:cubicBezTo>
                  <a:cubicBezTo>
                    <a:pt x="875" y="522"/>
                    <a:pt x="960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891;p32">
              <a:extLst>
                <a:ext uri="{FF2B5EF4-FFF2-40B4-BE49-F238E27FC236}">
                  <a16:creationId xmlns:a16="http://schemas.microsoft.com/office/drawing/2014/main" xmlns="" id="{369D2FB8-B3C2-4FD8-8C54-F4987E8A507B}"/>
                </a:ext>
              </a:extLst>
            </p:cNvPr>
            <p:cNvSpPr/>
            <p:nvPr/>
          </p:nvSpPr>
          <p:spPr>
            <a:xfrm>
              <a:off x="3218950" y="1507625"/>
              <a:ext cx="45200" cy="148500"/>
            </a:xfrm>
            <a:custGeom>
              <a:avLst/>
              <a:gdLst/>
              <a:ahLst/>
              <a:cxnLst/>
              <a:rect l="l" t="t" r="r" b="b"/>
              <a:pathLst>
                <a:path w="1808" h="5940" extrusionOk="0">
                  <a:moveTo>
                    <a:pt x="1793" y="1"/>
                  </a:moveTo>
                  <a:cubicBezTo>
                    <a:pt x="1793" y="1"/>
                    <a:pt x="1050" y="854"/>
                    <a:pt x="664" y="2025"/>
                  </a:cubicBezTo>
                  <a:cubicBezTo>
                    <a:pt x="279" y="3195"/>
                    <a:pt x="1" y="4211"/>
                    <a:pt x="1" y="4211"/>
                  </a:cubicBezTo>
                  <a:cubicBezTo>
                    <a:pt x="1" y="4211"/>
                    <a:pt x="616" y="5282"/>
                    <a:pt x="757" y="5939"/>
                  </a:cubicBezTo>
                  <a:cubicBezTo>
                    <a:pt x="757" y="5939"/>
                    <a:pt x="1807" y="4893"/>
                    <a:pt x="1793" y="4043"/>
                  </a:cubicBezTo>
                  <a:cubicBezTo>
                    <a:pt x="1780" y="3195"/>
                    <a:pt x="954" y="2969"/>
                    <a:pt x="954" y="2969"/>
                  </a:cubicBezTo>
                  <a:cubicBezTo>
                    <a:pt x="954" y="2969"/>
                    <a:pt x="1793" y="83"/>
                    <a:pt x="1793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892;p32">
              <a:extLst>
                <a:ext uri="{FF2B5EF4-FFF2-40B4-BE49-F238E27FC236}">
                  <a16:creationId xmlns:a16="http://schemas.microsoft.com/office/drawing/2014/main" xmlns="" id="{15531BD4-C3DB-401E-99B1-90D657F7A423}"/>
                </a:ext>
              </a:extLst>
            </p:cNvPr>
            <p:cNvSpPr/>
            <p:nvPr/>
          </p:nvSpPr>
          <p:spPr>
            <a:xfrm>
              <a:off x="2919175" y="1564675"/>
              <a:ext cx="81075" cy="146225"/>
            </a:xfrm>
            <a:custGeom>
              <a:avLst/>
              <a:gdLst/>
              <a:ahLst/>
              <a:cxnLst/>
              <a:rect l="l" t="t" r="r" b="b"/>
              <a:pathLst>
                <a:path w="3243" h="5849" extrusionOk="0">
                  <a:moveTo>
                    <a:pt x="0" y="1"/>
                  </a:moveTo>
                  <a:lnTo>
                    <a:pt x="0" y="1"/>
                  </a:lnTo>
                  <a:cubicBezTo>
                    <a:pt x="667" y="871"/>
                    <a:pt x="1870" y="4074"/>
                    <a:pt x="1870" y="4074"/>
                  </a:cubicBezTo>
                  <a:cubicBezTo>
                    <a:pt x="1870" y="4074"/>
                    <a:pt x="1074" y="4518"/>
                    <a:pt x="1455" y="5258"/>
                  </a:cubicBezTo>
                  <a:cubicBezTo>
                    <a:pt x="1718" y="5769"/>
                    <a:pt x="2470" y="5848"/>
                    <a:pt x="2910" y="5848"/>
                  </a:cubicBezTo>
                  <a:cubicBezTo>
                    <a:pt x="3108" y="5848"/>
                    <a:pt x="3242" y="5832"/>
                    <a:pt x="3242" y="5832"/>
                  </a:cubicBezTo>
                  <a:cubicBezTo>
                    <a:pt x="3242" y="5832"/>
                    <a:pt x="3121" y="5584"/>
                    <a:pt x="2912" y="5027"/>
                  </a:cubicBezTo>
                  <a:cubicBezTo>
                    <a:pt x="2703" y="4471"/>
                    <a:pt x="2670" y="3657"/>
                    <a:pt x="2670" y="3657"/>
                  </a:cubicBezTo>
                  <a:cubicBezTo>
                    <a:pt x="2670" y="3657"/>
                    <a:pt x="2425" y="3241"/>
                    <a:pt x="1870" y="2277"/>
                  </a:cubicBezTo>
                  <a:cubicBezTo>
                    <a:pt x="1315" y="1315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9" name="Звезда: 4 точки 68">
            <a:hlinkClick r:id="rId3" action="ppaction://hlinksldjump"/>
            <a:extLst>
              <a:ext uri="{FF2B5EF4-FFF2-40B4-BE49-F238E27FC236}">
                <a16:creationId xmlns:a16="http://schemas.microsoft.com/office/drawing/2014/main" xmlns="" id="{D9979D52-A5D4-45C6-8ED2-DEFDE8FB1B37}"/>
              </a:ext>
            </a:extLst>
          </p:cNvPr>
          <p:cNvSpPr/>
          <p:nvPr/>
        </p:nvSpPr>
        <p:spPr>
          <a:xfrm>
            <a:off x="231782" y="3800308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4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910106" y="1214197"/>
            <a:ext cx="5497566" cy="115231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8. </a:t>
            </a:r>
            <a:r>
              <a:rPr lang="ru-RU" sz="2800" dirty="0" smtClean="0">
                <a:latin typeface="Gabriola" panose="04040605051002020D02" pitchFamily="82" charset="0"/>
              </a:rPr>
              <a:t> Спишите. Вставьте пропущенные буквы. Каким правилом вы воспользовались, чтобы заполнить пропуски?</a:t>
            </a: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588126" y="2779024"/>
            <a:ext cx="4854401" cy="17753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ru-RU" sz="2400" dirty="0" smtClean="0">
                <a:latin typeface="Gabriola" panose="04040605051002020D02" pitchFamily="82" charset="0"/>
              </a:rPr>
              <a:t>Вдоль дорог.., помогать подруг.., стоять на </a:t>
            </a:r>
            <a:r>
              <a:rPr lang="ru-RU" sz="2400" dirty="0" err="1" smtClean="0">
                <a:latin typeface="Gabriola" panose="04040605051002020D02" pitchFamily="82" charset="0"/>
              </a:rPr>
              <a:t>опушк</a:t>
            </a:r>
            <a:r>
              <a:rPr lang="ru-RU" sz="2400" dirty="0" smtClean="0">
                <a:latin typeface="Gabriola" panose="04040605051002020D02" pitchFamily="82" charset="0"/>
              </a:rPr>
              <a:t>..,  обрадоваться </a:t>
            </a:r>
            <a:r>
              <a:rPr lang="ru-RU" sz="2400" dirty="0" err="1" smtClean="0">
                <a:latin typeface="Gabriola" panose="04040605051002020D02" pitchFamily="82" charset="0"/>
              </a:rPr>
              <a:t>новост</a:t>
            </a:r>
            <a:r>
              <a:rPr lang="ru-RU" sz="2400" dirty="0" smtClean="0">
                <a:latin typeface="Gabriola" panose="04040605051002020D02" pitchFamily="82" charset="0"/>
              </a:rPr>
              <a:t>.., вспомнить о </a:t>
            </a:r>
            <a:r>
              <a:rPr lang="ru-RU" sz="2400" dirty="0" err="1" smtClean="0">
                <a:latin typeface="Gabriola" panose="04040605051002020D02" pitchFamily="82" charset="0"/>
              </a:rPr>
              <a:t>совест</a:t>
            </a:r>
            <a:r>
              <a:rPr lang="ru-RU" sz="2400" dirty="0" smtClean="0">
                <a:latin typeface="Gabriola" panose="04040605051002020D02" pitchFamily="82" charset="0"/>
              </a:rPr>
              <a:t>.., говорить о </a:t>
            </a:r>
            <a:r>
              <a:rPr lang="ru-RU" sz="2400" dirty="0" err="1" smtClean="0">
                <a:latin typeface="Gabriola" panose="04040605051002020D02" pitchFamily="82" charset="0"/>
              </a:rPr>
              <a:t>биографи</a:t>
            </a:r>
            <a:r>
              <a:rPr lang="ru-RU" sz="2400" dirty="0" smtClean="0">
                <a:latin typeface="Gabriola" panose="04040605051002020D02" pitchFamily="82" charset="0"/>
              </a:rPr>
              <a:t>..</a:t>
            </a:r>
            <a:endParaRPr lang="ru-RU" sz="2400" dirty="0">
              <a:latin typeface="Gabriola" panose="04040605051002020D02" pitchFamily="82" charset="0"/>
            </a:endParaRP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5" name="Google Shape;1425;p44"/>
          <p:cNvGrpSpPr/>
          <p:nvPr/>
        </p:nvGrpSpPr>
        <p:grpSpPr>
          <a:xfrm>
            <a:off x="6724630" y="2719906"/>
            <a:ext cx="1741601" cy="1949275"/>
            <a:chOff x="2922400" y="3510225"/>
            <a:chExt cx="379475" cy="424725"/>
          </a:xfrm>
        </p:grpSpPr>
        <p:sp>
          <p:nvSpPr>
            <p:cNvPr id="1426" name="Google Shape;1426;p44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4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4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4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4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4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4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4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4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4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44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4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4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4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4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4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4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4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4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4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4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4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4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789776" y="14268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71" name="Google Shape;1471;p44"/>
          <p:cNvGrpSpPr/>
          <p:nvPr/>
        </p:nvGrpSpPr>
        <p:grpSpPr>
          <a:xfrm>
            <a:off x="317150" y="2333411"/>
            <a:ext cx="1741603" cy="2270580"/>
            <a:chOff x="295275" y="2098636"/>
            <a:chExt cx="1741603" cy="2270580"/>
          </a:xfrm>
        </p:grpSpPr>
        <p:sp>
          <p:nvSpPr>
            <p:cNvPr id="1472" name="Google Shape;1472;p44"/>
            <p:cNvSpPr/>
            <p:nvPr/>
          </p:nvSpPr>
          <p:spPr>
            <a:xfrm>
              <a:off x="295275" y="2490883"/>
              <a:ext cx="1741603" cy="1878333"/>
            </a:xfrm>
            <a:custGeom>
              <a:avLst/>
              <a:gdLst/>
              <a:ahLst/>
              <a:cxnLst/>
              <a:rect l="l" t="t" r="r" b="b"/>
              <a:pathLst>
                <a:path w="12037" h="12982" extrusionOk="0">
                  <a:moveTo>
                    <a:pt x="5358" y="0"/>
                  </a:moveTo>
                  <a:cubicBezTo>
                    <a:pt x="5299" y="0"/>
                    <a:pt x="5237" y="40"/>
                    <a:pt x="5166" y="118"/>
                  </a:cubicBezTo>
                  <a:cubicBezTo>
                    <a:pt x="5141" y="146"/>
                    <a:pt x="5115" y="174"/>
                    <a:pt x="5095" y="205"/>
                  </a:cubicBezTo>
                  <a:cubicBezTo>
                    <a:pt x="5038" y="291"/>
                    <a:pt x="4973" y="371"/>
                    <a:pt x="4933" y="465"/>
                  </a:cubicBezTo>
                  <a:cubicBezTo>
                    <a:pt x="4811" y="747"/>
                    <a:pt x="4650" y="1007"/>
                    <a:pt x="4488" y="1266"/>
                  </a:cubicBezTo>
                  <a:cubicBezTo>
                    <a:pt x="4350" y="1485"/>
                    <a:pt x="4252" y="1725"/>
                    <a:pt x="4144" y="1959"/>
                  </a:cubicBezTo>
                  <a:cubicBezTo>
                    <a:pt x="3813" y="2678"/>
                    <a:pt x="3497" y="3401"/>
                    <a:pt x="3190" y="4129"/>
                  </a:cubicBezTo>
                  <a:cubicBezTo>
                    <a:pt x="3124" y="4283"/>
                    <a:pt x="3057" y="4435"/>
                    <a:pt x="2996" y="4591"/>
                  </a:cubicBezTo>
                  <a:cubicBezTo>
                    <a:pt x="2753" y="5211"/>
                    <a:pt x="2508" y="5832"/>
                    <a:pt x="2272" y="6455"/>
                  </a:cubicBezTo>
                  <a:cubicBezTo>
                    <a:pt x="1943" y="7330"/>
                    <a:pt x="1620" y="8209"/>
                    <a:pt x="1297" y="9087"/>
                  </a:cubicBezTo>
                  <a:cubicBezTo>
                    <a:pt x="1131" y="9535"/>
                    <a:pt x="942" y="9975"/>
                    <a:pt x="768" y="10421"/>
                  </a:cubicBezTo>
                  <a:cubicBezTo>
                    <a:pt x="626" y="10781"/>
                    <a:pt x="480" y="11139"/>
                    <a:pt x="300" y="11482"/>
                  </a:cubicBezTo>
                  <a:cubicBezTo>
                    <a:pt x="196" y="11678"/>
                    <a:pt x="117" y="11883"/>
                    <a:pt x="57" y="12096"/>
                  </a:cubicBezTo>
                  <a:cubicBezTo>
                    <a:pt x="1" y="12294"/>
                    <a:pt x="75" y="12548"/>
                    <a:pt x="294" y="12681"/>
                  </a:cubicBezTo>
                  <a:cubicBezTo>
                    <a:pt x="357" y="12720"/>
                    <a:pt x="428" y="12750"/>
                    <a:pt x="497" y="12777"/>
                  </a:cubicBezTo>
                  <a:cubicBezTo>
                    <a:pt x="658" y="12841"/>
                    <a:pt x="827" y="12878"/>
                    <a:pt x="997" y="12902"/>
                  </a:cubicBezTo>
                  <a:cubicBezTo>
                    <a:pt x="1392" y="12960"/>
                    <a:pt x="1789" y="12982"/>
                    <a:pt x="2186" y="12982"/>
                  </a:cubicBezTo>
                  <a:cubicBezTo>
                    <a:pt x="2256" y="12982"/>
                    <a:pt x="2326" y="12981"/>
                    <a:pt x="2395" y="12980"/>
                  </a:cubicBezTo>
                  <a:cubicBezTo>
                    <a:pt x="2659" y="12975"/>
                    <a:pt x="2922" y="12962"/>
                    <a:pt x="3186" y="12953"/>
                  </a:cubicBezTo>
                  <a:cubicBezTo>
                    <a:pt x="3186" y="12953"/>
                    <a:pt x="3186" y="12954"/>
                    <a:pt x="3186" y="12954"/>
                  </a:cubicBezTo>
                  <a:cubicBezTo>
                    <a:pt x="3465" y="12945"/>
                    <a:pt x="3744" y="12936"/>
                    <a:pt x="4024" y="12926"/>
                  </a:cubicBezTo>
                  <a:cubicBezTo>
                    <a:pt x="4120" y="12922"/>
                    <a:pt x="4217" y="12916"/>
                    <a:pt x="4314" y="12907"/>
                  </a:cubicBezTo>
                  <a:cubicBezTo>
                    <a:pt x="4614" y="12881"/>
                    <a:pt x="4912" y="12850"/>
                    <a:pt x="5212" y="12825"/>
                  </a:cubicBezTo>
                  <a:cubicBezTo>
                    <a:pt x="5507" y="12802"/>
                    <a:pt x="5802" y="12792"/>
                    <a:pt x="6097" y="12768"/>
                  </a:cubicBezTo>
                  <a:cubicBezTo>
                    <a:pt x="6494" y="12737"/>
                    <a:pt x="6887" y="12677"/>
                    <a:pt x="7279" y="12614"/>
                  </a:cubicBezTo>
                  <a:cubicBezTo>
                    <a:pt x="7788" y="12532"/>
                    <a:pt x="8297" y="12444"/>
                    <a:pt x="8806" y="12369"/>
                  </a:cubicBezTo>
                  <a:cubicBezTo>
                    <a:pt x="9269" y="12300"/>
                    <a:pt x="9729" y="12215"/>
                    <a:pt x="10193" y="12159"/>
                  </a:cubicBezTo>
                  <a:cubicBezTo>
                    <a:pt x="10523" y="12119"/>
                    <a:pt x="10854" y="12080"/>
                    <a:pt x="11188" y="12069"/>
                  </a:cubicBezTo>
                  <a:cubicBezTo>
                    <a:pt x="11333" y="12065"/>
                    <a:pt x="11478" y="12058"/>
                    <a:pt x="11623" y="12051"/>
                  </a:cubicBezTo>
                  <a:cubicBezTo>
                    <a:pt x="11666" y="12049"/>
                    <a:pt x="11709" y="12046"/>
                    <a:pt x="11752" y="12039"/>
                  </a:cubicBezTo>
                  <a:cubicBezTo>
                    <a:pt x="11959" y="12002"/>
                    <a:pt x="12036" y="11891"/>
                    <a:pt x="11994" y="11684"/>
                  </a:cubicBezTo>
                  <a:cubicBezTo>
                    <a:pt x="11984" y="11632"/>
                    <a:pt x="11970" y="11579"/>
                    <a:pt x="11952" y="11528"/>
                  </a:cubicBezTo>
                  <a:cubicBezTo>
                    <a:pt x="11918" y="11432"/>
                    <a:pt x="11885" y="11336"/>
                    <a:pt x="11843" y="11243"/>
                  </a:cubicBezTo>
                  <a:cubicBezTo>
                    <a:pt x="11564" y="10624"/>
                    <a:pt x="11284" y="10008"/>
                    <a:pt x="11004" y="9391"/>
                  </a:cubicBezTo>
                  <a:cubicBezTo>
                    <a:pt x="10825" y="8994"/>
                    <a:pt x="10610" y="8615"/>
                    <a:pt x="10417" y="8225"/>
                  </a:cubicBezTo>
                  <a:cubicBezTo>
                    <a:pt x="10155" y="7695"/>
                    <a:pt x="9897" y="7162"/>
                    <a:pt x="9659" y="6621"/>
                  </a:cubicBezTo>
                  <a:cubicBezTo>
                    <a:pt x="9406" y="6045"/>
                    <a:pt x="9146" y="5472"/>
                    <a:pt x="8850" y="4916"/>
                  </a:cubicBezTo>
                  <a:cubicBezTo>
                    <a:pt x="8696" y="4627"/>
                    <a:pt x="8524" y="4347"/>
                    <a:pt x="8358" y="4065"/>
                  </a:cubicBezTo>
                  <a:cubicBezTo>
                    <a:pt x="7990" y="3438"/>
                    <a:pt x="7572" y="2846"/>
                    <a:pt x="7138" y="2263"/>
                  </a:cubicBezTo>
                  <a:cubicBezTo>
                    <a:pt x="6708" y="1685"/>
                    <a:pt x="6263" y="1119"/>
                    <a:pt x="5844" y="532"/>
                  </a:cubicBezTo>
                  <a:cubicBezTo>
                    <a:pt x="5747" y="396"/>
                    <a:pt x="5646" y="263"/>
                    <a:pt x="5546" y="130"/>
                  </a:cubicBezTo>
                  <a:cubicBezTo>
                    <a:pt x="5480" y="43"/>
                    <a:pt x="5420" y="0"/>
                    <a:pt x="53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44"/>
            <p:cNvSpPr/>
            <p:nvPr/>
          </p:nvSpPr>
          <p:spPr>
            <a:xfrm>
              <a:off x="879811" y="2098636"/>
              <a:ext cx="359693" cy="333215"/>
            </a:xfrm>
            <a:custGeom>
              <a:avLst/>
              <a:gdLst/>
              <a:ahLst/>
              <a:cxnLst/>
              <a:rect l="l" t="t" r="r" b="b"/>
              <a:pathLst>
                <a:path w="2486" h="2303" extrusionOk="0">
                  <a:moveTo>
                    <a:pt x="1186" y="0"/>
                  </a:moveTo>
                  <a:cubicBezTo>
                    <a:pt x="1151" y="0"/>
                    <a:pt x="1117" y="15"/>
                    <a:pt x="1086" y="45"/>
                  </a:cubicBezTo>
                  <a:cubicBezTo>
                    <a:pt x="1046" y="83"/>
                    <a:pt x="1024" y="131"/>
                    <a:pt x="1002" y="180"/>
                  </a:cubicBezTo>
                  <a:cubicBezTo>
                    <a:pt x="945" y="309"/>
                    <a:pt x="896" y="441"/>
                    <a:pt x="856" y="578"/>
                  </a:cubicBezTo>
                  <a:cubicBezTo>
                    <a:pt x="847" y="610"/>
                    <a:pt x="838" y="643"/>
                    <a:pt x="827" y="676"/>
                  </a:cubicBezTo>
                  <a:cubicBezTo>
                    <a:pt x="814" y="721"/>
                    <a:pt x="783" y="747"/>
                    <a:pt x="736" y="747"/>
                  </a:cubicBezTo>
                  <a:cubicBezTo>
                    <a:pt x="734" y="747"/>
                    <a:pt x="732" y="746"/>
                    <a:pt x="730" y="746"/>
                  </a:cubicBezTo>
                  <a:cubicBezTo>
                    <a:pt x="667" y="744"/>
                    <a:pt x="603" y="744"/>
                    <a:pt x="541" y="735"/>
                  </a:cubicBezTo>
                  <a:cubicBezTo>
                    <a:pt x="507" y="730"/>
                    <a:pt x="474" y="728"/>
                    <a:pt x="440" y="728"/>
                  </a:cubicBezTo>
                  <a:cubicBezTo>
                    <a:pt x="357" y="728"/>
                    <a:pt x="274" y="742"/>
                    <a:pt x="193" y="759"/>
                  </a:cubicBezTo>
                  <a:cubicBezTo>
                    <a:pt x="49" y="789"/>
                    <a:pt x="0" y="908"/>
                    <a:pt x="67" y="1037"/>
                  </a:cubicBezTo>
                  <a:cubicBezTo>
                    <a:pt x="99" y="1099"/>
                    <a:pt x="145" y="1150"/>
                    <a:pt x="198" y="1193"/>
                  </a:cubicBezTo>
                  <a:cubicBezTo>
                    <a:pt x="273" y="1254"/>
                    <a:pt x="350" y="1314"/>
                    <a:pt x="427" y="1373"/>
                  </a:cubicBezTo>
                  <a:cubicBezTo>
                    <a:pt x="470" y="1405"/>
                    <a:pt x="513" y="1436"/>
                    <a:pt x="556" y="1468"/>
                  </a:cubicBezTo>
                  <a:cubicBezTo>
                    <a:pt x="593" y="1495"/>
                    <a:pt x="601" y="1530"/>
                    <a:pt x="587" y="1571"/>
                  </a:cubicBezTo>
                  <a:cubicBezTo>
                    <a:pt x="567" y="1631"/>
                    <a:pt x="548" y="1691"/>
                    <a:pt x="530" y="1752"/>
                  </a:cubicBezTo>
                  <a:cubicBezTo>
                    <a:pt x="497" y="1864"/>
                    <a:pt x="471" y="1978"/>
                    <a:pt x="464" y="2096"/>
                  </a:cubicBezTo>
                  <a:cubicBezTo>
                    <a:pt x="466" y="2125"/>
                    <a:pt x="465" y="2154"/>
                    <a:pt x="470" y="2183"/>
                  </a:cubicBezTo>
                  <a:cubicBezTo>
                    <a:pt x="483" y="2260"/>
                    <a:pt x="529" y="2303"/>
                    <a:pt x="596" y="2303"/>
                  </a:cubicBezTo>
                  <a:cubicBezTo>
                    <a:pt x="613" y="2303"/>
                    <a:pt x="632" y="2300"/>
                    <a:pt x="651" y="2294"/>
                  </a:cubicBezTo>
                  <a:cubicBezTo>
                    <a:pt x="693" y="2282"/>
                    <a:pt x="733" y="2263"/>
                    <a:pt x="772" y="2244"/>
                  </a:cubicBezTo>
                  <a:cubicBezTo>
                    <a:pt x="904" y="2180"/>
                    <a:pt x="1023" y="2095"/>
                    <a:pt x="1142" y="2010"/>
                  </a:cubicBezTo>
                  <a:cubicBezTo>
                    <a:pt x="1236" y="1942"/>
                    <a:pt x="1276" y="1911"/>
                    <a:pt x="1313" y="1911"/>
                  </a:cubicBezTo>
                  <a:cubicBezTo>
                    <a:pt x="1352" y="1911"/>
                    <a:pt x="1388" y="1945"/>
                    <a:pt x="1479" y="2008"/>
                  </a:cubicBezTo>
                  <a:cubicBezTo>
                    <a:pt x="1588" y="2082"/>
                    <a:pt x="1691" y="2163"/>
                    <a:pt x="1812" y="2218"/>
                  </a:cubicBezTo>
                  <a:cubicBezTo>
                    <a:pt x="1856" y="2238"/>
                    <a:pt x="1901" y="2258"/>
                    <a:pt x="1948" y="2270"/>
                  </a:cubicBezTo>
                  <a:cubicBezTo>
                    <a:pt x="1960" y="2272"/>
                    <a:pt x="1971" y="2274"/>
                    <a:pt x="1982" y="2274"/>
                  </a:cubicBezTo>
                  <a:cubicBezTo>
                    <a:pt x="2046" y="2274"/>
                    <a:pt x="2095" y="2229"/>
                    <a:pt x="2105" y="2159"/>
                  </a:cubicBezTo>
                  <a:cubicBezTo>
                    <a:pt x="2111" y="2116"/>
                    <a:pt x="2109" y="2071"/>
                    <a:pt x="2103" y="2028"/>
                  </a:cubicBezTo>
                  <a:cubicBezTo>
                    <a:pt x="2089" y="1937"/>
                    <a:pt x="2071" y="1847"/>
                    <a:pt x="2039" y="1759"/>
                  </a:cubicBezTo>
                  <a:cubicBezTo>
                    <a:pt x="2002" y="1653"/>
                    <a:pt x="1968" y="1547"/>
                    <a:pt x="1930" y="1441"/>
                  </a:cubicBezTo>
                  <a:cubicBezTo>
                    <a:pt x="1915" y="1398"/>
                    <a:pt x="1924" y="1365"/>
                    <a:pt x="1957" y="1337"/>
                  </a:cubicBezTo>
                  <a:cubicBezTo>
                    <a:pt x="1978" y="1318"/>
                    <a:pt x="2002" y="1299"/>
                    <a:pt x="2024" y="1281"/>
                  </a:cubicBezTo>
                  <a:cubicBezTo>
                    <a:pt x="2153" y="1176"/>
                    <a:pt x="2270" y="1059"/>
                    <a:pt x="2383" y="940"/>
                  </a:cubicBezTo>
                  <a:cubicBezTo>
                    <a:pt x="2410" y="912"/>
                    <a:pt x="2434" y="879"/>
                    <a:pt x="2449" y="844"/>
                  </a:cubicBezTo>
                  <a:cubicBezTo>
                    <a:pt x="2486" y="761"/>
                    <a:pt x="2450" y="688"/>
                    <a:pt x="2363" y="662"/>
                  </a:cubicBezTo>
                  <a:cubicBezTo>
                    <a:pt x="2301" y="645"/>
                    <a:pt x="2239" y="639"/>
                    <a:pt x="2176" y="637"/>
                  </a:cubicBezTo>
                  <a:cubicBezTo>
                    <a:pt x="2165" y="637"/>
                    <a:pt x="2154" y="636"/>
                    <a:pt x="2143" y="636"/>
                  </a:cubicBezTo>
                  <a:cubicBezTo>
                    <a:pt x="2012" y="636"/>
                    <a:pt x="1884" y="658"/>
                    <a:pt x="1754" y="671"/>
                  </a:cubicBezTo>
                  <a:cubicBezTo>
                    <a:pt x="1710" y="675"/>
                    <a:pt x="1678" y="678"/>
                    <a:pt x="1653" y="678"/>
                  </a:cubicBezTo>
                  <a:cubicBezTo>
                    <a:pt x="1582" y="678"/>
                    <a:pt x="1571" y="650"/>
                    <a:pt x="1529" y="531"/>
                  </a:cubicBezTo>
                  <a:cubicBezTo>
                    <a:pt x="1483" y="403"/>
                    <a:pt x="1439" y="275"/>
                    <a:pt x="1371" y="155"/>
                  </a:cubicBezTo>
                  <a:cubicBezTo>
                    <a:pt x="1345" y="108"/>
                    <a:pt x="1317" y="62"/>
                    <a:pt x="1272" y="31"/>
                  </a:cubicBezTo>
                  <a:cubicBezTo>
                    <a:pt x="1243" y="11"/>
                    <a:pt x="1214" y="0"/>
                    <a:pt x="11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3658889" y="54025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8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7" name="Google Shape;815;p31">
            <a:hlinkClick r:id="rId3" action="ppaction://hlinksldjump"/>
            <a:extLst>
              <a:ext uri="{FF2B5EF4-FFF2-40B4-BE49-F238E27FC236}">
                <a16:creationId xmlns:a16="http://schemas.microsoft.com/office/drawing/2014/main" xmlns="" id="{CE32C561-AC1D-490B-9248-2752E095499C}"/>
              </a:ext>
            </a:extLst>
          </p:cNvPr>
          <p:cNvSpPr txBox="1">
            <a:spLocks/>
          </p:cNvSpPr>
          <p:nvPr/>
        </p:nvSpPr>
        <p:spPr>
          <a:xfrm>
            <a:off x="2058753" y="4412406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" name="Звезда: 4 точки 57">
            <a:hlinkClick r:id="rId4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47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945263" y="1349053"/>
            <a:ext cx="5497566" cy="88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8.  Спишите. Вставьте пропущенные буквы. Каким правилом вы воспользовались, чтобы заполнить пропуски?</a:t>
            </a: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557854" y="2513864"/>
            <a:ext cx="4854401" cy="17753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ru-RU" sz="2400" dirty="0">
                <a:latin typeface="Gabriola" panose="04040605051002020D02" pitchFamily="82" charset="0"/>
              </a:rPr>
              <a:t>Вдоль дорог.., помогать подруг.., стоять на </a:t>
            </a:r>
            <a:r>
              <a:rPr lang="ru-RU" sz="2400" dirty="0" err="1">
                <a:latin typeface="Gabriola" panose="04040605051002020D02" pitchFamily="82" charset="0"/>
              </a:rPr>
              <a:t>опушк</a:t>
            </a:r>
            <a:r>
              <a:rPr lang="ru-RU" sz="2400" dirty="0">
                <a:latin typeface="Gabriola" panose="04040605051002020D02" pitchFamily="82" charset="0"/>
              </a:rPr>
              <a:t>..,  обрадоваться </a:t>
            </a:r>
            <a:r>
              <a:rPr lang="ru-RU" sz="2400" dirty="0" err="1">
                <a:latin typeface="Gabriola" panose="04040605051002020D02" pitchFamily="82" charset="0"/>
              </a:rPr>
              <a:t>новост</a:t>
            </a:r>
            <a:r>
              <a:rPr lang="ru-RU" sz="2400" dirty="0">
                <a:latin typeface="Gabriola" panose="04040605051002020D02" pitchFamily="82" charset="0"/>
              </a:rPr>
              <a:t>.., вспомнить о </a:t>
            </a:r>
            <a:r>
              <a:rPr lang="ru-RU" sz="2400" dirty="0" err="1">
                <a:latin typeface="Gabriola" panose="04040605051002020D02" pitchFamily="82" charset="0"/>
              </a:rPr>
              <a:t>совест</a:t>
            </a:r>
            <a:r>
              <a:rPr lang="ru-RU" sz="2400" dirty="0">
                <a:latin typeface="Gabriola" panose="04040605051002020D02" pitchFamily="82" charset="0"/>
              </a:rPr>
              <a:t>.., говорить о </a:t>
            </a:r>
            <a:r>
              <a:rPr lang="ru-RU" sz="2400" dirty="0" err="1">
                <a:latin typeface="Gabriola" panose="04040605051002020D02" pitchFamily="82" charset="0"/>
              </a:rPr>
              <a:t>биографи</a:t>
            </a:r>
            <a:r>
              <a:rPr lang="ru-RU" sz="2400" dirty="0">
                <a:latin typeface="Gabriola" panose="04040605051002020D02" pitchFamily="82" charset="0"/>
              </a:rPr>
              <a:t>..</a:t>
            </a:r>
            <a:endParaRPr lang="ru-RU" sz="2400" dirty="0">
              <a:latin typeface="Gabriola" panose="04040605051002020D02" pitchFamily="82" charset="0"/>
            </a:endParaRP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5" name="Google Shape;1425;p44"/>
          <p:cNvGrpSpPr/>
          <p:nvPr/>
        </p:nvGrpSpPr>
        <p:grpSpPr>
          <a:xfrm>
            <a:off x="6724630" y="2719906"/>
            <a:ext cx="1741601" cy="1949275"/>
            <a:chOff x="2922400" y="3510225"/>
            <a:chExt cx="379475" cy="424725"/>
          </a:xfrm>
        </p:grpSpPr>
        <p:sp>
          <p:nvSpPr>
            <p:cNvPr id="1426" name="Google Shape;1426;p44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4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4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4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4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4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4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4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4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4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44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4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4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4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4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4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4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4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4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4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4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4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4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789776" y="14268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71" name="Google Shape;1471;p44"/>
          <p:cNvGrpSpPr/>
          <p:nvPr/>
        </p:nvGrpSpPr>
        <p:grpSpPr>
          <a:xfrm>
            <a:off x="317150" y="2333411"/>
            <a:ext cx="1741603" cy="2270580"/>
            <a:chOff x="295275" y="2098636"/>
            <a:chExt cx="1741603" cy="2270580"/>
          </a:xfrm>
        </p:grpSpPr>
        <p:sp>
          <p:nvSpPr>
            <p:cNvPr id="1472" name="Google Shape;1472;p44"/>
            <p:cNvSpPr/>
            <p:nvPr/>
          </p:nvSpPr>
          <p:spPr>
            <a:xfrm>
              <a:off x="295275" y="2490883"/>
              <a:ext cx="1741603" cy="1878333"/>
            </a:xfrm>
            <a:custGeom>
              <a:avLst/>
              <a:gdLst/>
              <a:ahLst/>
              <a:cxnLst/>
              <a:rect l="l" t="t" r="r" b="b"/>
              <a:pathLst>
                <a:path w="12037" h="12982" extrusionOk="0">
                  <a:moveTo>
                    <a:pt x="5358" y="0"/>
                  </a:moveTo>
                  <a:cubicBezTo>
                    <a:pt x="5299" y="0"/>
                    <a:pt x="5237" y="40"/>
                    <a:pt x="5166" y="118"/>
                  </a:cubicBezTo>
                  <a:cubicBezTo>
                    <a:pt x="5141" y="146"/>
                    <a:pt x="5115" y="174"/>
                    <a:pt x="5095" y="205"/>
                  </a:cubicBezTo>
                  <a:cubicBezTo>
                    <a:pt x="5038" y="291"/>
                    <a:pt x="4973" y="371"/>
                    <a:pt x="4933" y="465"/>
                  </a:cubicBezTo>
                  <a:cubicBezTo>
                    <a:pt x="4811" y="747"/>
                    <a:pt x="4650" y="1007"/>
                    <a:pt x="4488" y="1266"/>
                  </a:cubicBezTo>
                  <a:cubicBezTo>
                    <a:pt x="4350" y="1485"/>
                    <a:pt x="4252" y="1725"/>
                    <a:pt x="4144" y="1959"/>
                  </a:cubicBezTo>
                  <a:cubicBezTo>
                    <a:pt x="3813" y="2678"/>
                    <a:pt x="3497" y="3401"/>
                    <a:pt x="3190" y="4129"/>
                  </a:cubicBezTo>
                  <a:cubicBezTo>
                    <a:pt x="3124" y="4283"/>
                    <a:pt x="3057" y="4435"/>
                    <a:pt x="2996" y="4591"/>
                  </a:cubicBezTo>
                  <a:cubicBezTo>
                    <a:pt x="2753" y="5211"/>
                    <a:pt x="2508" y="5832"/>
                    <a:pt x="2272" y="6455"/>
                  </a:cubicBezTo>
                  <a:cubicBezTo>
                    <a:pt x="1943" y="7330"/>
                    <a:pt x="1620" y="8209"/>
                    <a:pt x="1297" y="9087"/>
                  </a:cubicBezTo>
                  <a:cubicBezTo>
                    <a:pt x="1131" y="9535"/>
                    <a:pt x="942" y="9975"/>
                    <a:pt x="768" y="10421"/>
                  </a:cubicBezTo>
                  <a:cubicBezTo>
                    <a:pt x="626" y="10781"/>
                    <a:pt x="480" y="11139"/>
                    <a:pt x="300" y="11482"/>
                  </a:cubicBezTo>
                  <a:cubicBezTo>
                    <a:pt x="196" y="11678"/>
                    <a:pt x="117" y="11883"/>
                    <a:pt x="57" y="12096"/>
                  </a:cubicBezTo>
                  <a:cubicBezTo>
                    <a:pt x="1" y="12294"/>
                    <a:pt x="75" y="12548"/>
                    <a:pt x="294" y="12681"/>
                  </a:cubicBezTo>
                  <a:cubicBezTo>
                    <a:pt x="357" y="12720"/>
                    <a:pt x="428" y="12750"/>
                    <a:pt x="497" y="12777"/>
                  </a:cubicBezTo>
                  <a:cubicBezTo>
                    <a:pt x="658" y="12841"/>
                    <a:pt x="827" y="12878"/>
                    <a:pt x="997" y="12902"/>
                  </a:cubicBezTo>
                  <a:cubicBezTo>
                    <a:pt x="1392" y="12960"/>
                    <a:pt x="1789" y="12982"/>
                    <a:pt x="2186" y="12982"/>
                  </a:cubicBezTo>
                  <a:cubicBezTo>
                    <a:pt x="2256" y="12982"/>
                    <a:pt x="2326" y="12981"/>
                    <a:pt x="2395" y="12980"/>
                  </a:cubicBezTo>
                  <a:cubicBezTo>
                    <a:pt x="2659" y="12975"/>
                    <a:pt x="2922" y="12962"/>
                    <a:pt x="3186" y="12953"/>
                  </a:cubicBezTo>
                  <a:cubicBezTo>
                    <a:pt x="3186" y="12953"/>
                    <a:pt x="3186" y="12954"/>
                    <a:pt x="3186" y="12954"/>
                  </a:cubicBezTo>
                  <a:cubicBezTo>
                    <a:pt x="3465" y="12945"/>
                    <a:pt x="3744" y="12936"/>
                    <a:pt x="4024" y="12926"/>
                  </a:cubicBezTo>
                  <a:cubicBezTo>
                    <a:pt x="4120" y="12922"/>
                    <a:pt x="4217" y="12916"/>
                    <a:pt x="4314" y="12907"/>
                  </a:cubicBezTo>
                  <a:cubicBezTo>
                    <a:pt x="4614" y="12881"/>
                    <a:pt x="4912" y="12850"/>
                    <a:pt x="5212" y="12825"/>
                  </a:cubicBezTo>
                  <a:cubicBezTo>
                    <a:pt x="5507" y="12802"/>
                    <a:pt x="5802" y="12792"/>
                    <a:pt x="6097" y="12768"/>
                  </a:cubicBezTo>
                  <a:cubicBezTo>
                    <a:pt x="6494" y="12737"/>
                    <a:pt x="6887" y="12677"/>
                    <a:pt x="7279" y="12614"/>
                  </a:cubicBezTo>
                  <a:cubicBezTo>
                    <a:pt x="7788" y="12532"/>
                    <a:pt x="8297" y="12444"/>
                    <a:pt x="8806" y="12369"/>
                  </a:cubicBezTo>
                  <a:cubicBezTo>
                    <a:pt x="9269" y="12300"/>
                    <a:pt x="9729" y="12215"/>
                    <a:pt x="10193" y="12159"/>
                  </a:cubicBezTo>
                  <a:cubicBezTo>
                    <a:pt x="10523" y="12119"/>
                    <a:pt x="10854" y="12080"/>
                    <a:pt x="11188" y="12069"/>
                  </a:cubicBezTo>
                  <a:cubicBezTo>
                    <a:pt x="11333" y="12065"/>
                    <a:pt x="11478" y="12058"/>
                    <a:pt x="11623" y="12051"/>
                  </a:cubicBezTo>
                  <a:cubicBezTo>
                    <a:pt x="11666" y="12049"/>
                    <a:pt x="11709" y="12046"/>
                    <a:pt x="11752" y="12039"/>
                  </a:cubicBezTo>
                  <a:cubicBezTo>
                    <a:pt x="11959" y="12002"/>
                    <a:pt x="12036" y="11891"/>
                    <a:pt x="11994" y="11684"/>
                  </a:cubicBezTo>
                  <a:cubicBezTo>
                    <a:pt x="11984" y="11632"/>
                    <a:pt x="11970" y="11579"/>
                    <a:pt x="11952" y="11528"/>
                  </a:cubicBezTo>
                  <a:cubicBezTo>
                    <a:pt x="11918" y="11432"/>
                    <a:pt x="11885" y="11336"/>
                    <a:pt x="11843" y="11243"/>
                  </a:cubicBezTo>
                  <a:cubicBezTo>
                    <a:pt x="11564" y="10624"/>
                    <a:pt x="11284" y="10008"/>
                    <a:pt x="11004" y="9391"/>
                  </a:cubicBezTo>
                  <a:cubicBezTo>
                    <a:pt x="10825" y="8994"/>
                    <a:pt x="10610" y="8615"/>
                    <a:pt x="10417" y="8225"/>
                  </a:cubicBezTo>
                  <a:cubicBezTo>
                    <a:pt x="10155" y="7695"/>
                    <a:pt x="9897" y="7162"/>
                    <a:pt x="9659" y="6621"/>
                  </a:cubicBezTo>
                  <a:cubicBezTo>
                    <a:pt x="9406" y="6045"/>
                    <a:pt x="9146" y="5472"/>
                    <a:pt x="8850" y="4916"/>
                  </a:cubicBezTo>
                  <a:cubicBezTo>
                    <a:pt x="8696" y="4627"/>
                    <a:pt x="8524" y="4347"/>
                    <a:pt x="8358" y="4065"/>
                  </a:cubicBezTo>
                  <a:cubicBezTo>
                    <a:pt x="7990" y="3438"/>
                    <a:pt x="7572" y="2846"/>
                    <a:pt x="7138" y="2263"/>
                  </a:cubicBezTo>
                  <a:cubicBezTo>
                    <a:pt x="6708" y="1685"/>
                    <a:pt x="6263" y="1119"/>
                    <a:pt x="5844" y="532"/>
                  </a:cubicBezTo>
                  <a:cubicBezTo>
                    <a:pt x="5747" y="396"/>
                    <a:pt x="5646" y="263"/>
                    <a:pt x="5546" y="130"/>
                  </a:cubicBezTo>
                  <a:cubicBezTo>
                    <a:pt x="5480" y="43"/>
                    <a:pt x="5420" y="0"/>
                    <a:pt x="53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44"/>
            <p:cNvSpPr/>
            <p:nvPr/>
          </p:nvSpPr>
          <p:spPr>
            <a:xfrm>
              <a:off x="879811" y="2098636"/>
              <a:ext cx="359693" cy="333215"/>
            </a:xfrm>
            <a:custGeom>
              <a:avLst/>
              <a:gdLst/>
              <a:ahLst/>
              <a:cxnLst/>
              <a:rect l="l" t="t" r="r" b="b"/>
              <a:pathLst>
                <a:path w="2486" h="2303" extrusionOk="0">
                  <a:moveTo>
                    <a:pt x="1186" y="0"/>
                  </a:moveTo>
                  <a:cubicBezTo>
                    <a:pt x="1151" y="0"/>
                    <a:pt x="1117" y="15"/>
                    <a:pt x="1086" y="45"/>
                  </a:cubicBezTo>
                  <a:cubicBezTo>
                    <a:pt x="1046" y="83"/>
                    <a:pt x="1024" y="131"/>
                    <a:pt x="1002" y="180"/>
                  </a:cubicBezTo>
                  <a:cubicBezTo>
                    <a:pt x="945" y="309"/>
                    <a:pt x="896" y="441"/>
                    <a:pt x="856" y="578"/>
                  </a:cubicBezTo>
                  <a:cubicBezTo>
                    <a:pt x="847" y="610"/>
                    <a:pt x="838" y="643"/>
                    <a:pt x="827" y="676"/>
                  </a:cubicBezTo>
                  <a:cubicBezTo>
                    <a:pt x="814" y="721"/>
                    <a:pt x="783" y="747"/>
                    <a:pt x="736" y="747"/>
                  </a:cubicBezTo>
                  <a:cubicBezTo>
                    <a:pt x="734" y="747"/>
                    <a:pt x="732" y="746"/>
                    <a:pt x="730" y="746"/>
                  </a:cubicBezTo>
                  <a:cubicBezTo>
                    <a:pt x="667" y="744"/>
                    <a:pt x="603" y="744"/>
                    <a:pt x="541" y="735"/>
                  </a:cubicBezTo>
                  <a:cubicBezTo>
                    <a:pt x="507" y="730"/>
                    <a:pt x="474" y="728"/>
                    <a:pt x="440" y="728"/>
                  </a:cubicBezTo>
                  <a:cubicBezTo>
                    <a:pt x="357" y="728"/>
                    <a:pt x="274" y="742"/>
                    <a:pt x="193" y="759"/>
                  </a:cubicBezTo>
                  <a:cubicBezTo>
                    <a:pt x="49" y="789"/>
                    <a:pt x="0" y="908"/>
                    <a:pt x="67" y="1037"/>
                  </a:cubicBezTo>
                  <a:cubicBezTo>
                    <a:pt x="99" y="1099"/>
                    <a:pt x="145" y="1150"/>
                    <a:pt x="198" y="1193"/>
                  </a:cubicBezTo>
                  <a:cubicBezTo>
                    <a:pt x="273" y="1254"/>
                    <a:pt x="350" y="1314"/>
                    <a:pt x="427" y="1373"/>
                  </a:cubicBezTo>
                  <a:cubicBezTo>
                    <a:pt x="470" y="1405"/>
                    <a:pt x="513" y="1436"/>
                    <a:pt x="556" y="1468"/>
                  </a:cubicBezTo>
                  <a:cubicBezTo>
                    <a:pt x="593" y="1495"/>
                    <a:pt x="601" y="1530"/>
                    <a:pt x="587" y="1571"/>
                  </a:cubicBezTo>
                  <a:cubicBezTo>
                    <a:pt x="567" y="1631"/>
                    <a:pt x="548" y="1691"/>
                    <a:pt x="530" y="1752"/>
                  </a:cubicBezTo>
                  <a:cubicBezTo>
                    <a:pt x="497" y="1864"/>
                    <a:pt x="471" y="1978"/>
                    <a:pt x="464" y="2096"/>
                  </a:cubicBezTo>
                  <a:cubicBezTo>
                    <a:pt x="466" y="2125"/>
                    <a:pt x="465" y="2154"/>
                    <a:pt x="470" y="2183"/>
                  </a:cubicBezTo>
                  <a:cubicBezTo>
                    <a:pt x="483" y="2260"/>
                    <a:pt x="529" y="2303"/>
                    <a:pt x="596" y="2303"/>
                  </a:cubicBezTo>
                  <a:cubicBezTo>
                    <a:pt x="613" y="2303"/>
                    <a:pt x="632" y="2300"/>
                    <a:pt x="651" y="2294"/>
                  </a:cubicBezTo>
                  <a:cubicBezTo>
                    <a:pt x="693" y="2282"/>
                    <a:pt x="733" y="2263"/>
                    <a:pt x="772" y="2244"/>
                  </a:cubicBezTo>
                  <a:cubicBezTo>
                    <a:pt x="904" y="2180"/>
                    <a:pt x="1023" y="2095"/>
                    <a:pt x="1142" y="2010"/>
                  </a:cubicBezTo>
                  <a:cubicBezTo>
                    <a:pt x="1236" y="1942"/>
                    <a:pt x="1276" y="1911"/>
                    <a:pt x="1313" y="1911"/>
                  </a:cubicBezTo>
                  <a:cubicBezTo>
                    <a:pt x="1352" y="1911"/>
                    <a:pt x="1388" y="1945"/>
                    <a:pt x="1479" y="2008"/>
                  </a:cubicBezTo>
                  <a:cubicBezTo>
                    <a:pt x="1588" y="2082"/>
                    <a:pt x="1691" y="2163"/>
                    <a:pt x="1812" y="2218"/>
                  </a:cubicBezTo>
                  <a:cubicBezTo>
                    <a:pt x="1856" y="2238"/>
                    <a:pt x="1901" y="2258"/>
                    <a:pt x="1948" y="2270"/>
                  </a:cubicBezTo>
                  <a:cubicBezTo>
                    <a:pt x="1960" y="2272"/>
                    <a:pt x="1971" y="2274"/>
                    <a:pt x="1982" y="2274"/>
                  </a:cubicBezTo>
                  <a:cubicBezTo>
                    <a:pt x="2046" y="2274"/>
                    <a:pt x="2095" y="2229"/>
                    <a:pt x="2105" y="2159"/>
                  </a:cubicBezTo>
                  <a:cubicBezTo>
                    <a:pt x="2111" y="2116"/>
                    <a:pt x="2109" y="2071"/>
                    <a:pt x="2103" y="2028"/>
                  </a:cubicBezTo>
                  <a:cubicBezTo>
                    <a:pt x="2089" y="1937"/>
                    <a:pt x="2071" y="1847"/>
                    <a:pt x="2039" y="1759"/>
                  </a:cubicBezTo>
                  <a:cubicBezTo>
                    <a:pt x="2002" y="1653"/>
                    <a:pt x="1968" y="1547"/>
                    <a:pt x="1930" y="1441"/>
                  </a:cubicBezTo>
                  <a:cubicBezTo>
                    <a:pt x="1915" y="1398"/>
                    <a:pt x="1924" y="1365"/>
                    <a:pt x="1957" y="1337"/>
                  </a:cubicBezTo>
                  <a:cubicBezTo>
                    <a:pt x="1978" y="1318"/>
                    <a:pt x="2002" y="1299"/>
                    <a:pt x="2024" y="1281"/>
                  </a:cubicBezTo>
                  <a:cubicBezTo>
                    <a:pt x="2153" y="1176"/>
                    <a:pt x="2270" y="1059"/>
                    <a:pt x="2383" y="940"/>
                  </a:cubicBezTo>
                  <a:cubicBezTo>
                    <a:pt x="2410" y="912"/>
                    <a:pt x="2434" y="879"/>
                    <a:pt x="2449" y="844"/>
                  </a:cubicBezTo>
                  <a:cubicBezTo>
                    <a:pt x="2486" y="761"/>
                    <a:pt x="2450" y="688"/>
                    <a:pt x="2363" y="662"/>
                  </a:cubicBezTo>
                  <a:cubicBezTo>
                    <a:pt x="2301" y="645"/>
                    <a:pt x="2239" y="639"/>
                    <a:pt x="2176" y="637"/>
                  </a:cubicBezTo>
                  <a:cubicBezTo>
                    <a:pt x="2165" y="637"/>
                    <a:pt x="2154" y="636"/>
                    <a:pt x="2143" y="636"/>
                  </a:cubicBezTo>
                  <a:cubicBezTo>
                    <a:pt x="2012" y="636"/>
                    <a:pt x="1884" y="658"/>
                    <a:pt x="1754" y="671"/>
                  </a:cubicBezTo>
                  <a:cubicBezTo>
                    <a:pt x="1710" y="675"/>
                    <a:pt x="1678" y="678"/>
                    <a:pt x="1653" y="678"/>
                  </a:cubicBezTo>
                  <a:cubicBezTo>
                    <a:pt x="1582" y="678"/>
                    <a:pt x="1571" y="650"/>
                    <a:pt x="1529" y="531"/>
                  </a:cubicBezTo>
                  <a:cubicBezTo>
                    <a:pt x="1483" y="403"/>
                    <a:pt x="1439" y="275"/>
                    <a:pt x="1371" y="155"/>
                  </a:cubicBezTo>
                  <a:cubicBezTo>
                    <a:pt x="1345" y="108"/>
                    <a:pt x="1317" y="62"/>
                    <a:pt x="1272" y="31"/>
                  </a:cubicBezTo>
                  <a:cubicBezTo>
                    <a:pt x="1243" y="11"/>
                    <a:pt x="1214" y="0"/>
                    <a:pt x="11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3658889" y="54025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0000" dirty="0">
                <a:solidFill>
                  <a:schemeClr val="accent4"/>
                </a:solidFill>
                <a:latin typeface="Bigelow Rules" panose="020B0604020202020204" charset="0"/>
              </a:rPr>
              <a:t>0</a:t>
            </a:r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8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8" name="Звезда: 4 точки 57">
            <a:hlinkClick r:id="rId3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87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31"/>
          <p:cNvSpPr txBox="1">
            <a:spLocks noGrp="1"/>
          </p:cNvSpPr>
          <p:nvPr>
            <p:ph type="subTitle" idx="1"/>
          </p:nvPr>
        </p:nvSpPr>
        <p:spPr>
          <a:xfrm>
            <a:off x="2168486" y="2200561"/>
            <a:ext cx="4929566" cy="177712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/>
            <a:r>
              <a:rPr lang="ru-RU" sz="2800" dirty="0">
                <a:latin typeface="Gabriola" panose="04040605051002020D02" pitchFamily="82" charset="0"/>
              </a:rPr>
              <a:t>(Полу)месяц, (пол)лимона, (пол)дольки, (пол)урока, (пол)Азии, (полу)сонный, (пол)стакана, (пол)необитаемого острова.</a:t>
            </a:r>
          </a:p>
        </p:txBody>
      </p:sp>
      <p:sp>
        <p:nvSpPr>
          <p:cNvPr id="814" name="Google Shape;814;p31"/>
          <p:cNvSpPr txBox="1">
            <a:spLocks noGrp="1"/>
          </p:cNvSpPr>
          <p:nvPr>
            <p:ph type="title"/>
          </p:nvPr>
        </p:nvSpPr>
        <p:spPr>
          <a:xfrm>
            <a:off x="1784629" y="1116077"/>
            <a:ext cx="5627254" cy="79651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9. Спишите, раскрывая скобки. Объясните выбор орфограмм.</a:t>
            </a:r>
          </a:p>
        </p:txBody>
      </p:sp>
      <p:sp>
        <p:nvSpPr>
          <p:cNvPr id="815" name="Google Shape;815;p31"/>
          <p:cNvSpPr txBox="1">
            <a:spLocks noGrp="1"/>
          </p:cNvSpPr>
          <p:nvPr>
            <p:ph type="title" idx="2"/>
          </p:nvPr>
        </p:nvSpPr>
        <p:spPr>
          <a:xfrm>
            <a:off x="3815880" y="61088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ru-RU" dirty="0"/>
              <a:t>9</a:t>
            </a:r>
            <a:endParaRPr dirty="0"/>
          </a:p>
        </p:txBody>
      </p:sp>
      <p:sp>
        <p:nvSpPr>
          <p:cNvPr id="816" name="Google Shape;816;p31"/>
          <p:cNvSpPr/>
          <p:nvPr/>
        </p:nvSpPr>
        <p:spPr>
          <a:xfrm>
            <a:off x="953250" y="18839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7" name="Google Shape;817;p31"/>
          <p:cNvSpPr/>
          <p:nvPr/>
        </p:nvSpPr>
        <p:spPr>
          <a:xfrm>
            <a:off x="1804900" y="5395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8" name="Google Shape;818;p31"/>
          <p:cNvSpPr/>
          <p:nvPr/>
        </p:nvSpPr>
        <p:spPr>
          <a:xfrm>
            <a:off x="2162850" y="9721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9" name="Google Shape;819;p31"/>
          <p:cNvSpPr/>
          <p:nvPr/>
        </p:nvSpPr>
        <p:spPr>
          <a:xfrm>
            <a:off x="7643875" y="7983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0" name="Google Shape;820;p31"/>
          <p:cNvSpPr/>
          <p:nvPr/>
        </p:nvSpPr>
        <p:spPr>
          <a:xfrm>
            <a:off x="6496725" y="3464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1" name="Google Shape;821;p31"/>
          <p:cNvSpPr/>
          <p:nvPr/>
        </p:nvSpPr>
        <p:spPr>
          <a:xfrm>
            <a:off x="6762300" y="21262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2" name="Google Shape;822;p31"/>
          <p:cNvSpPr/>
          <p:nvPr/>
        </p:nvSpPr>
        <p:spPr>
          <a:xfrm>
            <a:off x="1352025" y="11403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31"/>
          <p:cNvSpPr/>
          <p:nvPr/>
        </p:nvSpPr>
        <p:spPr>
          <a:xfrm>
            <a:off x="7393300" y="17254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31"/>
          <p:cNvSpPr/>
          <p:nvPr/>
        </p:nvSpPr>
        <p:spPr>
          <a:xfrm>
            <a:off x="7979275" y="15756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5" name="Google Shape;825;p31"/>
          <p:cNvGrpSpPr/>
          <p:nvPr/>
        </p:nvGrpSpPr>
        <p:grpSpPr>
          <a:xfrm>
            <a:off x="685353" y="1335257"/>
            <a:ext cx="1605848" cy="3384532"/>
            <a:chOff x="4312525" y="1698825"/>
            <a:chExt cx="327050" cy="689300"/>
          </a:xfrm>
        </p:grpSpPr>
        <p:sp>
          <p:nvSpPr>
            <p:cNvPr id="826" name="Google Shape;826;p31"/>
            <p:cNvSpPr/>
            <p:nvPr/>
          </p:nvSpPr>
          <p:spPr>
            <a:xfrm>
              <a:off x="4312525" y="1808575"/>
              <a:ext cx="327050" cy="579550"/>
            </a:xfrm>
            <a:custGeom>
              <a:avLst/>
              <a:gdLst/>
              <a:ahLst/>
              <a:cxnLst/>
              <a:rect l="l" t="t" r="r" b="b"/>
              <a:pathLst>
                <a:path w="13082" h="23182" extrusionOk="0">
                  <a:moveTo>
                    <a:pt x="6413" y="1"/>
                  </a:moveTo>
                  <a:cubicBezTo>
                    <a:pt x="6317" y="1"/>
                    <a:pt x="6219" y="51"/>
                    <a:pt x="6145" y="151"/>
                  </a:cubicBezTo>
                  <a:cubicBezTo>
                    <a:pt x="6127" y="174"/>
                    <a:pt x="6106" y="197"/>
                    <a:pt x="6091" y="222"/>
                  </a:cubicBezTo>
                  <a:cubicBezTo>
                    <a:pt x="6028" y="332"/>
                    <a:pt x="5959" y="438"/>
                    <a:pt x="5906" y="552"/>
                  </a:cubicBezTo>
                  <a:cubicBezTo>
                    <a:pt x="5647" y="1108"/>
                    <a:pt x="5429" y="1681"/>
                    <a:pt x="5259" y="2270"/>
                  </a:cubicBezTo>
                  <a:cubicBezTo>
                    <a:pt x="5034" y="3054"/>
                    <a:pt x="4783" y="3831"/>
                    <a:pt x="4557" y="4615"/>
                  </a:cubicBezTo>
                  <a:cubicBezTo>
                    <a:pt x="4311" y="5469"/>
                    <a:pt x="4096" y="6329"/>
                    <a:pt x="3921" y="7201"/>
                  </a:cubicBezTo>
                  <a:cubicBezTo>
                    <a:pt x="3746" y="8072"/>
                    <a:pt x="3588" y="8946"/>
                    <a:pt x="3401" y="9814"/>
                  </a:cubicBezTo>
                  <a:cubicBezTo>
                    <a:pt x="3215" y="10683"/>
                    <a:pt x="3003" y="11545"/>
                    <a:pt x="2765" y="12401"/>
                  </a:cubicBezTo>
                  <a:cubicBezTo>
                    <a:pt x="2453" y="13518"/>
                    <a:pt x="2109" y="14623"/>
                    <a:pt x="1764" y="15729"/>
                  </a:cubicBezTo>
                  <a:cubicBezTo>
                    <a:pt x="1565" y="16364"/>
                    <a:pt x="1373" y="17003"/>
                    <a:pt x="1204" y="17647"/>
                  </a:cubicBezTo>
                  <a:cubicBezTo>
                    <a:pt x="923" y="18715"/>
                    <a:pt x="625" y="19778"/>
                    <a:pt x="328" y="20842"/>
                  </a:cubicBezTo>
                  <a:cubicBezTo>
                    <a:pt x="205" y="21281"/>
                    <a:pt x="99" y="21725"/>
                    <a:pt x="25" y="22176"/>
                  </a:cubicBezTo>
                  <a:cubicBezTo>
                    <a:pt x="8" y="22283"/>
                    <a:pt x="1" y="22391"/>
                    <a:pt x="6" y="22498"/>
                  </a:cubicBezTo>
                  <a:cubicBezTo>
                    <a:pt x="13" y="22635"/>
                    <a:pt x="75" y="22740"/>
                    <a:pt x="199" y="22801"/>
                  </a:cubicBezTo>
                  <a:cubicBezTo>
                    <a:pt x="258" y="22831"/>
                    <a:pt x="318" y="22861"/>
                    <a:pt x="381" y="22877"/>
                  </a:cubicBezTo>
                  <a:cubicBezTo>
                    <a:pt x="713" y="22962"/>
                    <a:pt x="1050" y="23022"/>
                    <a:pt x="1393" y="23034"/>
                  </a:cubicBezTo>
                  <a:cubicBezTo>
                    <a:pt x="1663" y="23042"/>
                    <a:pt x="1933" y="23040"/>
                    <a:pt x="2203" y="23056"/>
                  </a:cubicBezTo>
                  <a:cubicBezTo>
                    <a:pt x="2574" y="23080"/>
                    <a:pt x="2947" y="23085"/>
                    <a:pt x="3318" y="23095"/>
                  </a:cubicBezTo>
                  <a:cubicBezTo>
                    <a:pt x="3685" y="23104"/>
                    <a:pt x="4051" y="23114"/>
                    <a:pt x="4417" y="23114"/>
                  </a:cubicBezTo>
                  <a:cubicBezTo>
                    <a:pt x="4765" y="23114"/>
                    <a:pt x="5112" y="23105"/>
                    <a:pt x="5460" y="23077"/>
                  </a:cubicBezTo>
                  <a:cubicBezTo>
                    <a:pt x="5611" y="23064"/>
                    <a:pt x="5761" y="23059"/>
                    <a:pt x="5912" y="23059"/>
                  </a:cubicBezTo>
                  <a:cubicBezTo>
                    <a:pt x="6234" y="23059"/>
                    <a:pt x="6557" y="23085"/>
                    <a:pt x="6879" y="23128"/>
                  </a:cubicBezTo>
                  <a:cubicBezTo>
                    <a:pt x="7083" y="23155"/>
                    <a:pt x="7289" y="23177"/>
                    <a:pt x="7496" y="23177"/>
                  </a:cubicBezTo>
                  <a:cubicBezTo>
                    <a:pt x="7505" y="23177"/>
                    <a:pt x="7514" y="23177"/>
                    <a:pt x="7524" y="23177"/>
                  </a:cubicBezTo>
                  <a:cubicBezTo>
                    <a:pt x="7582" y="23176"/>
                    <a:pt x="7640" y="23176"/>
                    <a:pt x="7697" y="23176"/>
                  </a:cubicBezTo>
                  <a:cubicBezTo>
                    <a:pt x="7813" y="23176"/>
                    <a:pt x="7928" y="23177"/>
                    <a:pt x="8042" y="23177"/>
                  </a:cubicBezTo>
                  <a:cubicBezTo>
                    <a:pt x="8112" y="23180"/>
                    <a:pt x="8183" y="23181"/>
                    <a:pt x="8254" y="23181"/>
                  </a:cubicBezTo>
                  <a:cubicBezTo>
                    <a:pt x="8679" y="23181"/>
                    <a:pt x="9099" y="23136"/>
                    <a:pt x="9521" y="23135"/>
                  </a:cubicBezTo>
                  <a:cubicBezTo>
                    <a:pt x="9545" y="23135"/>
                    <a:pt x="9569" y="23132"/>
                    <a:pt x="9592" y="23129"/>
                  </a:cubicBezTo>
                  <a:cubicBezTo>
                    <a:pt x="9910" y="23099"/>
                    <a:pt x="10225" y="23065"/>
                    <a:pt x="10542" y="23040"/>
                  </a:cubicBezTo>
                  <a:cubicBezTo>
                    <a:pt x="10883" y="23012"/>
                    <a:pt x="11224" y="22984"/>
                    <a:pt x="11565" y="22967"/>
                  </a:cubicBezTo>
                  <a:cubicBezTo>
                    <a:pt x="11955" y="22948"/>
                    <a:pt x="12344" y="22938"/>
                    <a:pt x="12734" y="22925"/>
                  </a:cubicBezTo>
                  <a:cubicBezTo>
                    <a:pt x="12788" y="22923"/>
                    <a:pt x="12842" y="22925"/>
                    <a:pt x="12896" y="22918"/>
                  </a:cubicBezTo>
                  <a:cubicBezTo>
                    <a:pt x="13012" y="22903"/>
                    <a:pt x="13076" y="22830"/>
                    <a:pt x="13080" y="22711"/>
                  </a:cubicBezTo>
                  <a:cubicBezTo>
                    <a:pt x="13082" y="22675"/>
                    <a:pt x="13074" y="22639"/>
                    <a:pt x="13069" y="22604"/>
                  </a:cubicBezTo>
                  <a:cubicBezTo>
                    <a:pt x="13045" y="22437"/>
                    <a:pt x="12994" y="22277"/>
                    <a:pt x="12940" y="22117"/>
                  </a:cubicBezTo>
                  <a:cubicBezTo>
                    <a:pt x="12688" y="21371"/>
                    <a:pt x="12491" y="20611"/>
                    <a:pt x="12330" y="19841"/>
                  </a:cubicBezTo>
                  <a:cubicBezTo>
                    <a:pt x="12221" y="19324"/>
                    <a:pt x="12118" y="18806"/>
                    <a:pt x="11996" y="18292"/>
                  </a:cubicBezTo>
                  <a:cubicBezTo>
                    <a:pt x="11732" y="17176"/>
                    <a:pt x="11444" y="16067"/>
                    <a:pt x="11145" y="14960"/>
                  </a:cubicBezTo>
                  <a:cubicBezTo>
                    <a:pt x="10969" y="14306"/>
                    <a:pt x="10783" y="13654"/>
                    <a:pt x="10575" y="13007"/>
                  </a:cubicBezTo>
                  <a:cubicBezTo>
                    <a:pt x="10277" y="12075"/>
                    <a:pt x="9931" y="11160"/>
                    <a:pt x="9600" y="10240"/>
                  </a:cubicBezTo>
                  <a:cubicBezTo>
                    <a:pt x="9406" y="9702"/>
                    <a:pt x="9222" y="9163"/>
                    <a:pt x="9060" y="8616"/>
                  </a:cubicBezTo>
                  <a:cubicBezTo>
                    <a:pt x="8818" y="7799"/>
                    <a:pt x="8599" y="6975"/>
                    <a:pt x="8401" y="6146"/>
                  </a:cubicBezTo>
                  <a:cubicBezTo>
                    <a:pt x="8229" y="5429"/>
                    <a:pt x="8039" y="4715"/>
                    <a:pt x="7859" y="4000"/>
                  </a:cubicBezTo>
                  <a:cubicBezTo>
                    <a:pt x="7655" y="3184"/>
                    <a:pt x="7421" y="2377"/>
                    <a:pt x="7163" y="1578"/>
                  </a:cubicBezTo>
                  <a:cubicBezTo>
                    <a:pt x="7044" y="1212"/>
                    <a:pt x="6934" y="844"/>
                    <a:pt x="6819" y="477"/>
                  </a:cubicBezTo>
                  <a:cubicBezTo>
                    <a:pt x="6786" y="374"/>
                    <a:pt x="6743" y="277"/>
                    <a:pt x="6690" y="181"/>
                  </a:cubicBezTo>
                  <a:cubicBezTo>
                    <a:pt x="6622" y="61"/>
                    <a:pt x="6519" y="1"/>
                    <a:pt x="64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31"/>
            <p:cNvSpPr/>
            <p:nvPr/>
          </p:nvSpPr>
          <p:spPr>
            <a:xfrm>
              <a:off x="4319450" y="2187650"/>
              <a:ext cx="312550" cy="161300"/>
            </a:xfrm>
            <a:custGeom>
              <a:avLst/>
              <a:gdLst/>
              <a:ahLst/>
              <a:cxnLst/>
              <a:rect l="l" t="t" r="r" b="b"/>
              <a:pathLst>
                <a:path w="12502" h="6452" extrusionOk="0">
                  <a:moveTo>
                    <a:pt x="5815" y="140"/>
                  </a:moveTo>
                  <a:cubicBezTo>
                    <a:pt x="5895" y="140"/>
                    <a:pt x="5976" y="182"/>
                    <a:pt x="6049" y="265"/>
                  </a:cubicBezTo>
                  <a:cubicBezTo>
                    <a:pt x="6124" y="351"/>
                    <a:pt x="6184" y="449"/>
                    <a:pt x="6223" y="556"/>
                  </a:cubicBezTo>
                  <a:cubicBezTo>
                    <a:pt x="6305" y="783"/>
                    <a:pt x="6357" y="1014"/>
                    <a:pt x="6386" y="1254"/>
                  </a:cubicBezTo>
                  <a:cubicBezTo>
                    <a:pt x="6407" y="1439"/>
                    <a:pt x="6414" y="1623"/>
                    <a:pt x="6416" y="1809"/>
                  </a:cubicBezTo>
                  <a:cubicBezTo>
                    <a:pt x="6413" y="2519"/>
                    <a:pt x="6273" y="3200"/>
                    <a:pt x="5999" y="3854"/>
                  </a:cubicBezTo>
                  <a:cubicBezTo>
                    <a:pt x="5984" y="3886"/>
                    <a:pt x="5967" y="3918"/>
                    <a:pt x="5951" y="3950"/>
                  </a:cubicBezTo>
                  <a:cubicBezTo>
                    <a:pt x="5942" y="3966"/>
                    <a:pt x="5931" y="3981"/>
                    <a:pt x="5911" y="3981"/>
                  </a:cubicBezTo>
                  <a:cubicBezTo>
                    <a:pt x="5890" y="3981"/>
                    <a:pt x="5879" y="3965"/>
                    <a:pt x="5872" y="3949"/>
                  </a:cubicBezTo>
                  <a:cubicBezTo>
                    <a:pt x="5816" y="3830"/>
                    <a:pt x="5756" y="3711"/>
                    <a:pt x="5708" y="3590"/>
                  </a:cubicBezTo>
                  <a:cubicBezTo>
                    <a:pt x="5582" y="3272"/>
                    <a:pt x="5466" y="2951"/>
                    <a:pt x="5394" y="2616"/>
                  </a:cubicBezTo>
                  <a:cubicBezTo>
                    <a:pt x="5346" y="2394"/>
                    <a:pt x="5308" y="2171"/>
                    <a:pt x="5288" y="1944"/>
                  </a:cubicBezTo>
                  <a:cubicBezTo>
                    <a:pt x="5274" y="1783"/>
                    <a:pt x="5256" y="1621"/>
                    <a:pt x="5265" y="1460"/>
                  </a:cubicBezTo>
                  <a:cubicBezTo>
                    <a:pt x="5280" y="1191"/>
                    <a:pt x="5313" y="925"/>
                    <a:pt x="5392" y="665"/>
                  </a:cubicBezTo>
                  <a:cubicBezTo>
                    <a:pt x="5429" y="543"/>
                    <a:pt x="5487" y="433"/>
                    <a:pt x="5547" y="322"/>
                  </a:cubicBezTo>
                  <a:cubicBezTo>
                    <a:pt x="5555" y="306"/>
                    <a:pt x="5566" y="291"/>
                    <a:pt x="5577" y="277"/>
                  </a:cubicBezTo>
                  <a:cubicBezTo>
                    <a:pt x="5648" y="186"/>
                    <a:pt x="5731" y="140"/>
                    <a:pt x="5815" y="140"/>
                  </a:cubicBezTo>
                  <a:close/>
                  <a:moveTo>
                    <a:pt x="2508" y="494"/>
                  </a:moveTo>
                  <a:cubicBezTo>
                    <a:pt x="2548" y="494"/>
                    <a:pt x="2587" y="510"/>
                    <a:pt x="2624" y="542"/>
                  </a:cubicBezTo>
                  <a:cubicBezTo>
                    <a:pt x="2673" y="586"/>
                    <a:pt x="2716" y="635"/>
                    <a:pt x="2749" y="694"/>
                  </a:cubicBezTo>
                  <a:cubicBezTo>
                    <a:pt x="2836" y="846"/>
                    <a:pt x="2889" y="1011"/>
                    <a:pt x="2921" y="1182"/>
                  </a:cubicBezTo>
                  <a:cubicBezTo>
                    <a:pt x="2968" y="1431"/>
                    <a:pt x="2972" y="1684"/>
                    <a:pt x="2951" y="1933"/>
                  </a:cubicBezTo>
                  <a:cubicBezTo>
                    <a:pt x="2921" y="2296"/>
                    <a:pt x="2864" y="2656"/>
                    <a:pt x="2768" y="3008"/>
                  </a:cubicBezTo>
                  <a:cubicBezTo>
                    <a:pt x="2670" y="3368"/>
                    <a:pt x="2520" y="3707"/>
                    <a:pt x="2345" y="4035"/>
                  </a:cubicBezTo>
                  <a:cubicBezTo>
                    <a:pt x="2334" y="4056"/>
                    <a:pt x="2323" y="4078"/>
                    <a:pt x="2295" y="4082"/>
                  </a:cubicBezTo>
                  <a:cubicBezTo>
                    <a:pt x="2264" y="4069"/>
                    <a:pt x="2256" y="4039"/>
                    <a:pt x="2247" y="4012"/>
                  </a:cubicBezTo>
                  <a:cubicBezTo>
                    <a:pt x="2127" y="3667"/>
                    <a:pt x="2026" y="3319"/>
                    <a:pt x="1977" y="2955"/>
                  </a:cubicBezTo>
                  <a:cubicBezTo>
                    <a:pt x="1929" y="2602"/>
                    <a:pt x="1931" y="2249"/>
                    <a:pt x="1955" y="1899"/>
                  </a:cubicBezTo>
                  <a:cubicBezTo>
                    <a:pt x="1985" y="1486"/>
                    <a:pt x="2075" y="1083"/>
                    <a:pt x="2272" y="711"/>
                  </a:cubicBezTo>
                  <a:cubicBezTo>
                    <a:pt x="2302" y="653"/>
                    <a:pt x="2334" y="594"/>
                    <a:pt x="2383" y="549"/>
                  </a:cubicBezTo>
                  <a:cubicBezTo>
                    <a:pt x="2423" y="513"/>
                    <a:pt x="2466" y="494"/>
                    <a:pt x="2508" y="494"/>
                  </a:cubicBezTo>
                  <a:close/>
                  <a:moveTo>
                    <a:pt x="9198" y="280"/>
                  </a:moveTo>
                  <a:cubicBezTo>
                    <a:pt x="9236" y="280"/>
                    <a:pt x="9275" y="294"/>
                    <a:pt x="9310" y="322"/>
                  </a:cubicBezTo>
                  <a:cubicBezTo>
                    <a:pt x="9399" y="394"/>
                    <a:pt x="9479" y="476"/>
                    <a:pt x="9545" y="569"/>
                  </a:cubicBezTo>
                  <a:cubicBezTo>
                    <a:pt x="9659" y="733"/>
                    <a:pt x="9733" y="916"/>
                    <a:pt x="9802" y="1101"/>
                  </a:cubicBezTo>
                  <a:cubicBezTo>
                    <a:pt x="9951" y="1506"/>
                    <a:pt x="10046" y="1925"/>
                    <a:pt x="10116" y="2351"/>
                  </a:cubicBezTo>
                  <a:cubicBezTo>
                    <a:pt x="10136" y="2480"/>
                    <a:pt x="10148" y="2612"/>
                    <a:pt x="10155" y="2743"/>
                  </a:cubicBezTo>
                  <a:cubicBezTo>
                    <a:pt x="10161" y="2868"/>
                    <a:pt x="10156" y="2994"/>
                    <a:pt x="10156" y="3120"/>
                  </a:cubicBezTo>
                  <a:cubicBezTo>
                    <a:pt x="10166" y="3553"/>
                    <a:pt x="10113" y="3979"/>
                    <a:pt x="10015" y="4399"/>
                  </a:cubicBezTo>
                  <a:cubicBezTo>
                    <a:pt x="10012" y="4415"/>
                    <a:pt x="10011" y="4436"/>
                    <a:pt x="9991" y="4436"/>
                  </a:cubicBezTo>
                  <a:cubicBezTo>
                    <a:pt x="9990" y="4436"/>
                    <a:pt x="9989" y="4436"/>
                    <a:pt x="9988" y="4436"/>
                  </a:cubicBezTo>
                  <a:cubicBezTo>
                    <a:pt x="9973" y="4434"/>
                    <a:pt x="9953" y="4424"/>
                    <a:pt x="9945" y="4412"/>
                  </a:cubicBezTo>
                  <a:cubicBezTo>
                    <a:pt x="9882" y="4316"/>
                    <a:pt x="9819" y="4221"/>
                    <a:pt x="9762" y="4124"/>
                  </a:cubicBezTo>
                  <a:cubicBezTo>
                    <a:pt x="9479" y="3648"/>
                    <a:pt x="9258" y="3146"/>
                    <a:pt x="9107" y="2614"/>
                  </a:cubicBezTo>
                  <a:cubicBezTo>
                    <a:pt x="9025" y="2325"/>
                    <a:pt x="8955" y="2035"/>
                    <a:pt x="8912" y="1740"/>
                  </a:cubicBezTo>
                  <a:cubicBezTo>
                    <a:pt x="8874" y="1476"/>
                    <a:pt x="8834" y="1210"/>
                    <a:pt x="8886" y="937"/>
                  </a:cubicBezTo>
                  <a:cubicBezTo>
                    <a:pt x="8911" y="808"/>
                    <a:pt x="8924" y="677"/>
                    <a:pt x="8967" y="553"/>
                  </a:cubicBezTo>
                  <a:cubicBezTo>
                    <a:pt x="8991" y="486"/>
                    <a:pt x="9022" y="419"/>
                    <a:pt x="9060" y="360"/>
                  </a:cubicBezTo>
                  <a:cubicBezTo>
                    <a:pt x="9095" y="307"/>
                    <a:pt x="9146" y="280"/>
                    <a:pt x="9198" y="280"/>
                  </a:cubicBezTo>
                  <a:close/>
                  <a:moveTo>
                    <a:pt x="5821" y="1"/>
                  </a:moveTo>
                  <a:cubicBezTo>
                    <a:pt x="5805" y="1"/>
                    <a:pt x="5788" y="2"/>
                    <a:pt x="5771" y="4"/>
                  </a:cubicBezTo>
                  <a:cubicBezTo>
                    <a:pt x="5640" y="19"/>
                    <a:pt x="5535" y="90"/>
                    <a:pt x="5459" y="197"/>
                  </a:cubicBezTo>
                  <a:cubicBezTo>
                    <a:pt x="5391" y="295"/>
                    <a:pt x="5333" y="400"/>
                    <a:pt x="5293" y="515"/>
                  </a:cubicBezTo>
                  <a:cubicBezTo>
                    <a:pt x="5183" y="829"/>
                    <a:pt x="5138" y="1153"/>
                    <a:pt x="5126" y="1483"/>
                  </a:cubicBezTo>
                  <a:cubicBezTo>
                    <a:pt x="5118" y="1657"/>
                    <a:pt x="5135" y="1829"/>
                    <a:pt x="5151" y="2003"/>
                  </a:cubicBezTo>
                  <a:cubicBezTo>
                    <a:pt x="5183" y="2344"/>
                    <a:pt x="5250" y="2678"/>
                    <a:pt x="5351" y="3004"/>
                  </a:cubicBezTo>
                  <a:cubicBezTo>
                    <a:pt x="5461" y="3365"/>
                    <a:pt x="5589" y="3721"/>
                    <a:pt x="5768" y="4054"/>
                  </a:cubicBezTo>
                  <a:cubicBezTo>
                    <a:pt x="5824" y="4157"/>
                    <a:pt x="5816" y="4248"/>
                    <a:pt x="5757" y="4342"/>
                  </a:cubicBezTo>
                  <a:cubicBezTo>
                    <a:pt x="5697" y="4438"/>
                    <a:pt x="5638" y="4535"/>
                    <a:pt x="5579" y="4633"/>
                  </a:cubicBezTo>
                  <a:cubicBezTo>
                    <a:pt x="5404" y="4921"/>
                    <a:pt x="5196" y="5184"/>
                    <a:pt x="4945" y="5410"/>
                  </a:cubicBezTo>
                  <a:cubicBezTo>
                    <a:pt x="4761" y="5574"/>
                    <a:pt x="4554" y="5702"/>
                    <a:pt x="4313" y="5776"/>
                  </a:cubicBezTo>
                  <a:cubicBezTo>
                    <a:pt x="4207" y="5808"/>
                    <a:pt x="4103" y="5824"/>
                    <a:pt x="4001" y="5824"/>
                  </a:cubicBezTo>
                  <a:cubicBezTo>
                    <a:pt x="3840" y="5824"/>
                    <a:pt x="3684" y="5785"/>
                    <a:pt x="3529" y="5711"/>
                  </a:cubicBezTo>
                  <a:cubicBezTo>
                    <a:pt x="3392" y="5645"/>
                    <a:pt x="3274" y="5554"/>
                    <a:pt x="3165" y="5451"/>
                  </a:cubicBezTo>
                  <a:cubicBezTo>
                    <a:pt x="2932" y="5231"/>
                    <a:pt x="2750" y="4972"/>
                    <a:pt x="2585" y="4699"/>
                  </a:cubicBezTo>
                  <a:cubicBezTo>
                    <a:pt x="2533" y="4611"/>
                    <a:pt x="2487" y="4520"/>
                    <a:pt x="2437" y="4431"/>
                  </a:cubicBezTo>
                  <a:cubicBezTo>
                    <a:pt x="2387" y="4343"/>
                    <a:pt x="2372" y="4260"/>
                    <a:pt x="2432" y="4164"/>
                  </a:cubicBezTo>
                  <a:cubicBezTo>
                    <a:pt x="2507" y="4042"/>
                    <a:pt x="2569" y="3912"/>
                    <a:pt x="2631" y="3782"/>
                  </a:cubicBezTo>
                  <a:cubicBezTo>
                    <a:pt x="2784" y="3454"/>
                    <a:pt x="2896" y="3115"/>
                    <a:pt x="2973" y="2762"/>
                  </a:cubicBezTo>
                  <a:cubicBezTo>
                    <a:pt x="3032" y="2493"/>
                    <a:pt x="3069" y="2220"/>
                    <a:pt x="3088" y="1947"/>
                  </a:cubicBezTo>
                  <a:cubicBezTo>
                    <a:pt x="3107" y="1697"/>
                    <a:pt x="3107" y="1445"/>
                    <a:pt x="3064" y="1193"/>
                  </a:cubicBezTo>
                  <a:cubicBezTo>
                    <a:pt x="3027" y="971"/>
                    <a:pt x="2952" y="766"/>
                    <a:pt x="2840" y="573"/>
                  </a:cubicBezTo>
                  <a:cubicBezTo>
                    <a:pt x="2800" y="504"/>
                    <a:pt x="2743" y="448"/>
                    <a:pt x="2681" y="402"/>
                  </a:cubicBezTo>
                  <a:cubicBezTo>
                    <a:pt x="2629" y="363"/>
                    <a:pt x="2574" y="340"/>
                    <a:pt x="2515" y="340"/>
                  </a:cubicBezTo>
                  <a:cubicBezTo>
                    <a:pt x="2477" y="340"/>
                    <a:pt x="2438" y="350"/>
                    <a:pt x="2396" y="370"/>
                  </a:cubicBezTo>
                  <a:cubicBezTo>
                    <a:pt x="2251" y="442"/>
                    <a:pt x="2171" y="569"/>
                    <a:pt x="2111" y="706"/>
                  </a:cubicBezTo>
                  <a:cubicBezTo>
                    <a:pt x="1914" y="1155"/>
                    <a:pt x="1810" y="1625"/>
                    <a:pt x="1807" y="2118"/>
                  </a:cubicBezTo>
                  <a:cubicBezTo>
                    <a:pt x="1806" y="2279"/>
                    <a:pt x="1811" y="2442"/>
                    <a:pt x="1806" y="2604"/>
                  </a:cubicBezTo>
                  <a:cubicBezTo>
                    <a:pt x="1800" y="2779"/>
                    <a:pt x="1827" y="2951"/>
                    <a:pt x="1856" y="3121"/>
                  </a:cubicBezTo>
                  <a:cubicBezTo>
                    <a:pt x="1912" y="3459"/>
                    <a:pt x="2003" y="3788"/>
                    <a:pt x="2136" y="4103"/>
                  </a:cubicBezTo>
                  <a:cubicBezTo>
                    <a:pt x="2189" y="4227"/>
                    <a:pt x="2184" y="4334"/>
                    <a:pt x="2103" y="4440"/>
                  </a:cubicBezTo>
                  <a:cubicBezTo>
                    <a:pt x="2001" y="4573"/>
                    <a:pt x="1912" y="4718"/>
                    <a:pt x="1803" y="4843"/>
                  </a:cubicBezTo>
                  <a:cubicBezTo>
                    <a:pt x="1669" y="4996"/>
                    <a:pt x="1527" y="5143"/>
                    <a:pt x="1364" y="5267"/>
                  </a:cubicBezTo>
                  <a:cubicBezTo>
                    <a:pt x="1110" y="5460"/>
                    <a:pt x="820" y="5571"/>
                    <a:pt x="515" y="5644"/>
                  </a:cubicBezTo>
                  <a:cubicBezTo>
                    <a:pt x="358" y="5681"/>
                    <a:pt x="200" y="5713"/>
                    <a:pt x="39" y="5725"/>
                  </a:cubicBezTo>
                  <a:cubicBezTo>
                    <a:pt x="26" y="5771"/>
                    <a:pt x="13" y="5818"/>
                    <a:pt x="0" y="5865"/>
                  </a:cubicBezTo>
                  <a:cubicBezTo>
                    <a:pt x="242" y="5853"/>
                    <a:pt x="479" y="5807"/>
                    <a:pt x="714" y="5738"/>
                  </a:cubicBezTo>
                  <a:cubicBezTo>
                    <a:pt x="986" y="5658"/>
                    <a:pt x="1241" y="5545"/>
                    <a:pt x="1466" y="5367"/>
                  </a:cubicBezTo>
                  <a:cubicBezTo>
                    <a:pt x="1654" y="5217"/>
                    <a:pt x="1822" y="5046"/>
                    <a:pt x="1975" y="4861"/>
                  </a:cubicBezTo>
                  <a:cubicBezTo>
                    <a:pt x="2062" y="4756"/>
                    <a:pt x="2135" y="4638"/>
                    <a:pt x="2215" y="4526"/>
                  </a:cubicBezTo>
                  <a:cubicBezTo>
                    <a:pt x="2241" y="4491"/>
                    <a:pt x="2260" y="4472"/>
                    <a:pt x="2276" y="4472"/>
                  </a:cubicBezTo>
                  <a:cubicBezTo>
                    <a:pt x="2293" y="4472"/>
                    <a:pt x="2308" y="4491"/>
                    <a:pt x="2327" y="4528"/>
                  </a:cubicBezTo>
                  <a:cubicBezTo>
                    <a:pt x="2438" y="4747"/>
                    <a:pt x="2565" y="4957"/>
                    <a:pt x="2714" y="5153"/>
                  </a:cubicBezTo>
                  <a:cubicBezTo>
                    <a:pt x="2896" y="5392"/>
                    <a:pt x="3094" y="5615"/>
                    <a:pt x="3353" y="5777"/>
                  </a:cubicBezTo>
                  <a:cubicBezTo>
                    <a:pt x="3562" y="5908"/>
                    <a:pt x="3775" y="5970"/>
                    <a:pt x="3993" y="5970"/>
                  </a:cubicBezTo>
                  <a:cubicBezTo>
                    <a:pt x="4155" y="5970"/>
                    <a:pt x="4320" y="5936"/>
                    <a:pt x="4487" y="5868"/>
                  </a:cubicBezTo>
                  <a:cubicBezTo>
                    <a:pt x="4728" y="5770"/>
                    <a:pt x="4937" y="5622"/>
                    <a:pt x="5123" y="5438"/>
                  </a:cubicBezTo>
                  <a:cubicBezTo>
                    <a:pt x="5356" y="5210"/>
                    <a:pt x="5550" y="4953"/>
                    <a:pt x="5722" y="4679"/>
                  </a:cubicBezTo>
                  <a:cubicBezTo>
                    <a:pt x="5786" y="4577"/>
                    <a:pt x="5845" y="4475"/>
                    <a:pt x="5915" y="4358"/>
                  </a:cubicBezTo>
                  <a:cubicBezTo>
                    <a:pt x="5995" y="4437"/>
                    <a:pt x="6027" y="4522"/>
                    <a:pt x="6078" y="4596"/>
                  </a:cubicBezTo>
                  <a:cubicBezTo>
                    <a:pt x="6288" y="4904"/>
                    <a:pt x="6529" y="5184"/>
                    <a:pt x="6800" y="5442"/>
                  </a:cubicBezTo>
                  <a:cubicBezTo>
                    <a:pt x="7129" y="5755"/>
                    <a:pt x="7513" y="5969"/>
                    <a:pt x="7943" y="6097"/>
                  </a:cubicBezTo>
                  <a:cubicBezTo>
                    <a:pt x="8104" y="6145"/>
                    <a:pt x="8267" y="6176"/>
                    <a:pt x="8435" y="6176"/>
                  </a:cubicBezTo>
                  <a:cubicBezTo>
                    <a:pt x="8506" y="6176"/>
                    <a:pt x="8578" y="6170"/>
                    <a:pt x="8651" y="6158"/>
                  </a:cubicBezTo>
                  <a:cubicBezTo>
                    <a:pt x="8853" y="6124"/>
                    <a:pt x="9031" y="6045"/>
                    <a:pt x="9195" y="5934"/>
                  </a:cubicBezTo>
                  <a:cubicBezTo>
                    <a:pt x="9424" y="5778"/>
                    <a:pt x="9610" y="5574"/>
                    <a:pt x="9765" y="5343"/>
                  </a:cubicBezTo>
                  <a:cubicBezTo>
                    <a:pt x="9866" y="5194"/>
                    <a:pt x="9942" y="5031"/>
                    <a:pt x="10015" y="4866"/>
                  </a:cubicBezTo>
                  <a:cubicBezTo>
                    <a:pt x="10023" y="4846"/>
                    <a:pt x="10037" y="4835"/>
                    <a:pt x="10051" y="4835"/>
                  </a:cubicBezTo>
                  <a:cubicBezTo>
                    <a:pt x="10061" y="4835"/>
                    <a:pt x="10072" y="4841"/>
                    <a:pt x="10082" y="4853"/>
                  </a:cubicBezTo>
                  <a:cubicBezTo>
                    <a:pt x="10163" y="4949"/>
                    <a:pt x="10239" y="5050"/>
                    <a:pt x="10325" y="5141"/>
                  </a:cubicBezTo>
                  <a:cubicBezTo>
                    <a:pt x="10491" y="5314"/>
                    <a:pt x="10656" y="5487"/>
                    <a:pt x="10847" y="5636"/>
                  </a:cubicBezTo>
                  <a:cubicBezTo>
                    <a:pt x="11049" y="5795"/>
                    <a:pt x="11257" y="5944"/>
                    <a:pt x="11490" y="6061"/>
                  </a:cubicBezTo>
                  <a:cubicBezTo>
                    <a:pt x="11682" y="6159"/>
                    <a:pt x="11883" y="6238"/>
                    <a:pt x="12083" y="6316"/>
                  </a:cubicBezTo>
                  <a:cubicBezTo>
                    <a:pt x="12220" y="6369"/>
                    <a:pt x="12360" y="6414"/>
                    <a:pt x="12502" y="6452"/>
                  </a:cubicBezTo>
                  <a:cubicBezTo>
                    <a:pt x="12485" y="6396"/>
                    <a:pt x="12469" y="6341"/>
                    <a:pt x="12453" y="6286"/>
                  </a:cubicBezTo>
                  <a:cubicBezTo>
                    <a:pt x="12309" y="6241"/>
                    <a:pt x="12167" y="6189"/>
                    <a:pt x="12025" y="6138"/>
                  </a:cubicBezTo>
                  <a:cubicBezTo>
                    <a:pt x="11862" y="6079"/>
                    <a:pt x="11699" y="6014"/>
                    <a:pt x="11548" y="5931"/>
                  </a:cubicBezTo>
                  <a:cubicBezTo>
                    <a:pt x="11008" y="5637"/>
                    <a:pt x="10557" y="5242"/>
                    <a:pt x="10191" y="4747"/>
                  </a:cubicBezTo>
                  <a:cubicBezTo>
                    <a:pt x="10125" y="4660"/>
                    <a:pt x="10109" y="4587"/>
                    <a:pt x="10137" y="4484"/>
                  </a:cubicBezTo>
                  <a:cubicBezTo>
                    <a:pt x="10227" y="4173"/>
                    <a:pt x="10272" y="3852"/>
                    <a:pt x="10289" y="3530"/>
                  </a:cubicBezTo>
                  <a:cubicBezTo>
                    <a:pt x="10307" y="3184"/>
                    <a:pt x="10312" y="2836"/>
                    <a:pt x="10269" y="2489"/>
                  </a:cubicBezTo>
                  <a:cubicBezTo>
                    <a:pt x="10234" y="2196"/>
                    <a:pt x="10182" y="1909"/>
                    <a:pt x="10110" y="1625"/>
                  </a:cubicBezTo>
                  <a:cubicBezTo>
                    <a:pt x="10021" y="1283"/>
                    <a:pt x="9918" y="944"/>
                    <a:pt x="9748" y="631"/>
                  </a:cubicBezTo>
                  <a:cubicBezTo>
                    <a:pt x="9664" y="476"/>
                    <a:pt x="9554" y="345"/>
                    <a:pt x="9423" y="228"/>
                  </a:cubicBezTo>
                  <a:cubicBezTo>
                    <a:pt x="9360" y="171"/>
                    <a:pt x="9279" y="142"/>
                    <a:pt x="9200" y="142"/>
                  </a:cubicBezTo>
                  <a:cubicBezTo>
                    <a:pt x="9092" y="142"/>
                    <a:pt x="8986" y="195"/>
                    <a:pt x="8928" y="303"/>
                  </a:cubicBezTo>
                  <a:cubicBezTo>
                    <a:pt x="8903" y="350"/>
                    <a:pt x="8874" y="394"/>
                    <a:pt x="8856" y="446"/>
                  </a:cubicBezTo>
                  <a:cubicBezTo>
                    <a:pt x="8800" y="598"/>
                    <a:pt x="8776" y="757"/>
                    <a:pt x="8747" y="917"/>
                  </a:cubicBezTo>
                  <a:cubicBezTo>
                    <a:pt x="8696" y="1207"/>
                    <a:pt x="8735" y="1491"/>
                    <a:pt x="8776" y="1774"/>
                  </a:cubicBezTo>
                  <a:cubicBezTo>
                    <a:pt x="8818" y="2069"/>
                    <a:pt x="8885" y="2361"/>
                    <a:pt x="8970" y="2649"/>
                  </a:cubicBezTo>
                  <a:cubicBezTo>
                    <a:pt x="9069" y="2984"/>
                    <a:pt x="9187" y="3309"/>
                    <a:pt x="9334" y="3624"/>
                  </a:cubicBezTo>
                  <a:cubicBezTo>
                    <a:pt x="9480" y="3941"/>
                    <a:pt x="9660" y="4239"/>
                    <a:pt x="9853" y="4527"/>
                  </a:cubicBezTo>
                  <a:cubicBezTo>
                    <a:pt x="9920" y="4630"/>
                    <a:pt x="9929" y="4725"/>
                    <a:pt x="9872" y="4830"/>
                  </a:cubicBezTo>
                  <a:cubicBezTo>
                    <a:pt x="9833" y="4905"/>
                    <a:pt x="9799" y="4981"/>
                    <a:pt x="9762" y="5057"/>
                  </a:cubicBezTo>
                  <a:cubicBezTo>
                    <a:pt x="9638" y="5307"/>
                    <a:pt x="9467" y="5523"/>
                    <a:pt x="9258" y="5706"/>
                  </a:cubicBezTo>
                  <a:cubicBezTo>
                    <a:pt x="9150" y="5800"/>
                    <a:pt x="9031" y="5882"/>
                    <a:pt x="8897" y="5939"/>
                  </a:cubicBezTo>
                  <a:cubicBezTo>
                    <a:pt x="8751" y="6002"/>
                    <a:pt x="8600" y="6027"/>
                    <a:pt x="8448" y="6027"/>
                  </a:cubicBezTo>
                  <a:cubicBezTo>
                    <a:pt x="8350" y="6027"/>
                    <a:pt x="8252" y="6016"/>
                    <a:pt x="8155" y="5998"/>
                  </a:cubicBezTo>
                  <a:cubicBezTo>
                    <a:pt x="7708" y="5916"/>
                    <a:pt x="7317" y="5708"/>
                    <a:pt x="6978" y="5410"/>
                  </a:cubicBezTo>
                  <a:cubicBezTo>
                    <a:pt x="6607" y="5083"/>
                    <a:pt x="6297" y="4703"/>
                    <a:pt x="6051" y="4272"/>
                  </a:cubicBezTo>
                  <a:cubicBezTo>
                    <a:pt x="6022" y="4221"/>
                    <a:pt x="6007" y="4177"/>
                    <a:pt x="6033" y="4122"/>
                  </a:cubicBezTo>
                  <a:cubicBezTo>
                    <a:pt x="6055" y="4079"/>
                    <a:pt x="6068" y="4032"/>
                    <a:pt x="6088" y="3989"/>
                  </a:cubicBezTo>
                  <a:cubicBezTo>
                    <a:pt x="6222" y="3699"/>
                    <a:pt x="6323" y="3399"/>
                    <a:pt x="6401" y="3091"/>
                  </a:cubicBezTo>
                  <a:cubicBezTo>
                    <a:pt x="6480" y="2783"/>
                    <a:pt x="6532" y="2469"/>
                    <a:pt x="6546" y="2152"/>
                  </a:cubicBezTo>
                  <a:cubicBezTo>
                    <a:pt x="6562" y="1836"/>
                    <a:pt x="6570" y="1519"/>
                    <a:pt x="6522" y="1201"/>
                  </a:cubicBezTo>
                  <a:cubicBezTo>
                    <a:pt x="6488" y="975"/>
                    <a:pt x="6443" y="754"/>
                    <a:pt x="6366" y="539"/>
                  </a:cubicBezTo>
                  <a:cubicBezTo>
                    <a:pt x="6321" y="415"/>
                    <a:pt x="6258" y="299"/>
                    <a:pt x="6176" y="194"/>
                  </a:cubicBezTo>
                  <a:cubicBezTo>
                    <a:pt x="6084" y="77"/>
                    <a:pt x="5968" y="1"/>
                    <a:pt x="58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1"/>
            <p:cNvSpPr/>
            <p:nvPr/>
          </p:nvSpPr>
          <p:spPr>
            <a:xfrm>
              <a:off x="4370975" y="2010400"/>
              <a:ext cx="209850" cy="144775"/>
            </a:xfrm>
            <a:custGeom>
              <a:avLst/>
              <a:gdLst/>
              <a:ahLst/>
              <a:cxnLst/>
              <a:rect l="l" t="t" r="r" b="b"/>
              <a:pathLst>
                <a:path w="8394" h="5791" extrusionOk="0">
                  <a:moveTo>
                    <a:pt x="5453" y="143"/>
                  </a:moveTo>
                  <a:cubicBezTo>
                    <a:pt x="5476" y="143"/>
                    <a:pt x="5499" y="153"/>
                    <a:pt x="5522" y="173"/>
                  </a:cubicBezTo>
                  <a:cubicBezTo>
                    <a:pt x="5592" y="231"/>
                    <a:pt x="5654" y="295"/>
                    <a:pt x="5696" y="376"/>
                  </a:cubicBezTo>
                  <a:cubicBezTo>
                    <a:pt x="5815" y="607"/>
                    <a:pt x="5903" y="845"/>
                    <a:pt x="5943" y="1103"/>
                  </a:cubicBezTo>
                  <a:cubicBezTo>
                    <a:pt x="5983" y="1364"/>
                    <a:pt x="6022" y="1624"/>
                    <a:pt x="6005" y="1888"/>
                  </a:cubicBezTo>
                  <a:cubicBezTo>
                    <a:pt x="5992" y="2102"/>
                    <a:pt x="5976" y="2316"/>
                    <a:pt x="5947" y="2530"/>
                  </a:cubicBezTo>
                  <a:cubicBezTo>
                    <a:pt x="5917" y="2755"/>
                    <a:pt x="5885" y="2980"/>
                    <a:pt x="5828" y="3200"/>
                  </a:cubicBezTo>
                  <a:cubicBezTo>
                    <a:pt x="5786" y="3361"/>
                    <a:pt x="5750" y="3524"/>
                    <a:pt x="5673" y="3691"/>
                  </a:cubicBezTo>
                  <a:cubicBezTo>
                    <a:pt x="5603" y="3605"/>
                    <a:pt x="5584" y="3522"/>
                    <a:pt x="5551" y="3445"/>
                  </a:cubicBezTo>
                  <a:cubicBezTo>
                    <a:pt x="5394" y="3076"/>
                    <a:pt x="5286" y="2691"/>
                    <a:pt x="5211" y="2296"/>
                  </a:cubicBezTo>
                  <a:cubicBezTo>
                    <a:pt x="5132" y="1877"/>
                    <a:pt x="5090" y="1455"/>
                    <a:pt x="5109" y="1030"/>
                  </a:cubicBezTo>
                  <a:cubicBezTo>
                    <a:pt x="5118" y="826"/>
                    <a:pt x="5152" y="625"/>
                    <a:pt x="5217" y="432"/>
                  </a:cubicBezTo>
                  <a:cubicBezTo>
                    <a:pt x="5250" y="334"/>
                    <a:pt x="5294" y="242"/>
                    <a:pt x="5377" y="176"/>
                  </a:cubicBezTo>
                  <a:cubicBezTo>
                    <a:pt x="5403" y="154"/>
                    <a:pt x="5428" y="143"/>
                    <a:pt x="5453" y="143"/>
                  </a:cubicBezTo>
                  <a:close/>
                  <a:moveTo>
                    <a:pt x="1956" y="682"/>
                  </a:moveTo>
                  <a:cubicBezTo>
                    <a:pt x="1979" y="682"/>
                    <a:pt x="2003" y="693"/>
                    <a:pt x="2025" y="713"/>
                  </a:cubicBezTo>
                  <a:cubicBezTo>
                    <a:pt x="2066" y="750"/>
                    <a:pt x="2093" y="797"/>
                    <a:pt x="2111" y="848"/>
                  </a:cubicBezTo>
                  <a:cubicBezTo>
                    <a:pt x="2179" y="1027"/>
                    <a:pt x="2227" y="1213"/>
                    <a:pt x="2231" y="1406"/>
                  </a:cubicBezTo>
                  <a:cubicBezTo>
                    <a:pt x="2232" y="1508"/>
                    <a:pt x="2230" y="1610"/>
                    <a:pt x="2234" y="1711"/>
                  </a:cubicBezTo>
                  <a:cubicBezTo>
                    <a:pt x="2247" y="1989"/>
                    <a:pt x="2202" y="2259"/>
                    <a:pt x="2147" y="2529"/>
                  </a:cubicBezTo>
                  <a:cubicBezTo>
                    <a:pt x="2074" y="2899"/>
                    <a:pt x="1960" y="3257"/>
                    <a:pt x="1822" y="3608"/>
                  </a:cubicBezTo>
                  <a:cubicBezTo>
                    <a:pt x="1802" y="3657"/>
                    <a:pt x="1787" y="3711"/>
                    <a:pt x="1740" y="3755"/>
                  </a:cubicBezTo>
                  <a:cubicBezTo>
                    <a:pt x="1688" y="3697"/>
                    <a:pt x="1692" y="3634"/>
                    <a:pt x="1674" y="3577"/>
                  </a:cubicBezTo>
                  <a:cubicBezTo>
                    <a:pt x="1588" y="3302"/>
                    <a:pt x="1543" y="3019"/>
                    <a:pt x="1517" y="2734"/>
                  </a:cubicBezTo>
                  <a:cubicBezTo>
                    <a:pt x="1492" y="2473"/>
                    <a:pt x="1506" y="2208"/>
                    <a:pt x="1505" y="1945"/>
                  </a:cubicBezTo>
                  <a:cubicBezTo>
                    <a:pt x="1504" y="1746"/>
                    <a:pt x="1537" y="1552"/>
                    <a:pt x="1580" y="1359"/>
                  </a:cubicBezTo>
                  <a:cubicBezTo>
                    <a:pt x="1621" y="1177"/>
                    <a:pt x="1693" y="1007"/>
                    <a:pt x="1783" y="843"/>
                  </a:cubicBezTo>
                  <a:cubicBezTo>
                    <a:pt x="1813" y="790"/>
                    <a:pt x="1848" y="744"/>
                    <a:pt x="1897" y="706"/>
                  </a:cubicBezTo>
                  <a:cubicBezTo>
                    <a:pt x="1916" y="690"/>
                    <a:pt x="1936" y="682"/>
                    <a:pt x="1956" y="682"/>
                  </a:cubicBezTo>
                  <a:close/>
                  <a:moveTo>
                    <a:pt x="5452" y="0"/>
                  </a:moveTo>
                  <a:cubicBezTo>
                    <a:pt x="5399" y="0"/>
                    <a:pt x="5345" y="21"/>
                    <a:pt x="5292" y="60"/>
                  </a:cubicBezTo>
                  <a:cubicBezTo>
                    <a:pt x="5239" y="100"/>
                    <a:pt x="5201" y="153"/>
                    <a:pt x="5166" y="211"/>
                  </a:cubicBezTo>
                  <a:cubicBezTo>
                    <a:pt x="5035" y="435"/>
                    <a:pt x="4994" y="685"/>
                    <a:pt x="4975" y="934"/>
                  </a:cubicBezTo>
                  <a:cubicBezTo>
                    <a:pt x="4942" y="1366"/>
                    <a:pt x="4974" y="1797"/>
                    <a:pt x="5052" y="2222"/>
                  </a:cubicBezTo>
                  <a:cubicBezTo>
                    <a:pt x="5124" y="2611"/>
                    <a:pt x="5212" y="2997"/>
                    <a:pt x="5366" y="3363"/>
                  </a:cubicBezTo>
                  <a:cubicBezTo>
                    <a:pt x="5426" y="3507"/>
                    <a:pt x="5488" y="3650"/>
                    <a:pt x="5553" y="3791"/>
                  </a:cubicBezTo>
                  <a:cubicBezTo>
                    <a:pt x="5584" y="3857"/>
                    <a:pt x="5587" y="3915"/>
                    <a:pt x="5553" y="3980"/>
                  </a:cubicBezTo>
                  <a:cubicBezTo>
                    <a:pt x="5482" y="4118"/>
                    <a:pt x="5416" y="4259"/>
                    <a:pt x="5343" y="4397"/>
                  </a:cubicBezTo>
                  <a:cubicBezTo>
                    <a:pt x="5205" y="4666"/>
                    <a:pt x="5030" y="4910"/>
                    <a:pt x="4820" y="5124"/>
                  </a:cubicBezTo>
                  <a:cubicBezTo>
                    <a:pt x="4550" y="5400"/>
                    <a:pt x="4230" y="5584"/>
                    <a:pt x="3833" y="5628"/>
                  </a:cubicBezTo>
                  <a:cubicBezTo>
                    <a:pt x="3776" y="5634"/>
                    <a:pt x="3720" y="5637"/>
                    <a:pt x="3665" y="5637"/>
                  </a:cubicBezTo>
                  <a:cubicBezTo>
                    <a:pt x="3528" y="5637"/>
                    <a:pt x="3397" y="5618"/>
                    <a:pt x="3266" y="5582"/>
                  </a:cubicBezTo>
                  <a:cubicBezTo>
                    <a:pt x="2874" y="5471"/>
                    <a:pt x="2557" y="5245"/>
                    <a:pt x="2302" y="4927"/>
                  </a:cubicBezTo>
                  <a:cubicBezTo>
                    <a:pt x="2105" y="4680"/>
                    <a:pt x="1963" y="4406"/>
                    <a:pt x="1848" y="4114"/>
                  </a:cubicBezTo>
                  <a:cubicBezTo>
                    <a:pt x="1814" y="4024"/>
                    <a:pt x="1819" y="3940"/>
                    <a:pt x="1861" y="3854"/>
                  </a:cubicBezTo>
                  <a:cubicBezTo>
                    <a:pt x="2014" y="3533"/>
                    <a:pt x="2125" y="3199"/>
                    <a:pt x="2213" y="2856"/>
                  </a:cubicBezTo>
                  <a:cubicBezTo>
                    <a:pt x="2323" y="2430"/>
                    <a:pt x="2396" y="2001"/>
                    <a:pt x="2373" y="1560"/>
                  </a:cubicBezTo>
                  <a:cubicBezTo>
                    <a:pt x="2371" y="1541"/>
                    <a:pt x="2371" y="1524"/>
                    <a:pt x="2373" y="1506"/>
                  </a:cubicBezTo>
                  <a:cubicBezTo>
                    <a:pt x="2375" y="1361"/>
                    <a:pt x="2363" y="1218"/>
                    <a:pt x="2330" y="1078"/>
                  </a:cubicBezTo>
                  <a:cubicBezTo>
                    <a:pt x="2292" y="926"/>
                    <a:pt x="2252" y="776"/>
                    <a:pt x="2152" y="649"/>
                  </a:cubicBezTo>
                  <a:cubicBezTo>
                    <a:pt x="2096" y="577"/>
                    <a:pt x="2029" y="539"/>
                    <a:pt x="1958" y="539"/>
                  </a:cubicBezTo>
                  <a:cubicBezTo>
                    <a:pt x="1908" y="539"/>
                    <a:pt x="1857" y="558"/>
                    <a:pt x="1807" y="596"/>
                  </a:cubicBezTo>
                  <a:cubicBezTo>
                    <a:pt x="1765" y="627"/>
                    <a:pt x="1726" y="668"/>
                    <a:pt x="1699" y="713"/>
                  </a:cubicBezTo>
                  <a:cubicBezTo>
                    <a:pt x="1626" y="837"/>
                    <a:pt x="1558" y="964"/>
                    <a:pt x="1512" y="1101"/>
                  </a:cubicBezTo>
                  <a:cubicBezTo>
                    <a:pt x="1423" y="1364"/>
                    <a:pt x="1371" y="1633"/>
                    <a:pt x="1367" y="1911"/>
                  </a:cubicBezTo>
                  <a:cubicBezTo>
                    <a:pt x="1364" y="2133"/>
                    <a:pt x="1361" y="2355"/>
                    <a:pt x="1369" y="2576"/>
                  </a:cubicBezTo>
                  <a:cubicBezTo>
                    <a:pt x="1374" y="2738"/>
                    <a:pt x="1389" y="2900"/>
                    <a:pt x="1417" y="3058"/>
                  </a:cubicBezTo>
                  <a:cubicBezTo>
                    <a:pt x="1465" y="3324"/>
                    <a:pt x="1516" y="3589"/>
                    <a:pt x="1603" y="3844"/>
                  </a:cubicBezTo>
                  <a:cubicBezTo>
                    <a:pt x="1635" y="3941"/>
                    <a:pt x="1628" y="4031"/>
                    <a:pt x="1576" y="4120"/>
                  </a:cubicBezTo>
                  <a:cubicBezTo>
                    <a:pt x="1522" y="4213"/>
                    <a:pt x="1472" y="4308"/>
                    <a:pt x="1418" y="4403"/>
                  </a:cubicBezTo>
                  <a:cubicBezTo>
                    <a:pt x="1218" y="4753"/>
                    <a:pt x="991" y="5080"/>
                    <a:pt x="666" y="5331"/>
                  </a:cubicBezTo>
                  <a:cubicBezTo>
                    <a:pt x="482" y="5473"/>
                    <a:pt x="283" y="5577"/>
                    <a:pt x="61" y="5637"/>
                  </a:cubicBezTo>
                  <a:cubicBezTo>
                    <a:pt x="56" y="5639"/>
                    <a:pt x="51" y="5640"/>
                    <a:pt x="46" y="5641"/>
                  </a:cubicBezTo>
                  <a:cubicBezTo>
                    <a:pt x="30" y="5691"/>
                    <a:pt x="16" y="5740"/>
                    <a:pt x="1" y="5791"/>
                  </a:cubicBezTo>
                  <a:cubicBezTo>
                    <a:pt x="46" y="5784"/>
                    <a:pt x="91" y="5775"/>
                    <a:pt x="135" y="5765"/>
                  </a:cubicBezTo>
                  <a:cubicBezTo>
                    <a:pt x="449" y="5694"/>
                    <a:pt x="701" y="5507"/>
                    <a:pt x="930" y="5294"/>
                  </a:cubicBezTo>
                  <a:cubicBezTo>
                    <a:pt x="1142" y="5098"/>
                    <a:pt x="1311" y="4864"/>
                    <a:pt x="1460" y="4617"/>
                  </a:cubicBezTo>
                  <a:cubicBezTo>
                    <a:pt x="1540" y="4484"/>
                    <a:pt x="1621" y="4352"/>
                    <a:pt x="1700" y="4220"/>
                  </a:cubicBezTo>
                  <a:cubicBezTo>
                    <a:pt x="1713" y="4225"/>
                    <a:pt x="1721" y="4225"/>
                    <a:pt x="1724" y="4230"/>
                  </a:cubicBezTo>
                  <a:cubicBezTo>
                    <a:pt x="1737" y="4249"/>
                    <a:pt x="1752" y="4267"/>
                    <a:pt x="1761" y="4288"/>
                  </a:cubicBezTo>
                  <a:cubicBezTo>
                    <a:pt x="1847" y="4494"/>
                    <a:pt x="1951" y="4688"/>
                    <a:pt x="2077" y="4872"/>
                  </a:cubicBezTo>
                  <a:cubicBezTo>
                    <a:pt x="2340" y="5254"/>
                    <a:pt x="2687" y="5529"/>
                    <a:pt x="3121" y="5689"/>
                  </a:cubicBezTo>
                  <a:cubicBezTo>
                    <a:pt x="3295" y="5754"/>
                    <a:pt x="3476" y="5789"/>
                    <a:pt x="3660" y="5789"/>
                  </a:cubicBezTo>
                  <a:cubicBezTo>
                    <a:pt x="3715" y="5789"/>
                    <a:pt x="3771" y="5786"/>
                    <a:pt x="3827" y="5779"/>
                  </a:cubicBezTo>
                  <a:cubicBezTo>
                    <a:pt x="4248" y="5731"/>
                    <a:pt x="4602" y="5544"/>
                    <a:pt x="4902" y="5249"/>
                  </a:cubicBezTo>
                  <a:cubicBezTo>
                    <a:pt x="5086" y="5068"/>
                    <a:pt x="5234" y="4857"/>
                    <a:pt x="5373" y="4639"/>
                  </a:cubicBezTo>
                  <a:cubicBezTo>
                    <a:pt x="5473" y="4482"/>
                    <a:pt x="5552" y="4313"/>
                    <a:pt x="5638" y="4150"/>
                  </a:cubicBezTo>
                  <a:cubicBezTo>
                    <a:pt x="5653" y="4121"/>
                    <a:pt x="5669" y="4106"/>
                    <a:pt x="5684" y="4106"/>
                  </a:cubicBezTo>
                  <a:cubicBezTo>
                    <a:pt x="5699" y="4106"/>
                    <a:pt x="5713" y="4119"/>
                    <a:pt x="5728" y="4144"/>
                  </a:cubicBezTo>
                  <a:cubicBezTo>
                    <a:pt x="5844" y="4333"/>
                    <a:pt x="5965" y="4518"/>
                    <a:pt x="6106" y="4690"/>
                  </a:cubicBezTo>
                  <a:cubicBezTo>
                    <a:pt x="6283" y="4904"/>
                    <a:pt x="6477" y="5097"/>
                    <a:pt x="6707" y="5252"/>
                  </a:cubicBezTo>
                  <a:cubicBezTo>
                    <a:pt x="6985" y="5442"/>
                    <a:pt x="7292" y="5557"/>
                    <a:pt x="7623" y="5601"/>
                  </a:cubicBezTo>
                  <a:cubicBezTo>
                    <a:pt x="7687" y="5610"/>
                    <a:pt x="7750" y="5614"/>
                    <a:pt x="7813" y="5614"/>
                  </a:cubicBezTo>
                  <a:cubicBezTo>
                    <a:pt x="8019" y="5614"/>
                    <a:pt x="8215" y="5564"/>
                    <a:pt x="8394" y="5436"/>
                  </a:cubicBezTo>
                  <a:cubicBezTo>
                    <a:pt x="8379" y="5389"/>
                    <a:pt x="8364" y="5341"/>
                    <a:pt x="8350" y="5294"/>
                  </a:cubicBezTo>
                  <a:cubicBezTo>
                    <a:pt x="8200" y="5409"/>
                    <a:pt x="8026" y="5470"/>
                    <a:pt x="7822" y="5470"/>
                  </a:cubicBezTo>
                  <a:cubicBezTo>
                    <a:pt x="7821" y="5470"/>
                    <a:pt x="7819" y="5470"/>
                    <a:pt x="7817" y="5470"/>
                  </a:cubicBezTo>
                  <a:cubicBezTo>
                    <a:pt x="7605" y="5469"/>
                    <a:pt x="7400" y="5423"/>
                    <a:pt x="7205" y="5347"/>
                  </a:cubicBezTo>
                  <a:cubicBezTo>
                    <a:pt x="6805" y="5191"/>
                    <a:pt x="6480" y="4932"/>
                    <a:pt x="6213" y="4596"/>
                  </a:cubicBezTo>
                  <a:cubicBezTo>
                    <a:pt x="6052" y="4393"/>
                    <a:pt x="5916" y="4176"/>
                    <a:pt x="5793" y="3950"/>
                  </a:cubicBezTo>
                  <a:cubicBezTo>
                    <a:pt x="5767" y="3903"/>
                    <a:pt x="5763" y="3866"/>
                    <a:pt x="5780" y="3816"/>
                  </a:cubicBezTo>
                  <a:cubicBezTo>
                    <a:pt x="5819" y="3702"/>
                    <a:pt x="5865" y="3593"/>
                    <a:pt x="5899" y="3477"/>
                  </a:cubicBezTo>
                  <a:cubicBezTo>
                    <a:pt x="5971" y="3236"/>
                    <a:pt x="6022" y="2990"/>
                    <a:pt x="6064" y="2742"/>
                  </a:cubicBezTo>
                  <a:cubicBezTo>
                    <a:pt x="6108" y="2482"/>
                    <a:pt x="6128" y="2220"/>
                    <a:pt x="6144" y="1957"/>
                  </a:cubicBezTo>
                  <a:cubicBezTo>
                    <a:pt x="6160" y="1663"/>
                    <a:pt x="6127" y="1372"/>
                    <a:pt x="6082" y="1082"/>
                  </a:cubicBezTo>
                  <a:cubicBezTo>
                    <a:pt x="6037" y="786"/>
                    <a:pt x="5932" y="516"/>
                    <a:pt x="5788" y="257"/>
                  </a:cubicBezTo>
                  <a:cubicBezTo>
                    <a:pt x="5744" y="177"/>
                    <a:pt x="5680" y="113"/>
                    <a:pt x="5607" y="59"/>
                  </a:cubicBezTo>
                  <a:cubicBezTo>
                    <a:pt x="5556" y="20"/>
                    <a:pt x="5504" y="0"/>
                    <a:pt x="54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1"/>
            <p:cNvSpPr/>
            <p:nvPr/>
          </p:nvSpPr>
          <p:spPr>
            <a:xfrm>
              <a:off x="4410700" y="1870675"/>
              <a:ext cx="116775" cy="137900"/>
            </a:xfrm>
            <a:custGeom>
              <a:avLst/>
              <a:gdLst/>
              <a:ahLst/>
              <a:cxnLst/>
              <a:rect l="l" t="t" r="r" b="b"/>
              <a:pathLst>
                <a:path w="4671" h="5516" extrusionOk="0">
                  <a:moveTo>
                    <a:pt x="2300" y="144"/>
                  </a:moveTo>
                  <a:cubicBezTo>
                    <a:pt x="2338" y="144"/>
                    <a:pt x="2375" y="174"/>
                    <a:pt x="2412" y="235"/>
                  </a:cubicBezTo>
                  <a:cubicBezTo>
                    <a:pt x="2525" y="423"/>
                    <a:pt x="2579" y="631"/>
                    <a:pt x="2620" y="843"/>
                  </a:cubicBezTo>
                  <a:cubicBezTo>
                    <a:pt x="2657" y="1036"/>
                    <a:pt x="2674" y="1233"/>
                    <a:pt x="2700" y="1428"/>
                  </a:cubicBezTo>
                  <a:cubicBezTo>
                    <a:pt x="2744" y="1762"/>
                    <a:pt x="2734" y="2097"/>
                    <a:pt x="2722" y="2432"/>
                  </a:cubicBezTo>
                  <a:cubicBezTo>
                    <a:pt x="2715" y="2663"/>
                    <a:pt x="2671" y="2893"/>
                    <a:pt x="2643" y="3125"/>
                  </a:cubicBezTo>
                  <a:cubicBezTo>
                    <a:pt x="2636" y="3178"/>
                    <a:pt x="2625" y="3230"/>
                    <a:pt x="2619" y="3283"/>
                  </a:cubicBezTo>
                  <a:cubicBezTo>
                    <a:pt x="2614" y="3325"/>
                    <a:pt x="2599" y="3364"/>
                    <a:pt x="2561" y="3427"/>
                  </a:cubicBezTo>
                  <a:cubicBezTo>
                    <a:pt x="2489" y="3276"/>
                    <a:pt x="2421" y="3155"/>
                    <a:pt x="2373" y="3029"/>
                  </a:cubicBezTo>
                  <a:cubicBezTo>
                    <a:pt x="2222" y="2624"/>
                    <a:pt x="2129" y="2207"/>
                    <a:pt x="2071" y="1778"/>
                  </a:cubicBezTo>
                  <a:cubicBezTo>
                    <a:pt x="2030" y="1466"/>
                    <a:pt x="2035" y="1156"/>
                    <a:pt x="2049" y="846"/>
                  </a:cubicBezTo>
                  <a:cubicBezTo>
                    <a:pt x="2057" y="639"/>
                    <a:pt x="2087" y="429"/>
                    <a:pt x="2190" y="240"/>
                  </a:cubicBezTo>
                  <a:cubicBezTo>
                    <a:pt x="2225" y="176"/>
                    <a:pt x="2262" y="144"/>
                    <a:pt x="2300" y="144"/>
                  </a:cubicBezTo>
                  <a:close/>
                  <a:moveTo>
                    <a:pt x="2295" y="0"/>
                  </a:moveTo>
                  <a:cubicBezTo>
                    <a:pt x="2239" y="0"/>
                    <a:pt x="2182" y="29"/>
                    <a:pt x="2127" y="87"/>
                  </a:cubicBezTo>
                  <a:cubicBezTo>
                    <a:pt x="2044" y="172"/>
                    <a:pt x="2008" y="281"/>
                    <a:pt x="1980" y="391"/>
                  </a:cubicBezTo>
                  <a:cubicBezTo>
                    <a:pt x="1936" y="564"/>
                    <a:pt x="1904" y="742"/>
                    <a:pt x="1904" y="922"/>
                  </a:cubicBezTo>
                  <a:cubicBezTo>
                    <a:pt x="1904" y="1209"/>
                    <a:pt x="1894" y="1496"/>
                    <a:pt x="1932" y="1784"/>
                  </a:cubicBezTo>
                  <a:cubicBezTo>
                    <a:pt x="1977" y="2123"/>
                    <a:pt x="2043" y="2455"/>
                    <a:pt x="2140" y="2783"/>
                  </a:cubicBezTo>
                  <a:cubicBezTo>
                    <a:pt x="2220" y="3049"/>
                    <a:pt x="2335" y="3299"/>
                    <a:pt x="2468" y="3540"/>
                  </a:cubicBezTo>
                  <a:cubicBezTo>
                    <a:pt x="2515" y="3625"/>
                    <a:pt x="2524" y="3705"/>
                    <a:pt x="2497" y="3798"/>
                  </a:cubicBezTo>
                  <a:cubicBezTo>
                    <a:pt x="2442" y="3995"/>
                    <a:pt x="2383" y="4189"/>
                    <a:pt x="2313" y="4381"/>
                  </a:cubicBezTo>
                  <a:cubicBezTo>
                    <a:pt x="2204" y="4674"/>
                    <a:pt x="2041" y="4929"/>
                    <a:pt x="1801" y="5129"/>
                  </a:cubicBezTo>
                  <a:cubicBezTo>
                    <a:pt x="1614" y="5286"/>
                    <a:pt x="1411" y="5376"/>
                    <a:pt x="1192" y="5376"/>
                  </a:cubicBezTo>
                  <a:cubicBezTo>
                    <a:pt x="1081" y="5376"/>
                    <a:pt x="967" y="5353"/>
                    <a:pt x="848" y="5304"/>
                  </a:cubicBezTo>
                  <a:cubicBezTo>
                    <a:pt x="731" y="5257"/>
                    <a:pt x="624" y="5192"/>
                    <a:pt x="530" y="5106"/>
                  </a:cubicBezTo>
                  <a:cubicBezTo>
                    <a:pt x="326" y="4920"/>
                    <a:pt x="167" y="4705"/>
                    <a:pt x="45" y="4467"/>
                  </a:cubicBezTo>
                  <a:cubicBezTo>
                    <a:pt x="30" y="4538"/>
                    <a:pt x="16" y="4611"/>
                    <a:pt x="0" y="4684"/>
                  </a:cubicBezTo>
                  <a:cubicBezTo>
                    <a:pt x="55" y="4773"/>
                    <a:pt x="115" y="4860"/>
                    <a:pt x="182" y="4943"/>
                  </a:cubicBezTo>
                  <a:cubicBezTo>
                    <a:pt x="335" y="5135"/>
                    <a:pt x="512" y="5304"/>
                    <a:pt x="739" y="5415"/>
                  </a:cubicBezTo>
                  <a:cubicBezTo>
                    <a:pt x="882" y="5484"/>
                    <a:pt x="1023" y="5516"/>
                    <a:pt x="1165" y="5516"/>
                  </a:cubicBezTo>
                  <a:cubicBezTo>
                    <a:pt x="1307" y="5516"/>
                    <a:pt x="1449" y="5484"/>
                    <a:pt x="1591" y="5427"/>
                  </a:cubicBezTo>
                  <a:cubicBezTo>
                    <a:pt x="1845" y="5325"/>
                    <a:pt x="2027" y="5135"/>
                    <a:pt x="2188" y="4923"/>
                  </a:cubicBezTo>
                  <a:cubicBezTo>
                    <a:pt x="2364" y="4690"/>
                    <a:pt x="2464" y="4421"/>
                    <a:pt x="2549" y="4145"/>
                  </a:cubicBezTo>
                  <a:cubicBezTo>
                    <a:pt x="2571" y="4077"/>
                    <a:pt x="2592" y="4008"/>
                    <a:pt x="2617" y="3941"/>
                  </a:cubicBezTo>
                  <a:cubicBezTo>
                    <a:pt x="2627" y="3911"/>
                    <a:pt x="2643" y="3896"/>
                    <a:pt x="2661" y="3896"/>
                  </a:cubicBezTo>
                  <a:cubicBezTo>
                    <a:pt x="2676" y="3896"/>
                    <a:pt x="2692" y="3904"/>
                    <a:pt x="2710" y="3922"/>
                  </a:cubicBezTo>
                  <a:cubicBezTo>
                    <a:pt x="2736" y="3947"/>
                    <a:pt x="2762" y="3972"/>
                    <a:pt x="2782" y="4002"/>
                  </a:cubicBezTo>
                  <a:cubicBezTo>
                    <a:pt x="2849" y="4111"/>
                    <a:pt x="2942" y="4197"/>
                    <a:pt x="3037" y="4280"/>
                  </a:cubicBezTo>
                  <a:cubicBezTo>
                    <a:pt x="3286" y="4504"/>
                    <a:pt x="3563" y="4672"/>
                    <a:pt x="3913" y="4690"/>
                  </a:cubicBezTo>
                  <a:cubicBezTo>
                    <a:pt x="3939" y="4691"/>
                    <a:pt x="3964" y="4692"/>
                    <a:pt x="3990" y="4692"/>
                  </a:cubicBezTo>
                  <a:cubicBezTo>
                    <a:pt x="4177" y="4692"/>
                    <a:pt x="4353" y="4654"/>
                    <a:pt x="4515" y="4554"/>
                  </a:cubicBezTo>
                  <a:cubicBezTo>
                    <a:pt x="4568" y="4522"/>
                    <a:pt x="4619" y="4487"/>
                    <a:pt x="4670" y="4452"/>
                  </a:cubicBezTo>
                  <a:cubicBezTo>
                    <a:pt x="4658" y="4403"/>
                    <a:pt x="4645" y="4354"/>
                    <a:pt x="4632" y="4305"/>
                  </a:cubicBezTo>
                  <a:cubicBezTo>
                    <a:pt x="4564" y="4354"/>
                    <a:pt x="4492" y="4401"/>
                    <a:pt x="4416" y="4441"/>
                  </a:cubicBezTo>
                  <a:cubicBezTo>
                    <a:pt x="4272" y="4518"/>
                    <a:pt x="4128" y="4553"/>
                    <a:pt x="3983" y="4553"/>
                  </a:cubicBezTo>
                  <a:cubicBezTo>
                    <a:pt x="3839" y="4553"/>
                    <a:pt x="3695" y="4518"/>
                    <a:pt x="3551" y="4453"/>
                  </a:cubicBezTo>
                  <a:cubicBezTo>
                    <a:pt x="3195" y="4293"/>
                    <a:pt x="2941" y="4016"/>
                    <a:pt x="2732" y="3695"/>
                  </a:cubicBezTo>
                  <a:cubicBezTo>
                    <a:pt x="2701" y="3648"/>
                    <a:pt x="2694" y="3601"/>
                    <a:pt x="2708" y="3542"/>
                  </a:cubicBezTo>
                  <a:cubicBezTo>
                    <a:pt x="2739" y="3414"/>
                    <a:pt x="2759" y="3284"/>
                    <a:pt x="2781" y="3154"/>
                  </a:cubicBezTo>
                  <a:cubicBezTo>
                    <a:pt x="2824" y="2888"/>
                    <a:pt x="2854" y="2621"/>
                    <a:pt x="2866" y="2352"/>
                  </a:cubicBezTo>
                  <a:cubicBezTo>
                    <a:pt x="2870" y="2251"/>
                    <a:pt x="2866" y="2148"/>
                    <a:pt x="2866" y="2041"/>
                  </a:cubicBezTo>
                  <a:cubicBezTo>
                    <a:pt x="2881" y="1692"/>
                    <a:pt x="2843" y="1341"/>
                    <a:pt x="2791" y="990"/>
                  </a:cubicBezTo>
                  <a:cubicBezTo>
                    <a:pt x="2757" y="766"/>
                    <a:pt x="2703" y="545"/>
                    <a:pt x="2620" y="331"/>
                  </a:cubicBezTo>
                  <a:cubicBezTo>
                    <a:pt x="2582" y="235"/>
                    <a:pt x="2529" y="150"/>
                    <a:pt x="2455" y="77"/>
                  </a:cubicBezTo>
                  <a:cubicBezTo>
                    <a:pt x="2402" y="26"/>
                    <a:pt x="2348" y="0"/>
                    <a:pt x="22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1"/>
            <p:cNvSpPr/>
            <p:nvPr/>
          </p:nvSpPr>
          <p:spPr>
            <a:xfrm>
              <a:off x="4404100" y="1698825"/>
              <a:ext cx="126750" cy="129825"/>
            </a:xfrm>
            <a:custGeom>
              <a:avLst/>
              <a:gdLst/>
              <a:ahLst/>
              <a:cxnLst/>
              <a:rect l="l" t="t" r="r" b="b"/>
              <a:pathLst>
                <a:path w="5070" h="5193" extrusionOk="0">
                  <a:moveTo>
                    <a:pt x="2410" y="0"/>
                  </a:moveTo>
                  <a:cubicBezTo>
                    <a:pt x="2405" y="0"/>
                    <a:pt x="2399" y="0"/>
                    <a:pt x="2393" y="1"/>
                  </a:cubicBezTo>
                  <a:cubicBezTo>
                    <a:pt x="2307" y="6"/>
                    <a:pt x="2245" y="57"/>
                    <a:pt x="2212" y="133"/>
                  </a:cubicBezTo>
                  <a:cubicBezTo>
                    <a:pt x="2176" y="218"/>
                    <a:pt x="2144" y="305"/>
                    <a:pt x="2122" y="394"/>
                  </a:cubicBezTo>
                  <a:cubicBezTo>
                    <a:pt x="2060" y="649"/>
                    <a:pt x="2007" y="907"/>
                    <a:pt x="1945" y="1161"/>
                  </a:cubicBezTo>
                  <a:cubicBezTo>
                    <a:pt x="1902" y="1341"/>
                    <a:pt x="1855" y="1519"/>
                    <a:pt x="1804" y="1695"/>
                  </a:cubicBezTo>
                  <a:cubicBezTo>
                    <a:pt x="1767" y="1824"/>
                    <a:pt x="1676" y="1890"/>
                    <a:pt x="1541" y="1890"/>
                  </a:cubicBezTo>
                  <a:cubicBezTo>
                    <a:pt x="1344" y="1891"/>
                    <a:pt x="1147" y="1891"/>
                    <a:pt x="950" y="1891"/>
                  </a:cubicBezTo>
                  <a:cubicBezTo>
                    <a:pt x="950" y="1895"/>
                    <a:pt x="950" y="1900"/>
                    <a:pt x="950" y="1904"/>
                  </a:cubicBezTo>
                  <a:cubicBezTo>
                    <a:pt x="819" y="1904"/>
                    <a:pt x="688" y="1902"/>
                    <a:pt x="556" y="1902"/>
                  </a:cubicBezTo>
                  <a:cubicBezTo>
                    <a:pt x="451" y="1902"/>
                    <a:pt x="346" y="1903"/>
                    <a:pt x="241" y="1907"/>
                  </a:cubicBezTo>
                  <a:cubicBezTo>
                    <a:pt x="146" y="1910"/>
                    <a:pt x="66" y="1964"/>
                    <a:pt x="33" y="2063"/>
                  </a:cubicBezTo>
                  <a:cubicBezTo>
                    <a:pt x="0" y="2165"/>
                    <a:pt x="47" y="2246"/>
                    <a:pt x="119" y="2308"/>
                  </a:cubicBezTo>
                  <a:cubicBezTo>
                    <a:pt x="178" y="2358"/>
                    <a:pt x="247" y="2399"/>
                    <a:pt x="317" y="2436"/>
                  </a:cubicBezTo>
                  <a:cubicBezTo>
                    <a:pt x="515" y="2539"/>
                    <a:pt x="720" y="2629"/>
                    <a:pt x="935" y="2692"/>
                  </a:cubicBezTo>
                  <a:cubicBezTo>
                    <a:pt x="1049" y="2725"/>
                    <a:pt x="1164" y="2752"/>
                    <a:pt x="1275" y="2793"/>
                  </a:cubicBezTo>
                  <a:cubicBezTo>
                    <a:pt x="1442" y="2854"/>
                    <a:pt x="1478" y="2913"/>
                    <a:pt x="1449" y="3093"/>
                  </a:cubicBezTo>
                  <a:cubicBezTo>
                    <a:pt x="1398" y="3404"/>
                    <a:pt x="1336" y="3713"/>
                    <a:pt x="1283" y="4025"/>
                  </a:cubicBezTo>
                  <a:cubicBezTo>
                    <a:pt x="1235" y="4309"/>
                    <a:pt x="1185" y="4595"/>
                    <a:pt x="1149" y="4881"/>
                  </a:cubicBezTo>
                  <a:cubicBezTo>
                    <a:pt x="1127" y="5049"/>
                    <a:pt x="1180" y="5144"/>
                    <a:pt x="1281" y="5178"/>
                  </a:cubicBezTo>
                  <a:cubicBezTo>
                    <a:pt x="1310" y="5188"/>
                    <a:pt x="1338" y="5193"/>
                    <a:pt x="1365" y="5193"/>
                  </a:cubicBezTo>
                  <a:cubicBezTo>
                    <a:pt x="1457" y="5193"/>
                    <a:pt x="1532" y="5137"/>
                    <a:pt x="1592" y="5064"/>
                  </a:cubicBezTo>
                  <a:cubicBezTo>
                    <a:pt x="1676" y="4962"/>
                    <a:pt x="1751" y="4854"/>
                    <a:pt x="1818" y="4741"/>
                  </a:cubicBezTo>
                  <a:cubicBezTo>
                    <a:pt x="2025" y="4390"/>
                    <a:pt x="2227" y="4036"/>
                    <a:pt x="2429" y="3683"/>
                  </a:cubicBezTo>
                  <a:cubicBezTo>
                    <a:pt x="2469" y="3614"/>
                    <a:pt x="2505" y="3544"/>
                    <a:pt x="2549" y="3479"/>
                  </a:cubicBezTo>
                  <a:cubicBezTo>
                    <a:pt x="2591" y="3417"/>
                    <a:pt x="2634" y="3387"/>
                    <a:pt x="2686" y="3387"/>
                  </a:cubicBezTo>
                  <a:cubicBezTo>
                    <a:pt x="2715" y="3387"/>
                    <a:pt x="2747" y="3397"/>
                    <a:pt x="2784" y="3417"/>
                  </a:cubicBezTo>
                  <a:cubicBezTo>
                    <a:pt x="2866" y="3460"/>
                    <a:pt x="2942" y="3510"/>
                    <a:pt x="3021" y="3558"/>
                  </a:cubicBezTo>
                  <a:cubicBezTo>
                    <a:pt x="3424" y="3805"/>
                    <a:pt x="3828" y="4052"/>
                    <a:pt x="4233" y="4297"/>
                  </a:cubicBezTo>
                  <a:cubicBezTo>
                    <a:pt x="4333" y="4358"/>
                    <a:pt x="4437" y="4417"/>
                    <a:pt x="4544" y="4466"/>
                  </a:cubicBezTo>
                  <a:cubicBezTo>
                    <a:pt x="4596" y="4489"/>
                    <a:pt x="4642" y="4499"/>
                    <a:pt x="4684" y="4499"/>
                  </a:cubicBezTo>
                  <a:cubicBezTo>
                    <a:pt x="4746" y="4499"/>
                    <a:pt x="4796" y="4476"/>
                    <a:pt x="4834" y="4431"/>
                  </a:cubicBezTo>
                  <a:cubicBezTo>
                    <a:pt x="4914" y="4336"/>
                    <a:pt x="4897" y="4235"/>
                    <a:pt x="4844" y="4137"/>
                  </a:cubicBezTo>
                  <a:cubicBezTo>
                    <a:pt x="4800" y="4056"/>
                    <a:pt x="4750" y="3979"/>
                    <a:pt x="4695" y="3906"/>
                  </a:cubicBezTo>
                  <a:cubicBezTo>
                    <a:pt x="4567" y="3739"/>
                    <a:pt x="4434" y="3575"/>
                    <a:pt x="4302" y="3411"/>
                  </a:cubicBezTo>
                  <a:cubicBezTo>
                    <a:pt x="4145" y="3218"/>
                    <a:pt x="3982" y="3028"/>
                    <a:pt x="3831" y="2829"/>
                  </a:cubicBezTo>
                  <a:cubicBezTo>
                    <a:pt x="3716" y="2679"/>
                    <a:pt x="3728" y="2608"/>
                    <a:pt x="3871" y="2498"/>
                  </a:cubicBezTo>
                  <a:cubicBezTo>
                    <a:pt x="3943" y="2442"/>
                    <a:pt x="4023" y="2395"/>
                    <a:pt x="4098" y="2341"/>
                  </a:cubicBezTo>
                  <a:cubicBezTo>
                    <a:pt x="4312" y="2188"/>
                    <a:pt x="4526" y="2036"/>
                    <a:pt x="4738" y="1880"/>
                  </a:cubicBezTo>
                  <a:cubicBezTo>
                    <a:pt x="4813" y="1826"/>
                    <a:pt x="4885" y="1769"/>
                    <a:pt x="4951" y="1705"/>
                  </a:cubicBezTo>
                  <a:cubicBezTo>
                    <a:pt x="5046" y="1612"/>
                    <a:pt x="5069" y="1509"/>
                    <a:pt x="5026" y="1420"/>
                  </a:cubicBezTo>
                  <a:cubicBezTo>
                    <a:pt x="4993" y="1351"/>
                    <a:pt x="4923" y="1311"/>
                    <a:pt x="4832" y="1311"/>
                  </a:cubicBezTo>
                  <a:cubicBezTo>
                    <a:pt x="4808" y="1311"/>
                    <a:pt x="4782" y="1313"/>
                    <a:pt x="4755" y="1319"/>
                  </a:cubicBezTo>
                  <a:cubicBezTo>
                    <a:pt x="4665" y="1339"/>
                    <a:pt x="4578" y="1368"/>
                    <a:pt x="4491" y="1397"/>
                  </a:cubicBezTo>
                  <a:cubicBezTo>
                    <a:pt x="4129" y="1516"/>
                    <a:pt x="3767" y="1636"/>
                    <a:pt x="3405" y="1755"/>
                  </a:cubicBezTo>
                  <a:cubicBezTo>
                    <a:pt x="3317" y="1783"/>
                    <a:pt x="3229" y="1807"/>
                    <a:pt x="3139" y="1827"/>
                  </a:cubicBezTo>
                  <a:cubicBezTo>
                    <a:pt x="3125" y="1830"/>
                    <a:pt x="3112" y="1831"/>
                    <a:pt x="3099" y="1831"/>
                  </a:cubicBezTo>
                  <a:cubicBezTo>
                    <a:pt x="3028" y="1831"/>
                    <a:pt x="2977" y="1786"/>
                    <a:pt x="2960" y="1713"/>
                  </a:cubicBezTo>
                  <a:cubicBezTo>
                    <a:pt x="2918" y="1534"/>
                    <a:pt x="2887" y="1353"/>
                    <a:pt x="2852" y="1172"/>
                  </a:cubicBezTo>
                  <a:cubicBezTo>
                    <a:pt x="2801" y="914"/>
                    <a:pt x="2754" y="656"/>
                    <a:pt x="2700" y="399"/>
                  </a:cubicBezTo>
                  <a:cubicBezTo>
                    <a:pt x="2680" y="310"/>
                    <a:pt x="2650" y="222"/>
                    <a:pt x="2612" y="139"/>
                  </a:cubicBezTo>
                  <a:cubicBezTo>
                    <a:pt x="2573" y="54"/>
                    <a:pt x="2505" y="0"/>
                    <a:pt x="24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1" name="Google Shape;831;p31"/>
          <p:cNvGrpSpPr/>
          <p:nvPr/>
        </p:nvGrpSpPr>
        <p:grpSpPr>
          <a:xfrm>
            <a:off x="6899585" y="2279776"/>
            <a:ext cx="2234380" cy="2456807"/>
            <a:chOff x="1946125" y="2860325"/>
            <a:chExt cx="442250" cy="486275"/>
          </a:xfrm>
        </p:grpSpPr>
        <p:sp>
          <p:nvSpPr>
            <p:cNvPr id="832" name="Google Shape;832;p31"/>
            <p:cNvSpPr/>
            <p:nvPr/>
          </p:nvSpPr>
          <p:spPr>
            <a:xfrm>
              <a:off x="2047350" y="2902300"/>
              <a:ext cx="155925" cy="128850"/>
            </a:xfrm>
            <a:custGeom>
              <a:avLst/>
              <a:gdLst/>
              <a:ahLst/>
              <a:cxnLst/>
              <a:rect l="l" t="t" r="r" b="b"/>
              <a:pathLst>
                <a:path w="6237" h="5154" extrusionOk="0">
                  <a:moveTo>
                    <a:pt x="3130" y="1"/>
                  </a:moveTo>
                  <a:cubicBezTo>
                    <a:pt x="1282" y="1"/>
                    <a:pt x="1" y="1312"/>
                    <a:pt x="59" y="2806"/>
                  </a:cubicBezTo>
                  <a:cubicBezTo>
                    <a:pt x="115" y="4239"/>
                    <a:pt x="949" y="5153"/>
                    <a:pt x="2514" y="5153"/>
                  </a:cubicBezTo>
                  <a:cubicBezTo>
                    <a:pt x="2644" y="5153"/>
                    <a:pt x="2779" y="5147"/>
                    <a:pt x="2920" y="5134"/>
                  </a:cubicBezTo>
                  <a:cubicBezTo>
                    <a:pt x="4745" y="4967"/>
                    <a:pt x="6236" y="3886"/>
                    <a:pt x="6008" y="1893"/>
                  </a:cubicBezTo>
                  <a:cubicBezTo>
                    <a:pt x="6008" y="1893"/>
                    <a:pt x="5308" y="113"/>
                    <a:pt x="3346" y="7"/>
                  </a:cubicBezTo>
                  <a:cubicBezTo>
                    <a:pt x="3273" y="3"/>
                    <a:pt x="3201" y="1"/>
                    <a:pt x="31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1"/>
            <p:cNvSpPr/>
            <p:nvPr/>
          </p:nvSpPr>
          <p:spPr>
            <a:xfrm>
              <a:off x="1990875" y="3038200"/>
              <a:ext cx="308675" cy="308400"/>
            </a:xfrm>
            <a:custGeom>
              <a:avLst/>
              <a:gdLst/>
              <a:ahLst/>
              <a:cxnLst/>
              <a:rect l="l" t="t" r="r" b="b"/>
              <a:pathLst>
                <a:path w="12347" h="12336" extrusionOk="0">
                  <a:moveTo>
                    <a:pt x="6242" y="1"/>
                  </a:moveTo>
                  <a:cubicBezTo>
                    <a:pt x="6035" y="1"/>
                    <a:pt x="5822" y="17"/>
                    <a:pt x="5604" y="50"/>
                  </a:cubicBezTo>
                  <a:cubicBezTo>
                    <a:pt x="3585" y="362"/>
                    <a:pt x="3039" y="1629"/>
                    <a:pt x="3039" y="1629"/>
                  </a:cubicBezTo>
                  <a:cubicBezTo>
                    <a:pt x="2353" y="2437"/>
                    <a:pt x="1069" y="4654"/>
                    <a:pt x="594" y="6340"/>
                  </a:cubicBezTo>
                  <a:cubicBezTo>
                    <a:pt x="119" y="8025"/>
                    <a:pt x="0" y="10922"/>
                    <a:pt x="2316" y="11872"/>
                  </a:cubicBezTo>
                  <a:cubicBezTo>
                    <a:pt x="3067" y="12180"/>
                    <a:pt x="4116" y="12335"/>
                    <a:pt x="5235" y="12335"/>
                  </a:cubicBezTo>
                  <a:cubicBezTo>
                    <a:pt x="7566" y="12335"/>
                    <a:pt x="10198" y="11660"/>
                    <a:pt x="11065" y="10281"/>
                  </a:cubicBezTo>
                  <a:cubicBezTo>
                    <a:pt x="12346" y="8239"/>
                    <a:pt x="10352" y="2991"/>
                    <a:pt x="9782" y="1977"/>
                  </a:cubicBezTo>
                  <a:cubicBezTo>
                    <a:pt x="9275" y="1072"/>
                    <a:pt x="7954" y="1"/>
                    <a:pt x="62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1"/>
            <p:cNvSpPr/>
            <p:nvPr/>
          </p:nvSpPr>
          <p:spPr>
            <a:xfrm>
              <a:off x="2062650" y="2962900"/>
              <a:ext cx="43925" cy="27275"/>
            </a:xfrm>
            <a:custGeom>
              <a:avLst/>
              <a:gdLst/>
              <a:ahLst/>
              <a:cxnLst/>
              <a:rect l="l" t="t" r="r" b="b"/>
              <a:pathLst>
                <a:path w="1757" h="1091" extrusionOk="0">
                  <a:moveTo>
                    <a:pt x="1424" y="0"/>
                  </a:moveTo>
                  <a:cubicBezTo>
                    <a:pt x="1421" y="0"/>
                    <a:pt x="1419" y="0"/>
                    <a:pt x="1417" y="0"/>
                  </a:cubicBezTo>
                  <a:cubicBezTo>
                    <a:pt x="1092" y="8"/>
                    <a:pt x="531" y="424"/>
                    <a:pt x="341" y="455"/>
                  </a:cubicBezTo>
                  <a:cubicBezTo>
                    <a:pt x="152" y="485"/>
                    <a:pt x="0" y="538"/>
                    <a:pt x="0" y="538"/>
                  </a:cubicBezTo>
                  <a:cubicBezTo>
                    <a:pt x="0" y="538"/>
                    <a:pt x="174" y="796"/>
                    <a:pt x="500" y="970"/>
                  </a:cubicBezTo>
                  <a:cubicBezTo>
                    <a:pt x="646" y="1048"/>
                    <a:pt x="835" y="1091"/>
                    <a:pt x="1016" y="1091"/>
                  </a:cubicBezTo>
                  <a:cubicBezTo>
                    <a:pt x="1240" y="1091"/>
                    <a:pt x="1452" y="1025"/>
                    <a:pt x="1562" y="879"/>
                  </a:cubicBezTo>
                  <a:cubicBezTo>
                    <a:pt x="1757" y="615"/>
                    <a:pt x="1743" y="0"/>
                    <a:pt x="142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1"/>
            <p:cNvSpPr/>
            <p:nvPr/>
          </p:nvSpPr>
          <p:spPr>
            <a:xfrm>
              <a:off x="2077700" y="2970250"/>
              <a:ext cx="15500" cy="20550"/>
            </a:xfrm>
            <a:custGeom>
              <a:avLst/>
              <a:gdLst/>
              <a:ahLst/>
              <a:cxnLst/>
              <a:rect l="l" t="t" r="r" b="b"/>
              <a:pathLst>
                <a:path w="620" h="822" extrusionOk="0">
                  <a:moveTo>
                    <a:pt x="101" y="0"/>
                  </a:moveTo>
                  <a:cubicBezTo>
                    <a:pt x="52" y="0"/>
                    <a:pt x="21" y="10"/>
                    <a:pt x="20" y="11"/>
                  </a:cubicBezTo>
                  <a:cubicBezTo>
                    <a:pt x="8" y="15"/>
                    <a:pt x="0" y="28"/>
                    <a:pt x="4" y="40"/>
                  </a:cubicBezTo>
                  <a:cubicBezTo>
                    <a:pt x="8" y="50"/>
                    <a:pt x="17" y="57"/>
                    <a:pt x="27" y="57"/>
                  </a:cubicBezTo>
                  <a:cubicBezTo>
                    <a:pt x="29" y="57"/>
                    <a:pt x="32" y="56"/>
                    <a:pt x="34" y="56"/>
                  </a:cubicBezTo>
                  <a:cubicBezTo>
                    <a:pt x="37" y="54"/>
                    <a:pt x="64" y="46"/>
                    <a:pt x="103" y="46"/>
                  </a:cubicBezTo>
                  <a:cubicBezTo>
                    <a:pt x="178" y="46"/>
                    <a:pt x="300" y="75"/>
                    <a:pt x="404" y="236"/>
                  </a:cubicBezTo>
                  <a:cubicBezTo>
                    <a:pt x="566" y="487"/>
                    <a:pt x="452" y="785"/>
                    <a:pt x="451" y="788"/>
                  </a:cubicBezTo>
                  <a:cubicBezTo>
                    <a:pt x="446" y="801"/>
                    <a:pt x="452" y="814"/>
                    <a:pt x="464" y="819"/>
                  </a:cubicBezTo>
                  <a:cubicBezTo>
                    <a:pt x="467" y="820"/>
                    <a:pt x="469" y="821"/>
                    <a:pt x="472" y="821"/>
                  </a:cubicBezTo>
                  <a:cubicBezTo>
                    <a:pt x="483" y="821"/>
                    <a:pt x="491" y="815"/>
                    <a:pt x="495" y="806"/>
                  </a:cubicBezTo>
                  <a:cubicBezTo>
                    <a:pt x="500" y="793"/>
                    <a:pt x="620" y="481"/>
                    <a:pt x="444" y="210"/>
                  </a:cubicBezTo>
                  <a:cubicBezTo>
                    <a:pt x="329" y="32"/>
                    <a:pt x="188" y="0"/>
                    <a:pt x="1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1"/>
            <p:cNvSpPr/>
            <p:nvPr/>
          </p:nvSpPr>
          <p:spPr>
            <a:xfrm>
              <a:off x="2088900" y="2964725"/>
              <a:ext cx="15175" cy="16375"/>
            </a:xfrm>
            <a:custGeom>
              <a:avLst/>
              <a:gdLst/>
              <a:ahLst/>
              <a:cxnLst/>
              <a:rect l="l" t="t" r="r" b="b"/>
              <a:pathLst>
                <a:path w="607" h="655" extrusionOk="0">
                  <a:moveTo>
                    <a:pt x="25" y="0"/>
                  </a:moveTo>
                  <a:cubicBezTo>
                    <a:pt x="13" y="0"/>
                    <a:pt x="3" y="9"/>
                    <a:pt x="2" y="22"/>
                  </a:cubicBezTo>
                  <a:cubicBezTo>
                    <a:pt x="1" y="35"/>
                    <a:pt x="11" y="46"/>
                    <a:pt x="24" y="47"/>
                  </a:cubicBezTo>
                  <a:cubicBezTo>
                    <a:pt x="46" y="49"/>
                    <a:pt x="555" y="92"/>
                    <a:pt x="560" y="631"/>
                  </a:cubicBezTo>
                  <a:cubicBezTo>
                    <a:pt x="560" y="644"/>
                    <a:pt x="571" y="654"/>
                    <a:pt x="583" y="654"/>
                  </a:cubicBezTo>
                  <a:cubicBezTo>
                    <a:pt x="597" y="654"/>
                    <a:pt x="607" y="644"/>
                    <a:pt x="607" y="631"/>
                  </a:cubicBezTo>
                  <a:cubicBezTo>
                    <a:pt x="602" y="47"/>
                    <a:pt x="33" y="0"/>
                    <a:pt x="27" y="0"/>
                  </a:cubicBezTo>
                  <a:cubicBezTo>
                    <a:pt x="27" y="0"/>
                    <a:pt x="26" y="0"/>
                    <a:pt x="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1"/>
            <p:cNvSpPr/>
            <p:nvPr/>
          </p:nvSpPr>
          <p:spPr>
            <a:xfrm>
              <a:off x="2054275" y="2960725"/>
              <a:ext cx="5775" cy="2275"/>
            </a:xfrm>
            <a:custGeom>
              <a:avLst/>
              <a:gdLst/>
              <a:ahLst/>
              <a:cxnLst/>
              <a:rect l="l" t="t" r="r" b="b"/>
              <a:pathLst>
                <a:path w="231" h="91" extrusionOk="0">
                  <a:moveTo>
                    <a:pt x="205" y="0"/>
                  </a:moveTo>
                  <a:cubicBezTo>
                    <a:pt x="42" y="6"/>
                    <a:pt x="9" y="40"/>
                    <a:pt x="4" y="61"/>
                  </a:cubicBezTo>
                  <a:cubicBezTo>
                    <a:pt x="1" y="74"/>
                    <a:pt x="9" y="86"/>
                    <a:pt x="21" y="91"/>
                  </a:cubicBezTo>
                  <a:lnTo>
                    <a:pt x="27" y="91"/>
                  </a:lnTo>
                  <a:cubicBezTo>
                    <a:pt x="36" y="91"/>
                    <a:pt x="45" y="85"/>
                    <a:pt x="49" y="77"/>
                  </a:cubicBezTo>
                  <a:cubicBezTo>
                    <a:pt x="52" y="74"/>
                    <a:pt x="81" y="52"/>
                    <a:pt x="206" y="49"/>
                  </a:cubicBezTo>
                  <a:cubicBezTo>
                    <a:pt x="220" y="48"/>
                    <a:pt x="230" y="37"/>
                    <a:pt x="230" y="24"/>
                  </a:cubicBezTo>
                  <a:cubicBezTo>
                    <a:pt x="230" y="11"/>
                    <a:pt x="219" y="0"/>
                    <a:pt x="205" y="0"/>
                  </a:cubicBezTo>
                  <a:close/>
                </a:path>
              </a:pathLst>
            </a:custGeom>
            <a:solidFill>
              <a:srgbClr val="3217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1"/>
            <p:cNvSpPr/>
            <p:nvPr/>
          </p:nvSpPr>
          <p:spPr>
            <a:xfrm>
              <a:off x="2055375" y="2959900"/>
              <a:ext cx="82850" cy="55425"/>
            </a:xfrm>
            <a:custGeom>
              <a:avLst/>
              <a:gdLst/>
              <a:ahLst/>
              <a:cxnLst/>
              <a:rect l="l" t="t" r="r" b="b"/>
              <a:pathLst>
                <a:path w="3314" h="2217" extrusionOk="0">
                  <a:moveTo>
                    <a:pt x="3243" y="1"/>
                  </a:moveTo>
                  <a:cubicBezTo>
                    <a:pt x="3242" y="1"/>
                    <a:pt x="3241" y="1"/>
                    <a:pt x="3241" y="1"/>
                  </a:cubicBezTo>
                  <a:cubicBezTo>
                    <a:pt x="3227" y="3"/>
                    <a:pt x="3218" y="14"/>
                    <a:pt x="3219" y="27"/>
                  </a:cubicBezTo>
                  <a:cubicBezTo>
                    <a:pt x="3219" y="31"/>
                    <a:pt x="3266" y="461"/>
                    <a:pt x="3243" y="663"/>
                  </a:cubicBezTo>
                  <a:cubicBezTo>
                    <a:pt x="3237" y="715"/>
                    <a:pt x="3234" y="758"/>
                    <a:pt x="3231" y="792"/>
                  </a:cubicBezTo>
                  <a:cubicBezTo>
                    <a:pt x="3225" y="894"/>
                    <a:pt x="3223" y="932"/>
                    <a:pt x="3154" y="1014"/>
                  </a:cubicBezTo>
                  <a:cubicBezTo>
                    <a:pt x="3142" y="1027"/>
                    <a:pt x="3132" y="1040"/>
                    <a:pt x="3123" y="1050"/>
                  </a:cubicBezTo>
                  <a:cubicBezTo>
                    <a:pt x="3049" y="1135"/>
                    <a:pt x="3027" y="1161"/>
                    <a:pt x="2946" y="1462"/>
                  </a:cubicBezTo>
                  <a:cubicBezTo>
                    <a:pt x="2901" y="1631"/>
                    <a:pt x="2670" y="1842"/>
                    <a:pt x="2373" y="1987"/>
                  </a:cubicBezTo>
                  <a:cubicBezTo>
                    <a:pt x="2215" y="2063"/>
                    <a:pt x="1937" y="2169"/>
                    <a:pt x="1605" y="2169"/>
                  </a:cubicBezTo>
                  <a:cubicBezTo>
                    <a:pt x="1494" y="2169"/>
                    <a:pt x="1378" y="2157"/>
                    <a:pt x="1258" y="2129"/>
                  </a:cubicBezTo>
                  <a:cubicBezTo>
                    <a:pt x="699" y="1997"/>
                    <a:pt x="382" y="1735"/>
                    <a:pt x="342" y="1371"/>
                  </a:cubicBezTo>
                  <a:lnTo>
                    <a:pt x="341" y="1365"/>
                  </a:lnTo>
                  <a:cubicBezTo>
                    <a:pt x="324" y="1218"/>
                    <a:pt x="321" y="1212"/>
                    <a:pt x="226" y="1148"/>
                  </a:cubicBezTo>
                  <a:cubicBezTo>
                    <a:pt x="212" y="1138"/>
                    <a:pt x="195" y="1128"/>
                    <a:pt x="176" y="1113"/>
                  </a:cubicBezTo>
                  <a:cubicBezTo>
                    <a:pt x="81" y="1047"/>
                    <a:pt x="76" y="432"/>
                    <a:pt x="96" y="59"/>
                  </a:cubicBezTo>
                  <a:cubicBezTo>
                    <a:pt x="97" y="46"/>
                    <a:pt x="87" y="34"/>
                    <a:pt x="73" y="33"/>
                  </a:cubicBezTo>
                  <a:cubicBezTo>
                    <a:pt x="61" y="33"/>
                    <a:pt x="50" y="44"/>
                    <a:pt x="49" y="56"/>
                  </a:cubicBezTo>
                  <a:cubicBezTo>
                    <a:pt x="44" y="157"/>
                    <a:pt x="1" y="1049"/>
                    <a:pt x="148" y="1152"/>
                  </a:cubicBezTo>
                  <a:cubicBezTo>
                    <a:pt x="169" y="1167"/>
                    <a:pt x="185" y="1178"/>
                    <a:pt x="199" y="1187"/>
                  </a:cubicBezTo>
                  <a:cubicBezTo>
                    <a:pt x="279" y="1241"/>
                    <a:pt x="279" y="1241"/>
                    <a:pt x="294" y="1370"/>
                  </a:cubicBezTo>
                  <a:lnTo>
                    <a:pt x="295" y="1377"/>
                  </a:lnTo>
                  <a:cubicBezTo>
                    <a:pt x="338" y="1761"/>
                    <a:pt x="666" y="2038"/>
                    <a:pt x="1247" y="2175"/>
                  </a:cubicBezTo>
                  <a:cubicBezTo>
                    <a:pt x="1367" y="2204"/>
                    <a:pt x="1488" y="2217"/>
                    <a:pt x="1607" y="2217"/>
                  </a:cubicBezTo>
                  <a:cubicBezTo>
                    <a:pt x="2302" y="2217"/>
                    <a:pt x="2912" y="1773"/>
                    <a:pt x="2992" y="1475"/>
                  </a:cubicBezTo>
                  <a:cubicBezTo>
                    <a:pt x="3070" y="1183"/>
                    <a:pt x="3088" y="1162"/>
                    <a:pt x="3159" y="1082"/>
                  </a:cubicBezTo>
                  <a:cubicBezTo>
                    <a:pt x="3168" y="1070"/>
                    <a:pt x="3178" y="1058"/>
                    <a:pt x="3190" y="1045"/>
                  </a:cubicBezTo>
                  <a:cubicBezTo>
                    <a:pt x="3269" y="951"/>
                    <a:pt x="3272" y="898"/>
                    <a:pt x="3280" y="795"/>
                  </a:cubicBezTo>
                  <a:cubicBezTo>
                    <a:pt x="3282" y="760"/>
                    <a:pt x="3284" y="719"/>
                    <a:pt x="3290" y="668"/>
                  </a:cubicBezTo>
                  <a:cubicBezTo>
                    <a:pt x="3313" y="461"/>
                    <a:pt x="3268" y="40"/>
                    <a:pt x="3266" y="22"/>
                  </a:cubicBezTo>
                  <a:cubicBezTo>
                    <a:pt x="3265" y="10"/>
                    <a:pt x="3254" y="1"/>
                    <a:pt x="324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1"/>
            <p:cNvSpPr/>
            <p:nvPr/>
          </p:nvSpPr>
          <p:spPr>
            <a:xfrm>
              <a:off x="2132925" y="2959775"/>
              <a:ext cx="9575" cy="1350"/>
            </a:xfrm>
            <a:custGeom>
              <a:avLst/>
              <a:gdLst/>
              <a:ahLst/>
              <a:cxnLst/>
              <a:rect l="l" t="t" r="r" b="b"/>
              <a:pathLst>
                <a:path w="383" h="54" extrusionOk="0">
                  <a:moveTo>
                    <a:pt x="214" y="0"/>
                  </a:moveTo>
                  <a:cubicBezTo>
                    <a:pt x="116" y="0"/>
                    <a:pt x="28" y="6"/>
                    <a:pt x="23" y="6"/>
                  </a:cubicBezTo>
                  <a:cubicBezTo>
                    <a:pt x="10" y="7"/>
                    <a:pt x="0" y="18"/>
                    <a:pt x="0" y="31"/>
                  </a:cubicBezTo>
                  <a:cubicBezTo>
                    <a:pt x="1" y="44"/>
                    <a:pt x="12" y="53"/>
                    <a:pt x="24" y="53"/>
                  </a:cubicBezTo>
                  <a:cubicBezTo>
                    <a:pt x="25" y="53"/>
                    <a:pt x="25" y="53"/>
                    <a:pt x="26" y="53"/>
                  </a:cubicBezTo>
                  <a:cubicBezTo>
                    <a:pt x="27" y="53"/>
                    <a:pt x="115" y="47"/>
                    <a:pt x="212" y="47"/>
                  </a:cubicBezTo>
                  <a:cubicBezTo>
                    <a:pt x="260" y="47"/>
                    <a:pt x="311" y="49"/>
                    <a:pt x="355" y="53"/>
                  </a:cubicBezTo>
                  <a:cubicBezTo>
                    <a:pt x="356" y="54"/>
                    <a:pt x="357" y="54"/>
                    <a:pt x="357" y="54"/>
                  </a:cubicBezTo>
                  <a:cubicBezTo>
                    <a:pt x="369" y="54"/>
                    <a:pt x="379" y="45"/>
                    <a:pt x="380" y="31"/>
                  </a:cubicBezTo>
                  <a:cubicBezTo>
                    <a:pt x="382" y="19"/>
                    <a:pt x="372" y="7"/>
                    <a:pt x="360" y="6"/>
                  </a:cubicBezTo>
                  <a:cubicBezTo>
                    <a:pt x="315" y="2"/>
                    <a:pt x="263" y="0"/>
                    <a:pt x="214" y="0"/>
                  </a:cubicBezTo>
                  <a:close/>
                </a:path>
              </a:pathLst>
            </a:custGeom>
            <a:solidFill>
              <a:srgbClr val="3217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1"/>
            <p:cNvSpPr/>
            <p:nvPr/>
          </p:nvSpPr>
          <p:spPr>
            <a:xfrm>
              <a:off x="2084575" y="2949125"/>
              <a:ext cx="8775" cy="7125"/>
            </a:xfrm>
            <a:custGeom>
              <a:avLst/>
              <a:gdLst/>
              <a:ahLst/>
              <a:cxnLst/>
              <a:rect l="l" t="t" r="r" b="b"/>
              <a:pathLst>
                <a:path w="351" h="285" extrusionOk="0">
                  <a:moveTo>
                    <a:pt x="177" y="0"/>
                  </a:moveTo>
                  <a:cubicBezTo>
                    <a:pt x="43" y="0"/>
                    <a:pt x="0" y="146"/>
                    <a:pt x="64" y="234"/>
                  </a:cubicBezTo>
                  <a:cubicBezTo>
                    <a:pt x="64" y="234"/>
                    <a:pt x="136" y="284"/>
                    <a:pt x="197" y="284"/>
                  </a:cubicBezTo>
                  <a:cubicBezTo>
                    <a:pt x="212" y="284"/>
                    <a:pt x="227" y="281"/>
                    <a:pt x="240" y="272"/>
                  </a:cubicBezTo>
                  <a:cubicBezTo>
                    <a:pt x="301" y="230"/>
                    <a:pt x="351" y="18"/>
                    <a:pt x="199" y="2"/>
                  </a:cubicBezTo>
                  <a:cubicBezTo>
                    <a:pt x="191" y="1"/>
                    <a:pt x="184" y="0"/>
                    <a:pt x="17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1"/>
            <p:cNvSpPr/>
            <p:nvPr/>
          </p:nvSpPr>
          <p:spPr>
            <a:xfrm>
              <a:off x="2092475" y="2948825"/>
              <a:ext cx="8875" cy="6750"/>
            </a:xfrm>
            <a:custGeom>
              <a:avLst/>
              <a:gdLst/>
              <a:ahLst/>
              <a:cxnLst/>
              <a:rect l="l" t="t" r="r" b="b"/>
              <a:pathLst>
                <a:path w="355" h="270" extrusionOk="0">
                  <a:moveTo>
                    <a:pt x="237" y="0"/>
                  </a:moveTo>
                  <a:cubicBezTo>
                    <a:pt x="222" y="0"/>
                    <a:pt x="205" y="4"/>
                    <a:pt x="184" y="13"/>
                  </a:cubicBezTo>
                  <a:cubicBezTo>
                    <a:pt x="66" y="64"/>
                    <a:pt x="0" y="246"/>
                    <a:pt x="162" y="268"/>
                  </a:cubicBezTo>
                  <a:cubicBezTo>
                    <a:pt x="172" y="269"/>
                    <a:pt x="181" y="269"/>
                    <a:pt x="190" y="269"/>
                  </a:cubicBezTo>
                  <a:cubicBezTo>
                    <a:pt x="327" y="269"/>
                    <a:pt x="354" y="130"/>
                    <a:pt x="336" y="98"/>
                  </a:cubicBezTo>
                  <a:cubicBezTo>
                    <a:pt x="331" y="88"/>
                    <a:pt x="312" y="0"/>
                    <a:pt x="2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1"/>
            <p:cNvSpPr/>
            <p:nvPr/>
          </p:nvSpPr>
          <p:spPr>
            <a:xfrm>
              <a:off x="2075475" y="2958200"/>
              <a:ext cx="10300" cy="4725"/>
            </a:xfrm>
            <a:custGeom>
              <a:avLst/>
              <a:gdLst/>
              <a:ahLst/>
              <a:cxnLst/>
              <a:rect l="l" t="t" r="r" b="b"/>
              <a:pathLst>
                <a:path w="412" h="189" extrusionOk="0">
                  <a:moveTo>
                    <a:pt x="178" y="1"/>
                  </a:moveTo>
                  <a:cubicBezTo>
                    <a:pt x="1" y="1"/>
                    <a:pt x="4" y="188"/>
                    <a:pt x="115" y="188"/>
                  </a:cubicBezTo>
                  <a:cubicBezTo>
                    <a:pt x="115" y="188"/>
                    <a:pt x="116" y="188"/>
                    <a:pt x="116" y="188"/>
                  </a:cubicBezTo>
                  <a:cubicBezTo>
                    <a:pt x="234" y="187"/>
                    <a:pt x="274" y="188"/>
                    <a:pt x="332" y="147"/>
                  </a:cubicBezTo>
                  <a:cubicBezTo>
                    <a:pt x="332" y="147"/>
                    <a:pt x="412" y="23"/>
                    <a:pt x="206" y="2"/>
                  </a:cubicBezTo>
                  <a:cubicBezTo>
                    <a:pt x="196" y="1"/>
                    <a:pt x="187" y="1"/>
                    <a:pt x="17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31"/>
            <p:cNvSpPr/>
            <p:nvPr/>
          </p:nvSpPr>
          <p:spPr>
            <a:xfrm>
              <a:off x="2099225" y="2956800"/>
              <a:ext cx="10875" cy="4225"/>
            </a:xfrm>
            <a:custGeom>
              <a:avLst/>
              <a:gdLst/>
              <a:ahLst/>
              <a:cxnLst/>
              <a:rect l="l" t="t" r="r" b="b"/>
              <a:pathLst>
                <a:path w="435" h="169" extrusionOk="0">
                  <a:moveTo>
                    <a:pt x="151" y="0"/>
                  </a:moveTo>
                  <a:cubicBezTo>
                    <a:pt x="70" y="0"/>
                    <a:pt x="1" y="13"/>
                    <a:pt x="23" y="57"/>
                  </a:cubicBezTo>
                  <a:cubicBezTo>
                    <a:pt x="58" y="128"/>
                    <a:pt x="136" y="168"/>
                    <a:pt x="221" y="168"/>
                  </a:cubicBezTo>
                  <a:cubicBezTo>
                    <a:pt x="253" y="168"/>
                    <a:pt x="286" y="162"/>
                    <a:pt x="318" y="150"/>
                  </a:cubicBezTo>
                  <a:cubicBezTo>
                    <a:pt x="434" y="106"/>
                    <a:pt x="359" y="17"/>
                    <a:pt x="359" y="17"/>
                  </a:cubicBezTo>
                  <a:cubicBezTo>
                    <a:pt x="359" y="17"/>
                    <a:pt x="246" y="0"/>
                    <a:pt x="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31"/>
            <p:cNvSpPr/>
            <p:nvPr/>
          </p:nvSpPr>
          <p:spPr>
            <a:xfrm>
              <a:off x="2104825" y="3066075"/>
              <a:ext cx="15150" cy="12050"/>
            </a:xfrm>
            <a:custGeom>
              <a:avLst/>
              <a:gdLst/>
              <a:ahLst/>
              <a:cxnLst/>
              <a:rect l="l" t="t" r="r" b="b"/>
              <a:pathLst>
                <a:path w="606" h="482" extrusionOk="0">
                  <a:moveTo>
                    <a:pt x="350" y="1"/>
                  </a:moveTo>
                  <a:cubicBezTo>
                    <a:pt x="165" y="1"/>
                    <a:pt x="1" y="233"/>
                    <a:pt x="83" y="382"/>
                  </a:cubicBezTo>
                  <a:cubicBezTo>
                    <a:pt x="83" y="382"/>
                    <a:pt x="156" y="482"/>
                    <a:pt x="270" y="482"/>
                  </a:cubicBezTo>
                  <a:cubicBezTo>
                    <a:pt x="309" y="482"/>
                    <a:pt x="353" y="470"/>
                    <a:pt x="401" y="439"/>
                  </a:cubicBezTo>
                  <a:cubicBezTo>
                    <a:pt x="589" y="317"/>
                    <a:pt x="605" y="56"/>
                    <a:pt x="401" y="7"/>
                  </a:cubicBezTo>
                  <a:cubicBezTo>
                    <a:pt x="384" y="3"/>
                    <a:pt x="367" y="1"/>
                    <a:pt x="3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31"/>
            <p:cNvSpPr/>
            <p:nvPr/>
          </p:nvSpPr>
          <p:spPr>
            <a:xfrm>
              <a:off x="2092200" y="3109150"/>
              <a:ext cx="14150" cy="12525"/>
            </a:xfrm>
            <a:custGeom>
              <a:avLst/>
              <a:gdLst/>
              <a:ahLst/>
              <a:cxnLst/>
              <a:rect l="l" t="t" r="r" b="b"/>
              <a:pathLst>
                <a:path w="566" h="501" extrusionOk="0">
                  <a:moveTo>
                    <a:pt x="386" y="0"/>
                  </a:moveTo>
                  <a:cubicBezTo>
                    <a:pt x="355" y="0"/>
                    <a:pt x="320" y="7"/>
                    <a:pt x="278" y="21"/>
                  </a:cubicBezTo>
                  <a:cubicBezTo>
                    <a:pt x="1" y="119"/>
                    <a:pt x="107" y="437"/>
                    <a:pt x="278" y="494"/>
                  </a:cubicBezTo>
                  <a:cubicBezTo>
                    <a:pt x="291" y="498"/>
                    <a:pt x="304" y="500"/>
                    <a:pt x="316" y="500"/>
                  </a:cubicBezTo>
                  <a:cubicBezTo>
                    <a:pt x="466" y="500"/>
                    <a:pt x="566" y="200"/>
                    <a:pt x="566" y="200"/>
                  </a:cubicBezTo>
                  <a:cubicBezTo>
                    <a:pt x="566" y="200"/>
                    <a:pt x="558" y="0"/>
                    <a:pt x="3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1"/>
            <p:cNvSpPr/>
            <p:nvPr/>
          </p:nvSpPr>
          <p:spPr>
            <a:xfrm>
              <a:off x="2085875" y="3143875"/>
              <a:ext cx="15075" cy="12700"/>
            </a:xfrm>
            <a:custGeom>
              <a:avLst/>
              <a:gdLst/>
              <a:ahLst/>
              <a:cxnLst/>
              <a:rect l="l" t="t" r="r" b="b"/>
              <a:pathLst>
                <a:path w="603" h="508" extrusionOk="0">
                  <a:moveTo>
                    <a:pt x="435" y="0"/>
                  </a:moveTo>
                  <a:cubicBezTo>
                    <a:pt x="413" y="0"/>
                    <a:pt x="388" y="4"/>
                    <a:pt x="360" y="11"/>
                  </a:cubicBezTo>
                  <a:cubicBezTo>
                    <a:pt x="115" y="77"/>
                    <a:pt x="1" y="361"/>
                    <a:pt x="205" y="484"/>
                  </a:cubicBezTo>
                  <a:cubicBezTo>
                    <a:pt x="231" y="500"/>
                    <a:pt x="258" y="507"/>
                    <a:pt x="283" y="507"/>
                  </a:cubicBezTo>
                  <a:cubicBezTo>
                    <a:pt x="453" y="507"/>
                    <a:pt x="590" y="198"/>
                    <a:pt x="590" y="198"/>
                  </a:cubicBezTo>
                  <a:cubicBezTo>
                    <a:pt x="590" y="198"/>
                    <a:pt x="602" y="0"/>
                    <a:pt x="4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1"/>
            <p:cNvSpPr/>
            <p:nvPr/>
          </p:nvSpPr>
          <p:spPr>
            <a:xfrm>
              <a:off x="2094875" y="3029350"/>
              <a:ext cx="24075" cy="21625"/>
            </a:xfrm>
            <a:custGeom>
              <a:avLst/>
              <a:gdLst/>
              <a:ahLst/>
              <a:cxnLst/>
              <a:rect l="l" t="t" r="r" b="b"/>
              <a:pathLst>
                <a:path w="963" h="865" extrusionOk="0">
                  <a:moveTo>
                    <a:pt x="901" y="1"/>
                  </a:moveTo>
                  <a:cubicBezTo>
                    <a:pt x="722" y="19"/>
                    <a:pt x="534" y="30"/>
                    <a:pt x="341" y="30"/>
                  </a:cubicBezTo>
                  <a:cubicBezTo>
                    <a:pt x="229" y="30"/>
                    <a:pt x="116" y="26"/>
                    <a:pt x="0" y="18"/>
                  </a:cubicBezTo>
                  <a:lnTo>
                    <a:pt x="0" y="18"/>
                  </a:lnTo>
                  <a:lnTo>
                    <a:pt x="193" y="782"/>
                  </a:lnTo>
                  <a:cubicBezTo>
                    <a:pt x="193" y="782"/>
                    <a:pt x="531" y="830"/>
                    <a:pt x="962" y="865"/>
                  </a:cubicBezTo>
                  <a:cubicBezTo>
                    <a:pt x="922" y="583"/>
                    <a:pt x="906" y="294"/>
                    <a:pt x="90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1"/>
            <p:cNvSpPr/>
            <p:nvPr/>
          </p:nvSpPr>
          <p:spPr>
            <a:xfrm>
              <a:off x="2117400" y="3019450"/>
              <a:ext cx="41600" cy="32450"/>
            </a:xfrm>
            <a:custGeom>
              <a:avLst/>
              <a:gdLst/>
              <a:ahLst/>
              <a:cxnLst/>
              <a:rect l="l" t="t" r="r" b="b"/>
              <a:pathLst>
                <a:path w="1664" h="1298" extrusionOk="0">
                  <a:moveTo>
                    <a:pt x="1606" y="1"/>
                  </a:moveTo>
                  <a:cubicBezTo>
                    <a:pt x="1227" y="150"/>
                    <a:pt x="665" y="327"/>
                    <a:pt x="0" y="397"/>
                  </a:cubicBezTo>
                  <a:cubicBezTo>
                    <a:pt x="5" y="690"/>
                    <a:pt x="21" y="979"/>
                    <a:pt x="61" y="1261"/>
                  </a:cubicBezTo>
                  <a:cubicBezTo>
                    <a:pt x="312" y="1281"/>
                    <a:pt x="594" y="1297"/>
                    <a:pt x="860" y="1297"/>
                  </a:cubicBezTo>
                  <a:cubicBezTo>
                    <a:pt x="1047" y="1297"/>
                    <a:pt x="1227" y="1289"/>
                    <a:pt x="1381" y="1269"/>
                  </a:cubicBezTo>
                  <a:cubicBezTo>
                    <a:pt x="1487" y="1255"/>
                    <a:pt x="1581" y="1236"/>
                    <a:pt x="1664" y="1215"/>
                  </a:cubicBezTo>
                  <a:cubicBezTo>
                    <a:pt x="1575" y="832"/>
                    <a:pt x="1595" y="419"/>
                    <a:pt x="16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31"/>
            <p:cNvSpPr/>
            <p:nvPr/>
          </p:nvSpPr>
          <p:spPr>
            <a:xfrm>
              <a:off x="2156775" y="3013600"/>
              <a:ext cx="16875" cy="36225"/>
            </a:xfrm>
            <a:custGeom>
              <a:avLst/>
              <a:gdLst/>
              <a:ahLst/>
              <a:cxnLst/>
              <a:rect l="l" t="t" r="r" b="b"/>
              <a:pathLst>
                <a:path w="675" h="1449" extrusionOk="0">
                  <a:moveTo>
                    <a:pt x="545" y="0"/>
                  </a:moveTo>
                  <a:cubicBezTo>
                    <a:pt x="545" y="0"/>
                    <a:pt x="355" y="108"/>
                    <a:pt x="31" y="236"/>
                  </a:cubicBezTo>
                  <a:cubicBezTo>
                    <a:pt x="20" y="653"/>
                    <a:pt x="0" y="1066"/>
                    <a:pt x="89" y="1449"/>
                  </a:cubicBezTo>
                  <a:cubicBezTo>
                    <a:pt x="584" y="1321"/>
                    <a:pt x="674" y="1090"/>
                    <a:pt x="674" y="1090"/>
                  </a:cubicBezTo>
                  <a:lnTo>
                    <a:pt x="54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31"/>
            <p:cNvSpPr/>
            <p:nvPr/>
          </p:nvSpPr>
          <p:spPr>
            <a:xfrm>
              <a:off x="2144675" y="3049950"/>
              <a:ext cx="15700" cy="29675"/>
            </a:xfrm>
            <a:custGeom>
              <a:avLst/>
              <a:gdLst/>
              <a:ahLst/>
              <a:cxnLst/>
              <a:rect l="l" t="t" r="r" b="b"/>
              <a:pathLst>
                <a:path w="628" h="1187" extrusionOk="0">
                  <a:moveTo>
                    <a:pt x="93" y="1"/>
                  </a:moveTo>
                  <a:cubicBezTo>
                    <a:pt x="93" y="1"/>
                    <a:pt x="49" y="544"/>
                    <a:pt x="0" y="1186"/>
                  </a:cubicBezTo>
                  <a:cubicBezTo>
                    <a:pt x="211" y="1141"/>
                    <a:pt x="421" y="1109"/>
                    <a:pt x="628" y="1069"/>
                  </a:cubicBezTo>
                  <a:lnTo>
                    <a:pt x="55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31"/>
            <p:cNvSpPr/>
            <p:nvPr/>
          </p:nvSpPr>
          <p:spPr>
            <a:xfrm>
              <a:off x="2141550" y="3103200"/>
              <a:ext cx="21825" cy="17200"/>
            </a:xfrm>
            <a:custGeom>
              <a:avLst/>
              <a:gdLst/>
              <a:ahLst/>
              <a:cxnLst/>
              <a:rect l="l" t="t" r="r" b="b"/>
              <a:pathLst>
                <a:path w="873" h="688" extrusionOk="0">
                  <a:moveTo>
                    <a:pt x="830" y="0"/>
                  </a:moveTo>
                  <a:cubicBezTo>
                    <a:pt x="577" y="63"/>
                    <a:pt x="312" y="92"/>
                    <a:pt x="44" y="101"/>
                  </a:cubicBezTo>
                  <a:cubicBezTo>
                    <a:pt x="28" y="319"/>
                    <a:pt x="13" y="521"/>
                    <a:pt x="0" y="687"/>
                  </a:cubicBezTo>
                  <a:cubicBezTo>
                    <a:pt x="295" y="668"/>
                    <a:pt x="588" y="655"/>
                    <a:pt x="873" y="607"/>
                  </a:cubicBezTo>
                  <a:lnTo>
                    <a:pt x="83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31"/>
            <p:cNvSpPr/>
            <p:nvPr/>
          </p:nvSpPr>
          <p:spPr>
            <a:xfrm>
              <a:off x="2140750" y="3118375"/>
              <a:ext cx="23600" cy="13300"/>
            </a:xfrm>
            <a:custGeom>
              <a:avLst/>
              <a:gdLst/>
              <a:ahLst/>
              <a:cxnLst/>
              <a:rect l="l" t="t" r="r" b="b"/>
              <a:pathLst>
                <a:path w="944" h="532" extrusionOk="0">
                  <a:moveTo>
                    <a:pt x="905" y="0"/>
                  </a:moveTo>
                  <a:cubicBezTo>
                    <a:pt x="620" y="48"/>
                    <a:pt x="327" y="61"/>
                    <a:pt x="32" y="80"/>
                  </a:cubicBezTo>
                  <a:cubicBezTo>
                    <a:pt x="13" y="353"/>
                    <a:pt x="1" y="532"/>
                    <a:pt x="3" y="532"/>
                  </a:cubicBezTo>
                  <a:lnTo>
                    <a:pt x="943" y="532"/>
                  </a:lnTo>
                  <a:lnTo>
                    <a:pt x="90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31"/>
            <p:cNvSpPr/>
            <p:nvPr/>
          </p:nvSpPr>
          <p:spPr>
            <a:xfrm>
              <a:off x="2142650" y="3076650"/>
              <a:ext cx="19650" cy="29075"/>
            </a:xfrm>
            <a:custGeom>
              <a:avLst/>
              <a:gdLst/>
              <a:ahLst/>
              <a:cxnLst/>
              <a:rect l="l" t="t" r="r" b="b"/>
              <a:pathLst>
                <a:path w="786" h="1163" extrusionOk="0">
                  <a:moveTo>
                    <a:pt x="709" y="1"/>
                  </a:moveTo>
                  <a:cubicBezTo>
                    <a:pt x="503" y="41"/>
                    <a:pt x="292" y="73"/>
                    <a:pt x="81" y="118"/>
                  </a:cubicBezTo>
                  <a:cubicBezTo>
                    <a:pt x="55" y="460"/>
                    <a:pt x="26" y="830"/>
                    <a:pt x="0" y="1163"/>
                  </a:cubicBezTo>
                  <a:cubicBezTo>
                    <a:pt x="268" y="1154"/>
                    <a:pt x="533" y="1125"/>
                    <a:pt x="786" y="1062"/>
                  </a:cubicBezTo>
                  <a:lnTo>
                    <a:pt x="70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31"/>
            <p:cNvSpPr/>
            <p:nvPr/>
          </p:nvSpPr>
          <p:spPr>
            <a:xfrm>
              <a:off x="2153725" y="2934100"/>
              <a:ext cx="58600" cy="59800"/>
            </a:xfrm>
            <a:custGeom>
              <a:avLst/>
              <a:gdLst/>
              <a:ahLst/>
              <a:cxnLst/>
              <a:rect l="l" t="t" r="r" b="b"/>
              <a:pathLst>
                <a:path w="2344" h="2392" extrusionOk="0">
                  <a:moveTo>
                    <a:pt x="1355" y="0"/>
                  </a:moveTo>
                  <a:cubicBezTo>
                    <a:pt x="1270" y="0"/>
                    <a:pt x="1178" y="8"/>
                    <a:pt x="1077" y="24"/>
                  </a:cubicBezTo>
                  <a:cubicBezTo>
                    <a:pt x="65" y="190"/>
                    <a:pt x="1" y="1564"/>
                    <a:pt x="343" y="2046"/>
                  </a:cubicBezTo>
                  <a:cubicBezTo>
                    <a:pt x="509" y="2282"/>
                    <a:pt x="774" y="2392"/>
                    <a:pt x="1054" y="2392"/>
                  </a:cubicBezTo>
                  <a:cubicBezTo>
                    <a:pt x="1349" y="2392"/>
                    <a:pt x="1660" y="2271"/>
                    <a:pt x="1891" y="2046"/>
                  </a:cubicBezTo>
                  <a:cubicBezTo>
                    <a:pt x="2344" y="1609"/>
                    <a:pt x="2208" y="602"/>
                    <a:pt x="2208" y="602"/>
                  </a:cubicBezTo>
                  <a:cubicBezTo>
                    <a:pt x="2208" y="602"/>
                    <a:pt x="2110" y="0"/>
                    <a:pt x="13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31"/>
            <p:cNvSpPr/>
            <p:nvPr/>
          </p:nvSpPr>
          <p:spPr>
            <a:xfrm>
              <a:off x="2022925" y="2936450"/>
              <a:ext cx="33025" cy="51350"/>
            </a:xfrm>
            <a:custGeom>
              <a:avLst/>
              <a:gdLst/>
              <a:ahLst/>
              <a:cxnLst/>
              <a:rect l="l" t="t" r="r" b="b"/>
              <a:pathLst>
                <a:path w="1321" h="2054" extrusionOk="0">
                  <a:moveTo>
                    <a:pt x="1014" y="0"/>
                  </a:moveTo>
                  <a:cubicBezTo>
                    <a:pt x="920" y="0"/>
                    <a:pt x="801" y="30"/>
                    <a:pt x="650" y="112"/>
                  </a:cubicBezTo>
                  <a:cubicBezTo>
                    <a:pt x="122" y="398"/>
                    <a:pt x="1" y="1058"/>
                    <a:pt x="333" y="1604"/>
                  </a:cubicBezTo>
                  <a:cubicBezTo>
                    <a:pt x="574" y="2000"/>
                    <a:pt x="877" y="2054"/>
                    <a:pt x="1025" y="2054"/>
                  </a:cubicBezTo>
                  <a:cubicBezTo>
                    <a:pt x="1080" y="2054"/>
                    <a:pt x="1113" y="2046"/>
                    <a:pt x="1113" y="2046"/>
                  </a:cubicBezTo>
                  <a:cubicBezTo>
                    <a:pt x="1113" y="2046"/>
                    <a:pt x="754" y="1264"/>
                    <a:pt x="1320" y="183"/>
                  </a:cubicBezTo>
                  <a:cubicBezTo>
                    <a:pt x="1320" y="183"/>
                    <a:pt x="1248" y="0"/>
                    <a:pt x="10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31"/>
            <p:cNvSpPr/>
            <p:nvPr/>
          </p:nvSpPr>
          <p:spPr>
            <a:xfrm>
              <a:off x="2048750" y="2860325"/>
              <a:ext cx="158275" cy="80700"/>
            </a:xfrm>
            <a:custGeom>
              <a:avLst/>
              <a:gdLst/>
              <a:ahLst/>
              <a:cxnLst/>
              <a:rect l="l" t="t" r="r" b="b"/>
              <a:pathLst>
                <a:path w="6331" h="3228" extrusionOk="0">
                  <a:moveTo>
                    <a:pt x="3907" y="1"/>
                  </a:moveTo>
                  <a:cubicBezTo>
                    <a:pt x="3076" y="1"/>
                    <a:pt x="2214" y="125"/>
                    <a:pt x="1815" y="289"/>
                  </a:cubicBezTo>
                  <a:cubicBezTo>
                    <a:pt x="1009" y="622"/>
                    <a:pt x="1" y="3045"/>
                    <a:pt x="1" y="3045"/>
                  </a:cubicBezTo>
                  <a:lnTo>
                    <a:pt x="287" y="3227"/>
                  </a:lnTo>
                  <a:cubicBezTo>
                    <a:pt x="287" y="3227"/>
                    <a:pt x="1638" y="788"/>
                    <a:pt x="1933" y="546"/>
                  </a:cubicBezTo>
                  <a:cubicBezTo>
                    <a:pt x="2112" y="399"/>
                    <a:pt x="2988" y="235"/>
                    <a:pt x="3840" y="235"/>
                  </a:cubicBezTo>
                  <a:cubicBezTo>
                    <a:pt x="4387" y="235"/>
                    <a:pt x="4924" y="303"/>
                    <a:pt x="5260" y="486"/>
                  </a:cubicBezTo>
                  <a:cubicBezTo>
                    <a:pt x="6120" y="955"/>
                    <a:pt x="5656" y="3045"/>
                    <a:pt x="5656" y="3045"/>
                  </a:cubicBezTo>
                  <a:lnTo>
                    <a:pt x="6004" y="3045"/>
                  </a:lnTo>
                  <a:cubicBezTo>
                    <a:pt x="6004" y="3045"/>
                    <a:pt x="6331" y="1150"/>
                    <a:pt x="5818" y="470"/>
                  </a:cubicBezTo>
                  <a:cubicBezTo>
                    <a:pt x="5560" y="129"/>
                    <a:pt x="4750" y="1"/>
                    <a:pt x="390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31"/>
            <p:cNvSpPr/>
            <p:nvPr/>
          </p:nvSpPr>
          <p:spPr>
            <a:xfrm>
              <a:off x="2197825" y="3074025"/>
              <a:ext cx="190550" cy="62600"/>
            </a:xfrm>
            <a:custGeom>
              <a:avLst/>
              <a:gdLst/>
              <a:ahLst/>
              <a:cxnLst/>
              <a:rect l="l" t="t" r="r" b="b"/>
              <a:pathLst>
                <a:path w="7622" h="2504" extrusionOk="0">
                  <a:moveTo>
                    <a:pt x="24" y="0"/>
                  </a:moveTo>
                  <a:lnTo>
                    <a:pt x="0" y="92"/>
                  </a:lnTo>
                  <a:cubicBezTo>
                    <a:pt x="30" y="100"/>
                    <a:pt x="3005" y="867"/>
                    <a:pt x="3601" y="1305"/>
                  </a:cubicBezTo>
                  <a:cubicBezTo>
                    <a:pt x="3871" y="1504"/>
                    <a:pt x="4019" y="1679"/>
                    <a:pt x="4138" y="1820"/>
                  </a:cubicBezTo>
                  <a:cubicBezTo>
                    <a:pt x="4288" y="1997"/>
                    <a:pt x="4396" y="2126"/>
                    <a:pt x="4637" y="2169"/>
                  </a:cubicBezTo>
                  <a:lnTo>
                    <a:pt x="4724" y="2185"/>
                  </a:lnTo>
                  <a:cubicBezTo>
                    <a:pt x="5089" y="2248"/>
                    <a:pt x="5378" y="2299"/>
                    <a:pt x="5569" y="2503"/>
                  </a:cubicBezTo>
                  <a:lnTo>
                    <a:pt x="5638" y="2439"/>
                  </a:lnTo>
                  <a:cubicBezTo>
                    <a:pt x="5425" y="2211"/>
                    <a:pt x="5107" y="2155"/>
                    <a:pt x="4740" y="2091"/>
                  </a:cubicBezTo>
                  <a:lnTo>
                    <a:pt x="4653" y="2075"/>
                  </a:lnTo>
                  <a:cubicBezTo>
                    <a:pt x="4446" y="2038"/>
                    <a:pt x="4353" y="1927"/>
                    <a:pt x="4211" y="1759"/>
                  </a:cubicBezTo>
                  <a:cubicBezTo>
                    <a:pt x="4202" y="1748"/>
                    <a:pt x="4191" y="1736"/>
                    <a:pt x="4182" y="1725"/>
                  </a:cubicBezTo>
                  <a:cubicBezTo>
                    <a:pt x="4291" y="1709"/>
                    <a:pt x="4502" y="1685"/>
                    <a:pt x="4774" y="1685"/>
                  </a:cubicBezTo>
                  <a:cubicBezTo>
                    <a:pt x="4976" y="1685"/>
                    <a:pt x="5212" y="1698"/>
                    <a:pt x="5465" y="1739"/>
                  </a:cubicBezTo>
                  <a:cubicBezTo>
                    <a:pt x="6227" y="1863"/>
                    <a:pt x="7302" y="1952"/>
                    <a:pt x="7312" y="1952"/>
                  </a:cubicBezTo>
                  <a:lnTo>
                    <a:pt x="7321" y="1858"/>
                  </a:lnTo>
                  <a:cubicBezTo>
                    <a:pt x="7309" y="1857"/>
                    <a:pt x="6239" y="1768"/>
                    <a:pt x="5480" y="1645"/>
                  </a:cubicBezTo>
                  <a:cubicBezTo>
                    <a:pt x="5473" y="1644"/>
                    <a:pt x="5466" y="1643"/>
                    <a:pt x="5459" y="1642"/>
                  </a:cubicBezTo>
                  <a:cubicBezTo>
                    <a:pt x="5684" y="1545"/>
                    <a:pt x="6121" y="1370"/>
                    <a:pt x="6483" y="1304"/>
                  </a:cubicBezTo>
                  <a:cubicBezTo>
                    <a:pt x="6973" y="1216"/>
                    <a:pt x="7563" y="1214"/>
                    <a:pt x="7618" y="1214"/>
                  </a:cubicBezTo>
                  <a:cubicBezTo>
                    <a:pt x="7620" y="1214"/>
                    <a:pt x="7621" y="1214"/>
                    <a:pt x="7622" y="1214"/>
                  </a:cubicBezTo>
                  <a:lnTo>
                    <a:pt x="7622" y="1120"/>
                  </a:lnTo>
                  <a:cubicBezTo>
                    <a:pt x="7621" y="1120"/>
                    <a:pt x="7620" y="1120"/>
                    <a:pt x="7618" y="1120"/>
                  </a:cubicBezTo>
                  <a:cubicBezTo>
                    <a:pt x="7563" y="1120"/>
                    <a:pt x="6965" y="1122"/>
                    <a:pt x="6466" y="1211"/>
                  </a:cubicBezTo>
                  <a:cubicBezTo>
                    <a:pt x="5978" y="1300"/>
                    <a:pt x="5377" y="1573"/>
                    <a:pt x="5279" y="1618"/>
                  </a:cubicBezTo>
                  <a:cubicBezTo>
                    <a:pt x="5096" y="1597"/>
                    <a:pt x="4925" y="1589"/>
                    <a:pt x="4773" y="1589"/>
                  </a:cubicBezTo>
                  <a:cubicBezTo>
                    <a:pt x="4434" y="1589"/>
                    <a:pt x="4189" y="1627"/>
                    <a:pt x="4109" y="1641"/>
                  </a:cubicBezTo>
                  <a:cubicBezTo>
                    <a:pt x="4002" y="1520"/>
                    <a:pt x="3865" y="1381"/>
                    <a:pt x="3657" y="1229"/>
                  </a:cubicBezTo>
                  <a:cubicBezTo>
                    <a:pt x="3047" y="780"/>
                    <a:pt x="147" y="32"/>
                    <a:pt x="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31"/>
            <p:cNvSpPr/>
            <p:nvPr/>
          </p:nvSpPr>
          <p:spPr>
            <a:xfrm>
              <a:off x="1946125" y="3071100"/>
              <a:ext cx="125550" cy="86200"/>
            </a:xfrm>
            <a:custGeom>
              <a:avLst/>
              <a:gdLst/>
              <a:ahLst/>
              <a:cxnLst/>
              <a:rect l="l" t="t" r="r" b="b"/>
              <a:pathLst>
                <a:path w="5022" h="3448" extrusionOk="0">
                  <a:moveTo>
                    <a:pt x="4969" y="1"/>
                  </a:moveTo>
                  <a:cubicBezTo>
                    <a:pt x="4952" y="12"/>
                    <a:pt x="4023" y="630"/>
                    <a:pt x="3140" y="1175"/>
                  </a:cubicBezTo>
                  <a:cubicBezTo>
                    <a:pt x="3054" y="1140"/>
                    <a:pt x="2752" y="1025"/>
                    <a:pt x="2521" y="1011"/>
                  </a:cubicBezTo>
                  <a:lnTo>
                    <a:pt x="2515" y="1106"/>
                  </a:lnTo>
                  <a:cubicBezTo>
                    <a:pt x="2689" y="1116"/>
                    <a:pt x="2915" y="1192"/>
                    <a:pt x="3038" y="1237"/>
                  </a:cubicBezTo>
                  <a:cubicBezTo>
                    <a:pt x="2446" y="1599"/>
                    <a:pt x="1893" y="1916"/>
                    <a:pt x="1674" y="1977"/>
                  </a:cubicBezTo>
                  <a:cubicBezTo>
                    <a:pt x="1543" y="2014"/>
                    <a:pt x="1450" y="2026"/>
                    <a:pt x="1377" y="2026"/>
                  </a:cubicBezTo>
                  <a:cubicBezTo>
                    <a:pt x="1288" y="2026"/>
                    <a:pt x="1230" y="2007"/>
                    <a:pt x="1174" y="1988"/>
                  </a:cubicBezTo>
                  <a:cubicBezTo>
                    <a:pt x="1114" y="1968"/>
                    <a:pt x="1053" y="1947"/>
                    <a:pt x="964" y="1947"/>
                  </a:cubicBezTo>
                  <a:cubicBezTo>
                    <a:pt x="909" y="1947"/>
                    <a:pt x="842" y="1956"/>
                    <a:pt x="758" y="1977"/>
                  </a:cubicBezTo>
                  <a:cubicBezTo>
                    <a:pt x="302" y="2092"/>
                    <a:pt x="13" y="2543"/>
                    <a:pt x="1" y="2563"/>
                  </a:cubicBezTo>
                  <a:lnTo>
                    <a:pt x="82" y="2613"/>
                  </a:lnTo>
                  <a:cubicBezTo>
                    <a:pt x="85" y="2609"/>
                    <a:pt x="362" y="2175"/>
                    <a:pt x="781" y="2068"/>
                  </a:cubicBezTo>
                  <a:cubicBezTo>
                    <a:pt x="857" y="2049"/>
                    <a:pt x="915" y="2042"/>
                    <a:pt x="963" y="2042"/>
                  </a:cubicBezTo>
                  <a:cubicBezTo>
                    <a:pt x="1037" y="2042"/>
                    <a:pt x="1088" y="2059"/>
                    <a:pt x="1143" y="2078"/>
                  </a:cubicBezTo>
                  <a:cubicBezTo>
                    <a:pt x="1205" y="2099"/>
                    <a:pt x="1273" y="2122"/>
                    <a:pt x="1376" y="2122"/>
                  </a:cubicBezTo>
                  <a:cubicBezTo>
                    <a:pt x="1457" y="2122"/>
                    <a:pt x="1560" y="2108"/>
                    <a:pt x="1700" y="2068"/>
                  </a:cubicBezTo>
                  <a:cubicBezTo>
                    <a:pt x="1800" y="2041"/>
                    <a:pt x="1965" y="1963"/>
                    <a:pt x="2169" y="1854"/>
                  </a:cubicBezTo>
                  <a:lnTo>
                    <a:pt x="2169" y="1854"/>
                  </a:lnTo>
                  <a:cubicBezTo>
                    <a:pt x="2156" y="2013"/>
                    <a:pt x="2089" y="2371"/>
                    <a:pt x="1760" y="2545"/>
                  </a:cubicBezTo>
                  <a:cubicBezTo>
                    <a:pt x="1672" y="2592"/>
                    <a:pt x="1581" y="2639"/>
                    <a:pt x="1485" y="2687"/>
                  </a:cubicBezTo>
                  <a:cubicBezTo>
                    <a:pt x="1070" y="2896"/>
                    <a:pt x="643" y="3112"/>
                    <a:pt x="431" y="3389"/>
                  </a:cubicBezTo>
                  <a:lnTo>
                    <a:pt x="506" y="3447"/>
                  </a:lnTo>
                  <a:cubicBezTo>
                    <a:pt x="705" y="3188"/>
                    <a:pt x="1142" y="2967"/>
                    <a:pt x="1528" y="2772"/>
                  </a:cubicBezTo>
                  <a:cubicBezTo>
                    <a:pt x="1624" y="2723"/>
                    <a:pt x="1716" y="2676"/>
                    <a:pt x="1804" y="2630"/>
                  </a:cubicBezTo>
                  <a:cubicBezTo>
                    <a:pt x="2229" y="2405"/>
                    <a:pt x="2265" y="1926"/>
                    <a:pt x="2266" y="1801"/>
                  </a:cubicBezTo>
                  <a:cubicBezTo>
                    <a:pt x="3240" y="1265"/>
                    <a:pt x="4932" y="140"/>
                    <a:pt x="5022" y="80"/>
                  </a:cubicBezTo>
                  <a:lnTo>
                    <a:pt x="496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Звезда: 4 точки 1">
            <a:hlinkClick r:id="rId3" action="ppaction://hlinksldjump"/>
            <a:extLst>
              <a:ext uri="{FF2B5EF4-FFF2-40B4-BE49-F238E27FC236}">
                <a16:creationId xmlns:a16="http://schemas.microsoft.com/office/drawing/2014/main" xmlns="" id="{0DA14885-3E8E-4B00-AFED-7698265109EE}"/>
              </a:ext>
            </a:extLst>
          </p:cNvPr>
          <p:cNvSpPr/>
          <p:nvPr/>
        </p:nvSpPr>
        <p:spPr>
          <a:xfrm>
            <a:off x="8127275" y="4100974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Google Shape;815;p31">
            <a:hlinkClick r:id="rId4" action="ppaction://hlinksldjump"/>
            <a:extLst>
              <a:ext uri="{FF2B5EF4-FFF2-40B4-BE49-F238E27FC236}">
                <a16:creationId xmlns:a16="http://schemas.microsoft.com/office/drawing/2014/main" xmlns="" id="{09855162-045C-4F9D-A061-4748A583D4F4}"/>
              </a:ext>
            </a:extLst>
          </p:cNvPr>
          <p:cNvSpPr txBox="1">
            <a:spLocks/>
          </p:cNvSpPr>
          <p:nvPr/>
        </p:nvSpPr>
        <p:spPr>
          <a:xfrm>
            <a:off x="2374218" y="4379424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539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31"/>
          <p:cNvSpPr txBox="1">
            <a:spLocks noGrp="1"/>
          </p:cNvSpPr>
          <p:nvPr>
            <p:ph type="subTitle" idx="1"/>
          </p:nvPr>
        </p:nvSpPr>
        <p:spPr>
          <a:xfrm>
            <a:off x="1709444" y="1859434"/>
            <a:ext cx="5639659" cy="177712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/>
            <a:r>
              <a:rPr lang="ru-RU" sz="2800" dirty="0">
                <a:latin typeface="Gabriola" panose="04040605051002020D02" pitchFamily="82" charset="0"/>
              </a:rPr>
              <a:t>Полумесяц, пол-лимона, полдольки, пол-урока, пол-Азии, полусонный, полстакана, пол необитаемого острова.</a:t>
            </a:r>
          </a:p>
        </p:txBody>
      </p:sp>
      <p:sp>
        <p:nvSpPr>
          <p:cNvPr id="814" name="Google Shape;814;p31"/>
          <p:cNvSpPr txBox="1">
            <a:spLocks noGrp="1"/>
          </p:cNvSpPr>
          <p:nvPr>
            <p:ph type="title"/>
          </p:nvPr>
        </p:nvSpPr>
        <p:spPr>
          <a:xfrm>
            <a:off x="1784629" y="1116077"/>
            <a:ext cx="5627254" cy="79651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9. Спишите, раскрывая скобки. Объясните выбор орфограмм.</a:t>
            </a:r>
          </a:p>
        </p:txBody>
      </p:sp>
      <p:sp>
        <p:nvSpPr>
          <p:cNvPr id="815" name="Google Shape;815;p31"/>
          <p:cNvSpPr txBox="1">
            <a:spLocks noGrp="1"/>
          </p:cNvSpPr>
          <p:nvPr>
            <p:ph type="title" idx="2"/>
          </p:nvPr>
        </p:nvSpPr>
        <p:spPr>
          <a:xfrm>
            <a:off x="3815880" y="61088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ru-RU" dirty="0"/>
              <a:t>9</a:t>
            </a:r>
            <a:endParaRPr dirty="0"/>
          </a:p>
        </p:txBody>
      </p:sp>
      <p:sp>
        <p:nvSpPr>
          <p:cNvPr id="816" name="Google Shape;816;p31"/>
          <p:cNvSpPr/>
          <p:nvPr/>
        </p:nvSpPr>
        <p:spPr>
          <a:xfrm>
            <a:off x="953250" y="18839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7" name="Google Shape;817;p31"/>
          <p:cNvSpPr/>
          <p:nvPr/>
        </p:nvSpPr>
        <p:spPr>
          <a:xfrm>
            <a:off x="1804900" y="5395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8" name="Google Shape;818;p31"/>
          <p:cNvSpPr/>
          <p:nvPr/>
        </p:nvSpPr>
        <p:spPr>
          <a:xfrm>
            <a:off x="2162850" y="97218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9" name="Google Shape;819;p31"/>
          <p:cNvSpPr/>
          <p:nvPr/>
        </p:nvSpPr>
        <p:spPr>
          <a:xfrm>
            <a:off x="7643875" y="7983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0" name="Google Shape;820;p31"/>
          <p:cNvSpPr/>
          <p:nvPr/>
        </p:nvSpPr>
        <p:spPr>
          <a:xfrm>
            <a:off x="6496725" y="3464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1" name="Google Shape;821;p31"/>
          <p:cNvSpPr/>
          <p:nvPr/>
        </p:nvSpPr>
        <p:spPr>
          <a:xfrm>
            <a:off x="6762300" y="21262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2" name="Google Shape;822;p31"/>
          <p:cNvSpPr/>
          <p:nvPr/>
        </p:nvSpPr>
        <p:spPr>
          <a:xfrm>
            <a:off x="1352025" y="114036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31"/>
          <p:cNvSpPr/>
          <p:nvPr/>
        </p:nvSpPr>
        <p:spPr>
          <a:xfrm>
            <a:off x="7393300" y="1725415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31"/>
          <p:cNvSpPr/>
          <p:nvPr/>
        </p:nvSpPr>
        <p:spPr>
          <a:xfrm>
            <a:off x="7979275" y="157567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5" name="Google Shape;825;p31"/>
          <p:cNvGrpSpPr/>
          <p:nvPr/>
        </p:nvGrpSpPr>
        <p:grpSpPr>
          <a:xfrm>
            <a:off x="685353" y="1335257"/>
            <a:ext cx="1605848" cy="3384532"/>
            <a:chOff x="4312525" y="1698825"/>
            <a:chExt cx="327050" cy="689300"/>
          </a:xfrm>
        </p:grpSpPr>
        <p:sp>
          <p:nvSpPr>
            <p:cNvPr id="826" name="Google Shape;826;p31"/>
            <p:cNvSpPr/>
            <p:nvPr/>
          </p:nvSpPr>
          <p:spPr>
            <a:xfrm>
              <a:off x="4312525" y="1808575"/>
              <a:ext cx="327050" cy="579550"/>
            </a:xfrm>
            <a:custGeom>
              <a:avLst/>
              <a:gdLst/>
              <a:ahLst/>
              <a:cxnLst/>
              <a:rect l="l" t="t" r="r" b="b"/>
              <a:pathLst>
                <a:path w="13082" h="23182" extrusionOk="0">
                  <a:moveTo>
                    <a:pt x="6413" y="1"/>
                  </a:moveTo>
                  <a:cubicBezTo>
                    <a:pt x="6317" y="1"/>
                    <a:pt x="6219" y="51"/>
                    <a:pt x="6145" y="151"/>
                  </a:cubicBezTo>
                  <a:cubicBezTo>
                    <a:pt x="6127" y="174"/>
                    <a:pt x="6106" y="197"/>
                    <a:pt x="6091" y="222"/>
                  </a:cubicBezTo>
                  <a:cubicBezTo>
                    <a:pt x="6028" y="332"/>
                    <a:pt x="5959" y="438"/>
                    <a:pt x="5906" y="552"/>
                  </a:cubicBezTo>
                  <a:cubicBezTo>
                    <a:pt x="5647" y="1108"/>
                    <a:pt x="5429" y="1681"/>
                    <a:pt x="5259" y="2270"/>
                  </a:cubicBezTo>
                  <a:cubicBezTo>
                    <a:pt x="5034" y="3054"/>
                    <a:pt x="4783" y="3831"/>
                    <a:pt x="4557" y="4615"/>
                  </a:cubicBezTo>
                  <a:cubicBezTo>
                    <a:pt x="4311" y="5469"/>
                    <a:pt x="4096" y="6329"/>
                    <a:pt x="3921" y="7201"/>
                  </a:cubicBezTo>
                  <a:cubicBezTo>
                    <a:pt x="3746" y="8072"/>
                    <a:pt x="3588" y="8946"/>
                    <a:pt x="3401" y="9814"/>
                  </a:cubicBezTo>
                  <a:cubicBezTo>
                    <a:pt x="3215" y="10683"/>
                    <a:pt x="3003" y="11545"/>
                    <a:pt x="2765" y="12401"/>
                  </a:cubicBezTo>
                  <a:cubicBezTo>
                    <a:pt x="2453" y="13518"/>
                    <a:pt x="2109" y="14623"/>
                    <a:pt x="1764" y="15729"/>
                  </a:cubicBezTo>
                  <a:cubicBezTo>
                    <a:pt x="1565" y="16364"/>
                    <a:pt x="1373" y="17003"/>
                    <a:pt x="1204" y="17647"/>
                  </a:cubicBezTo>
                  <a:cubicBezTo>
                    <a:pt x="923" y="18715"/>
                    <a:pt x="625" y="19778"/>
                    <a:pt x="328" y="20842"/>
                  </a:cubicBezTo>
                  <a:cubicBezTo>
                    <a:pt x="205" y="21281"/>
                    <a:pt x="99" y="21725"/>
                    <a:pt x="25" y="22176"/>
                  </a:cubicBezTo>
                  <a:cubicBezTo>
                    <a:pt x="8" y="22283"/>
                    <a:pt x="1" y="22391"/>
                    <a:pt x="6" y="22498"/>
                  </a:cubicBezTo>
                  <a:cubicBezTo>
                    <a:pt x="13" y="22635"/>
                    <a:pt x="75" y="22740"/>
                    <a:pt x="199" y="22801"/>
                  </a:cubicBezTo>
                  <a:cubicBezTo>
                    <a:pt x="258" y="22831"/>
                    <a:pt x="318" y="22861"/>
                    <a:pt x="381" y="22877"/>
                  </a:cubicBezTo>
                  <a:cubicBezTo>
                    <a:pt x="713" y="22962"/>
                    <a:pt x="1050" y="23022"/>
                    <a:pt x="1393" y="23034"/>
                  </a:cubicBezTo>
                  <a:cubicBezTo>
                    <a:pt x="1663" y="23042"/>
                    <a:pt x="1933" y="23040"/>
                    <a:pt x="2203" y="23056"/>
                  </a:cubicBezTo>
                  <a:cubicBezTo>
                    <a:pt x="2574" y="23080"/>
                    <a:pt x="2947" y="23085"/>
                    <a:pt x="3318" y="23095"/>
                  </a:cubicBezTo>
                  <a:cubicBezTo>
                    <a:pt x="3685" y="23104"/>
                    <a:pt x="4051" y="23114"/>
                    <a:pt x="4417" y="23114"/>
                  </a:cubicBezTo>
                  <a:cubicBezTo>
                    <a:pt x="4765" y="23114"/>
                    <a:pt x="5112" y="23105"/>
                    <a:pt x="5460" y="23077"/>
                  </a:cubicBezTo>
                  <a:cubicBezTo>
                    <a:pt x="5611" y="23064"/>
                    <a:pt x="5761" y="23059"/>
                    <a:pt x="5912" y="23059"/>
                  </a:cubicBezTo>
                  <a:cubicBezTo>
                    <a:pt x="6234" y="23059"/>
                    <a:pt x="6557" y="23085"/>
                    <a:pt x="6879" y="23128"/>
                  </a:cubicBezTo>
                  <a:cubicBezTo>
                    <a:pt x="7083" y="23155"/>
                    <a:pt x="7289" y="23177"/>
                    <a:pt x="7496" y="23177"/>
                  </a:cubicBezTo>
                  <a:cubicBezTo>
                    <a:pt x="7505" y="23177"/>
                    <a:pt x="7514" y="23177"/>
                    <a:pt x="7524" y="23177"/>
                  </a:cubicBezTo>
                  <a:cubicBezTo>
                    <a:pt x="7582" y="23176"/>
                    <a:pt x="7640" y="23176"/>
                    <a:pt x="7697" y="23176"/>
                  </a:cubicBezTo>
                  <a:cubicBezTo>
                    <a:pt x="7813" y="23176"/>
                    <a:pt x="7928" y="23177"/>
                    <a:pt x="8042" y="23177"/>
                  </a:cubicBezTo>
                  <a:cubicBezTo>
                    <a:pt x="8112" y="23180"/>
                    <a:pt x="8183" y="23181"/>
                    <a:pt x="8254" y="23181"/>
                  </a:cubicBezTo>
                  <a:cubicBezTo>
                    <a:pt x="8679" y="23181"/>
                    <a:pt x="9099" y="23136"/>
                    <a:pt x="9521" y="23135"/>
                  </a:cubicBezTo>
                  <a:cubicBezTo>
                    <a:pt x="9545" y="23135"/>
                    <a:pt x="9569" y="23132"/>
                    <a:pt x="9592" y="23129"/>
                  </a:cubicBezTo>
                  <a:cubicBezTo>
                    <a:pt x="9910" y="23099"/>
                    <a:pt x="10225" y="23065"/>
                    <a:pt x="10542" y="23040"/>
                  </a:cubicBezTo>
                  <a:cubicBezTo>
                    <a:pt x="10883" y="23012"/>
                    <a:pt x="11224" y="22984"/>
                    <a:pt x="11565" y="22967"/>
                  </a:cubicBezTo>
                  <a:cubicBezTo>
                    <a:pt x="11955" y="22948"/>
                    <a:pt x="12344" y="22938"/>
                    <a:pt x="12734" y="22925"/>
                  </a:cubicBezTo>
                  <a:cubicBezTo>
                    <a:pt x="12788" y="22923"/>
                    <a:pt x="12842" y="22925"/>
                    <a:pt x="12896" y="22918"/>
                  </a:cubicBezTo>
                  <a:cubicBezTo>
                    <a:pt x="13012" y="22903"/>
                    <a:pt x="13076" y="22830"/>
                    <a:pt x="13080" y="22711"/>
                  </a:cubicBezTo>
                  <a:cubicBezTo>
                    <a:pt x="13082" y="22675"/>
                    <a:pt x="13074" y="22639"/>
                    <a:pt x="13069" y="22604"/>
                  </a:cubicBezTo>
                  <a:cubicBezTo>
                    <a:pt x="13045" y="22437"/>
                    <a:pt x="12994" y="22277"/>
                    <a:pt x="12940" y="22117"/>
                  </a:cubicBezTo>
                  <a:cubicBezTo>
                    <a:pt x="12688" y="21371"/>
                    <a:pt x="12491" y="20611"/>
                    <a:pt x="12330" y="19841"/>
                  </a:cubicBezTo>
                  <a:cubicBezTo>
                    <a:pt x="12221" y="19324"/>
                    <a:pt x="12118" y="18806"/>
                    <a:pt x="11996" y="18292"/>
                  </a:cubicBezTo>
                  <a:cubicBezTo>
                    <a:pt x="11732" y="17176"/>
                    <a:pt x="11444" y="16067"/>
                    <a:pt x="11145" y="14960"/>
                  </a:cubicBezTo>
                  <a:cubicBezTo>
                    <a:pt x="10969" y="14306"/>
                    <a:pt x="10783" y="13654"/>
                    <a:pt x="10575" y="13007"/>
                  </a:cubicBezTo>
                  <a:cubicBezTo>
                    <a:pt x="10277" y="12075"/>
                    <a:pt x="9931" y="11160"/>
                    <a:pt x="9600" y="10240"/>
                  </a:cubicBezTo>
                  <a:cubicBezTo>
                    <a:pt x="9406" y="9702"/>
                    <a:pt x="9222" y="9163"/>
                    <a:pt x="9060" y="8616"/>
                  </a:cubicBezTo>
                  <a:cubicBezTo>
                    <a:pt x="8818" y="7799"/>
                    <a:pt x="8599" y="6975"/>
                    <a:pt x="8401" y="6146"/>
                  </a:cubicBezTo>
                  <a:cubicBezTo>
                    <a:pt x="8229" y="5429"/>
                    <a:pt x="8039" y="4715"/>
                    <a:pt x="7859" y="4000"/>
                  </a:cubicBezTo>
                  <a:cubicBezTo>
                    <a:pt x="7655" y="3184"/>
                    <a:pt x="7421" y="2377"/>
                    <a:pt x="7163" y="1578"/>
                  </a:cubicBezTo>
                  <a:cubicBezTo>
                    <a:pt x="7044" y="1212"/>
                    <a:pt x="6934" y="844"/>
                    <a:pt x="6819" y="477"/>
                  </a:cubicBezTo>
                  <a:cubicBezTo>
                    <a:pt x="6786" y="374"/>
                    <a:pt x="6743" y="277"/>
                    <a:pt x="6690" y="181"/>
                  </a:cubicBezTo>
                  <a:cubicBezTo>
                    <a:pt x="6622" y="61"/>
                    <a:pt x="6519" y="1"/>
                    <a:pt x="64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31"/>
            <p:cNvSpPr/>
            <p:nvPr/>
          </p:nvSpPr>
          <p:spPr>
            <a:xfrm>
              <a:off x="4319450" y="2187650"/>
              <a:ext cx="312550" cy="161300"/>
            </a:xfrm>
            <a:custGeom>
              <a:avLst/>
              <a:gdLst/>
              <a:ahLst/>
              <a:cxnLst/>
              <a:rect l="l" t="t" r="r" b="b"/>
              <a:pathLst>
                <a:path w="12502" h="6452" extrusionOk="0">
                  <a:moveTo>
                    <a:pt x="5815" y="140"/>
                  </a:moveTo>
                  <a:cubicBezTo>
                    <a:pt x="5895" y="140"/>
                    <a:pt x="5976" y="182"/>
                    <a:pt x="6049" y="265"/>
                  </a:cubicBezTo>
                  <a:cubicBezTo>
                    <a:pt x="6124" y="351"/>
                    <a:pt x="6184" y="449"/>
                    <a:pt x="6223" y="556"/>
                  </a:cubicBezTo>
                  <a:cubicBezTo>
                    <a:pt x="6305" y="783"/>
                    <a:pt x="6357" y="1014"/>
                    <a:pt x="6386" y="1254"/>
                  </a:cubicBezTo>
                  <a:cubicBezTo>
                    <a:pt x="6407" y="1439"/>
                    <a:pt x="6414" y="1623"/>
                    <a:pt x="6416" y="1809"/>
                  </a:cubicBezTo>
                  <a:cubicBezTo>
                    <a:pt x="6413" y="2519"/>
                    <a:pt x="6273" y="3200"/>
                    <a:pt x="5999" y="3854"/>
                  </a:cubicBezTo>
                  <a:cubicBezTo>
                    <a:pt x="5984" y="3886"/>
                    <a:pt x="5967" y="3918"/>
                    <a:pt x="5951" y="3950"/>
                  </a:cubicBezTo>
                  <a:cubicBezTo>
                    <a:pt x="5942" y="3966"/>
                    <a:pt x="5931" y="3981"/>
                    <a:pt x="5911" y="3981"/>
                  </a:cubicBezTo>
                  <a:cubicBezTo>
                    <a:pt x="5890" y="3981"/>
                    <a:pt x="5879" y="3965"/>
                    <a:pt x="5872" y="3949"/>
                  </a:cubicBezTo>
                  <a:cubicBezTo>
                    <a:pt x="5816" y="3830"/>
                    <a:pt x="5756" y="3711"/>
                    <a:pt x="5708" y="3590"/>
                  </a:cubicBezTo>
                  <a:cubicBezTo>
                    <a:pt x="5582" y="3272"/>
                    <a:pt x="5466" y="2951"/>
                    <a:pt x="5394" y="2616"/>
                  </a:cubicBezTo>
                  <a:cubicBezTo>
                    <a:pt x="5346" y="2394"/>
                    <a:pt x="5308" y="2171"/>
                    <a:pt x="5288" y="1944"/>
                  </a:cubicBezTo>
                  <a:cubicBezTo>
                    <a:pt x="5274" y="1783"/>
                    <a:pt x="5256" y="1621"/>
                    <a:pt x="5265" y="1460"/>
                  </a:cubicBezTo>
                  <a:cubicBezTo>
                    <a:pt x="5280" y="1191"/>
                    <a:pt x="5313" y="925"/>
                    <a:pt x="5392" y="665"/>
                  </a:cubicBezTo>
                  <a:cubicBezTo>
                    <a:pt x="5429" y="543"/>
                    <a:pt x="5487" y="433"/>
                    <a:pt x="5547" y="322"/>
                  </a:cubicBezTo>
                  <a:cubicBezTo>
                    <a:pt x="5555" y="306"/>
                    <a:pt x="5566" y="291"/>
                    <a:pt x="5577" y="277"/>
                  </a:cubicBezTo>
                  <a:cubicBezTo>
                    <a:pt x="5648" y="186"/>
                    <a:pt x="5731" y="140"/>
                    <a:pt x="5815" y="140"/>
                  </a:cubicBezTo>
                  <a:close/>
                  <a:moveTo>
                    <a:pt x="2508" y="494"/>
                  </a:moveTo>
                  <a:cubicBezTo>
                    <a:pt x="2548" y="494"/>
                    <a:pt x="2587" y="510"/>
                    <a:pt x="2624" y="542"/>
                  </a:cubicBezTo>
                  <a:cubicBezTo>
                    <a:pt x="2673" y="586"/>
                    <a:pt x="2716" y="635"/>
                    <a:pt x="2749" y="694"/>
                  </a:cubicBezTo>
                  <a:cubicBezTo>
                    <a:pt x="2836" y="846"/>
                    <a:pt x="2889" y="1011"/>
                    <a:pt x="2921" y="1182"/>
                  </a:cubicBezTo>
                  <a:cubicBezTo>
                    <a:pt x="2968" y="1431"/>
                    <a:pt x="2972" y="1684"/>
                    <a:pt x="2951" y="1933"/>
                  </a:cubicBezTo>
                  <a:cubicBezTo>
                    <a:pt x="2921" y="2296"/>
                    <a:pt x="2864" y="2656"/>
                    <a:pt x="2768" y="3008"/>
                  </a:cubicBezTo>
                  <a:cubicBezTo>
                    <a:pt x="2670" y="3368"/>
                    <a:pt x="2520" y="3707"/>
                    <a:pt x="2345" y="4035"/>
                  </a:cubicBezTo>
                  <a:cubicBezTo>
                    <a:pt x="2334" y="4056"/>
                    <a:pt x="2323" y="4078"/>
                    <a:pt x="2295" y="4082"/>
                  </a:cubicBezTo>
                  <a:cubicBezTo>
                    <a:pt x="2264" y="4069"/>
                    <a:pt x="2256" y="4039"/>
                    <a:pt x="2247" y="4012"/>
                  </a:cubicBezTo>
                  <a:cubicBezTo>
                    <a:pt x="2127" y="3667"/>
                    <a:pt x="2026" y="3319"/>
                    <a:pt x="1977" y="2955"/>
                  </a:cubicBezTo>
                  <a:cubicBezTo>
                    <a:pt x="1929" y="2602"/>
                    <a:pt x="1931" y="2249"/>
                    <a:pt x="1955" y="1899"/>
                  </a:cubicBezTo>
                  <a:cubicBezTo>
                    <a:pt x="1985" y="1486"/>
                    <a:pt x="2075" y="1083"/>
                    <a:pt x="2272" y="711"/>
                  </a:cubicBezTo>
                  <a:cubicBezTo>
                    <a:pt x="2302" y="653"/>
                    <a:pt x="2334" y="594"/>
                    <a:pt x="2383" y="549"/>
                  </a:cubicBezTo>
                  <a:cubicBezTo>
                    <a:pt x="2423" y="513"/>
                    <a:pt x="2466" y="494"/>
                    <a:pt x="2508" y="494"/>
                  </a:cubicBezTo>
                  <a:close/>
                  <a:moveTo>
                    <a:pt x="9198" y="280"/>
                  </a:moveTo>
                  <a:cubicBezTo>
                    <a:pt x="9236" y="280"/>
                    <a:pt x="9275" y="294"/>
                    <a:pt x="9310" y="322"/>
                  </a:cubicBezTo>
                  <a:cubicBezTo>
                    <a:pt x="9399" y="394"/>
                    <a:pt x="9479" y="476"/>
                    <a:pt x="9545" y="569"/>
                  </a:cubicBezTo>
                  <a:cubicBezTo>
                    <a:pt x="9659" y="733"/>
                    <a:pt x="9733" y="916"/>
                    <a:pt x="9802" y="1101"/>
                  </a:cubicBezTo>
                  <a:cubicBezTo>
                    <a:pt x="9951" y="1506"/>
                    <a:pt x="10046" y="1925"/>
                    <a:pt x="10116" y="2351"/>
                  </a:cubicBezTo>
                  <a:cubicBezTo>
                    <a:pt x="10136" y="2480"/>
                    <a:pt x="10148" y="2612"/>
                    <a:pt x="10155" y="2743"/>
                  </a:cubicBezTo>
                  <a:cubicBezTo>
                    <a:pt x="10161" y="2868"/>
                    <a:pt x="10156" y="2994"/>
                    <a:pt x="10156" y="3120"/>
                  </a:cubicBezTo>
                  <a:cubicBezTo>
                    <a:pt x="10166" y="3553"/>
                    <a:pt x="10113" y="3979"/>
                    <a:pt x="10015" y="4399"/>
                  </a:cubicBezTo>
                  <a:cubicBezTo>
                    <a:pt x="10012" y="4415"/>
                    <a:pt x="10011" y="4436"/>
                    <a:pt x="9991" y="4436"/>
                  </a:cubicBezTo>
                  <a:cubicBezTo>
                    <a:pt x="9990" y="4436"/>
                    <a:pt x="9989" y="4436"/>
                    <a:pt x="9988" y="4436"/>
                  </a:cubicBezTo>
                  <a:cubicBezTo>
                    <a:pt x="9973" y="4434"/>
                    <a:pt x="9953" y="4424"/>
                    <a:pt x="9945" y="4412"/>
                  </a:cubicBezTo>
                  <a:cubicBezTo>
                    <a:pt x="9882" y="4316"/>
                    <a:pt x="9819" y="4221"/>
                    <a:pt x="9762" y="4124"/>
                  </a:cubicBezTo>
                  <a:cubicBezTo>
                    <a:pt x="9479" y="3648"/>
                    <a:pt x="9258" y="3146"/>
                    <a:pt x="9107" y="2614"/>
                  </a:cubicBezTo>
                  <a:cubicBezTo>
                    <a:pt x="9025" y="2325"/>
                    <a:pt x="8955" y="2035"/>
                    <a:pt x="8912" y="1740"/>
                  </a:cubicBezTo>
                  <a:cubicBezTo>
                    <a:pt x="8874" y="1476"/>
                    <a:pt x="8834" y="1210"/>
                    <a:pt x="8886" y="937"/>
                  </a:cubicBezTo>
                  <a:cubicBezTo>
                    <a:pt x="8911" y="808"/>
                    <a:pt x="8924" y="677"/>
                    <a:pt x="8967" y="553"/>
                  </a:cubicBezTo>
                  <a:cubicBezTo>
                    <a:pt x="8991" y="486"/>
                    <a:pt x="9022" y="419"/>
                    <a:pt x="9060" y="360"/>
                  </a:cubicBezTo>
                  <a:cubicBezTo>
                    <a:pt x="9095" y="307"/>
                    <a:pt x="9146" y="280"/>
                    <a:pt x="9198" y="280"/>
                  </a:cubicBezTo>
                  <a:close/>
                  <a:moveTo>
                    <a:pt x="5821" y="1"/>
                  </a:moveTo>
                  <a:cubicBezTo>
                    <a:pt x="5805" y="1"/>
                    <a:pt x="5788" y="2"/>
                    <a:pt x="5771" y="4"/>
                  </a:cubicBezTo>
                  <a:cubicBezTo>
                    <a:pt x="5640" y="19"/>
                    <a:pt x="5535" y="90"/>
                    <a:pt x="5459" y="197"/>
                  </a:cubicBezTo>
                  <a:cubicBezTo>
                    <a:pt x="5391" y="295"/>
                    <a:pt x="5333" y="400"/>
                    <a:pt x="5293" y="515"/>
                  </a:cubicBezTo>
                  <a:cubicBezTo>
                    <a:pt x="5183" y="829"/>
                    <a:pt x="5138" y="1153"/>
                    <a:pt x="5126" y="1483"/>
                  </a:cubicBezTo>
                  <a:cubicBezTo>
                    <a:pt x="5118" y="1657"/>
                    <a:pt x="5135" y="1829"/>
                    <a:pt x="5151" y="2003"/>
                  </a:cubicBezTo>
                  <a:cubicBezTo>
                    <a:pt x="5183" y="2344"/>
                    <a:pt x="5250" y="2678"/>
                    <a:pt x="5351" y="3004"/>
                  </a:cubicBezTo>
                  <a:cubicBezTo>
                    <a:pt x="5461" y="3365"/>
                    <a:pt x="5589" y="3721"/>
                    <a:pt x="5768" y="4054"/>
                  </a:cubicBezTo>
                  <a:cubicBezTo>
                    <a:pt x="5824" y="4157"/>
                    <a:pt x="5816" y="4248"/>
                    <a:pt x="5757" y="4342"/>
                  </a:cubicBezTo>
                  <a:cubicBezTo>
                    <a:pt x="5697" y="4438"/>
                    <a:pt x="5638" y="4535"/>
                    <a:pt x="5579" y="4633"/>
                  </a:cubicBezTo>
                  <a:cubicBezTo>
                    <a:pt x="5404" y="4921"/>
                    <a:pt x="5196" y="5184"/>
                    <a:pt x="4945" y="5410"/>
                  </a:cubicBezTo>
                  <a:cubicBezTo>
                    <a:pt x="4761" y="5574"/>
                    <a:pt x="4554" y="5702"/>
                    <a:pt x="4313" y="5776"/>
                  </a:cubicBezTo>
                  <a:cubicBezTo>
                    <a:pt x="4207" y="5808"/>
                    <a:pt x="4103" y="5824"/>
                    <a:pt x="4001" y="5824"/>
                  </a:cubicBezTo>
                  <a:cubicBezTo>
                    <a:pt x="3840" y="5824"/>
                    <a:pt x="3684" y="5785"/>
                    <a:pt x="3529" y="5711"/>
                  </a:cubicBezTo>
                  <a:cubicBezTo>
                    <a:pt x="3392" y="5645"/>
                    <a:pt x="3274" y="5554"/>
                    <a:pt x="3165" y="5451"/>
                  </a:cubicBezTo>
                  <a:cubicBezTo>
                    <a:pt x="2932" y="5231"/>
                    <a:pt x="2750" y="4972"/>
                    <a:pt x="2585" y="4699"/>
                  </a:cubicBezTo>
                  <a:cubicBezTo>
                    <a:pt x="2533" y="4611"/>
                    <a:pt x="2487" y="4520"/>
                    <a:pt x="2437" y="4431"/>
                  </a:cubicBezTo>
                  <a:cubicBezTo>
                    <a:pt x="2387" y="4343"/>
                    <a:pt x="2372" y="4260"/>
                    <a:pt x="2432" y="4164"/>
                  </a:cubicBezTo>
                  <a:cubicBezTo>
                    <a:pt x="2507" y="4042"/>
                    <a:pt x="2569" y="3912"/>
                    <a:pt x="2631" y="3782"/>
                  </a:cubicBezTo>
                  <a:cubicBezTo>
                    <a:pt x="2784" y="3454"/>
                    <a:pt x="2896" y="3115"/>
                    <a:pt x="2973" y="2762"/>
                  </a:cubicBezTo>
                  <a:cubicBezTo>
                    <a:pt x="3032" y="2493"/>
                    <a:pt x="3069" y="2220"/>
                    <a:pt x="3088" y="1947"/>
                  </a:cubicBezTo>
                  <a:cubicBezTo>
                    <a:pt x="3107" y="1697"/>
                    <a:pt x="3107" y="1445"/>
                    <a:pt x="3064" y="1193"/>
                  </a:cubicBezTo>
                  <a:cubicBezTo>
                    <a:pt x="3027" y="971"/>
                    <a:pt x="2952" y="766"/>
                    <a:pt x="2840" y="573"/>
                  </a:cubicBezTo>
                  <a:cubicBezTo>
                    <a:pt x="2800" y="504"/>
                    <a:pt x="2743" y="448"/>
                    <a:pt x="2681" y="402"/>
                  </a:cubicBezTo>
                  <a:cubicBezTo>
                    <a:pt x="2629" y="363"/>
                    <a:pt x="2574" y="340"/>
                    <a:pt x="2515" y="340"/>
                  </a:cubicBezTo>
                  <a:cubicBezTo>
                    <a:pt x="2477" y="340"/>
                    <a:pt x="2438" y="350"/>
                    <a:pt x="2396" y="370"/>
                  </a:cubicBezTo>
                  <a:cubicBezTo>
                    <a:pt x="2251" y="442"/>
                    <a:pt x="2171" y="569"/>
                    <a:pt x="2111" y="706"/>
                  </a:cubicBezTo>
                  <a:cubicBezTo>
                    <a:pt x="1914" y="1155"/>
                    <a:pt x="1810" y="1625"/>
                    <a:pt x="1807" y="2118"/>
                  </a:cubicBezTo>
                  <a:cubicBezTo>
                    <a:pt x="1806" y="2279"/>
                    <a:pt x="1811" y="2442"/>
                    <a:pt x="1806" y="2604"/>
                  </a:cubicBezTo>
                  <a:cubicBezTo>
                    <a:pt x="1800" y="2779"/>
                    <a:pt x="1827" y="2951"/>
                    <a:pt x="1856" y="3121"/>
                  </a:cubicBezTo>
                  <a:cubicBezTo>
                    <a:pt x="1912" y="3459"/>
                    <a:pt x="2003" y="3788"/>
                    <a:pt x="2136" y="4103"/>
                  </a:cubicBezTo>
                  <a:cubicBezTo>
                    <a:pt x="2189" y="4227"/>
                    <a:pt x="2184" y="4334"/>
                    <a:pt x="2103" y="4440"/>
                  </a:cubicBezTo>
                  <a:cubicBezTo>
                    <a:pt x="2001" y="4573"/>
                    <a:pt x="1912" y="4718"/>
                    <a:pt x="1803" y="4843"/>
                  </a:cubicBezTo>
                  <a:cubicBezTo>
                    <a:pt x="1669" y="4996"/>
                    <a:pt x="1527" y="5143"/>
                    <a:pt x="1364" y="5267"/>
                  </a:cubicBezTo>
                  <a:cubicBezTo>
                    <a:pt x="1110" y="5460"/>
                    <a:pt x="820" y="5571"/>
                    <a:pt x="515" y="5644"/>
                  </a:cubicBezTo>
                  <a:cubicBezTo>
                    <a:pt x="358" y="5681"/>
                    <a:pt x="200" y="5713"/>
                    <a:pt x="39" y="5725"/>
                  </a:cubicBezTo>
                  <a:cubicBezTo>
                    <a:pt x="26" y="5771"/>
                    <a:pt x="13" y="5818"/>
                    <a:pt x="0" y="5865"/>
                  </a:cubicBezTo>
                  <a:cubicBezTo>
                    <a:pt x="242" y="5853"/>
                    <a:pt x="479" y="5807"/>
                    <a:pt x="714" y="5738"/>
                  </a:cubicBezTo>
                  <a:cubicBezTo>
                    <a:pt x="986" y="5658"/>
                    <a:pt x="1241" y="5545"/>
                    <a:pt x="1466" y="5367"/>
                  </a:cubicBezTo>
                  <a:cubicBezTo>
                    <a:pt x="1654" y="5217"/>
                    <a:pt x="1822" y="5046"/>
                    <a:pt x="1975" y="4861"/>
                  </a:cubicBezTo>
                  <a:cubicBezTo>
                    <a:pt x="2062" y="4756"/>
                    <a:pt x="2135" y="4638"/>
                    <a:pt x="2215" y="4526"/>
                  </a:cubicBezTo>
                  <a:cubicBezTo>
                    <a:pt x="2241" y="4491"/>
                    <a:pt x="2260" y="4472"/>
                    <a:pt x="2276" y="4472"/>
                  </a:cubicBezTo>
                  <a:cubicBezTo>
                    <a:pt x="2293" y="4472"/>
                    <a:pt x="2308" y="4491"/>
                    <a:pt x="2327" y="4528"/>
                  </a:cubicBezTo>
                  <a:cubicBezTo>
                    <a:pt x="2438" y="4747"/>
                    <a:pt x="2565" y="4957"/>
                    <a:pt x="2714" y="5153"/>
                  </a:cubicBezTo>
                  <a:cubicBezTo>
                    <a:pt x="2896" y="5392"/>
                    <a:pt x="3094" y="5615"/>
                    <a:pt x="3353" y="5777"/>
                  </a:cubicBezTo>
                  <a:cubicBezTo>
                    <a:pt x="3562" y="5908"/>
                    <a:pt x="3775" y="5970"/>
                    <a:pt x="3993" y="5970"/>
                  </a:cubicBezTo>
                  <a:cubicBezTo>
                    <a:pt x="4155" y="5970"/>
                    <a:pt x="4320" y="5936"/>
                    <a:pt x="4487" y="5868"/>
                  </a:cubicBezTo>
                  <a:cubicBezTo>
                    <a:pt x="4728" y="5770"/>
                    <a:pt x="4937" y="5622"/>
                    <a:pt x="5123" y="5438"/>
                  </a:cubicBezTo>
                  <a:cubicBezTo>
                    <a:pt x="5356" y="5210"/>
                    <a:pt x="5550" y="4953"/>
                    <a:pt x="5722" y="4679"/>
                  </a:cubicBezTo>
                  <a:cubicBezTo>
                    <a:pt x="5786" y="4577"/>
                    <a:pt x="5845" y="4475"/>
                    <a:pt x="5915" y="4358"/>
                  </a:cubicBezTo>
                  <a:cubicBezTo>
                    <a:pt x="5995" y="4437"/>
                    <a:pt x="6027" y="4522"/>
                    <a:pt x="6078" y="4596"/>
                  </a:cubicBezTo>
                  <a:cubicBezTo>
                    <a:pt x="6288" y="4904"/>
                    <a:pt x="6529" y="5184"/>
                    <a:pt x="6800" y="5442"/>
                  </a:cubicBezTo>
                  <a:cubicBezTo>
                    <a:pt x="7129" y="5755"/>
                    <a:pt x="7513" y="5969"/>
                    <a:pt x="7943" y="6097"/>
                  </a:cubicBezTo>
                  <a:cubicBezTo>
                    <a:pt x="8104" y="6145"/>
                    <a:pt x="8267" y="6176"/>
                    <a:pt x="8435" y="6176"/>
                  </a:cubicBezTo>
                  <a:cubicBezTo>
                    <a:pt x="8506" y="6176"/>
                    <a:pt x="8578" y="6170"/>
                    <a:pt x="8651" y="6158"/>
                  </a:cubicBezTo>
                  <a:cubicBezTo>
                    <a:pt x="8853" y="6124"/>
                    <a:pt x="9031" y="6045"/>
                    <a:pt x="9195" y="5934"/>
                  </a:cubicBezTo>
                  <a:cubicBezTo>
                    <a:pt x="9424" y="5778"/>
                    <a:pt x="9610" y="5574"/>
                    <a:pt x="9765" y="5343"/>
                  </a:cubicBezTo>
                  <a:cubicBezTo>
                    <a:pt x="9866" y="5194"/>
                    <a:pt x="9942" y="5031"/>
                    <a:pt x="10015" y="4866"/>
                  </a:cubicBezTo>
                  <a:cubicBezTo>
                    <a:pt x="10023" y="4846"/>
                    <a:pt x="10037" y="4835"/>
                    <a:pt x="10051" y="4835"/>
                  </a:cubicBezTo>
                  <a:cubicBezTo>
                    <a:pt x="10061" y="4835"/>
                    <a:pt x="10072" y="4841"/>
                    <a:pt x="10082" y="4853"/>
                  </a:cubicBezTo>
                  <a:cubicBezTo>
                    <a:pt x="10163" y="4949"/>
                    <a:pt x="10239" y="5050"/>
                    <a:pt x="10325" y="5141"/>
                  </a:cubicBezTo>
                  <a:cubicBezTo>
                    <a:pt x="10491" y="5314"/>
                    <a:pt x="10656" y="5487"/>
                    <a:pt x="10847" y="5636"/>
                  </a:cubicBezTo>
                  <a:cubicBezTo>
                    <a:pt x="11049" y="5795"/>
                    <a:pt x="11257" y="5944"/>
                    <a:pt x="11490" y="6061"/>
                  </a:cubicBezTo>
                  <a:cubicBezTo>
                    <a:pt x="11682" y="6159"/>
                    <a:pt x="11883" y="6238"/>
                    <a:pt x="12083" y="6316"/>
                  </a:cubicBezTo>
                  <a:cubicBezTo>
                    <a:pt x="12220" y="6369"/>
                    <a:pt x="12360" y="6414"/>
                    <a:pt x="12502" y="6452"/>
                  </a:cubicBezTo>
                  <a:cubicBezTo>
                    <a:pt x="12485" y="6396"/>
                    <a:pt x="12469" y="6341"/>
                    <a:pt x="12453" y="6286"/>
                  </a:cubicBezTo>
                  <a:cubicBezTo>
                    <a:pt x="12309" y="6241"/>
                    <a:pt x="12167" y="6189"/>
                    <a:pt x="12025" y="6138"/>
                  </a:cubicBezTo>
                  <a:cubicBezTo>
                    <a:pt x="11862" y="6079"/>
                    <a:pt x="11699" y="6014"/>
                    <a:pt x="11548" y="5931"/>
                  </a:cubicBezTo>
                  <a:cubicBezTo>
                    <a:pt x="11008" y="5637"/>
                    <a:pt x="10557" y="5242"/>
                    <a:pt x="10191" y="4747"/>
                  </a:cubicBezTo>
                  <a:cubicBezTo>
                    <a:pt x="10125" y="4660"/>
                    <a:pt x="10109" y="4587"/>
                    <a:pt x="10137" y="4484"/>
                  </a:cubicBezTo>
                  <a:cubicBezTo>
                    <a:pt x="10227" y="4173"/>
                    <a:pt x="10272" y="3852"/>
                    <a:pt x="10289" y="3530"/>
                  </a:cubicBezTo>
                  <a:cubicBezTo>
                    <a:pt x="10307" y="3184"/>
                    <a:pt x="10312" y="2836"/>
                    <a:pt x="10269" y="2489"/>
                  </a:cubicBezTo>
                  <a:cubicBezTo>
                    <a:pt x="10234" y="2196"/>
                    <a:pt x="10182" y="1909"/>
                    <a:pt x="10110" y="1625"/>
                  </a:cubicBezTo>
                  <a:cubicBezTo>
                    <a:pt x="10021" y="1283"/>
                    <a:pt x="9918" y="944"/>
                    <a:pt x="9748" y="631"/>
                  </a:cubicBezTo>
                  <a:cubicBezTo>
                    <a:pt x="9664" y="476"/>
                    <a:pt x="9554" y="345"/>
                    <a:pt x="9423" y="228"/>
                  </a:cubicBezTo>
                  <a:cubicBezTo>
                    <a:pt x="9360" y="171"/>
                    <a:pt x="9279" y="142"/>
                    <a:pt x="9200" y="142"/>
                  </a:cubicBezTo>
                  <a:cubicBezTo>
                    <a:pt x="9092" y="142"/>
                    <a:pt x="8986" y="195"/>
                    <a:pt x="8928" y="303"/>
                  </a:cubicBezTo>
                  <a:cubicBezTo>
                    <a:pt x="8903" y="350"/>
                    <a:pt x="8874" y="394"/>
                    <a:pt x="8856" y="446"/>
                  </a:cubicBezTo>
                  <a:cubicBezTo>
                    <a:pt x="8800" y="598"/>
                    <a:pt x="8776" y="757"/>
                    <a:pt x="8747" y="917"/>
                  </a:cubicBezTo>
                  <a:cubicBezTo>
                    <a:pt x="8696" y="1207"/>
                    <a:pt x="8735" y="1491"/>
                    <a:pt x="8776" y="1774"/>
                  </a:cubicBezTo>
                  <a:cubicBezTo>
                    <a:pt x="8818" y="2069"/>
                    <a:pt x="8885" y="2361"/>
                    <a:pt x="8970" y="2649"/>
                  </a:cubicBezTo>
                  <a:cubicBezTo>
                    <a:pt x="9069" y="2984"/>
                    <a:pt x="9187" y="3309"/>
                    <a:pt x="9334" y="3624"/>
                  </a:cubicBezTo>
                  <a:cubicBezTo>
                    <a:pt x="9480" y="3941"/>
                    <a:pt x="9660" y="4239"/>
                    <a:pt x="9853" y="4527"/>
                  </a:cubicBezTo>
                  <a:cubicBezTo>
                    <a:pt x="9920" y="4630"/>
                    <a:pt x="9929" y="4725"/>
                    <a:pt x="9872" y="4830"/>
                  </a:cubicBezTo>
                  <a:cubicBezTo>
                    <a:pt x="9833" y="4905"/>
                    <a:pt x="9799" y="4981"/>
                    <a:pt x="9762" y="5057"/>
                  </a:cubicBezTo>
                  <a:cubicBezTo>
                    <a:pt x="9638" y="5307"/>
                    <a:pt x="9467" y="5523"/>
                    <a:pt x="9258" y="5706"/>
                  </a:cubicBezTo>
                  <a:cubicBezTo>
                    <a:pt x="9150" y="5800"/>
                    <a:pt x="9031" y="5882"/>
                    <a:pt x="8897" y="5939"/>
                  </a:cubicBezTo>
                  <a:cubicBezTo>
                    <a:pt x="8751" y="6002"/>
                    <a:pt x="8600" y="6027"/>
                    <a:pt x="8448" y="6027"/>
                  </a:cubicBezTo>
                  <a:cubicBezTo>
                    <a:pt x="8350" y="6027"/>
                    <a:pt x="8252" y="6016"/>
                    <a:pt x="8155" y="5998"/>
                  </a:cubicBezTo>
                  <a:cubicBezTo>
                    <a:pt x="7708" y="5916"/>
                    <a:pt x="7317" y="5708"/>
                    <a:pt x="6978" y="5410"/>
                  </a:cubicBezTo>
                  <a:cubicBezTo>
                    <a:pt x="6607" y="5083"/>
                    <a:pt x="6297" y="4703"/>
                    <a:pt x="6051" y="4272"/>
                  </a:cubicBezTo>
                  <a:cubicBezTo>
                    <a:pt x="6022" y="4221"/>
                    <a:pt x="6007" y="4177"/>
                    <a:pt x="6033" y="4122"/>
                  </a:cubicBezTo>
                  <a:cubicBezTo>
                    <a:pt x="6055" y="4079"/>
                    <a:pt x="6068" y="4032"/>
                    <a:pt x="6088" y="3989"/>
                  </a:cubicBezTo>
                  <a:cubicBezTo>
                    <a:pt x="6222" y="3699"/>
                    <a:pt x="6323" y="3399"/>
                    <a:pt x="6401" y="3091"/>
                  </a:cubicBezTo>
                  <a:cubicBezTo>
                    <a:pt x="6480" y="2783"/>
                    <a:pt x="6532" y="2469"/>
                    <a:pt x="6546" y="2152"/>
                  </a:cubicBezTo>
                  <a:cubicBezTo>
                    <a:pt x="6562" y="1836"/>
                    <a:pt x="6570" y="1519"/>
                    <a:pt x="6522" y="1201"/>
                  </a:cubicBezTo>
                  <a:cubicBezTo>
                    <a:pt x="6488" y="975"/>
                    <a:pt x="6443" y="754"/>
                    <a:pt x="6366" y="539"/>
                  </a:cubicBezTo>
                  <a:cubicBezTo>
                    <a:pt x="6321" y="415"/>
                    <a:pt x="6258" y="299"/>
                    <a:pt x="6176" y="194"/>
                  </a:cubicBezTo>
                  <a:cubicBezTo>
                    <a:pt x="6084" y="77"/>
                    <a:pt x="5968" y="1"/>
                    <a:pt x="58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1"/>
            <p:cNvSpPr/>
            <p:nvPr/>
          </p:nvSpPr>
          <p:spPr>
            <a:xfrm>
              <a:off x="4370975" y="2010400"/>
              <a:ext cx="209850" cy="144775"/>
            </a:xfrm>
            <a:custGeom>
              <a:avLst/>
              <a:gdLst/>
              <a:ahLst/>
              <a:cxnLst/>
              <a:rect l="l" t="t" r="r" b="b"/>
              <a:pathLst>
                <a:path w="8394" h="5791" extrusionOk="0">
                  <a:moveTo>
                    <a:pt x="5453" y="143"/>
                  </a:moveTo>
                  <a:cubicBezTo>
                    <a:pt x="5476" y="143"/>
                    <a:pt x="5499" y="153"/>
                    <a:pt x="5522" y="173"/>
                  </a:cubicBezTo>
                  <a:cubicBezTo>
                    <a:pt x="5592" y="231"/>
                    <a:pt x="5654" y="295"/>
                    <a:pt x="5696" y="376"/>
                  </a:cubicBezTo>
                  <a:cubicBezTo>
                    <a:pt x="5815" y="607"/>
                    <a:pt x="5903" y="845"/>
                    <a:pt x="5943" y="1103"/>
                  </a:cubicBezTo>
                  <a:cubicBezTo>
                    <a:pt x="5983" y="1364"/>
                    <a:pt x="6022" y="1624"/>
                    <a:pt x="6005" y="1888"/>
                  </a:cubicBezTo>
                  <a:cubicBezTo>
                    <a:pt x="5992" y="2102"/>
                    <a:pt x="5976" y="2316"/>
                    <a:pt x="5947" y="2530"/>
                  </a:cubicBezTo>
                  <a:cubicBezTo>
                    <a:pt x="5917" y="2755"/>
                    <a:pt x="5885" y="2980"/>
                    <a:pt x="5828" y="3200"/>
                  </a:cubicBezTo>
                  <a:cubicBezTo>
                    <a:pt x="5786" y="3361"/>
                    <a:pt x="5750" y="3524"/>
                    <a:pt x="5673" y="3691"/>
                  </a:cubicBezTo>
                  <a:cubicBezTo>
                    <a:pt x="5603" y="3605"/>
                    <a:pt x="5584" y="3522"/>
                    <a:pt x="5551" y="3445"/>
                  </a:cubicBezTo>
                  <a:cubicBezTo>
                    <a:pt x="5394" y="3076"/>
                    <a:pt x="5286" y="2691"/>
                    <a:pt x="5211" y="2296"/>
                  </a:cubicBezTo>
                  <a:cubicBezTo>
                    <a:pt x="5132" y="1877"/>
                    <a:pt x="5090" y="1455"/>
                    <a:pt x="5109" y="1030"/>
                  </a:cubicBezTo>
                  <a:cubicBezTo>
                    <a:pt x="5118" y="826"/>
                    <a:pt x="5152" y="625"/>
                    <a:pt x="5217" y="432"/>
                  </a:cubicBezTo>
                  <a:cubicBezTo>
                    <a:pt x="5250" y="334"/>
                    <a:pt x="5294" y="242"/>
                    <a:pt x="5377" y="176"/>
                  </a:cubicBezTo>
                  <a:cubicBezTo>
                    <a:pt x="5403" y="154"/>
                    <a:pt x="5428" y="143"/>
                    <a:pt x="5453" y="143"/>
                  </a:cubicBezTo>
                  <a:close/>
                  <a:moveTo>
                    <a:pt x="1956" y="682"/>
                  </a:moveTo>
                  <a:cubicBezTo>
                    <a:pt x="1979" y="682"/>
                    <a:pt x="2003" y="693"/>
                    <a:pt x="2025" y="713"/>
                  </a:cubicBezTo>
                  <a:cubicBezTo>
                    <a:pt x="2066" y="750"/>
                    <a:pt x="2093" y="797"/>
                    <a:pt x="2111" y="848"/>
                  </a:cubicBezTo>
                  <a:cubicBezTo>
                    <a:pt x="2179" y="1027"/>
                    <a:pt x="2227" y="1213"/>
                    <a:pt x="2231" y="1406"/>
                  </a:cubicBezTo>
                  <a:cubicBezTo>
                    <a:pt x="2232" y="1508"/>
                    <a:pt x="2230" y="1610"/>
                    <a:pt x="2234" y="1711"/>
                  </a:cubicBezTo>
                  <a:cubicBezTo>
                    <a:pt x="2247" y="1989"/>
                    <a:pt x="2202" y="2259"/>
                    <a:pt x="2147" y="2529"/>
                  </a:cubicBezTo>
                  <a:cubicBezTo>
                    <a:pt x="2074" y="2899"/>
                    <a:pt x="1960" y="3257"/>
                    <a:pt x="1822" y="3608"/>
                  </a:cubicBezTo>
                  <a:cubicBezTo>
                    <a:pt x="1802" y="3657"/>
                    <a:pt x="1787" y="3711"/>
                    <a:pt x="1740" y="3755"/>
                  </a:cubicBezTo>
                  <a:cubicBezTo>
                    <a:pt x="1688" y="3697"/>
                    <a:pt x="1692" y="3634"/>
                    <a:pt x="1674" y="3577"/>
                  </a:cubicBezTo>
                  <a:cubicBezTo>
                    <a:pt x="1588" y="3302"/>
                    <a:pt x="1543" y="3019"/>
                    <a:pt x="1517" y="2734"/>
                  </a:cubicBezTo>
                  <a:cubicBezTo>
                    <a:pt x="1492" y="2473"/>
                    <a:pt x="1506" y="2208"/>
                    <a:pt x="1505" y="1945"/>
                  </a:cubicBezTo>
                  <a:cubicBezTo>
                    <a:pt x="1504" y="1746"/>
                    <a:pt x="1537" y="1552"/>
                    <a:pt x="1580" y="1359"/>
                  </a:cubicBezTo>
                  <a:cubicBezTo>
                    <a:pt x="1621" y="1177"/>
                    <a:pt x="1693" y="1007"/>
                    <a:pt x="1783" y="843"/>
                  </a:cubicBezTo>
                  <a:cubicBezTo>
                    <a:pt x="1813" y="790"/>
                    <a:pt x="1848" y="744"/>
                    <a:pt x="1897" y="706"/>
                  </a:cubicBezTo>
                  <a:cubicBezTo>
                    <a:pt x="1916" y="690"/>
                    <a:pt x="1936" y="682"/>
                    <a:pt x="1956" y="682"/>
                  </a:cubicBezTo>
                  <a:close/>
                  <a:moveTo>
                    <a:pt x="5452" y="0"/>
                  </a:moveTo>
                  <a:cubicBezTo>
                    <a:pt x="5399" y="0"/>
                    <a:pt x="5345" y="21"/>
                    <a:pt x="5292" y="60"/>
                  </a:cubicBezTo>
                  <a:cubicBezTo>
                    <a:pt x="5239" y="100"/>
                    <a:pt x="5201" y="153"/>
                    <a:pt x="5166" y="211"/>
                  </a:cubicBezTo>
                  <a:cubicBezTo>
                    <a:pt x="5035" y="435"/>
                    <a:pt x="4994" y="685"/>
                    <a:pt x="4975" y="934"/>
                  </a:cubicBezTo>
                  <a:cubicBezTo>
                    <a:pt x="4942" y="1366"/>
                    <a:pt x="4974" y="1797"/>
                    <a:pt x="5052" y="2222"/>
                  </a:cubicBezTo>
                  <a:cubicBezTo>
                    <a:pt x="5124" y="2611"/>
                    <a:pt x="5212" y="2997"/>
                    <a:pt x="5366" y="3363"/>
                  </a:cubicBezTo>
                  <a:cubicBezTo>
                    <a:pt x="5426" y="3507"/>
                    <a:pt x="5488" y="3650"/>
                    <a:pt x="5553" y="3791"/>
                  </a:cubicBezTo>
                  <a:cubicBezTo>
                    <a:pt x="5584" y="3857"/>
                    <a:pt x="5587" y="3915"/>
                    <a:pt x="5553" y="3980"/>
                  </a:cubicBezTo>
                  <a:cubicBezTo>
                    <a:pt x="5482" y="4118"/>
                    <a:pt x="5416" y="4259"/>
                    <a:pt x="5343" y="4397"/>
                  </a:cubicBezTo>
                  <a:cubicBezTo>
                    <a:pt x="5205" y="4666"/>
                    <a:pt x="5030" y="4910"/>
                    <a:pt x="4820" y="5124"/>
                  </a:cubicBezTo>
                  <a:cubicBezTo>
                    <a:pt x="4550" y="5400"/>
                    <a:pt x="4230" y="5584"/>
                    <a:pt x="3833" y="5628"/>
                  </a:cubicBezTo>
                  <a:cubicBezTo>
                    <a:pt x="3776" y="5634"/>
                    <a:pt x="3720" y="5637"/>
                    <a:pt x="3665" y="5637"/>
                  </a:cubicBezTo>
                  <a:cubicBezTo>
                    <a:pt x="3528" y="5637"/>
                    <a:pt x="3397" y="5618"/>
                    <a:pt x="3266" y="5582"/>
                  </a:cubicBezTo>
                  <a:cubicBezTo>
                    <a:pt x="2874" y="5471"/>
                    <a:pt x="2557" y="5245"/>
                    <a:pt x="2302" y="4927"/>
                  </a:cubicBezTo>
                  <a:cubicBezTo>
                    <a:pt x="2105" y="4680"/>
                    <a:pt x="1963" y="4406"/>
                    <a:pt x="1848" y="4114"/>
                  </a:cubicBezTo>
                  <a:cubicBezTo>
                    <a:pt x="1814" y="4024"/>
                    <a:pt x="1819" y="3940"/>
                    <a:pt x="1861" y="3854"/>
                  </a:cubicBezTo>
                  <a:cubicBezTo>
                    <a:pt x="2014" y="3533"/>
                    <a:pt x="2125" y="3199"/>
                    <a:pt x="2213" y="2856"/>
                  </a:cubicBezTo>
                  <a:cubicBezTo>
                    <a:pt x="2323" y="2430"/>
                    <a:pt x="2396" y="2001"/>
                    <a:pt x="2373" y="1560"/>
                  </a:cubicBezTo>
                  <a:cubicBezTo>
                    <a:pt x="2371" y="1541"/>
                    <a:pt x="2371" y="1524"/>
                    <a:pt x="2373" y="1506"/>
                  </a:cubicBezTo>
                  <a:cubicBezTo>
                    <a:pt x="2375" y="1361"/>
                    <a:pt x="2363" y="1218"/>
                    <a:pt x="2330" y="1078"/>
                  </a:cubicBezTo>
                  <a:cubicBezTo>
                    <a:pt x="2292" y="926"/>
                    <a:pt x="2252" y="776"/>
                    <a:pt x="2152" y="649"/>
                  </a:cubicBezTo>
                  <a:cubicBezTo>
                    <a:pt x="2096" y="577"/>
                    <a:pt x="2029" y="539"/>
                    <a:pt x="1958" y="539"/>
                  </a:cubicBezTo>
                  <a:cubicBezTo>
                    <a:pt x="1908" y="539"/>
                    <a:pt x="1857" y="558"/>
                    <a:pt x="1807" y="596"/>
                  </a:cubicBezTo>
                  <a:cubicBezTo>
                    <a:pt x="1765" y="627"/>
                    <a:pt x="1726" y="668"/>
                    <a:pt x="1699" y="713"/>
                  </a:cubicBezTo>
                  <a:cubicBezTo>
                    <a:pt x="1626" y="837"/>
                    <a:pt x="1558" y="964"/>
                    <a:pt x="1512" y="1101"/>
                  </a:cubicBezTo>
                  <a:cubicBezTo>
                    <a:pt x="1423" y="1364"/>
                    <a:pt x="1371" y="1633"/>
                    <a:pt x="1367" y="1911"/>
                  </a:cubicBezTo>
                  <a:cubicBezTo>
                    <a:pt x="1364" y="2133"/>
                    <a:pt x="1361" y="2355"/>
                    <a:pt x="1369" y="2576"/>
                  </a:cubicBezTo>
                  <a:cubicBezTo>
                    <a:pt x="1374" y="2738"/>
                    <a:pt x="1389" y="2900"/>
                    <a:pt x="1417" y="3058"/>
                  </a:cubicBezTo>
                  <a:cubicBezTo>
                    <a:pt x="1465" y="3324"/>
                    <a:pt x="1516" y="3589"/>
                    <a:pt x="1603" y="3844"/>
                  </a:cubicBezTo>
                  <a:cubicBezTo>
                    <a:pt x="1635" y="3941"/>
                    <a:pt x="1628" y="4031"/>
                    <a:pt x="1576" y="4120"/>
                  </a:cubicBezTo>
                  <a:cubicBezTo>
                    <a:pt x="1522" y="4213"/>
                    <a:pt x="1472" y="4308"/>
                    <a:pt x="1418" y="4403"/>
                  </a:cubicBezTo>
                  <a:cubicBezTo>
                    <a:pt x="1218" y="4753"/>
                    <a:pt x="991" y="5080"/>
                    <a:pt x="666" y="5331"/>
                  </a:cubicBezTo>
                  <a:cubicBezTo>
                    <a:pt x="482" y="5473"/>
                    <a:pt x="283" y="5577"/>
                    <a:pt x="61" y="5637"/>
                  </a:cubicBezTo>
                  <a:cubicBezTo>
                    <a:pt x="56" y="5639"/>
                    <a:pt x="51" y="5640"/>
                    <a:pt x="46" y="5641"/>
                  </a:cubicBezTo>
                  <a:cubicBezTo>
                    <a:pt x="30" y="5691"/>
                    <a:pt x="16" y="5740"/>
                    <a:pt x="1" y="5791"/>
                  </a:cubicBezTo>
                  <a:cubicBezTo>
                    <a:pt x="46" y="5784"/>
                    <a:pt x="91" y="5775"/>
                    <a:pt x="135" y="5765"/>
                  </a:cubicBezTo>
                  <a:cubicBezTo>
                    <a:pt x="449" y="5694"/>
                    <a:pt x="701" y="5507"/>
                    <a:pt x="930" y="5294"/>
                  </a:cubicBezTo>
                  <a:cubicBezTo>
                    <a:pt x="1142" y="5098"/>
                    <a:pt x="1311" y="4864"/>
                    <a:pt x="1460" y="4617"/>
                  </a:cubicBezTo>
                  <a:cubicBezTo>
                    <a:pt x="1540" y="4484"/>
                    <a:pt x="1621" y="4352"/>
                    <a:pt x="1700" y="4220"/>
                  </a:cubicBezTo>
                  <a:cubicBezTo>
                    <a:pt x="1713" y="4225"/>
                    <a:pt x="1721" y="4225"/>
                    <a:pt x="1724" y="4230"/>
                  </a:cubicBezTo>
                  <a:cubicBezTo>
                    <a:pt x="1737" y="4249"/>
                    <a:pt x="1752" y="4267"/>
                    <a:pt x="1761" y="4288"/>
                  </a:cubicBezTo>
                  <a:cubicBezTo>
                    <a:pt x="1847" y="4494"/>
                    <a:pt x="1951" y="4688"/>
                    <a:pt x="2077" y="4872"/>
                  </a:cubicBezTo>
                  <a:cubicBezTo>
                    <a:pt x="2340" y="5254"/>
                    <a:pt x="2687" y="5529"/>
                    <a:pt x="3121" y="5689"/>
                  </a:cubicBezTo>
                  <a:cubicBezTo>
                    <a:pt x="3295" y="5754"/>
                    <a:pt x="3476" y="5789"/>
                    <a:pt x="3660" y="5789"/>
                  </a:cubicBezTo>
                  <a:cubicBezTo>
                    <a:pt x="3715" y="5789"/>
                    <a:pt x="3771" y="5786"/>
                    <a:pt x="3827" y="5779"/>
                  </a:cubicBezTo>
                  <a:cubicBezTo>
                    <a:pt x="4248" y="5731"/>
                    <a:pt x="4602" y="5544"/>
                    <a:pt x="4902" y="5249"/>
                  </a:cubicBezTo>
                  <a:cubicBezTo>
                    <a:pt x="5086" y="5068"/>
                    <a:pt x="5234" y="4857"/>
                    <a:pt x="5373" y="4639"/>
                  </a:cubicBezTo>
                  <a:cubicBezTo>
                    <a:pt x="5473" y="4482"/>
                    <a:pt x="5552" y="4313"/>
                    <a:pt x="5638" y="4150"/>
                  </a:cubicBezTo>
                  <a:cubicBezTo>
                    <a:pt x="5653" y="4121"/>
                    <a:pt x="5669" y="4106"/>
                    <a:pt x="5684" y="4106"/>
                  </a:cubicBezTo>
                  <a:cubicBezTo>
                    <a:pt x="5699" y="4106"/>
                    <a:pt x="5713" y="4119"/>
                    <a:pt x="5728" y="4144"/>
                  </a:cubicBezTo>
                  <a:cubicBezTo>
                    <a:pt x="5844" y="4333"/>
                    <a:pt x="5965" y="4518"/>
                    <a:pt x="6106" y="4690"/>
                  </a:cubicBezTo>
                  <a:cubicBezTo>
                    <a:pt x="6283" y="4904"/>
                    <a:pt x="6477" y="5097"/>
                    <a:pt x="6707" y="5252"/>
                  </a:cubicBezTo>
                  <a:cubicBezTo>
                    <a:pt x="6985" y="5442"/>
                    <a:pt x="7292" y="5557"/>
                    <a:pt x="7623" y="5601"/>
                  </a:cubicBezTo>
                  <a:cubicBezTo>
                    <a:pt x="7687" y="5610"/>
                    <a:pt x="7750" y="5614"/>
                    <a:pt x="7813" y="5614"/>
                  </a:cubicBezTo>
                  <a:cubicBezTo>
                    <a:pt x="8019" y="5614"/>
                    <a:pt x="8215" y="5564"/>
                    <a:pt x="8394" y="5436"/>
                  </a:cubicBezTo>
                  <a:cubicBezTo>
                    <a:pt x="8379" y="5389"/>
                    <a:pt x="8364" y="5341"/>
                    <a:pt x="8350" y="5294"/>
                  </a:cubicBezTo>
                  <a:cubicBezTo>
                    <a:pt x="8200" y="5409"/>
                    <a:pt x="8026" y="5470"/>
                    <a:pt x="7822" y="5470"/>
                  </a:cubicBezTo>
                  <a:cubicBezTo>
                    <a:pt x="7821" y="5470"/>
                    <a:pt x="7819" y="5470"/>
                    <a:pt x="7817" y="5470"/>
                  </a:cubicBezTo>
                  <a:cubicBezTo>
                    <a:pt x="7605" y="5469"/>
                    <a:pt x="7400" y="5423"/>
                    <a:pt x="7205" y="5347"/>
                  </a:cubicBezTo>
                  <a:cubicBezTo>
                    <a:pt x="6805" y="5191"/>
                    <a:pt x="6480" y="4932"/>
                    <a:pt x="6213" y="4596"/>
                  </a:cubicBezTo>
                  <a:cubicBezTo>
                    <a:pt x="6052" y="4393"/>
                    <a:pt x="5916" y="4176"/>
                    <a:pt x="5793" y="3950"/>
                  </a:cubicBezTo>
                  <a:cubicBezTo>
                    <a:pt x="5767" y="3903"/>
                    <a:pt x="5763" y="3866"/>
                    <a:pt x="5780" y="3816"/>
                  </a:cubicBezTo>
                  <a:cubicBezTo>
                    <a:pt x="5819" y="3702"/>
                    <a:pt x="5865" y="3593"/>
                    <a:pt x="5899" y="3477"/>
                  </a:cubicBezTo>
                  <a:cubicBezTo>
                    <a:pt x="5971" y="3236"/>
                    <a:pt x="6022" y="2990"/>
                    <a:pt x="6064" y="2742"/>
                  </a:cubicBezTo>
                  <a:cubicBezTo>
                    <a:pt x="6108" y="2482"/>
                    <a:pt x="6128" y="2220"/>
                    <a:pt x="6144" y="1957"/>
                  </a:cubicBezTo>
                  <a:cubicBezTo>
                    <a:pt x="6160" y="1663"/>
                    <a:pt x="6127" y="1372"/>
                    <a:pt x="6082" y="1082"/>
                  </a:cubicBezTo>
                  <a:cubicBezTo>
                    <a:pt x="6037" y="786"/>
                    <a:pt x="5932" y="516"/>
                    <a:pt x="5788" y="257"/>
                  </a:cubicBezTo>
                  <a:cubicBezTo>
                    <a:pt x="5744" y="177"/>
                    <a:pt x="5680" y="113"/>
                    <a:pt x="5607" y="59"/>
                  </a:cubicBezTo>
                  <a:cubicBezTo>
                    <a:pt x="5556" y="20"/>
                    <a:pt x="5504" y="0"/>
                    <a:pt x="54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1"/>
            <p:cNvSpPr/>
            <p:nvPr/>
          </p:nvSpPr>
          <p:spPr>
            <a:xfrm>
              <a:off x="4410700" y="1870675"/>
              <a:ext cx="116775" cy="137900"/>
            </a:xfrm>
            <a:custGeom>
              <a:avLst/>
              <a:gdLst/>
              <a:ahLst/>
              <a:cxnLst/>
              <a:rect l="l" t="t" r="r" b="b"/>
              <a:pathLst>
                <a:path w="4671" h="5516" extrusionOk="0">
                  <a:moveTo>
                    <a:pt x="2300" y="144"/>
                  </a:moveTo>
                  <a:cubicBezTo>
                    <a:pt x="2338" y="144"/>
                    <a:pt x="2375" y="174"/>
                    <a:pt x="2412" y="235"/>
                  </a:cubicBezTo>
                  <a:cubicBezTo>
                    <a:pt x="2525" y="423"/>
                    <a:pt x="2579" y="631"/>
                    <a:pt x="2620" y="843"/>
                  </a:cubicBezTo>
                  <a:cubicBezTo>
                    <a:pt x="2657" y="1036"/>
                    <a:pt x="2674" y="1233"/>
                    <a:pt x="2700" y="1428"/>
                  </a:cubicBezTo>
                  <a:cubicBezTo>
                    <a:pt x="2744" y="1762"/>
                    <a:pt x="2734" y="2097"/>
                    <a:pt x="2722" y="2432"/>
                  </a:cubicBezTo>
                  <a:cubicBezTo>
                    <a:pt x="2715" y="2663"/>
                    <a:pt x="2671" y="2893"/>
                    <a:pt x="2643" y="3125"/>
                  </a:cubicBezTo>
                  <a:cubicBezTo>
                    <a:pt x="2636" y="3178"/>
                    <a:pt x="2625" y="3230"/>
                    <a:pt x="2619" y="3283"/>
                  </a:cubicBezTo>
                  <a:cubicBezTo>
                    <a:pt x="2614" y="3325"/>
                    <a:pt x="2599" y="3364"/>
                    <a:pt x="2561" y="3427"/>
                  </a:cubicBezTo>
                  <a:cubicBezTo>
                    <a:pt x="2489" y="3276"/>
                    <a:pt x="2421" y="3155"/>
                    <a:pt x="2373" y="3029"/>
                  </a:cubicBezTo>
                  <a:cubicBezTo>
                    <a:pt x="2222" y="2624"/>
                    <a:pt x="2129" y="2207"/>
                    <a:pt x="2071" y="1778"/>
                  </a:cubicBezTo>
                  <a:cubicBezTo>
                    <a:pt x="2030" y="1466"/>
                    <a:pt x="2035" y="1156"/>
                    <a:pt x="2049" y="846"/>
                  </a:cubicBezTo>
                  <a:cubicBezTo>
                    <a:pt x="2057" y="639"/>
                    <a:pt x="2087" y="429"/>
                    <a:pt x="2190" y="240"/>
                  </a:cubicBezTo>
                  <a:cubicBezTo>
                    <a:pt x="2225" y="176"/>
                    <a:pt x="2262" y="144"/>
                    <a:pt x="2300" y="144"/>
                  </a:cubicBezTo>
                  <a:close/>
                  <a:moveTo>
                    <a:pt x="2295" y="0"/>
                  </a:moveTo>
                  <a:cubicBezTo>
                    <a:pt x="2239" y="0"/>
                    <a:pt x="2182" y="29"/>
                    <a:pt x="2127" y="87"/>
                  </a:cubicBezTo>
                  <a:cubicBezTo>
                    <a:pt x="2044" y="172"/>
                    <a:pt x="2008" y="281"/>
                    <a:pt x="1980" y="391"/>
                  </a:cubicBezTo>
                  <a:cubicBezTo>
                    <a:pt x="1936" y="564"/>
                    <a:pt x="1904" y="742"/>
                    <a:pt x="1904" y="922"/>
                  </a:cubicBezTo>
                  <a:cubicBezTo>
                    <a:pt x="1904" y="1209"/>
                    <a:pt x="1894" y="1496"/>
                    <a:pt x="1932" y="1784"/>
                  </a:cubicBezTo>
                  <a:cubicBezTo>
                    <a:pt x="1977" y="2123"/>
                    <a:pt x="2043" y="2455"/>
                    <a:pt x="2140" y="2783"/>
                  </a:cubicBezTo>
                  <a:cubicBezTo>
                    <a:pt x="2220" y="3049"/>
                    <a:pt x="2335" y="3299"/>
                    <a:pt x="2468" y="3540"/>
                  </a:cubicBezTo>
                  <a:cubicBezTo>
                    <a:pt x="2515" y="3625"/>
                    <a:pt x="2524" y="3705"/>
                    <a:pt x="2497" y="3798"/>
                  </a:cubicBezTo>
                  <a:cubicBezTo>
                    <a:pt x="2442" y="3995"/>
                    <a:pt x="2383" y="4189"/>
                    <a:pt x="2313" y="4381"/>
                  </a:cubicBezTo>
                  <a:cubicBezTo>
                    <a:pt x="2204" y="4674"/>
                    <a:pt x="2041" y="4929"/>
                    <a:pt x="1801" y="5129"/>
                  </a:cubicBezTo>
                  <a:cubicBezTo>
                    <a:pt x="1614" y="5286"/>
                    <a:pt x="1411" y="5376"/>
                    <a:pt x="1192" y="5376"/>
                  </a:cubicBezTo>
                  <a:cubicBezTo>
                    <a:pt x="1081" y="5376"/>
                    <a:pt x="967" y="5353"/>
                    <a:pt x="848" y="5304"/>
                  </a:cubicBezTo>
                  <a:cubicBezTo>
                    <a:pt x="731" y="5257"/>
                    <a:pt x="624" y="5192"/>
                    <a:pt x="530" y="5106"/>
                  </a:cubicBezTo>
                  <a:cubicBezTo>
                    <a:pt x="326" y="4920"/>
                    <a:pt x="167" y="4705"/>
                    <a:pt x="45" y="4467"/>
                  </a:cubicBezTo>
                  <a:cubicBezTo>
                    <a:pt x="30" y="4538"/>
                    <a:pt x="16" y="4611"/>
                    <a:pt x="0" y="4684"/>
                  </a:cubicBezTo>
                  <a:cubicBezTo>
                    <a:pt x="55" y="4773"/>
                    <a:pt x="115" y="4860"/>
                    <a:pt x="182" y="4943"/>
                  </a:cubicBezTo>
                  <a:cubicBezTo>
                    <a:pt x="335" y="5135"/>
                    <a:pt x="512" y="5304"/>
                    <a:pt x="739" y="5415"/>
                  </a:cubicBezTo>
                  <a:cubicBezTo>
                    <a:pt x="882" y="5484"/>
                    <a:pt x="1023" y="5516"/>
                    <a:pt x="1165" y="5516"/>
                  </a:cubicBezTo>
                  <a:cubicBezTo>
                    <a:pt x="1307" y="5516"/>
                    <a:pt x="1449" y="5484"/>
                    <a:pt x="1591" y="5427"/>
                  </a:cubicBezTo>
                  <a:cubicBezTo>
                    <a:pt x="1845" y="5325"/>
                    <a:pt x="2027" y="5135"/>
                    <a:pt x="2188" y="4923"/>
                  </a:cubicBezTo>
                  <a:cubicBezTo>
                    <a:pt x="2364" y="4690"/>
                    <a:pt x="2464" y="4421"/>
                    <a:pt x="2549" y="4145"/>
                  </a:cubicBezTo>
                  <a:cubicBezTo>
                    <a:pt x="2571" y="4077"/>
                    <a:pt x="2592" y="4008"/>
                    <a:pt x="2617" y="3941"/>
                  </a:cubicBezTo>
                  <a:cubicBezTo>
                    <a:pt x="2627" y="3911"/>
                    <a:pt x="2643" y="3896"/>
                    <a:pt x="2661" y="3896"/>
                  </a:cubicBezTo>
                  <a:cubicBezTo>
                    <a:pt x="2676" y="3896"/>
                    <a:pt x="2692" y="3904"/>
                    <a:pt x="2710" y="3922"/>
                  </a:cubicBezTo>
                  <a:cubicBezTo>
                    <a:pt x="2736" y="3947"/>
                    <a:pt x="2762" y="3972"/>
                    <a:pt x="2782" y="4002"/>
                  </a:cubicBezTo>
                  <a:cubicBezTo>
                    <a:pt x="2849" y="4111"/>
                    <a:pt x="2942" y="4197"/>
                    <a:pt x="3037" y="4280"/>
                  </a:cubicBezTo>
                  <a:cubicBezTo>
                    <a:pt x="3286" y="4504"/>
                    <a:pt x="3563" y="4672"/>
                    <a:pt x="3913" y="4690"/>
                  </a:cubicBezTo>
                  <a:cubicBezTo>
                    <a:pt x="3939" y="4691"/>
                    <a:pt x="3964" y="4692"/>
                    <a:pt x="3990" y="4692"/>
                  </a:cubicBezTo>
                  <a:cubicBezTo>
                    <a:pt x="4177" y="4692"/>
                    <a:pt x="4353" y="4654"/>
                    <a:pt x="4515" y="4554"/>
                  </a:cubicBezTo>
                  <a:cubicBezTo>
                    <a:pt x="4568" y="4522"/>
                    <a:pt x="4619" y="4487"/>
                    <a:pt x="4670" y="4452"/>
                  </a:cubicBezTo>
                  <a:cubicBezTo>
                    <a:pt x="4658" y="4403"/>
                    <a:pt x="4645" y="4354"/>
                    <a:pt x="4632" y="4305"/>
                  </a:cubicBezTo>
                  <a:cubicBezTo>
                    <a:pt x="4564" y="4354"/>
                    <a:pt x="4492" y="4401"/>
                    <a:pt x="4416" y="4441"/>
                  </a:cubicBezTo>
                  <a:cubicBezTo>
                    <a:pt x="4272" y="4518"/>
                    <a:pt x="4128" y="4553"/>
                    <a:pt x="3983" y="4553"/>
                  </a:cubicBezTo>
                  <a:cubicBezTo>
                    <a:pt x="3839" y="4553"/>
                    <a:pt x="3695" y="4518"/>
                    <a:pt x="3551" y="4453"/>
                  </a:cubicBezTo>
                  <a:cubicBezTo>
                    <a:pt x="3195" y="4293"/>
                    <a:pt x="2941" y="4016"/>
                    <a:pt x="2732" y="3695"/>
                  </a:cubicBezTo>
                  <a:cubicBezTo>
                    <a:pt x="2701" y="3648"/>
                    <a:pt x="2694" y="3601"/>
                    <a:pt x="2708" y="3542"/>
                  </a:cubicBezTo>
                  <a:cubicBezTo>
                    <a:pt x="2739" y="3414"/>
                    <a:pt x="2759" y="3284"/>
                    <a:pt x="2781" y="3154"/>
                  </a:cubicBezTo>
                  <a:cubicBezTo>
                    <a:pt x="2824" y="2888"/>
                    <a:pt x="2854" y="2621"/>
                    <a:pt x="2866" y="2352"/>
                  </a:cubicBezTo>
                  <a:cubicBezTo>
                    <a:pt x="2870" y="2251"/>
                    <a:pt x="2866" y="2148"/>
                    <a:pt x="2866" y="2041"/>
                  </a:cubicBezTo>
                  <a:cubicBezTo>
                    <a:pt x="2881" y="1692"/>
                    <a:pt x="2843" y="1341"/>
                    <a:pt x="2791" y="990"/>
                  </a:cubicBezTo>
                  <a:cubicBezTo>
                    <a:pt x="2757" y="766"/>
                    <a:pt x="2703" y="545"/>
                    <a:pt x="2620" y="331"/>
                  </a:cubicBezTo>
                  <a:cubicBezTo>
                    <a:pt x="2582" y="235"/>
                    <a:pt x="2529" y="150"/>
                    <a:pt x="2455" y="77"/>
                  </a:cubicBezTo>
                  <a:cubicBezTo>
                    <a:pt x="2402" y="26"/>
                    <a:pt x="2348" y="0"/>
                    <a:pt x="22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1"/>
            <p:cNvSpPr/>
            <p:nvPr/>
          </p:nvSpPr>
          <p:spPr>
            <a:xfrm>
              <a:off x="4404100" y="1698825"/>
              <a:ext cx="126750" cy="129825"/>
            </a:xfrm>
            <a:custGeom>
              <a:avLst/>
              <a:gdLst/>
              <a:ahLst/>
              <a:cxnLst/>
              <a:rect l="l" t="t" r="r" b="b"/>
              <a:pathLst>
                <a:path w="5070" h="5193" extrusionOk="0">
                  <a:moveTo>
                    <a:pt x="2410" y="0"/>
                  </a:moveTo>
                  <a:cubicBezTo>
                    <a:pt x="2405" y="0"/>
                    <a:pt x="2399" y="0"/>
                    <a:pt x="2393" y="1"/>
                  </a:cubicBezTo>
                  <a:cubicBezTo>
                    <a:pt x="2307" y="6"/>
                    <a:pt x="2245" y="57"/>
                    <a:pt x="2212" y="133"/>
                  </a:cubicBezTo>
                  <a:cubicBezTo>
                    <a:pt x="2176" y="218"/>
                    <a:pt x="2144" y="305"/>
                    <a:pt x="2122" y="394"/>
                  </a:cubicBezTo>
                  <a:cubicBezTo>
                    <a:pt x="2060" y="649"/>
                    <a:pt x="2007" y="907"/>
                    <a:pt x="1945" y="1161"/>
                  </a:cubicBezTo>
                  <a:cubicBezTo>
                    <a:pt x="1902" y="1341"/>
                    <a:pt x="1855" y="1519"/>
                    <a:pt x="1804" y="1695"/>
                  </a:cubicBezTo>
                  <a:cubicBezTo>
                    <a:pt x="1767" y="1824"/>
                    <a:pt x="1676" y="1890"/>
                    <a:pt x="1541" y="1890"/>
                  </a:cubicBezTo>
                  <a:cubicBezTo>
                    <a:pt x="1344" y="1891"/>
                    <a:pt x="1147" y="1891"/>
                    <a:pt x="950" y="1891"/>
                  </a:cubicBezTo>
                  <a:cubicBezTo>
                    <a:pt x="950" y="1895"/>
                    <a:pt x="950" y="1900"/>
                    <a:pt x="950" y="1904"/>
                  </a:cubicBezTo>
                  <a:cubicBezTo>
                    <a:pt x="819" y="1904"/>
                    <a:pt x="688" y="1902"/>
                    <a:pt x="556" y="1902"/>
                  </a:cubicBezTo>
                  <a:cubicBezTo>
                    <a:pt x="451" y="1902"/>
                    <a:pt x="346" y="1903"/>
                    <a:pt x="241" y="1907"/>
                  </a:cubicBezTo>
                  <a:cubicBezTo>
                    <a:pt x="146" y="1910"/>
                    <a:pt x="66" y="1964"/>
                    <a:pt x="33" y="2063"/>
                  </a:cubicBezTo>
                  <a:cubicBezTo>
                    <a:pt x="0" y="2165"/>
                    <a:pt x="47" y="2246"/>
                    <a:pt x="119" y="2308"/>
                  </a:cubicBezTo>
                  <a:cubicBezTo>
                    <a:pt x="178" y="2358"/>
                    <a:pt x="247" y="2399"/>
                    <a:pt x="317" y="2436"/>
                  </a:cubicBezTo>
                  <a:cubicBezTo>
                    <a:pt x="515" y="2539"/>
                    <a:pt x="720" y="2629"/>
                    <a:pt x="935" y="2692"/>
                  </a:cubicBezTo>
                  <a:cubicBezTo>
                    <a:pt x="1049" y="2725"/>
                    <a:pt x="1164" y="2752"/>
                    <a:pt x="1275" y="2793"/>
                  </a:cubicBezTo>
                  <a:cubicBezTo>
                    <a:pt x="1442" y="2854"/>
                    <a:pt x="1478" y="2913"/>
                    <a:pt x="1449" y="3093"/>
                  </a:cubicBezTo>
                  <a:cubicBezTo>
                    <a:pt x="1398" y="3404"/>
                    <a:pt x="1336" y="3713"/>
                    <a:pt x="1283" y="4025"/>
                  </a:cubicBezTo>
                  <a:cubicBezTo>
                    <a:pt x="1235" y="4309"/>
                    <a:pt x="1185" y="4595"/>
                    <a:pt x="1149" y="4881"/>
                  </a:cubicBezTo>
                  <a:cubicBezTo>
                    <a:pt x="1127" y="5049"/>
                    <a:pt x="1180" y="5144"/>
                    <a:pt x="1281" y="5178"/>
                  </a:cubicBezTo>
                  <a:cubicBezTo>
                    <a:pt x="1310" y="5188"/>
                    <a:pt x="1338" y="5193"/>
                    <a:pt x="1365" y="5193"/>
                  </a:cubicBezTo>
                  <a:cubicBezTo>
                    <a:pt x="1457" y="5193"/>
                    <a:pt x="1532" y="5137"/>
                    <a:pt x="1592" y="5064"/>
                  </a:cubicBezTo>
                  <a:cubicBezTo>
                    <a:pt x="1676" y="4962"/>
                    <a:pt x="1751" y="4854"/>
                    <a:pt x="1818" y="4741"/>
                  </a:cubicBezTo>
                  <a:cubicBezTo>
                    <a:pt x="2025" y="4390"/>
                    <a:pt x="2227" y="4036"/>
                    <a:pt x="2429" y="3683"/>
                  </a:cubicBezTo>
                  <a:cubicBezTo>
                    <a:pt x="2469" y="3614"/>
                    <a:pt x="2505" y="3544"/>
                    <a:pt x="2549" y="3479"/>
                  </a:cubicBezTo>
                  <a:cubicBezTo>
                    <a:pt x="2591" y="3417"/>
                    <a:pt x="2634" y="3387"/>
                    <a:pt x="2686" y="3387"/>
                  </a:cubicBezTo>
                  <a:cubicBezTo>
                    <a:pt x="2715" y="3387"/>
                    <a:pt x="2747" y="3397"/>
                    <a:pt x="2784" y="3417"/>
                  </a:cubicBezTo>
                  <a:cubicBezTo>
                    <a:pt x="2866" y="3460"/>
                    <a:pt x="2942" y="3510"/>
                    <a:pt x="3021" y="3558"/>
                  </a:cubicBezTo>
                  <a:cubicBezTo>
                    <a:pt x="3424" y="3805"/>
                    <a:pt x="3828" y="4052"/>
                    <a:pt x="4233" y="4297"/>
                  </a:cubicBezTo>
                  <a:cubicBezTo>
                    <a:pt x="4333" y="4358"/>
                    <a:pt x="4437" y="4417"/>
                    <a:pt x="4544" y="4466"/>
                  </a:cubicBezTo>
                  <a:cubicBezTo>
                    <a:pt x="4596" y="4489"/>
                    <a:pt x="4642" y="4499"/>
                    <a:pt x="4684" y="4499"/>
                  </a:cubicBezTo>
                  <a:cubicBezTo>
                    <a:pt x="4746" y="4499"/>
                    <a:pt x="4796" y="4476"/>
                    <a:pt x="4834" y="4431"/>
                  </a:cubicBezTo>
                  <a:cubicBezTo>
                    <a:pt x="4914" y="4336"/>
                    <a:pt x="4897" y="4235"/>
                    <a:pt x="4844" y="4137"/>
                  </a:cubicBezTo>
                  <a:cubicBezTo>
                    <a:pt x="4800" y="4056"/>
                    <a:pt x="4750" y="3979"/>
                    <a:pt x="4695" y="3906"/>
                  </a:cubicBezTo>
                  <a:cubicBezTo>
                    <a:pt x="4567" y="3739"/>
                    <a:pt x="4434" y="3575"/>
                    <a:pt x="4302" y="3411"/>
                  </a:cubicBezTo>
                  <a:cubicBezTo>
                    <a:pt x="4145" y="3218"/>
                    <a:pt x="3982" y="3028"/>
                    <a:pt x="3831" y="2829"/>
                  </a:cubicBezTo>
                  <a:cubicBezTo>
                    <a:pt x="3716" y="2679"/>
                    <a:pt x="3728" y="2608"/>
                    <a:pt x="3871" y="2498"/>
                  </a:cubicBezTo>
                  <a:cubicBezTo>
                    <a:pt x="3943" y="2442"/>
                    <a:pt x="4023" y="2395"/>
                    <a:pt x="4098" y="2341"/>
                  </a:cubicBezTo>
                  <a:cubicBezTo>
                    <a:pt x="4312" y="2188"/>
                    <a:pt x="4526" y="2036"/>
                    <a:pt x="4738" y="1880"/>
                  </a:cubicBezTo>
                  <a:cubicBezTo>
                    <a:pt x="4813" y="1826"/>
                    <a:pt x="4885" y="1769"/>
                    <a:pt x="4951" y="1705"/>
                  </a:cubicBezTo>
                  <a:cubicBezTo>
                    <a:pt x="5046" y="1612"/>
                    <a:pt x="5069" y="1509"/>
                    <a:pt x="5026" y="1420"/>
                  </a:cubicBezTo>
                  <a:cubicBezTo>
                    <a:pt x="4993" y="1351"/>
                    <a:pt x="4923" y="1311"/>
                    <a:pt x="4832" y="1311"/>
                  </a:cubicBezTo>
                  <a:cubicBezTo>
                    <a:pt x="4808" y="1311"/>
                    <a:pt x="4782" y="1313"/>
                    <a:pt x="4755" y="1319"/>
                  </a:cubicBezTo>
                  <a:cubicBezTo>
                    <a:pt x="4665" y="1339"/>
                    <a:pt x="4578" y="1368"/>
                    <a:pt x="4491" y="1397"/>
                  </a:cubicBezTo>
                  <a:cubicBezTo>
                    <a:pt x="4129" y="1516"/>
                    <a:pt x="3767" y="1636"/>
                    <a:pt x="3405" y="1755"/>
                  </a:cubicBezTo>
                  <a:cubicBezTo>
                    <a:pt x="3317" y="1783"/>
                    <a:pt x="3229" y="1807"/>
                    <a:pt x="3139" y="1827"/>
                  </a:cubicBezTo>
                  <a:cubicBezTo>
                    <a:pt x="3125" y="1830"/>
                    <a:pt x="3112" y="1831"/>
                    <a:pt x="3099" y="1831"/>
                  </a:cubicBezTo>
                  <a:cubicBezTo>
                    <a:pt x="3028" y="1831"/>
                    <a:pt x="2977" y="1786"/>
                    <a:pt x="2960" y="1713"/>
                  </a:cubicBezTo>
                  <a:cubicBezTo>
                    <a:pt x="2918" y="1534"/>
                    <a:pt x="2887" y="1353"/>
                    <a:pt x="2852" y="1172"/>
                  </a:cubicBezTo>
                  <a:cubicBezTo>
                    <a:pt x="2801" y="914"/>
                    <a:pt x="2754" y="656"/>
                    <a:pt x="2700" y="399"/>
                  </a:cubicBezTo>
                  <a:cubicBezTo>
                    <a:pt x="2680" y="310"/>
                    <a:pt x="2650" y="222"/>
                    <a:pt x="2612" y="139"/>
                  </a:cubicBezTo>
                  <a:cubicBezTo>
                    <a:pt x="2573" y="54"/>
                    <a:pt x="2505" y="0"/>
                    <a:pt x="24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1" name="Google Shape;831;p31"/>
          <p:cNvGrpSpPr/>
          <p:nvPr/>
        </p:nvGrpSpPr>
        <p:grpSpPr>
          <a:xfrm>
            <a:off x="6899585" y="2279776"/>
            <a:ext cx="2234380" cy="2456807"/>
            <a:chOff x="1946125" y="2860325"/>
            <a:chExt cx="442250" cy="486275"/>
          </a:xfrm>
        </p:grpSpPr>
        <p:sp>
          <p:nvSpPr>
            <p:cNvPr id="832" name="Google Shape;832;p31"/>
            <p:cNvSpPr/>
            <p:nvPr/>
          </p:nvSpPr>
          <p:spPr>
            <a:xfrm>
              <a:off x="2047350" y="2902300"/>
              <a:ext cx="155925" cy="128850"/>
            </a:xfrm>
            <a:custGeom>
              <a:avLst/>
              <a:gdLst/>
              <a:ahLst/>
              <a:cxnLst/>
              <a:rect l="l" t="t" r="r" b="b"/>
              <a:pathLst>
                <a:path w="6237" h="5154" extrusionOk="0">
                  <a:moveTo>
                    <a:pt x="3130" y="1"/>
                  </a:moveTo>
                  <a:cubicBezTo>
                    <a:pt x="1282" y="1"/>
                    <a:pt x="1" y="1312"/>
                    <a:pt x="59" y="2806"/>
                  </a:cubicBezTo>
                  <a:cubicBezTo>
                    <a:pt x="115" y="4239"/>
                    <a:pt x="949" y="5153"/>
                    <a:pt x="2514" y="5153"/>
                  </a:cubicBezTo>
                  <a:cubicBezTo>
                    <a:pt x="2644" y="5153"/>
                    <a:pt x="2779" y="5147"/>
                    <a:pt x="2920" y="5134"/>
                  </a:cubicBezTo>
                  <a:cubicBezTo>
                    <a:pt x="4745" y="4967"/>
                    <a:pt x="6236" y="3886"/>
                    <a:pt x="6008" y="1893"/>
                  </a:cubicBezTo>
                  <a:cubicBezTo>
                    <a:pt x="6008" y="1893"/>
                    <a:pt x="5308" y="113"/>
                    <a:pt x="3346" y="7"/>
                  </a:cubicBezTo>
                  <a:cubicBezTo>
                    <a:pt x="3273" y="3"/>
                    <a:pt x="3201" y="1"/>
                    <a:pt x="31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1"/>
            <p:cNvSpPr/>
            <p:nvPr/>
          </p:nvSpPr>
          <p:spPr>
            <a:xfrm>
              <a:off x="1990875" y="3038200"/>
              <a:ext cx="308675" cy="308400"/>
            </a:xfrm>
            <a:custGeom>
              <a:avLst/>
              <a:gdLst/>
              <a:ahLst/>
              <a:cxnLst/>
              <a:rect l="l" t="t" r="r" b="b"/>
              <a:pathLst>
                <a:path w="12347" h="12336" extrusionOk="0">
                  <a:moveTo>
                    <a:pt x="6242" y="1"/>
                  </a:moveTo>
                  <a:cubicBezTo>
                    <a:pt x="6035" y="1"/>
                    <a:pt x="5822" y="17"/>
                    <a:pt x="5604" y="50"/>
                  </a:cubicBezTo>
                  <a:cubicBezTo>
                    <a:pt x="3585" y="362"/>
                    <a:pt x="3039" y="1629"/>
                    <a:pt x="3039" y="1629"/>
                  </a:cubicBezTo>
                  <a:cubicBezTo>
                    <a:pt x="2353" y="2437"/>
                    <a:pt x="1069" y="4654"/>
                    <a:pt x="594" y="6340"/>
                  </a:cubicBezTo>
                  <a:cubicBezTo>
                    <a:pt x="119" y="8025"/>
                    <a:pt x="0" y="10922"/>
                    <a:pt x="2316" y="11872"/>
                  </a:cubicBezTo>
                  <a:cubicBezTo>
                    <a:pt x="3067" y="12180"/>
                    <a:pt x="4116" y="12335"/>
                    <a:pt x="5235" y="12335"/>
                  </a:cubicBezTo>
                  <a:cubicBezTo>
                    <a:pt x="7566" y="12335"/>
                    <a:pt x="10198" y="11660"/>
                    <a:pt x="11065" y="10281"/>
                  </a:cubicBezTo>
                  <a:cubicBezTo>
                    <a:pt x="12346" y="8239"/>
                    <a:pt x="10352" y="2991"/>
                    <a:pt x="9782" y="1977"/>
                  </a:cubicBezTo>
                  <a:cubicBezTo>
                    <a:pt x="9275" y="1072"/>
                    <a:pt x="7954" y="1"/>
                    <a:pt x="62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1"/>
            <p:cNvSpPr/>
            <p:nvPr/>
          </p:nvSpPr>
          <p:spPr>
            <a:xfrm>
              <a:off x="2062650" y="2962900"/>
              <a:ext cx="43925" cy="27275"/>
            </a:xfrm>
            <a:custGeom>
              <a:avLst/>
              <a:gdLst/>
              <a:ahLst/>
              <a:cxnLst/>
              <a:rect l="l" t="t" r="r" b="b"/>
              <a:pathLst>
                <a:path w="1757" h="1091" extrusionOk="0">
                  <a:moveTo>
                    <a:pt x="1424" y="0"/>
                  </a:moveTo>
                  <a:cubicBezTo>
                    <a:pt x="1421" y="0"/>
                    <a:pt x="1419" y="0"/>
                    <a:pt x="1417" y="0"/>
                  </a:cubicBezTo>
                  <a:cubicBezTo>
                    <a:pt x="1092" y="8"/>
                    <a:pt x="531" y="424"/>
                    <a:pt x="341" y="455"/>
                  </a:cubicBezTo>
                  <a:cubicBezTo>
                    <a:pt x="152" y="485"/>
                    <a:pt x="0" y="538"/>
                    <a:pt x="0" y="538"/>
                  </a:cubicBezTo>
                  <a:cubicBezTo>
                    <a:pt x="0" y="538"/>
                    <a:pt x="174" y="796"/>
                    <a:pt x="500" y="970"/>
                  </a:cubicBezTo>
                  <a:cubicBezTo>
                    <a:pt x="646" y="1048"/>
                    <a:pt x="835" y="1091"/>
                    <a:pt x="1016" y="1091"/>
                  </a:cubicBezTo>
                  <a:cubicBezTo>
                    <a:pt x="1240" y="1091"/>
                    <a:pt x="1452" y="1025"/>
                    <a:pt x="1562" y="879"/>
                  </a:cubicBezTo>
                  <a:cubicBezTo>
                    <a:pt x="1757" y="615"/>
                    <a:pt x="1743" y="0"/>
                    <a:pt x="142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1"/>
            <p:cNvSpPr/>
            <p:nvPr/>
          </p:nvSpPr>
          <p:spPr>
            <a:xfrm>
              <a:off x="2077700" y="2970250"/>
              <a:ext cx="15500" cy="20550"/>
            </a:xfrm>
            <a:custGeom>
              <a:avLst/>
              <a:gdLst/>
              <a:ahLst/>
              <a:cxnLst/>
              <a:rect l="l" t="t" r="r" b="b"/>
              <a:pathLst>
                <a:path w="620" h="822" extrusionOk="0">
                  <a:moveTo>
                    <a:pt x="101" y="0"/>
                  </a:moveTo>
                  <a:cubicBezTo>
                    <a:pt x="52" y="0"/>
                    <a:pt x="21" y="10"/>
                    <a:pt x="20" y="11"/>
                  </a:cubicBezTo>
                  <a:cubicBezTo>
                    <a:pt x="8" y="15"/>
                    <a:pt x="0" y="28"/>
                    <a:pt x="4" y="40"/>
                  </a:cubicBezTo>
                  <a:cubicBezTo>
                    <a:pt x="8" y="50"/>
                    <a:pt x="17" y="57"/>
                    <a:pt x="27" y="57"/>
                  </a:cubicBezTo>
                  <a:cubicBezTo>
                    <a:pt x="29" y="57"/>
                    <a:pt x="32" y="56"/>
                    <a:pt x="34" y="56"/>
                  </a:cubicBezTo>
                  <a:cubicBezTo>
                    <a:pt x="37" y="54"/>
                    <a:pt x="64" y="46"/>
                    <a:pt x="103" y="46"/>
                  </a:cubicBezTo>
                  <a:cubicBezTo>
                    <a:pt x="178" y="46"/>
                    <a:pt x="300" y="75"/>
                    <a:pt x="404" y="236"/>
                  </a:cubicBezTo>
                  <a:cubicBezTo>
                    <a:pt x="566" y="487"/>
                    <a:pt x="452" y="785"/>
                    <a:pt x="451" y="788"/>
                  </a:cubicBezTo>
                  <a:cubicBezTo>
                    <a:pt x="446" y="801"/>
                    <a:pt x="452" y="814"/>
                    <a:pt x="464" y="819"/>
                  </a:cubicBezTo>
                  <a:cubicBezTo>
                    <a:pt x="467" y="820"/>
                    <a:pt x="469" y="821"/>
                    <a:pt x="472" y="821"/>
                  </a:cubicBezTo>
                  <a:cubicBezTo>
                    <a:pt x="483" y="821"/>
                    <a:pt x="491" y="815"/>
                    <a:pt x="495" y="806"/>
                  </a:cubicBezTo>
                  <a:cubicBezTo>
                    <a:pt x="500" y="793"/>
                    <a:pt x="620" y="481"/>
                    <a:pt x="444" y="210"/>
                  </a:cubicBezTo>
                  <a:cubicBezTo>
                    <a:pt x="329" y="32"/>
                    <a:pt x="188" y="0"/>
                    <a:pt x="1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1"/>
            <p:cNvSpPr/>
            <p:nvPr/>
          </p:nvSpPr>
          <p:spPr>
            <a:xfrm>
              <a:off x="2088900" y="2964725"/>
              <a:ext cx="15175" cy="16375"/>
            </a:xfrm>
            <a:custGeom>
              <a:avLst/>
              <a:gdLst/>
              <a:ahLst/>
              <a:cxnLst/>
              <a:rect l="l" t="t" r="r" b="b"/>
              <a:pathLst>
                <a:path w="607" h="655" extrusionOk="0">
                  <a:moveTo>
                    <a:pt x="25" y="0"/>
                  </a:moveTo>
                  <a:cubicBezTo>
                    <a:pt x="13" y="0"/>
                    <a:pt x="3" y="9"/>
                    <a:pt x="2" y="22"/>
                  </a:cubicBezTo>
                  <a:cubicBezTo>
                    <a:pt x="1" y="35"/>
                    <a:pt x="11" y="46"/>
                    <a:pt x="24" y="47"/>
                  </a:cubicBezTo>
                  <a:cubicBezTo>
                    <a:pt x="46" y="49"/>
                    <a:pt x="555" y="92"/>
                    <a:pt x="560" y="631"/>
                  </a:cubicBezTo>
                  <a:cubicBezTo>
                    <a:pt x="560" y="644"/>
                    <a:pt x="571" y="654"/>
                    <a:pt x="583" y="654"/>
                  </a:cubicBezTo>
                  <a:cubicBezTo>
                    <a:pt x="597" y="654"/>
                    <a:pt x="607" y="644"/>
                    <a:pt x="607" y="631"/>
                  </a:cubicBezTo>
                  <a:cubicBezTo>
                    <a:pt x="602" y="47"/>
                    <a:pt x="33" y="0"/>
                    <a:pt x="27" y="0"/>
                  </a:cubicBezTo>
                  <a:cubicBezTo>
                    <a:pt x="27" y="0"/>
                    <a:pt x="26" y="0"/>
                    <a:pt x="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1"/>
            <p:cNvSpPr/>
            <p:nvPr/>
          </p:nvSpPr>
          <p:spPr>
            <a:xfrm>
              <a:off x="2054275" y="2960725"/>
              <a:ext cx="5775" cy="2275"/>
            </a:xfrm>
            <a:custGeom>
              <a:avLst/>
              <a:gdLst/>
              <a:ahLst/>
              <a:cxnLst/>
              <a:rect l="l" t="t" r="r" b="b"/>
              <a:pathLst>
                <a:path w="231" h="91" extrusionOk="0">
                  <a:moveTo>
                    <a:pt x="205" y="0"/>
                  </a:moveTo>
                  <a:cubicBezTo>
                    <a:pt x="42" y="6"/>
                    <a:pt x="9" y="40"/>
                    <a:pt x="4" y="61"/>
                  </a:cubicBezTo>
                  <a:cubicBezTo>
                    <a:pt x="1" y="74"/>
                    <a:pt x="9" y="86"/>
                    <a:pt x="21" y="91"/>
                  </a:cubicBezTo>
                  <a:lnTo>
                    <a:pt x="27" y="91"/>
                  </a:lnTo>
                  <a:cubicBezTo>
                    <a:pt x="36" y="91"/>
                    <a:pt x="45" y="85"/>
                    <a:pt x="49" y="77"/>
                  </a:cubicBezTo>
                  <a:cubicBezTo>
                    <a:pt x="52" y="74"/>
                    <a:pt x="81" y="52"/>
                    <a:pt x="206" y="49"/>
                  </a:cubicBezTo>
                  <a:cubicBezTo>
                    <a:pt x="220" y="48"/>
                    <a:pt x="230" y="37"/>
                    <a:pt x="230" y="24"/>
                  </a:cubicBezTo>
                  <a:cubicBezTo>
                    <a:pt x="230" y="11"/>
                    <a:pt x="219" y="0"/>
                    <a:pt x="205" y="0"/>
                  </a:cubicBezTo>
                  <a:close/>
                </a:path>
              </a:pathLst>
            </a:custGeom>
            <a:solidFill>
              <a:srgbClr val="3217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1"/>
            <p:cNvSpPr/>
            <p:nvPr/>
          </p:nvSpPr>
          <p:spPr>
            <a:xfrm>
              <a:off x="2055375" y="2959900"/>
              <a:ext cx="82850" cy="55425"/>
            </a:xfrm>
            <a:custGeom>
              <a:avLst/>
              <a:gdLst/>
              <a:ahLst/>
              <a:cxnLst/>
              <a:rect l="l" t="t" r="r" b="b"/>
              <a:pathLst>
                <a:path w="3314" h="2217" extrusionOk="0">
                  <a:moveTo>
                    <a:pt x="3243" y="1"/>
                  </a:moveTo>
                  <a:cubicBezTo>
                    <a:pt x="3242" y="1"/>
                    <a:pt x="3241" y="1"/>
                    <a:pt x="3241" y="1"/>
                  </a:cubicBezTo>
                  <a:cubicBezTo>
                    <a:pt x="3227" y="3"/>
                    <a:pt x="3218" y="14"/>
                    <a:pt x="3219" y="27"/>
                  </a:cubicBezTo>
                  <a:cubicBezTo>
                    <a:pt x="3219" y="31"/>
                    <a:pt x="3266" y="461"/>
                    <a:pt x="3243" y="663"/>
                  </a:cubicBezTo>
                  <a:cubicBezTo>
                    <a:pt x="3237" y="715"/>
                    <a:pt x="3234" y="758"/>
                    <a:pt x="3231" y="792"/>
                  </a:cubicBezTo>
                  <a:cubicBezTo>
                    <a:pt x="3225" y="894"/>
                    <a:pt x="3223" y="932"/>
                    <a:pt x="3154" y="1014"/>
                  </a:cubicBezTo>
                  <a:cubicBezTo>
                    <a:pt x="3142" y="1027"/>
                    <a:pt x="3132" y="1040"/>
                    <a:pt x="3123" y="1050"/>
                  </a:cubicBezTo>
                  <a:cubicBezTo>
                    <a:pt x="3049" y="1135"/>
                    <a:pt x="3027" y="1161"/>
                    <a:pt x="2946" y="1462"/>
                  </a:cubicBezTo>
                  <a:cubicBezTo>
                    <a:pt x="2901" y="1631"/>
                    <a:pt x="2670" y="1842"/>
                    <a:pt x="2373" y="1987"/>
                  </a:cubicBezTo>
                  <a:cubicBezTo>
                    <a:pt x="2215" y="2063"/>
                    <a:pt x="1937" y="2169"/>
                    <a:pt x="1605" y="2169"/>
                  </a:cubicBezTo>
                  <a:cubicBezTo>
                    <a:pt x="1494" y="2169"/>
                    <a:pt x="1378" y="2157"/>
                    <a:pt x="1258" y="2129"/>
                  </a:cubicBezTo>
                  <a:cubicBezTo>
                    <a:pt x="699" y="1997"/>
                    <a:pt x="382" y="1735"/>
                    <a:pt x="342" y="1371"/>
                  </a:cubicBezTo>
                  <a:lnTo>
                    <a:pt x="341" y="1365"/>
                  </a:lnTo>
                  <a:cubicBezTo>
                    <a:pt x="324" y="1218"/>
                    <a:pt x="321" y="1212"/>
                    <a:pt x="226" y="1148"/>
                  </a:cubicBezTo>
                  <a:cubicBezTo>
                    <a:pt x="212" y="1138"/>
                    <a:pt x="195" y="1128"/>
                    <a:pt x="176" y="1113"/>
                  </a:cubicBezTo>
                  <a:cubicBezTo>
                    <a:pt x="81" y="1047"/>
                    <a:pt x="76" y="432"/>
                    <a:pt x="96" y="59"/>
                  </a:cubicBezTo>
                  <a:cubicBezTo>
                    <a:pt x="97" y="46"/>
                    <a:pt x="87" y="34"/>
                    <a:pt x="73" y="33"/>
                  </a:cubicBezTo>
                  <a:cubicBezTo>
                    <a:pt x="61" y="33"/>
                    <a:pt x="50" y="44"/>
                    <a:pt x="49" y="56"/>
                  </a:cubicBezTo>
                  <a:cubicBezTo>
                    <a:pt x="44" y="157"/>
                    <a:pt x="1" y="1049"/>
                    <a:pt x="148" y="1152"/>
                  </a:cubicBezTo>
                  <a:cubicBezTo>
                    <a:pt x="169" y="1167"/>
                    <a:pt x="185" y="1178"/>
                    <a:pt x="199" y="1187"/>
                  </a:cubicBezTo>
                  <a:cubicBezTo>
                    <a:pt x="279" y="1241"/>
                    <a:pt x="279" y="1241"/>
                    <a:pt x="294" y="1370"/>
                  </a:cubicBezTo>
                  <a:lnTo>
                    <a:pt x="295" y="1377"/>
                  </a:lnTo>
                  <a:cubicBezTo>
                    <a:pt x="338" y="1761"/>
                    <a:pt x="666" y="2038"/>
                    <a:pt x="1247" y="2175"/>
                  </a:cubicBezTo>
                  <a:cubicBezTo>
                    <a:pt x="1367" y="2204"/>
                    <a:pt x="1488" y="2217"/>
                    <a:pt x="1607" y="2217"/>
                  </a:cubicBezTo>
                  <a:cubicBezTo>
                    <a:pt x="2302" y="2217"/>
                    <a:pt x="2912" y="1773"/>
                    <a:pt x="2992" y="1475"/>
                  </a:cubicBezTo>
                  <a:cubicBezTo>
                    <a:pt x="3070" y="1183"/>
                    <a:pt x="3088" y="1162"/>
                    <a:pt x="3159" y="1082"/>
                  </a:cubicBezTo>
                  <a:cubicBezTo>
                    <a:pt x="3168" y="1070"/>
                    <a:pt x="3178" y="1058"/>
                    <a:pt x="3190" y="1045"/>
                  </a:cubicBezTo>
                  <a:cubicBezTo>
                    <a:pt x="3269" y="951"/>
                    <a:pt x="3272" y="898"/>
                    <a:pt x="3280" y="795"/>
                  </a:cubicBezTo>
                  <a:cubicBezTo>
                    <a:pt x="3282" y="760"/>
                    <a:pt x="3284" y="719"/>
                    <a:pt x="3290" y="668"/>
                  </a:cubicBezTo>
                  <a:cubicBezTo>
                    <a:pt x="3313" y="461"/>
                    <a:pt x="3268" y="40"/>
                    <a:pt x="3266" y="22"/>
                  </a:cubicBezTo>
                  <a:cubicBezTo>
                    <a:pt x="3265" y="10"/>
                    <a:pt x="3254" y="1"/>
                    <a:pt x="324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1"/>
            <p:cNvSpPr/>
            <p:nvPr/>
          </p:nvSpPr>
          <p:spPr>
            <a:xfrm>
              <a:off x="2132925" y="2959775"/>
              <a:ext cx="9575" cy="1350"/>
            </a:xfrm>
            <a:custGeom>
              <a:avLst/>
              <a:gdLst/>
              <a:ahLst/>
              <a:cxnLst/>
              <a:rect l="l" t="t" r="r" b="b"/>
              <a:pathLst>
                <a:path w="383" h="54" extrusionOk="0">
                  <a:moveTo>
                    <a:pt x="214" y="0"/>
                  </a:moveTo>
                  <a:cubicBezTo>
                    <a:pt x="116" y="0"/>
                    <a:pt x="28" y="6"/>
                    <a:pt x="23" y="6"/>
                  </a:cubicBezTo>
                  <a:cubicBezTo>
                    <a:pt x="10" y="7"/>
                    <a:pt x="0" y="18"/>
                    <a:pt x="0" y="31"/>
                  </a:cubicBezTo>
                  <a:cubicBezTo>
                    <a:pt x="1" y="44"/>
                    <a:pt x="12" y="53"/>
                    <a:pt x="24" y="53"/>
                  </a:cubicBezTo>
                  <a:cubicBezTo>
                    <a:pt x="25" y="53"/>
                    <a:pt x="25" y="53"/>
                    <a:pt x="26" y="53"/>
                  </a:cubicBezTo>
                  <a:cubicBezTo>
                    <a:pt x="27" y="53"/>
                    <a:pt x="115" y="47"/>
                    <a:pt x="212" y="47"/>
                  </a:cubicBezTo>
                  <a:cubicBezTo>
                    <a:pt x="260" y="47"/>
                    <a:pt x="311" y="49"/>
                    <a:pt x="355" y="53"/>
                  </a:cubicBezTo>
                  <a:cubicBezTo>
                    <a:pt x="356" y="54"/>
                    <a:pt x="357" y="54"/>
                    <a:pt x="357" y="54"/>
                  </a:cubicBezTo>
                  <a:cubicBezTo>
                    <a:pt x="369" y="54"/>
                    <a:pt x="379" y="45"/>
                    <a:pt x="380" y="31"/>
                  </a:cubicBezTo>
                  <a:cubicBezTo>
                    <a:pt x="382" y="19"/>
                    <a:pt x="372" y="7"/>
                    <a:pt x="360" y="6"/>
                  </a:cubicBezTo>
                  <a:cubicBezTo>
                    <a:pt x="315" y="2"/>
                    <a:pt x="263" y="0"/>
                    <a:pt x="214" y="0"/>
                  </a:cubicBezTo>
                  <a:close/>
                </a:path>
              </a:pathLst>
            </a:custGeom>
            <a:solidFill>
              <a:srgbClr val="3217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1"/>
            <p:cNvSpPr/>
            <p:nvPr/>
          </p:nvSpPr>
          <p:spPr>
            <a:xfrm>
              <a:off x="2084575" y="2949125"/>
              <a:ext cx="8775" cy="7125"/>
            </a:xfrm>
            <a:custGeom>
              <a:avLst/>
              <a:gdLst/>
              <a:ahLst/>
              <a:cxnLst/>
              <a:rect l="l" t="t" r="r" b="b"/>
              <a:pathLst>
                <a:path w="351" h="285" extrusionOk="0">
                  <a:moveTo>
                    <a:pt x="177" y="0"/>
                  </a:moveTo>
                  <a:cubicBezTo>
                    <a:pt x="43" y="0"/>
                    <a:pt x="0" y="146"/>
                    <a:pt x="64" y="234"/>
                  </a:cubicBezTo>
                  <a:cubicBezTo>
                    <a:pt x="64" y="234"/>
                    <a:pt x="136" y="284"/>
                    <a:pt x="197" y="284"/>
                  </a:cubicBezTo>
                  <a:cubicBezTo>
                    <a:pt x="212" y="284"/>
                    <a:pt x="227" y="281"/>
                    <a:pt x="240" y="272"/>
                  </a:cubicBezTo>
                  <a:cubicBezTo>
                    <a:pt x="301" y="230"/>
                    <a:pt x="351" y="18"/>
                    <a:pt x="199" y="2"/>
                  </a:cubicBezTo>
                  <a:cubicBezTo>
                    <a:pt x="191" y="1"/>
                    <a:pt x="184" y="0"/>
                    <a:pt x="17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1"/>
            <p:cNvSpPr/>
            <p:nvPr/>
          </p:nvSpPr>
          <p:spPr>
            <a:xfrm>
              <a:off x="2092475" y="2948825"/>
              <a:ext cx="8875" cy="6750"/>
            </a:xfrm>
            <a:custGeom>
              <a:avLst/>
              <a:gdLst/>
              <a:ahLst/>
              <a:cxnLst/>
              <a:rect l="l" t="t" r="r" b="b"/>
              <a:pathLst>
                <a:path w="355" h="270" extrusionOk="0">
                  <a:moveTo>
                    <a:pt x="237" y="0"/>
                  </a:moveTo>
                  <a:cubicBezTo>
                    <a:pt x="222" y="0"/>
                    <a:pt x="205" y="4"/>
                    <a:pt x="184" y="13"/>
                  </a:cubicBezTo>
                  <a:cubicBezTo>
                    <a:pt x="66" y="64"/>
                    <a:pt x="0" y="246"/>
                    <a:pt x="162" y="268"/>
                  </a:cubicBezTo>
                  <a:cubicBezTo>
                    <a:pt x="172" y="269"/>
                    <a:pt x="181" y="269"/>
                    <a:pt x="190" y="269"/>
                  </a:cubicBezTo>
                  <a:cubicBezTo>
                    <a:pt x="327" y="269"/>
                    <a:pt x="354" y="130"/>
                    <a:pt x="336" y="98"/>
                  </a:cubicBezTo>
                  <a:cubicBezTo>
                    <a:pt x="331" y="88"/>
                    <a:pt x="312" y="0"/>
                    <a:pt x="2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1"/>
            <p:cNvSpPr/>
            <p:nvPr/>
          </p:nvSpPr>
          <p:spPr>
            <a:xfrm>
              <a:off x="2075475" y="2958200"/>
              <a:ext cx="10300" cy="4725"/>
            </a:xfrm>
            <a:custGeom>
              <a:avLst/>
              <a:gdLst/>
              <a:ahLst/>
              <a:cxnLst/>
              <a:rect l="l" t="t" r="r" b="b"/>
              <a:pathLst>
                <a:path w="412" h="189" extrusionOk="0">
                  <a:moveTo>
                    <a:pt x="178" y="1"/>
                  </a:moveTo>
                  <a:cubicBezTo>
                    <a:pt x="1" y="1"/>
                    <a:pt x="4" y="188"/>
                    <a:pt x="115" y="188"/>
                  </a:cubicBezTo>
                  <a:cubicBezTo>
                    <a:pt x="115" y="188"/>
                    <a:pt x="116" y="188"/>
                    <a:pt x="116" y="188"/>
                  </a:cubicBezTo>
                  <a:cubicBezTo>
                    <a:pt x="234" y="187"/>
                    <a:pt x="274" y="188"/>
                    <a:pt x="332" y="147"/>
                  </a:cubicBezTo>
                  <a:cubicBezTo>
                    <a:pt x="332" y="147"/>
                    <a:pt x="412" y="23"/>
                    <a:pt x="206" y="2"/>
                  </a:cubicBezTo>
                  <a:cubicBezTo>
                    <a:pt x="196" y="1"/>
                    <a:pt x="187" y="1"/>
                    <a:pt x="17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31"/>
            <p:cNvSpPr/>
            <p:nvPr/>
          </p:nvSpPr>
          <p:spPr>
            <a:xfrm>
              <a:off x="2099225" y="2956800"/>
              <a:ext cx="10875" cy="4225"/>
            </a:xfrm>
            <a:custGeom>
              <a:avLst/>
              <a:gdLst/>
              <a:ahLst/>
              <a:cxnLst/>
              <a:rect l="l" t="t" r="r" b="b"/>
              <a:pathLst>
                <a:path w="435" h="169" extrusionOk="0">
                  <a:moveTo>
                    <a:pt x="151" y="0"/>
                  </a:moveTo>
                  <a:cubicBezTo>
                    <a:pt x="70" y="0"/>
                    <a:pt x="1" y="13"/>
                    <a:pt x="23" y="57"/>
                  </a:cubicBezTo>
                  <a:cubicBezTo>
                    <a:pt x="58" y="128"/>
                    <a:pt x="136" y="168"/>
                    <a:pt x="221" y="168"/>
                  </a:cubicBezTo>
                  <a:cubicBezTo>
                    <a:pt x="253" y="168"/>
                    <a:pt x="286" y="162"/>
                    <a:pt x="318" y="150"/>
                  </a:cubicBezTo>
                  <a:cubicBezTo>
                    <a:pt x="434" y="106"/>
                    <a:pt x="359" y="17"/>
                    <a:pt x="359" y="17"/>
                  </a:cubicBezTo>
                  <a:cubicBezTo>
                    <a:pt x="359" y="17"/>
                    <a:pt x="246" y="0"/>
                    <a:pt x="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31"/>
            <p:cNvSpPr/>
            <p:nvPr/>
          </p:nvSpPr>
          <p:spPr>
            <a:xfrm>
              <a:off x="2104825" y="3066075"/>
              <a:ext cx="15150" cy="12050"/>
            </a:xfrm>
            <a:custGeom>
              <a:avLst/>
              <a:gdLst/>
              <a:ahLst/>
              <a:cxnLst/>
              <a:rect l="l" t="t" r="r" b="b"/>
              <a:pathLst>
                <a:path w="606" h="482" extrusionOk="0">
                  <a:moveTo>
                    <a:pt x="350" y="1"/>
                  </a:moveTo>
                  <a:cubicBezTo>
                    <a:pt x="165" y="1"/>
                    <a:pt x="1" y="233"/>
                    <a:pt x="83" y="382"/>
                  </a:cubicBezTo>
                  <a:cubicBezTo>
                    <a:pt x="83" y="382"/>
                    <a:pt x="156" y="482"/>
                    <a:pt x="270" y="482"/>
                  </a:cubicBezTo>
                  <a:cubicBezTo>
                    <a:pt x="309" y="482"/>
                    <a:pt x="353" y="470"/>
                    <a:pt x="401" y="439"/>
                  </a:cubicBezTo>
                  <a:cubicBezTo>
                    <a:pt x="589" y="317"/>
                    <a:pt x="605" y="56"/>
                    <a:pt x="401" y="7"/>
                  </a:cubicBezTo>
                  <a:cubicBezTo>
                    <a:pt x="384" y="3"/>
                    <a:pt x="367" y="1"/>
                    <a:pt x="3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31"/>
            <p:cNvSpPr/>
            <p:nvPr/>
          </p:nvSpPr>
          <p:spPr>
            <a:xfrm>
              <a:off x="2092200" y="3109150"/>
              <a:ext cx="14150" cy="12525"/>
            </a:xfrm>
            <a:custGeom>
              <a:avLst/>
              <a:gdLst/>
              <a:ahLst/>
              <a:cxnLst/>
              <a:rect l="l" t="t" r="r" b="b"/>
              <a:pathLst>
                <a:path w="566" h="501" extrusionOk="0">
                  <a:moveTo>
                    <a:pt x="386" y="0"/>
                  </a:moveTo>
                  <a:cubicBezTo>
                    <a:pt x="355" y="0"/>
                    <a:pt x="320" y="7"/>
                    <a:pt x="278" y="21"/>
                  </a:cubicBezTo>
                  <a:cubicBezTo>
                    <a:pt x="1" y="119"/>
                    <a:pt x="107" y="437"/>
                    <a:pt x="278" y="494"/>
                  </a:cubicBezTo>
                  <a:cubicBezTo>
                    <a:pt x="291" y="498"/>
                    <a:pt x="304" y="500"/>
                    <a:pt x="316" y="500"/>
                  </a:cubicBezTo>
                  <a:cubicBezTo>
                    <a:pt x="466" y="500"/>
                    <a:pt x="566" y="200"/>
                    <a:pt x="566" y="200"/>
                  </a:cubicBezTo>
                  <a:cubicBezTo>
                    <a:pt x="566" y="200"/>
                    <a:pt x="558" y="0"/>
                    <a:pt x="3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1"/>
            <p:cNvSpPr/>
            <p:nvPr/>
          </p:nvSpPr>
          <p:spPr>
            <a:xfrm>
              <a:off x="2085875" y="3143875"/>
              <a:ext cx="15075" cy="12700"/>
            </a:xfrm>
            <a:custGeom>
              <a:avLst/>
              <a:gdLst/>
              <a:ahLst/>
              <a:cxnLst/>
              <a:rect l="l" t="t" r="r" b="b"/>
              <a:pathLst>
                <a:path w="603" h="508" extrusionOk="0">
                  <a:moveTo>
                    <a:pt x="435" y="0"/>
                  </a:moveTo>
                  <a:cubicBezTo>
                    <a:pt x="413" y="0"/>
                    <a:pt x="388" y="4"/>
                    <a:pt x="360" y="11"/>
                  </a:cubicBezTo>
                  <a:cubicBezTo>
                    <a:pt x="115" y="77"/>
                    <a:pt x="1" y="361"/>
                    <a:pt x="205" y="484"/>
                  </a:cubicBezTo>
                  <a:cubicBezTo>
                    <a:pt x="231" y="500"/>
                    <a:pt x="258" y="507"/>
                    <a:pt x="283" y="507"/>
                  </a:cubicBezTo>
                  <a:cubicBezTo>
                    <a:pt x="453" y="507"/>
                    <a:pt x="590" y="198"/>
                    <a:pt x="590" y="198"/>
                  </a:cubicBezTo>
                  <a:cubicBezTo>
                    <a:pt x="590" y="198"/>
                    <a:pt x="602" y="0"/>
                    <a:pt x="4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1"/>
            <p:cNvSpPr/>
            <p:nvPr/>
          </p:nvSpPr>
          <p:spPr>
            <a:xfrm>
              <a:off x="2094875" y="3029350"/>
              <a:ext cx="24075" cy="21625"/>
            </a:xfrm>
            <a:custGeom>
              <a:avLst/>
              <a:gdLst/>
              <a:ahLst/>
              <a:cxnLst/>
              <a:rect l="l" t="t" r="r" b="b"/>
              <a:pathLst>
                <a:path w="963" h="865" extrusionOk="0">
                  <a:moveTo>
                    <a:pt x="901" y="1"/>
                  </a:moveTo>
                  <a:cubicBezTo>
                    <a:pt x="722" y="19"/>
                    <a:pt x="534" y="30"/>
                    <a:pt x="341" y="30"/>
                  </a:cubicBezTo>
                  <a:cubicBezTo>
                    <a:pt x="229" y="30"/>
                    <a:pt x="116" y="26"/>
                    <a:pt x="0" y="18"/>
                  </a:cubicBezTo>
                  <a:lnTo>
                    <a:pt x="0" y="18"/>
                  </a:lnTo>
                  <a:lnTo>
                    <a:pt x="193" y="782"/>
                  </a:lnTo>
                  <a:cubicBezTo>
                    <a:pt x="193" y="782"/>
                    <a:pt x="531" y="830"/>
                    <a:pt x="962" y="865"/>
                  </a:cubicBezTo>
                  <a:cubicBezTo>
                    <a:pt x="922" y="583"/>
                    <a:pt x="906" y="294"/>
                    <a:pt x="90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1"/>
            <p:cNvSpPr/>
            <p:nvPr/>
          </p:nvSpPr>
          <p:spPr>
            <a:xfrm>
              <a:off x="2117400" y="3019450"/>
              <a:ext cx="41600" cy="32450"/>
            </a:xfrm>
            <a:custGeom>
              <a:avLst/>
              <a:gdLst/>
              <a:ahLst/>
              <a:cxnLst/>
              <a:rect l="l" t="t" r="r" b="b"/>
              <a:pathLst>
                <a:path w="1664" h="1298" extrusionOk="0">
                  <a:moveTo>
                    <a:pt x="1606" y="1"/>
                  </a:moveTo>
                  <a:cubicBezTo>
                    <a:pt x="1227" y="150"/>
                    <a:pt x="665" y="327"/>
                    <a:pt x="0" y="397"/>
                  </a:cubicBezTo>
                  <a:cubicBezTo>
                    <a:pt x="5" y="690"/>
                    <a:pt x="21" y="979"/>
                    <a:pt x="61" y="1261"/>
                  </a:cubicBezTo>
                  <a:cubicBezTo>
                    <a:pt x="312" y="1281"/>
                    <a:pt x="594" y="1297"/>
                    <a:pt x="860" y="1297"/>
                  </a:cubicBezTo>
                  <a:cubicBezTo>
                    <a:pt x="1047" y="1297"/>
                    <a:pt x="1227" y="1289"/>
                    <a:pt x="1381" y="1269"/>
                  </a:cubicBezTo>
                  <a:cubicBezTo>
                    <a:pt x="1487" y="1255"/>
                    <a:pt x="1581" y="1236"/>
                    <a:pt x="1664" y="1215"/>
                  </a:cubicBezTo>
                  <a:cubicBezTo>
                    <a:pt x="1575" y="832"/>
                    <a:pt x="1595" y="419"/>
                    <a:pt x="16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31"/>
            <p:cNvSpPr/>
            <p:nvPr/>
          </p:nvSpPr>
          <p:spPr>
            <a:xfrm>
              <a:off x="2156775" y="3013600"/>
              <a:ext cx="16875" cy="36225"/>
            </a:xfrm>
            <a:custGeom>
              <a:avLst/>
              <a:gdLst/>
              <a:ahLst/>
              <a:cxnLst/>
              <a:rect l="l" t="t" r="r" b="b"/>
              <a:pathLst>
                <a:path w="675" h="1449" extrusionOk="0">
                  <a:moveTo>
                    <a:pt x="545" y="0"/>
                  </a:moveTo>
                  <a:cubicBezTo>
                    <a:pt x="545" y="0"/>
                    <a:pt x="355" y="108"/>
                    <a:pt x="31" y="236"/>
                  </a:cubicBezTo>
                  <a:cubicBezTo>
                    <a:pt x="20" y="653"/>
                    <a:pt x="0" y="1066"/>
                    <a:pt x="89" y="1449"/>
                  </a:cubicBezTo>
                  <a:cubicBezTo>
                    <a:pt x="584" y="1321"/>
                    <a:pt x="674" y="1090"/>
                    <a:pt x="674" y="1090"/>
                  </a:cubicBezTo>
                  <a:lnTo>
                    <a:pt x="54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31"/>
            <p:cNvSpPr/>
            <p:nvPr/>
          </p:nvSpPr>
          <p:spPr>
            <a:xfrm>
              <a:off x="2144675" y="3049950"/>
              <a:ext cx="15700" cy="29675"/>
            </a:xfrm>
            <a:custGeom>
              <a:avLst/>
              <a:gdLst/>
              <a:ahLst/>
              <a:cxnLst/>
              <a:rect l="l" t="t" r="r" b="b"/>
              <a:pathLst>
                <a:path w="628" h="1187" extrusionOk="0">
                  <a:moveTo>
                    <a:pt x="93" y="1"/>
                  </a:moveTo>
                  <a:cubicBezTo>
                    <a:pt x="93" y="1"/>
                    <a:pt x="49" y="544"/>
                    <a:pt x="0" y="1186"/>
                  </a:cubicBezTo>
                  <a:cubicBezTo>
                    <a:pt x="211" y="1141"/>
                    <a:pt x="421" y="1109"/>
                    <a:pt x="628" y="1069"/>
                  </a:cubicBezTo>
                  <a:lnTo>
                    <a:pt x="55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31"/>
            <p:cNvSpPr/>
            <p:nvPr/>
          </p:nvSpPr>
          <p:spPr>
            <a:xfrm>
              <a:off x="2141550" y="3103200"/>
              <a:ext cx="21825" cy="17200"/>
            </a:xfrm>
            <a:custGeom>
              <a:avLst/>
              <a:gdLst/>
              <a:ahLst/>
              <a:cxnLst/>
              <a:rect l="l" t="t" r="r" b="b"/>
              <a:pathLst>
                <a:path w="873" h="688" extrusionOk="0">
                  <a:moveTo>
                    <a:pt x="830" y="0"/>
                  </a:moveTo>
                  <a:cubicBezTo>
                    <a:pt x="577" y="63"/>
                    <a:pt x="312" y="92"/>
                    <a:pt x="44" y="101"/>
                  </a:cubicBezTo>
                  <a:cubicBezTo>
                    <a:pt x="28" y="319"/>
                    <a:pt x="13" y="521"/>
                    <a:pt x="0" y="687"/>
                  </a:cubicBezTo>
                  <a:cubicBezTo>
                    <a:pt x="295" y="668"/>
                    <a:pt x="588" y="655"/>
                    <a:pt x="873" y="607"/>
                  </a:cubicBezTo>
                  <a:lnTo>
                    <a:pt x="83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31"/>
            <p:cNvSpPr/>
            <p:nvPr/>
          </p:nvSpPr>
          <p:spPr>
            <a:xfrm>
              <a:off x="2140750" y="3118375"/>
              <a:ext cx="23600" cy="13300"/>
            </a:xfrm>
            <a:custGeom>
              <a:avLst/>
              <a:gdLst/>
              <a:ahLst/>
              <a:cxnLst/>
              <a:rect l="l" t="t" r="r" b="b"/>
              <a:pathLst>
                <a:path w="944" h="532" extrusionOk="0">
                  <a:moveTo>
                    <a:pt x="905" y="0"/>
                  </a:moveTo>
                  <a:cubicBezTo>
                    <a:pt x="620" y="48"/>
                    <a:pt x="327" y="61"/>
                    <a:pt x="32" y="80"/>
                  </a:cubicBezTo>
                  <a:cubicBezTo>
                    <a:pt x="13" y="353"/>
                    <a:pt x="1" y="532"/>
                    <a:pt x="3" y="532"/>
                  </a:cubicBezTo>
                  <a:lnTo>
                    <a:pt x="943" y="532"/>
                  </a:lnTo>
                  <a:lnTo>
                    <a:pt x="90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31"/>
            <p:cNvSpPr/>
            <p:nvPr/>
          </p:nvSpPr>
          <p:spPr>
            <a:xfrm>
              <a:off x="2142650" y="3076650"/>
              <a:ext cx="19650" cy="29075"/>
            </a:xfrm>
            <a:custGeom>
              <a:avLst/>
              <a:gdLst/>
              <a:ahLst/>
              <a:cxnLst/>
              <a:rect l="l" t="t" r="r" b="b"/>
              <a:pathLst>
                <a:path w="786" h="1163" extrusionOk="0">
                  <a:moveTo>
                    <a:pt x="709" y="1"/>
                  </a:moveTo>
                  <a:cubicBezTo>
                    <a:pt x="503" y="41"/>
                    <a:pt x="292" y="73"/>
                    <a:pt x="81" y="118"/>
                  </a:cubicBezTo>
                  <a:cubicBezTo>
                    <a:pt x="55" y="460"/>
                    <a:pt x="26" y="830"/>
                    <a:pt x="0" y="1163"/>
                  </a:cubicBezTo>
                  <a:cubicBezTo>
                    <a:pt x="268" y="1154"/>
                    <a:pt x="533" y="1125"/>
                    <a:pt x="786" y="1062"/>
                  </a:cubicBezTo>
                  <a:lnTo>
                    <a:pt x="70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31"/>
            <p:cNvSpPr/>
            <p:nvPr/>
          </p:nvSpPr>
          <p:spPr>
            <a:xfrm>
              <a:off x="2153725" y="2934100"/>
              <a:ext cx="58600" cy="59800"/>
            </a:xfrm>
            <a:custGeom>
              <a:avLst/>
              <a:gdLst/>
              <a:ahLst/>
              <a:cxnLst/>
              <a:rect l="l" t="t" r="r" b="b"/>
              <a:pathLst>
                <a:path w="2344" h="2392" extrusionOk="0">
                  <a:moveTo>
                    <a:pt x="1355" y="0"/>
                  </a:moveTo>
                  <a:cubicBezTo>
                    <a:pt x="1270" y="0"/>
                    <a:pt x="1178" y="8"/>
                    <a:pt x="1077" y="24"/>
                  </a:cubicBezTo>
                  <a:cubicBezTo>
                    <a:pt x="65" y="190"/>
                    <a:pt x="1" y="1564"/>
                    <a:pt x="343" y="2046"/>
                  </a:cubicBezTo>
                  <a:cubicBezTo>
                    <a:pt x="509" y="2282"/>
                    <a:pt x="774" y="2392"/>
                    <a:pt x="1054" y="2392"/>
                  </a:cubicBezTo>
                  <a:cubicBezTo>
                    <a:pt x="1349" y="2392"/>
                    <a:pt x="1660" y="2271"/>
                    <a:pt x="1891" y="2046"/>
                  </a:cubicBezTo>
                  <a:cubicBezTo>
                    <a:pt x="2344" y="1609"/>
                    <a:pt x="2208" y="602"/>
                    <a:pt x="2208" y="602"/>
                  </a:cubicBezTo>
                  <a:cubicBezTo>
                    <a:pt x="2208" y="602"/>
                    <a:pt x="2110" y="0"/>
                    <a:pt x="13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31"/>
            <p:cNvSpPr/>
            <p:nvPr/>
          </p:nvSpPr>
          <p:spPr>
            <a:xfrm>
              <a:off x="2022925" y="2936450"/>
              <a:ext cx="33025" cy="51350"/>
            </a:xfrm>
            <a:custGeom>
              <a:avLst/>
              <a:gdLst/>
              <a:ahLst/>
              <a:cxnLst/>
              <a:rect l="l" t="t" r="r" b="b"/>
              <a:pathLst>
                <a:path w="1321" h="2054" extrusionOk="0">
                  <a:moveTo>
                    <a:pt x="1014" y="0"/>
                  </a:moveTo>
                  <a:cubicBezTo>
                    <a:pt x="920" y="0"/>
                    <a:pt x="801" y="30"/>
                    <a:pt x="650" y="112"/>
                  </a:cubicBezTo>
                  <a:cubicBezTo>
                    <a:pt x="122" y="398"/>
                    <a:pt x="1" y="1058"/>
                    <a:pt x="333" y="1604"/>
                  </a:cubicBezTo>
                  <a:cubicBezTo>
                    <a:pt x="574" y="2000"/>
                    <a:pt x="877" y="2054"/>
                    <a:pt x="1025" y="2054"/>
                  </a:cubicBezTo>
                  <a:cubicBezTo>
                    <a:pt x="1080" y="2054"/>
                    <a:pt x="1113" y="2046"/>
                    <a:pt x="1113" y="2046"/>
                  </a:cubicBezTo>
                  <a:cubicBezTo>
                    <a:pt x="1113" y="2046"/>
                    <a:pt x="754" y="1264"/>
                    <a:pt x="1320" y="183"/>
                  </a:cubicBezTo>
                  <a:cubicBezTo>
                    <a:pt x="1320" y="183"/>
                    <a:pt x="1248" y="0"/>
                    <a:pt x="10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31"/>
            <p:cNvSpPr/>
            <p:nvPr/>
          </p:nvSpPr>
          <p:spPr>
            <a:xfrm>
              <a:off x="2048750" y="2860325"/>
              <a:ext cx="158275" cy="80700"/>
            </a:xfrm>
            <a:custGeom>
              <a:avLst/>
              <a:gdLst/>
              <a:ahLst/>
              <a:cxnLst/>
              <a:rect l="l" t="t" r="r" b="b"/>
              <a:pathLst>
                <a:path w="6331" h="3228" extrusionOk="0">
                  <a:moveTo>
                    <a:pt x="3907" y="1"/>
                  </a:moveTo>
                  <a:cubicBezTo>
                    <a:pt x="3076" y="1"/>
                    <a:pt x="2214" y="125"/>
                    <a:pt x="1815" y="289"/>
                  </a:cubicBezTo>
                  <a:cubicBezTo>
                    <a:pt x="1009" y="622"/>
                    <a:pt x="1" y="3045"/>
                    <a:pt x="1" y="3045"/>
                  </a:cubicBezTo>
                  <a:lnTo>
                    <a:pt x="287" y="3227"/>
                  </a:lnTo>
                  <a:cubicBezTo>
                    <a:pt x="287" y="3227"/>
                    <a:pt x="1638" y="788"/>
                    <a:pt x="1933" y="546"/>
                  </a:cubicBezTo>
                  <a:cubicBezTo>
                    <a:pt x="2112" y="399"/>
                    <a:pt x="2988" y="235"/>
                    <a:pt x="3840" y="235"/>
                  </a:cubicBezTo>
                  <a:cubicBezTo>
                    <a:pt x="4387" y="235"/>
                    <a:pt x="4924" y="303"/>
                    <a:pt x="5260" y="486"/>
                  </a:cubicBezTo>
                  <a:cubicBezTo>
                    <a:pt x="6120" y="955"/>
                    <a:pt x="5656" y="3045"/>
                    <a:pt x="5656" y="3045"/>
                  </a:cubicBezTo>
                  <a:lnTo>
                    <a:pt x="6004" y="3045"/>
                  </a:lnTo>
                  <a:cubicBezTo>
                    <a:pt x="6004" y="3045"/>
                    <a:pt x="6331" y="1150"/>
                    <a:pt x="5818" y="470"/>
                  </a:cubicBezTo>
                  <a:cubicBezTo>
                    <a:pt x="5560" y="129"/>
                    <a:pt x="4750" y="1"/>
                    <a:pt x="390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31"/>
            <p:cNvSpPr/>
            <p:nvPr/>
          </p:nvSpPr>
          <p:spPr>
            <a:xfrm>
              <a:off x="2197825" y="3074025"/>
              <a:ext cx="190550" cy="62600"/>
            </a:xfrm>
            <a:custGeom>
              <a:avLst/>
              <a:gdLst/>
              <a:ahLst/>
              <a:cxnLst/>
              <a:rect l="l" t="t" r="r" b="b"/>
              <a:pathLst>
                <a:path w="7622" h="2504" extrusionOk="0">
                  <a:moveTo>
                    <a:pt x="24" y="0"/>
                  </a:moveTo>
                  <a:lnTo>
                    <a:pt x="0" y="92"/>
                  </a:lnTo>
                  <a:cubicBezTo>
                    <a:pt x="30" y="100"/>
                    <a:pt x="3005" y="867"/>
                    <a:pt x="3601" y="1305"/>
                  </a:cubicBezTo>
                  <a:cubicBezTo>
                    <a:pt x="3871" y="1504"/>
                    <a:pt x="4019" y="1679"/>
                    <a:pt x="4138" y="1820"/>
                  </a:cubicBezTo>
                  <a:cubicBezTo>
                    <a:pt x="4288" y="1997"/>
                    <a:pt x="4396" y="2126"/>
                    <a:pt x="4637" y="2169"/>
                  </a:cubicBezTo>
                  <a:lnTo>
                    <a:pt x="4724" y="2185"/>
                  </a:lnTo>
                  <a:cubicBezTo>
                    <a:pt x="5089" y="2248"/>
                    <a:pt x="5378" y="2299"/>
                    <a:pt x="5569" y="2503"/>
                  </a:cubicBezTo>
                  <a:lnTo>
                    <a:pt x="5638" y="2439"/>
                  </a:lnTo>
                  <a:cubicBezTo>
                    <a:pt x="5425" y="2211"/>
                    <a:pt x="5107" y="2155"/>
                    <a:pt x="4740" y="2091"/>
                  </a:cubicBezTo>
                  <a:lnTo>
                    <a:pt x="4653" y="2075"/>
                  </a:lnTo>
                  <a:cubicBezTo>
                    <a:pt x="4446" y="2038"/>
                    <a:pt x="4353" y="1927"/>
                    <a:pt x="4211" y="1759"/>
                  </a:cubicBezTo>
                  <a:cubicBezTo>
                    <a:pt x="4202" y="1748"/>
                    <a:pt x="4191" y="1736"/>
                    <a:pt x="4182" y="1725"/>
                  </a:cubicBezTo>
                  <a:cubicBezTo>
                    <a:pt x="4291" y="1709"/>
                    <a:pt x="4502" y="1685"/>
                    <a:pt x="4774" y="1685"/>
                  </a:cubicBezTo>
                  <a:cubicBezTo>
                    <a:pt x="4976" y="1685"/>
                    <a:pt x="5212" y="1698"/>
                    <a:pt x="5465" y="1739"/>
                  </a:cubicBezTo>
                  <a:cubicBezTo>
                    <a:pt x="6227" y="1863"/>
                    <a:pt x="7302" y="1952"/>
                    <a:pt x="7312" y="1952"/>
                  </a:cubicBezTo>
                  <a:lnTo>
                    <a:pt x="7321" y="1858"/>
                  </a:lnTo>
                  <a:cubicBezTo>
                    <a:pt x="7309" y="1857"/>
                    <a:pt x="6239" y="1768"/>
                    <a:pt x="5480" y="1645"/>
                  </a:cubicBezTo>
                  <a:cubicBezTo>
                    <a:pt x="5473" y="1644"/>
                    <a:pt x="5466" y="1643"/>
                    <a:pt x="5459" y="1642"/>
                  </a:cubicBezTo>
                  <a:cubicBezTo>
                    <a:pt x="5684" y="1545"/>
                    <a:pt x="6121" y="1370"/>
                    <a:pt x="6483" y="1304"/>
                  </a:cubicBezTo>
                  <a:cubicBezTo>
                    <a:pt x="6973" y="1216"/>
                    <a:pt x="7563" y="1214"/>
                    <a:pt x="7618" y="1214"/>
                  </a:cubicBezTo>
                  <a:cubicBezTo>
                    <a:pt x="7620" y="1214"/>
                    <a:pt x="7621" y="1214"/>
                    <a:pt x="7622" y="1214"/>
                  </a:cubicBezTo>
                  <a:lnTo>
                    <a:pt x="7622" y="1120"/>
                  </a:lnTo>
                  <a:cubicBezTo>
                    <a:pt x="7621" y="1120"/>
                    <a:pt x="7620" y="1120"/>
                    <a:pt x="7618" y="1120"/>
                  </a:cubicBezTo>
                  <a:cubicBezTo>
                    <a:pt x="7563" y="1120"/>
                    <a:pt x="6965" y="1122"/>
                    <a:pt x="6466" y="1211"/>
                  </a:cubicBezTo>
                  <a:cubicBezTo>
                    <a:pt x="5978" y="1300"/>
                    <a:pt x="5377" y="1573"/>
                    <a:pt x="5279" y="1618"/>
                  </a:cubicBezTo>
                  <a:cubicBezTo>
                    <a:pt x="5096" y="1597"/>
                    <a:pt x="4925" y="1589"/>
                    <a:pt x="4773" y="1589"/>
                  </a:cubicBezTo>
                  <a:cubicBezTo>
                    <a:pt x="4434" y="1589"/>
                    <a:pt x="4189" y="1627"/>
                    <a:pt x="4109" y="1641"/>
                  </a:cubicBezTo>
                  <a:cubicBezTo>
                    <a:pt x="4002" y="1520"/>
                    <a:pt x="3865" y="1381"/>
                    <a:pt x="3657" y="1229"/>
                  </a:cubicBezTo>
                  <a:cubicBezTo>
                    <a:pt x="3047" y="780"/>
                    <a:pt x="147" y="32"/>
                    <a:pt x="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31"/>
            <p:cNvSpPr/>
            <p:nvPr/>
          </p:nvSpPr>
          <p:spPr>
            <a:xfrm>
              <a:off x="1946125" y="3071100"/>
              <a:ext cx="125550" cy="86200"/>
            </a:xfrm>
            <a:custGeom>
              <a:avLst/>
              <a:gdLst/>
              <a:ahLst/>
              <a:cxnLst/>
              <a:rect l="l" t="t" r="r" b="b"/>
              <a:pathLst>
                <a:path w="5022" h="3448" extrusionOk="0">
                  <a:moveTo>
                    <a:pt x="4969" y="1"/>
                  </a:moveTo>
                  <a:cubicBezTo>
                    <a:pt x="4952" y="12"/>
                    <a:pt x="4023" y="630"/>
                    <a:pt x="3140" y="1175"/>
                  </a:cubicBezTo>
                  <a:cubicBezTo>
                    <a:pt x="3054" y="1140"/>
                    <a:pt x="2752" y="1025"/>
                    <a:pt x="2521" y="1011"/>
                  </a:cubicBezTo>
                  <a:lnTo>
                    <a:pt x="2515" y="1106"/>
                  </a:lnTo>
                  <a:cubicBezTo>
                    <a:pt x="2689" y="1116"/>
                    <a:pt x="2915" y="1192"/>
                    <a:pt x="3038" y="1237"/>
                  </a:cubicBezTo>
                  <a:cubicBezTo>
                    <a:pt x="2446" y="1599"/>
                    <a:pt x="1893" y="1916"/>
                    <a:pt x="1674" y="1977"/>
                  </a:cubicBezTo>
                  <a:cubicBezTo>
                    <a:pt x="1543" y="2014"/>
                    <a:pt x="1450" y="2026"/>
                    <a:pt x="1377" y="2026"/>
                  </a:cubicBezTo>
                  <a:cubicBezTo>
                    <a:pt x="1288" y="2026"/>
                    <a:pt x="1230" y="2007"/>
                    <a:pt x="1174" y="1988"/>
                  </a:cubicBezTo>
                  <a:cubicBezTo>
                    <a:pt x="1114" y="1968"/>
                    <a:pt x="1053" y="1947"/>
                    <a:pt x="964" y="1947"/>
                  </a:cubicBezTo>
                  <a:cubicBezTo>
                    <a:pt x="909" y="1947"/>
                    <a:pt x="842" y="1956"/>
                    <a:pt x="758" y="1977"/>
                  </a:cubicBezTo>
                  <a:cubicBezTo>
                    <a:pt x="302" y="2092"/>
                    <a:pt x="13" y="2543"/>
                    <a:pt x="1" y="2563"/>
                  </a:cubicBezTo>
                  <a:lnTo>
                    <a:pt x="82" y="2613"/>
                  </a:lnTo>
                  <a:cubicBezTo>
                    <a:pt x="85" y="2609"/>
                    <a:pt x="362" y="2175"/>
                    <a:pt x="781" y="2068"/>
                  </a:cubicBezTo>
                  <a:cubicBezTo>
                    <a:pt x="857" y="2049"/>
                    <a:pt x="915" y="2042"/>
                    <a:pt x="963" y="2042"/>
                  </a:cubicBezTo>
                  <a:cubicBezTo>
                    <a:pt x="1037" y="2042"/>
                    <a:pt x="1088" y="2059"/>
                    <a:pt x="1143" y="2078"/>
                  </a:cubicBezTo>
                  <a:cubicBezTo>
                    <a:pt x="1205" y="2099"/>
                    <a:pt x="1273" y="2122"/>
                    <a:pt x="1376" y="2122"/>
                  </a:cubicBezTo>
                  <a:cubicBezTo>
                    <a:pt x="1457" y="2122"/>
                    <a:pt x="1560" y="2108"/>
                    <a:pt x="1700" y="2068"/>
                  </a:cubicBezTo>
                  <a:cubicBezTo>
                    <a:pt x="1800" y="2041"/>
                    <a:pt x="1965" y="1963"/>
                    <a:pt x="2169" y="1854"/>
                  </a:cubicBezTo>
                  <a:lnTo>
                    <a:pt x="2169" y="1854"/>
                  </a:lnTo>
                  <a:cubicBezTo>
                    <a:pt x="2156" y="2013"/>
                    <a:pt x="2089" y="2371"/>
                    <a:pt x="1760" y="2545"/>
                  </a:cubicBezTo>
                  <a:cubicBezTo>
                    <a:pt x="1672" y="2592"/>
                    <a:pt x="1581" y="2639"/>
                    <a:pt x="1485" y="2687"/>
                  </a:cubicBezTo>
                  <a:cubicBezTo>
                    <a:pt x="1070" y="2896"/>
                    <a:pt x="643" y="3112"/>
                    <a:pt x="431" y="3389"/>
                  </a:cubicBezTo>
                  <a:lnTo>
                    <a:pt x="506" y="3447"/>
                  </a:lnTo>
                  <a:cubicBezTo>
                    <a:pt x="705" y="3188"/>
                    <a:pt x="1142" y="2967"/>
                    <a:pt x="1528" y="2772"/>
                  </a:cubicBezTo>
                  <a:cubicBezTo>
                    <a:pt x="1624" y="2723"/>
                    <a:pt x="1716" y="2676"/>
                    <a:pt x="1804" y="2630"/>
                  </a:cubicBezTo>
                  <a:cubicBezTo>
                    <a:pt x="2229" y="2405"/>
                    <a:pt x="2265" y="1926"/>
                    <a:pt x="2266" y="1801"/>
                  </a:cubicBezTo>
                  <a:cubicBezTo>
                    <a:pt x="3240" y="1265"/>
                    <a:pt x="4932" y="140"/>
                    <a:pt x="5022" y="80"/>
                  </a:cubicBezTo>
                  <a:lnTo>
                    <a:pt x="496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Звезда: 4 точки 1">
            <a:hlinkClick r:id="rId3" action="ppaction://hlinksldjump"/>
            <a:extLst>
              <a:ext uri="{FF2B5EF4-FFF2-40B4-BE49-F238E27FC236}">
                <a16:creationId xmlns:a16="http://schemas.microsoft.com/office/drawing/2014/main" xmlns="" id="{0DA14885-3E8E-4B00-AFED-7698265109EE}"/>
              </a:ext>
            </a:extLst>
          </p:cNvPr>
          <p:cNvSpPr/>
          <p:nvPr/>
        </p:nvSpPr>
        <p:spPr>
          <a:xfrm>
            <a:off x="8127275" y="4100974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36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5" name="Google Shape;1345;p41"/>
          <p:cNvGrpSpPr/>
          <p:nvPr/>
        </p:nvGrpSpPr>
        <p:grpSpPr>
          <a:xfrm>
            <a:off x="596578" y="1894193"/>
            <a:ext cx="2442856" cy="2988767"/>
            <a:chOff x="2933050" y="2844050"/>
            <a:chExt cx="417725" cy="511075"/>
          </a:xfrm>
        </p:grpSpPr>
        <p:sp>
          <p:nvSpPr>
            <p:cNvPr id="1346" name="Google Shape;1346;p41"/>
            <p:cNvSpPr/>
            <p:nvPr/>
          </p:nvSpPr>
          <p:spPr>
            <a:xfrm>
              <a:off x="3011875" y="2970900"/>
              <a:ext cx="215125" cy="154250"/>
            </a:xfrm>
            <a:custGeom>
              <a:avLst/>
              <a:gdLst/>
              <a:ahLst/>
              <a:cxnLst/>
              <a:rect l="l" t="t" r="r" b="b"/>
              <a:pathLst>
                <a:path w="8605" h="6170" extrusionOk="0">
                  <a:moveTo>
                    <a:pt x="4459" y="0"/>
                  </a:moveTo>
                  <a:cubicBezTo>
                    <a:pt x="1544" y="0"/>
                    <a:pt x="330" y="2867"/>
                    <a:pt x="166" y="3474"/>
                  </a:cubicBezTo>
                  <a:cubicBezTo>
                    <a:pt x="166" y="3474"/>
                    <a:pt x="0" y="4562"/>
                    <a:pt x="452" y="5017"/>
                  </a:cubicBezTo>
                  <a:cubicBezTo>
                    <a:pt x="855" y="5423"/>
                    <a:pt x="1886" y="6170"/>
                    <a:pt x="3561" y="6170"/>
                  </a:cubicBezTo>
                  <a:cubicBezTo>
                    <a:pt x="3760" y="6170"/>
                    <a:pt x="3967" y="6159"/>
                    <a:pt x="4184" y="6137"/>
                  </a:cubicBezTo>
                  <a:cubicBezTo>
                    <a:pt x="6228" y="5924"/>
                    <a:pt x="8605" y="4355"/>
                    <a:pt x="8462" y="3166"/>
                  </a:cubicBezTo>
                  <a:cubicBezTo>
                    <a:pt x="8319" y="1978"/>
                    <a:pt x="7678" y="123"/>
                    <a:pt x="4635" y="4"/>
                  </a:cubicBezTo>
                  <a:cubicBezTo>
                    <a:pt x="4576" y="2"/>
                    <a:pt x="4517" y="0"/>
                    <a:pt x="44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41"/>
            <p:cNvSpPr/>
            <p:nvPr/>
          </p:nvSpPr>
          <p:spPr>
            <a:xfrm>
              <a:off x="2933050" y="3081700"/>
              <a:ext cx="417725" cy="273425"/>
            </a:xfrm>
            <a:custGeom>
              <a:avLst/>
              <a:gdLst/>
              <a:ahLst/>
              <a:cxnLst/>
              <a:rect l="l" t="t" r="r" b="b"/>
              <a:pathLst>
                <a:path w="16709" h="10937" extrusionOk="0">
                  <a:moveTo>
                    <a:pt x="10580" y="0"/>
                  </a:moveTo>
                  <a:lnTo>
                    <a:pt x="5226" y="1271"/>
                  </a:lnTo>
                  <a:cubicBezTo>
                    <a:pt x="5226" y="1271"/>
                    <a:pt x="1069" y="5221"/>
                    <a:pt x="535" y="6833"/>
                  </a:cubicBezTo>
                  <a:cubicBezTo>
                    <a:pt x="0" y="8447"/>
                    <a:pt x="645" y="9865"/>
                    <a:pt x="1581" y="10252"/>
                  </a:cubicBezTo>
                  <a:cubicBezTo>
                    <a:pt x="2280" y="10542"/>
                    <a:pt x="8209" y="10937"/>
                    <a:pt x="11763" y="10937"/>
                  </a:cubicBezTo>
                  <a:cubicBezTo>
                    <a:pt x="12962" y="10937"/>
                    <a:pt x="13891" y="10892"/>
                    <a:pt x="14257" y="10783"/>
                  </a:cubicBezTo>
                  <a:cubicBezTo>
                    <a:pt x="15708" y="10350"/>
                    <a:pt x="16708" y="8381"/>
                    <a:pt x="16418" y="7188"/>
                  </a:cubicBezTo>
                  <a:cubicBezTo>
                    <a:pt x="16128" y="5995"/>
                    <a:pt x="13676" y="2804"/>
                    <a:pt x="12580" y="1738"/>
                  </a:cubicBezTo>
                  <a:cubicBezTo>
                    <a:pt x="11484" y="673"/>
                    <a:pt x="10580" y="0"/>
                    <a:pt x="105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41"/>
            <p:cNvSpPr/>
            <p:nvPr/>
          </p:nvSpPr>
          <p:spPr>
            <a:xfrm>
              <a:off x="3077100" y="2844050"/>
              <a:ext cx="74800" cy="130500"/>
            </a:xfrm>
            <a:custGeom>
              <a:avLst/>
              <a:gdLst/>
              <a:ahLst/>
              <a:cxnLst/>
              <a:rect l="l" t="t" r="r" b="b"/>
              <a:pathLst>
                <a:path w="2992" h="5220" extrusionOk="0">
                  <a:moveTo>
                    <a:pt x="1788" y="1"/>
                  </a:moveTo>
                  <a:cubicBezTo>
                    <a:pt x="1788" y="1"/>
                    <a:pt x="1070" y="99"/>
                    <a:pt x="979" y="99"/>
                  </a:cubicBezTo>
                  <a:cubicBezTo>
                    <a:pt x="975" y="99"/>
                    <a:pt x="972" y="99"/>
                    <a:pt x="971" y="99"/>
                  </a:cubicBezTo>
                  <a:cubicBezTo>
                    <a:pt x="971" y="99"/>
                    <a:pt x="971" y="99"/>
                    <a:pt x="971" y="99"/>
                  </a:cubicBezTo>
                  <a:lnTo>
                    <a:pt x="971" y="99"/>
                  </a:lnTo>
                  <a:cubicBezTo>
                    <a:pt x="936" y="99"/>
                    <a:pt x="1528" y="5013"/>
                    <a:pt x="1528" y="5013"/>
                  </a:cubicBezTo>
                  <a:cubicBezTo>
                    <a:pt x="1528" y="5013"/>
                    <a:pt x="782" y="4824"/>
                    <a:pt x="674" y="4771"/>
                  </a:cubicBezTo>
                  <a:cubicBezTo>
                    <a:pt x="566" y="4717"/>
                    <a:pt x="261" y="3810"/>
                    <a:pt x="261" y="3810"/>
                  </a:cubicBezTo>
                  <a:lnTo>
                    <a:pt x="0" y="3971"/>
                  </a:lnTo>
                  <a:lnTo>
                    <a:pt x="315" y="4959"/>
                  </a:lnTo>
                  <a:lnTo>
                    <a:pt x="1240" y="5219"/>
                  </a:lnTo>
                  <a:lnTo>
                    <a:pt x="2030" y="5148"/>
                  </a:lnTo>
                  <a:cubicBezTo>
                    <a:pt x="2030" y="5148"/>
                    <a:pt x="2767" y="4797"/>
                    <a:pt x="2857" y="4707"/>
                  </a:cubicBezTo>
                  <a:cubicBezTo>
                    <a:pt x="2946" y="4617"/>
                    <a:pt x="2992" y="3998"/>
                    <a:pt x="2992" y="3998"/>
                  </a:cubicBezTo>
                  <a:lnTo>
                    <a:pt x="2749" y="3899"/>
                  </a:lnTo>
                  <a:cubicBezTo>
                    <a:pt x="2749" y="3899"/>
                    <a:pt x="2668" y="4555"/>
                    <a:pt x="2668" y="4591"/>
                  </a:cubicBezTo>
                  <a:cubicBezTo>
                    <a:pt x="2668" y="4627"/>
                    <a:pt x="1842" y="4933"/>
                    <a:pt x="1842" y="4933"/>
                  </a:cubicBezTo>
                  <a:lnTo>
                    <a:pt x="178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41"/>
            <p:cNvSpPr/>
            <p:nvPr/>
          </p:nvSpPr>
          <p:spPr>
            <a:xfrm>
              <a:off x="3107050" y="3015925"/>
              <a:ext cx="33350" cy="31575"/>
            </a:xfrm>
            <a:custGeom>
              <a:avLst/>
              <a:gdLst/>
              <a:ahLst/>
              <a:cxnLst/>
              <a:rect l="l" t="t" r="r" b="b"/>
              <a:pathLst>
                <a:path w="1334" h="1263" extrusionOk="0">
                  <a:moveTo>
                    <a:pt x="348" y="0"/>
                  </a:moveTo>
                  <a:cubicBezTo>
                    <a:pt x="245" y="0"/>
                    <a:pt x="123" y="75"/>
                    <a:pt x="0" y="183"/>
                  </a:cubicBezTo>
                  <a:cubicBezTo>
                    <a:pt x="534" y="291"/>
                    <a:pt x="962" y="746"/>
                    <a:pt x="1177" y="1263"/>
                  </a:cubicBezTo>
                  <a:cubicBezTo>
                    <a:pt x="1279" y="1157"/>
                    <a:pt x="1333" y="1040"/>
                    <a:pt x="1307" y="914"/>
                  </a:cubicBezTo>
                  <a:cubicBezTo>
                    <a:pt x="1299" y="870"/>
                    <a:pt x="693" y="0"/>
                    <a:pt x="3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41"/>
            <p:cNvSpPr/>
            <p:nvPr/>
          </p:nvSpPr>
          <p:spPr>
            <a:xfrm>
              <a:off x="3105450" y="3020300"/>
              <a:ext cx="32325" cy="28900"/>
            </a:xfrm>
            <a:custGeom>
              <a:avLst/>
              <a:gdLst/>
              <a:ahLst/>
              <a:cxnLst/>
              <a:rect l="l" t="t" r="r" b="b"/>
              <a:pathLst>
                <a:path w="1293" h="1156" extrusionOk="0">
                  <a:moveTo>
                    <a:pt x="114" y="1"/>
                  </a:moveTo>
                  <a:cubicBezTo>
                    <a:pt x="76" y="34"/>
                    <a:pt x="38" y="71"/>
                    <a:pt x="1" y="110"/>
                  </a:cubicBezTo>
                  <a:cubicBezTo>
                    <a:pt x="532" y="188"/>
                    <a:pt x="1074" y="597"/>
                    <a:pt x="1211" y="1155"/>
                  </a:cubicBezTo>
                  <a:cubicBezTo>
                    <a:pt x="1240" y="1131"/>
                    <a:pt x="1268" y="1106"/>
                    <a:pt x="1292" y="1081"/>
                  </a:cubicBezTo>
                  <a:cubicBezTo>
                    <a:pt x="1076" y="565"/>
                    <a:pt x="648" y="109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1" name="Google Shape;1351;p41"/>
            <p:cNvSpPr/>
            <p:nvPr/>
          </p:nvSpPr>
          <p:spPr>
            <a:xfrm>
              <a:off x="3087300" y="3045750"/>
              <a:ext cx="26325" cy="14725"/>
            </a:xfrm>
            <a:custGeom>
              <a:avLst/>
              <a:gdLst/>
              <a:ahLst/>
              <a:cxnLst/>
              <a:rect l="l" t="t" r="r" b="b"/>
              <a:pathLst>
                <a:path w="1053" h="589" extrusionOk="0">
                  <a:moveTo>
                    <a:pt x="115" y="1"/>
                  </a:moveTo>
                  <a:cubicBezTo>
                    <a:pt x="92" y="1"/>
                    <a:pt x="69" y="1"/>
                    <a:pt x="46" y="3"/>
                  </a:cubicBezTo>
                  <a:cubicBezTo>
                    <a:pt x="31" y="29"/>
                    <a:pt x="15" y="55"/>
                    <a:pt x="1" y="82"/>
                  </a:cubicBezTo>
                  <a:cubicBezTo>
                    <a:pt x="18" y="81"/>
                    <a:pt x="35" y="80"/>
                    <a:pt x="52" y="80"/>
                  </a:cubicBezTo>
                  <a:cubicBezTo>
                    <a:pt x="389" y="80"/>
                    <a:pt x="736" y="273"/>
                    <a:pt x="911" y="589"/>
                  </a:cubicBezTo>
                  <a:cubicBezTo>
                    <a:pt x="957" y="576"/>
                    <a:pt x="1004" y="564"/>
                    <a:pt x="1052" y="550"/>
                  </a:cubicBezTo>
                  <a:cubicBezTo>
                    <a:pt x="883" y="221"/>
                    <a:pt x="484" y="1"/>
                    <a:pt x="1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2" name="Google Shape;1352;p41"/>
            <p:cNvSpPr/>
            <p:nvPr/>
          </p:nvSpPr>
          <p:spPr>
            <a:xfrm>
              <a:off x="3082247" y="3048036"/>
              <a:ext cx="28650" cy="14675"/>
            </a:xfrm>
            <a:custGeom>
              <a:avLst/>
              <a:gdLst/>
              <a:ahLst/>
              <a:cxnLst/>
              <a:rect l="l" t="t" r="r" b="b"/>
              <a:pathLst>
                <a:path w="1146" h="587" extrusionOk="0">
                  <a:moveTo>
                    <a:pt x="284" y="1"/>
                  </a:moveTo>
                  <a:cubicBezTo>
                    <a:pt x="268" y="1"/>
                    <a:pt x="252" y="1"/>
                    <a:pt x="236" y="2"/>
                  </a:cubicBezTo>
                  <a:cubicBezTo>
                    <a:pt x="117" y="209"/>
                    <a:pt x="0" y="430"/>
                    <a:pt x="0" y="430"/>
                  </a:cubicBezTo>
                  <a:cubicBezTo>
                    <a:pt x="0" y="430"/>
                    <a:pt x="265" y="586"/>
                    <a:pt x="644" y="586"/>
                  </a:cubicBezTo>
                  <a:cubicBezTo>
                    <a:pt x="687" y="586"/>
                    <a:pt x="733" y="584"/>
                    <a:pt x="779" y="579"/>
                  </a:cubicBezTo>
                  <a:cubicBezTo>
                    <a:pt x="873" y="570"/>
                    <a:pt x="1002" y="547"/>
                    <a:pt x="1146" y="510"/>
                  </a:cubicBezTo>
                  <a:cubicBezTo>
                    <a:pt x="971" y="193"/>
                    <a:pt x="623" y="1"/>
                    <a:pt x="2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41"/>
            <p:cNvSpPr/>
            <p:nvPr/>
          </p:nvSpPr>
          <p:spPr>
            <a:xfrm>
              <a:off x="3088425" y="3036700"/>
              <a:ext cx="33725" cy="22800"/>
            </a:xfrm>
            <a:custGeom>
              <a:avLst/>
              <a:gdLst/>
              <a:ahLst/>
              <a:cxnLst/>
              <a:rect l="l" t="t" r="r" b="b"/>
              <a:pathLst>
                <a:path w="1349" h="912" extrusionOk="0">
                  <a:moveTo>
                    <a:pt x="266" y="0"/>
                  </a:moveTo>
                  <a:cubicBezTo>
                    <a:pt x="257" y="0"/>
                    <a:pt x="249" y="1"/>
                    <a:pt x="240" y="1"/>
                  </a:cubicBezTo>
                  <a:cubicBezTo>
                    <a:pt x="190" y="71"/>
                    <a:pt x="149" y="130"/>
                    <a:pt x="125" y="167"/>
                  </a:cubicBezTo>
                  <a:cubicBezTo>
                    <a:pt x="90" y="217"/>
                    <a:pt x="46" y="287"/>
                    <a:pt x="1" y="365"/>
                  </a:cubicBezTo>
                  <a:cubicBezTo>
                    <a:pt x="24" y="363"/>
                    <a:pt x="47" y="363"/>
                    <a:pt x="70" y="363"/>
                  </a:cubicBezTo>
                  <a:cubicBezTo>
                    <a:pt x="439" y="363"/>
                    <a:pt x="838" y="583"/>
                    <a:pt x="1007" y="912"/>
                  </a:cubicBezTo>
                  <a:cubicBezTo>
                    <a:pt x="1119" y="879"/>
                    <a:pt x="1234" y="840"/>
                    <a:pt x="1348" y="795"/>
                  </a:cubicBezTo>
                  <a:cubicBezTo>
                    <a:pt x="1217" y="336"/>
                    <a:pt x="775" y="0"/>
                    <a:pt x="26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4" name="Google Shape;1354;p41"/>
            <p:cNvSpPr/>
            <p:nvPr/>
          </p:nvSpPr>
          <p:spPr>
            <a:xfrm>
              <a:off x="3094425" y="3033900"/>
              <a:ext cx="32750" cy="22700"/>
            </a:xfrm>
            <a:custGeom>
              <a:avLst/>
              <a:gdLst/>
              <a:ahLst/>
              <a:cxnLst/>
              <a:rect l="l" t="t" r="r" b="b"/>
              <a:pathLst>
                <a:path w="1310" h="908" extrusionOk="0">
                  <a:moveTo>
                    <a:pt x="149" y="0"/>
                  </a:moveTo>
                  <a:cubicBezTo>
                    <a:pt x="126" y="0"/>
                    <a:pt x="102" y="2"/>
                    <a:pt x="78" y="4"/>
                  </a:cubicBezTo>
                  <a:cubicBezTo>
                    <a:pt x="50" y="43"/>
                    <a:pt x="24" y="79"/>
                    <a:pt x="0" y="113"/>
                  </a:cubicBezTo>
                  <a:cubicBezTo>
                    <a:pt x="8" y="113"/>
                    <a:pt x="16" y="112"/>
                    <a:pt x="23" y="112"/>
                  </a:cubicBezTo>
                  <a:cubicBezTo>
                    <a:pt x="534" y="112"/>
                    <a:pt x="977" y="447"/>
                    <a:pt x="1108" y="907"/>
                  </a:cubicBezTo>
                  <a:cubicBezTo>
                    <a:pt x="1177" y="880"/>
                    <a:pt x="1244" y="852"/>
                    <a:pt x="1310" y="820"/>
                  </a:cubicBezTo>
                  <a:cubicBezTo>
                    <a:pt x="1214" y="626"/>
                    <a:pt x="1070" y="456"/>
                    <a:pt x="925" y="310"/>
                  </a:cubicBezTo>
                  <a:cubicBezTo>
                    <a:pt x="726" y="179"/>
                    <a:pt x="436" y="0"/>
                    <a:pt x="14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5" name="Google Shape;1355;p41"/>
            <p:cNvSpPr/>
            <p:nvPr/>
          </p:nvSpPr>
          <p:spPr>
            <a:xfrm>
              <a:off x="3096375" y="3023050"/>
              <a:ext cx="39350" cy="31375"/>
            </a:xfrm>
            <a:custGeom>
              <a:avLst/>
              <a:gdLst/>
              <a:ahLst/>
              <a:cxnLst/>
              <a:rect l="l" t="t" r="r" b="b"/>
              <a:pathLst>
                <a:path w="1574" h="1255" extrusionOk="0">
                  <a:moveTo>
                    <a:pt x="364" y="0"/>
                  </a:moveTo>
                  <a:cubicBezTo>
                    <a:pt x="231" y="137"/>
                    <a:pt x="103" y="299"/>
                    <a:pt x="0" y="438"/>
                  </a:cubicBezTo>
                  <a:cubicBezTo>
                    <a:pt x="24" y="436"/>
                    <a:pt x="48" y="434"/>
                    <a:pt x="71" y="434"/>
                  </a:cubicBezTo>
                  <a:cubicBezTo>
                    <a:pt x="358" y="434"/>
                    <a:pt x="648" y="613"/>
                    <a:pt x="847" y="744"/>
                  </a:cubicBezTo>
                  <a:cubicBezTo>
                    <a:pt x="992" y="890"/>
                    <a:pt x="1136" y="1060"/>
                    <a:pt x="1232" y="1254"/>
                  </a:cubicBezTo>
                  <a:cubicBezTo>
                    <a:pt x="1361" y="1192"/>
                    <a:pt x="1479" y="1122"/>
                    <a:pt x="1574" y="1045"/>
                  </a:cubicBezTo>
                  <a:cubicBezTo>
                    <a:pt x="1437" y="487"/>
                    <a:pt x="895" y="79"/>
                    <a:pt x="3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6" name="Google Shape;1356;p41"/>
            <p:cNvSpPr/>
            <p:nvPr/>
          </p:nvSpPr>
          <p:spPr>
            <a:xfrm>
              <a:off x="3085775" y="3013725"/>
              <a:ext cx="14950" cy="11750"/>
            </a:xfrm>
            <a:custGeom>
              <a:avLst/>
              <a:gdLst/>
              <a:ahLst/>
              <a:cxnLst/>
              <a:rect l="l" t="t" r="r" b="b"/>
              <a:pathLst>
                <a:path w="598" h="470" extrusionOk="0">
                  <a:moveTo>
                    <a:pt x="304" y="1"/>
                  </a:moveTo>
                  <a:cubicBezTo>
                    <a:pt x="291" y="1"/>
                    <a:pt x="278" y="2"/>
                    <a:pt x="265" y="5"/>
                  </a:cubicBezTo>
                  <a:cubicBezTo>
                    <a:pt x="80" y="40"/>
                    <a:pt x="0" y="358"/>
                    <a:pt x="206" y="448"/>
                  </a:cubicBezTo>
                  <a:cubicBezTo>
                    <a:pt x="240" y="463"/>
                    <a:pt x="274" y="469"/>
                    <a:pt x="307" y="469"/>
                  </a:cubicBezTo>
                  <a:cubicBezTo>
                    <a:pt x="469" y="469"/>
                    <a:pt x="597" y="305"/>
                    <a:pt x="582" y="197"/>
                  </a:cubicBezTo>
                  <a:cubicBezTo>
                    <a:pt x="582" y="197"/>
                    <a:pt x="467" y="1"/>
                    <a:pt x="3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7" name="Google Shape;1357;p41"/>
            <p:cNvSpPr/>
            <p:nvPr/>
          </p:nvSpPr>
          <p:spPr>
            <a:xfrm>
              <a:off x="3120800" y="3005575"/>
              <a:ext cx="16325" cy="12975"/>
            </a:xfrm>
            <a:custGeom>
              <a:avLst/>
              <a:gdLst/>
              <a:ahLst/>
              <a:cxnLst/>
              <a:rect l="l" t="t" r="r" b="b"/>
              <a:pathLst>
                <a:path w="653" h="519" extrusionOk="0">
                  <a:moveTo>
                    <a:pt x="291" y="1"/>
                  </a:moveTo>
                  <a:cubicBezTo>
                    <a:pt x="271" y="1"/>
                    <a:pt x="251" y="3"/>
                    <a:pt x="229" y="8"/>
                  </a:cubicBezTo>
                  <a:cubicBezTo>
                    <a:pt x="1" y="61"/>
                    <a:pt x="112" y="478"/>
                    <a:pt x="265" y="514"/>
                  </a:cubicBezTo>
                  <a:cubicBezTo>
                    <a:pt x="280" y="517"/>
                    <a:pt x="295" y="519"/>
                    <a:pt x="312" y="519"/>
                  </a:cubicBezTo>
                  <a:cubicBezTo>
                    <a:pt x="462" y="519"/>
                    <a:pt x="652" y="376"/>
                    <a:pt x="591" y="214"/>
                  </a:cubicBezTo>
                  <a:cubicBezTo>
                    <a:pt x="591" y="214"/>
                    <a:pt x="482" y="1"/>
                    <a:pt x="29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8" name="Google Shape;1358;p41"/>
            <p:cNvSpPr/>
            <p:nvPr/>
          </p:nvSpPr>
          <p:spPr>
            <a:xfrm>
              <a:off x="3049775" y="3034175"/>
              <a:ext cx="125075" cy="63950"/>
            </a:xfrm>
            <a:custGeom>
              <a:avLst/>
              <a:gdLst/>
              <a:ahLst/>
              <a:cxnLst/>
              <a:rect l="l" t="t" r="r" b="b"/>
              <a:pathLst>
                <a:path w="5003" h="2558" extrusionOk="0">
                  <a:moveTo>
                    <a:pt x="4530" y="1"/>
                  </a:moveTo>
                  <a:cubicBezTo>
                    <a:pt x="4443" y="1"/>
                    <a:pt x="4380" y="4"/>
                    <a:pt x="4380" y="4"/>
                  </a:cubicBezTo>
                  <a:lnTo>
                    <a:pt x="4380" y="145"/>
                  </a:lnTo>
                  <a:lnTo>
                    <a:pt x="4583" y="128"/>
                  </a:lnTo>
                  <a:cubicBezTo>
                    <a:pt x="4583" y="128"/>
                    <a:pt x="4839" y="806"/>
                    <a:pt x="4683" y="1128"/>
                  </a:cubicBezTo>
                  <a:cubicBezTo>
                    <a:pt x="4528" y="1451"/>
                    <a:pt x="4217" y="1926"/>
                    <a:pt x="4007" y="2004"/>
                  </a:cubicBezTo>
                  <a:cubicBezTo>
                    <a:pt x="3828" y="2070"/>
                    <a:pt x="2672" y="2439"/>
                    <a:pt x="1956" y="2439"/>
                  </a:cubicBezTo>
                  <a:cubicBezTo>
                    <a:pt x="1830" y="2439"/>
                    <a:pt x="1718" y="2428"/>
                    <a:pt x="1627" y="2401"/>
                  </a:cubicBezTo>
                  <a:cubicBezTo>
                    <a:pt x="1020" y="2222"/>
                    <a:pt x="584" y="1957"/>
                    <a:pt x="514" y="1662"/>
                  </a:cubicBezTo>
                  <a:cubicBezTo>
                    <a:pt x="443" y="1366"/>
                    <a:pt x="335" y="696"/>
                    <a:pt x="335" y="696"/>
                  </a:cubicBezTo>
                  <a:lnTo>
                    <a:pt x="335" y="696"/>
                  </a:lnTo>
                  <a:lnTo>
                    <a:pt x="560" y="720"/>
                  </a:lnTo>
                  <a:lnTo>
                    <a:pt x="708" y="619"/>
                  </a:lnTo>
                  <a:cubicBezTo>
                    <a:pt x="708" y="619"/>
                    <a:pt x="482" y="517"/>
                    <a:pt x="303" y="510"/>
                  </a:cubicBezTo>
                  <a:cubicBezTo>
                    <a:pt x="297" y="510"/>
                    <a:pt x="291" y="510"/>
                    <a:pt x="285" y="510"/>
                  </a:cubicBezTo>
                  <a:cubicBezTo>
                    <a:pt x="117" y="510"/>
                    <a:pt x="0" y="619"/>
                    <a:pt x="0" y="619"/>
                  </a:cubicBezTo>
                  <a:lnTo>
                    <a:pt x="0" y="774"/>
                  </a:lnTo>
                  <a:lnTo>
                    <a:pt x="195" y="673"/>
                  </a:lnTo>
                  <a:cubicBezTo>
                    <a:pt x="195" y="673"/>
                    <a:pt x="311" y="1623"/>
                    <a:pt x="475" y="1848"/>
                  </a:cubicBezTo>
                  <a:cubicBezTo>
                    <a:pt x="638" y="2073"/>
                    <a:pt x="1089" y="2533"/>
                    <a:pt x="1860" y="2556"/>
                  </a:cubicBezTo>
                  <a:cubicBezTo>
                    <a:pt x="1881" y="2557"/>
                    <a:pt x="1903" y="2557"/>
                    <a:pt x="1925" y="2557"/>
                  </a:cubicBezTo>
                  <a:cubicBezTo>
                    <a:pt x="2708" y="2557"/>
                    <a:pt x="4084" y="2177"/>
                    <a:pt x="4318" y="1957"/>
                  </a:cubicBezTo>
                  <a:cubicBezTo>
                    <a:pt x="4560" y="1731"/>
                    <a:pt x="4863" y="1350"/>
                    <a:pt x="4878" y="1070"/>
                  </a:cubicBezTo>
                  <a:cubicBezTo>
                    <a:pt x="4894" y="790"/>
                    <a:pt x="4761" y="144"/>
                    <a:pt x="4761" y="144"/>
                  </a:cubicBezTo>
                  <a:lnTo>
                    <a:pt x="4761" y="144"/>
                  </a:lnTo>
                  <a:lnTo>
                    <a:pt x="5003" y="196"/>
                  </a:lnTo>
                  <a:lnTo>
                    <a:pt x="5003" y="106"/>
                  </a:lnTo>
                  <a:cubicBezTo>
                    <a:pt x="5003" y="106"/>
                    <a:pt x="4832" y="12"/>
                    <a:pt x="4676" y="4"/>
                  </a:cubicBezTo>
                  <a:cubicBezTo>
                    <a:pt x="4624" y="2"/>
                    <a:pt x="4574" y="1"/>
                    <a:pt x="453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9" name="Google Shape;1359;p41"/>
            <p:cNvSpPr/>
            <p:nvPr/>
          </p:nvSpPr>
          <p:spPr>
            <a:xfrm>
              <a:off x="3044650" y="3040975"/>
              <a:ext cx="23525" cy="7850"/>
            </a:xfrm>
            <a:custGeom>
              <a:avLst/>
              <a:gdLst/>
              <a:ahLst/>
              <a:cxnLst/>
              <a:rect l="l" t="t" r="r" b="b"/>
              <a:pathLst>
                <a:path w="941" h="314" extrusionOk="0">
                  <a:moveTo>
                    <a:pt x="388" y="1"/>
                  </a:moveTo>
                  <a:cubicBezTo>
                    <a:pt x="116" y="1"/>
                    <a:pt x="0" y="42"/>
                    <a:pt x="0" y="42"/>
                  </a:cubicBezTo>
                  <a:lnTo>
                    <a:pt x="0" y="157"/>
                  </a:lnTo>
                  <a:cubicBezTo>
                    <a:pt x="0" y="157"/>
                    <a:pt x="250" y="103"/>
                    <a:pt x="422" y="103"/>
                  </a:cubicBezTo>
                  <a:cubicBezTo>
                    <a:pt x="452" y="103"/>
                    <a:pt x="480" y="105"/>
                    <a:pt x="504" y="109"/>
                  </a:cubicBezTo>
                  <a:cubicBezTo>
                    <a:pt x="661" y="137"/>
                    <a:pt x="940" y="314"/>
                    <a:pt x="940" y="314"/>
                  </a:cubicBezTo>
                  <a:cubicBezTo>
                    <a:pt x="940" y="314"/>
                    <a:pt x="661" y="1"/>
                    <a:pt x="3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0" name="Google Shape;1360;p41"/>
            <p:cNvSpPr/>
            <p:nvPr/>
          </p:nvSpPr>
          <p:spPr>
            <a:xfrm>
              <a:off x="3156850" y="3025825"/>
              <a:ext cx="18900" cy="6400"/>
            </a:xfrm>
            <a:custGeom>
              <a:avLst/>
              <a:gdLst/>
              <a:ahLst/>
              <a:cxnLst/>
              <a:rect l="l" t="t" r="r" b="b"/>
              <a:pathLst>
                <a:path w="756" h="256" extrusionOk="0">
                  <a:moveTo>
                    <a:pt x="339" y="1"/>
                  </a:moveTo>
                  <a:cubicBezTo>
                    <a:pt x="323" y="1"/>
                    <a:pt x="309" y="2"/>
                    <a:pt x="298" y="6"/>
                  </a:cubicBezTo>
                  <a:cubicBezTo>
                    <a:pt x="190" y="39"/>
                    <a:pt x="90" y="118"/>
                    <a:pt x="76" y="118"/>
                  </a:cubicBezTo>
                  <a:cubicBezTo>
                    <a:pt x="62" y="118"/>
                    <a:pt x="0" y="256"/>
                    <a:pt x="0" y="256"/>
                  </a:cubicBezTo>
                  <a:cubicBezTo>
                    <a:pt x="0" y="256"/>
                    <a:pt x="194" y="117"/>
                    <a:pt x="335" y="117"/>
                  </a:cubicBezTo>
                  <a:cubicBezTo>
                    <a:pt x="341" y="117"/>
                    <a:pt x="348" y="118"/>
                    <a:pt x="354" y="118"/>
                  </a:cubicBezTo>
                  <a:cubicBezTo>
                    <a:pt x="496" y="133"/>
                    <a:pt x="699" y="250"/>
                    <a:pt x="699" y="250"/>
                  </a:cubicBezTo>
                  <a:lnTo>
                    <a:pt x="756" y="118"/>
                  </a:lnTo>
                  <a:cubicBezTo>
                    <a:pt x="756" y="118"/>
                    <a:pt x="475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1" name="Google Shape;1361;p41"/>
            <p:cNvSpPr/>
            <p:nvPr/>
          </p:nvSpPr>
          <p:spPr>
            <a:xfrm>
              <a:off x="3028425" y="3106525"/>
              <a:ext cx="20325" cy="32200"/>
            </a:xfrm>
            <a:custGeom>
              <a:avLst/>
              <a:gdLst/>
              <a:ahLst/>
              <a:cxnLst/>
              <a:rect l="l" t="t" r="r" b="b"/>
              <a:pathLst>
                <a:path w="813" h="1288" extrusionOk="0">
                  <a:moveTo>
                    <a:pt x="293" y="0"/>
                  </a:moveTo>
                  <a:cubicBezTo>
                    <a:pt x="293" y="0"/>
                    <a:pt x="0" y="705"/>
                    <a:pt x="293" y="1063"/>
                  </a:cubicBezTo>
                  <a:cubicBezTo>
                    <a:pt x="344" y="1125"/>
                    <a:pt x="446" y="1203"/>
                    <a:pt x="584" y="1287"/>
                  </a:cubicBezTo>
                  <a:cubicBezTo>
                    <a:pt x="572" y="915"/>
                    <a:pt x="651" y="533"/>
                    <a:pt x="812" y="192"/>
                  </a:cubicBezTo>
                  <a:cubicBezTo>
                    <a:pt x="490" y="83"/>
                    <a:pt x="293" y="0"/>
                    <a:pt x="2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2" name="Google Shape;1362;p41"/>
            <p:cNvSpPr/>
            <p:nvPr/>
          </p:nvSpPr>
          <p:spPr>
            <a:xfrm>
              <a:off x="3042700" y="3111300"/>
              <a:ext cx="34975" cy="41325"/>
            </a:xfrm>
            <a:custGeom>
              <a:avLst/>
              <a:gdLst/>
              <a:ahLst/>
              <a:cxnLst/>
              <a:rect l="l" t="t" r="r" b="b"/>
              <a:pathLst>
                <a:path w="1399" h="1653" extrusionOk="0">
                  <a:moveTo>
                    <a:pt x="241" y="1"/>
                  </a:moveTo>
                  <a:cubicBezTo>
                    <a:pt x="80" y="342"/>
                    <a:pt x="1" y="724"/>
                    <a:pt x="13" y="1096"/>
                  </a:cubicBezTo>
                  <a:cubicBezTo>
                    <a:pt x="301" y="1271"/>
                    <a:pt x="748" y="1477"/>
                    <a:pt x="1244" y="1653"/>
                  </a:cubicBezTo>
                  <a:cubicBezTo>
                    <a:pt x="1192" y="1205"/>
                    <a:pt x="1254" y="745"/>
                    <a:pt x="1399" y="321"/>
                  </a:cubicBezTo>
                  <a:cubicBezTo>
                    <a:pt x="942" y="222"/>
                    <a:pt x="538" y="101"/>
                    <a:pt x="24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3" name="Google Shape;1363;p41"/>
            <p:cNvSpPr/>
            <p:nvPr/>
          </p:nvSpPr>
          <p:spPr>
            <a:xfrm>
              <a:off x="3072500" y="3119325"/>
              <a:ext cx="51225" cy="43100"/>
            </a:xfrm>
            <a:custGeom>
              <a:avLst/>
              <a:gdLst/>
              <a:ahLst/>
              <a:cxnLst/>
              <a:rect l="l" t="t" r="r" b="b"/>
              <a:pathLst>
                <a:path w="2049" h="1724" extrusionOk="0">
                  <a:moveTo>
                    <a:pt x="207" y="0"/>
                  </a:moveTo>
                  <a:cubicBezTo>
                    <a:pt x="62" y="424"/>
                    <a:pt x="0" y="885"/>
                    <a:pt x="52" y="1332"/>
                  </a:cubicBezTo>
                  <a:cubicBezTo>
                    <a:pt x="675" y="1552"/>
                    <a:pt x="1373" y="1723"/>
                    <a:pt x="1926" y="1723"/>
                  </a:cubicBezTo>
                  <a:cubicBezTo>
                    <a:pt x="1939" y="1723"/>
                    <a:pt x="1952" y="1723"/>
                    <a:pt x="1965" y="1723"/>
                  </a:cubicBezTo>
                  <a:cubicBezTo>
                    <a:pt x="1975" y="1723"/>
                    <a:pt x="1985" y="1722"/>
                    <a:pt x="1995" y="1722"/>
                  </a:cubicBezTo>
                  <a:cubicBezTo>
                    <a:pt x="2048" y="1212"/>
                    <a:pt x="2010" y="692"/>
                    <a:pt x="1938" y="183"/>
                  </a:cubicBezTo>
                  <a:cubicBezTo>
                    <a:pt x="1917" y="184"/>
                    <a:pt x="1897" y="185"/>
                    <a:pt x="1878" y="186"/>
                  </a:cubicBezTo>
                  <a:cubicBezTo>
                    <a:pt x="1851" y="187"/>
                    <a:pt x="1825" y="187"/>
                    <a:pt x="1799" y="187"/>
                  </a:cubicBezTo>
                  <a:cubicBezTo>
                    <a:pt x="1250" y="187"/>
                    <a:pt x="698" y="107"/>
                    <a:pt x="2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4" name="Google Shape;1364;p41"/>
            <p:cNvSpPr/>
            <p:nvPr/>
          </p:nvSpPr>
          <p:spPr>
            <a:xfrm>
              <a:off x="3198725" y="3084875"/>
              <a:ext cx="12000" cy="48525"/>
            </a:xfrm>
            <a:custGeom>
              <a:avLst/>
              <a:gdLst/>
              <a:ahLst/>
              <a:cxnLst/>
              <a:rect l="l" t="t" r="r" b="b"/>
              <a:pathLst>
                <a:path w="480" h="1941" extrusionOk="0">
                  <a:moveTo>
                    <a:pt x="250" y="0"/>
                  </a:moveTo>
                  <a:cubicBezTo>
                    <a:pt x="250" y="0"/>
                    <a:pt x="159" y="78"/>
                    <a:pt x="1" y="199"/>
                  </a:cubicBezTo>
                  <a:cubicBezTo>
                    <a:pt x="236" y="743"/>
                    <a:pt x="329" y="1339"/>
                    <a:pt x="318" y="1940"/>
                  </a:cubicBezTo>
                  <a:cubicBezTo>
                    <a:pt x="401" y="1827"/>
                    <a:pt x="456" y="1714"/>
                    <a:pt x="462" y="1611"/>
                  </a:cubicBezTo>
                  <a:cubicBezTo>
                    <a:pt x="480" y="1249"/>
                    <a:pt x="250" y="0"/>
                    <a:pt x="25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5" name="Google Shape;1365;p41"/>
            <p:cNvSpPr/>
            <p:nvPr/>
          </p:nvSpPr>
          <p:spPr>
            <a:xfrm>
              <a:off x="3164750" y="3089825"/>
              <a:ext cx="42225" cy="66300"/>
            </a:xfrm>
            <a:custGeom>
              <a:avLst/>
              <a:gdLst/>
              <a:ahLst/>
              <a:cxnLst/>
              <a:rect l="l" t="t" r="r" b="b"/>
              <a:pathLst>
                <a:path w="1689" h="2652" extrusionOk="0">
                  <a:moveTo>
                    <a:pt x="1360" y="1"/>
                  </a:moveTo>
                  <a:cubicBezTo>
                    <a:pt x="1080" y="214"/>
                    <a:pt x="587" y="562"/>
                    <a:pt x="0" y="854"/>
                  </a:cubicBezTo>
                  <a:cubicBezTo>
                    <a:pt x="194" y="1421"/>
                    <a:pt x="323" y="2045"/>
                    <a:pt x="292" y="2651"/>
                  </a:cubicBezTo>
                  <a:cubicBezTo>
                    <a:pt x="550" y="2585"/>
                    <a:pt x="748" y="2514"/>
                    <a:pt x="857" y="2449"/>
                  </a:cubicBezTo>
                  <a:cubicBezTo>
                    <a:pt x="1087" y="2314"/>
                    <a:pt x="1470" y="2028"/>
                    <a:pt x="1677" y="1742"/>
                  </a:cubicBezTo>
                  <a:cubicBezTo>
                    <a:pt x="1688" y="1141"/>
                    <a:pt x="1595" y="545"/>
                    <a:pt x="13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6" name="Google Shape;1366;p41"/>
            <p:cNvSpPr/>
            <p:nvPr/>
          </p:nvSpPr>
          <p:spPr>
            <a:xfrm>
              <a:off x="3120925" y="3111150"/>
              <a:ext cx="51900" cy="51225"/>
            </a:xfrm>
            <a:custGeom>
              <a:avLst/>
              <a:gdLst/>
              <a:ahLst/>
              <a:cxnLst/>
              <a:rect l="l" t="t" r="r" b="b"/>
              <a:pathLst>
                <a:path w="2076" h="2049" extrusionOk="0">
                  <a:moveTo>
                    <a:pt x="1753" y="1"/>
                  </a:moveTo>
                  <a:cubicBezTo>
                    <a:pt x="1216" y="268"/>
                    <a:pt x="600" y="488"/>
                    <a:pt x="1" y="510"/>
                  </a:cubicBezTo>
                  <a:cubicBezTo>
                    <a:pt x="73" y="1019"/>
                    <a:pt x="111" y="1539"/>
                    <a:pt x="58" y="2049"/>
                  </a:cubicBezTo>
                  <a:cubicBezTo>
                    <a:pt x="839" y="2034"/>
                    <a:pt x="1555" y="1924"/>
                    <a:pt x="2045" y="1798"/>
                  </a:cubicBezTo>
                  <a:cubicBezTo>
                    <a:pt x="2076" y="1192"/>
                    <a:pt x="1947" y="568"/>
                    <a:pt x="175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7" name="Google Shape;1367;p41"/>
            <p:cNvSpPr/>
            <p:nvPr/>
          </p:nvSpPr>
          <p:spPr>
            <a:xfrm>
              <a:off x="3157225" y="3146350"/>
              <a:ext cx="36700" cy="34750"/>
            </a:xfrm>
            <a:custGeom>
              <a:avLst/>
              <a:gdLst/>
              <a:ahLst/>
              <a:cxnLst/>
              <a:rect l="l" t="t" r="r" b="b"/>
              <a:pathLst>
                <a:path w="1468" h="1390" extrusionOk="0">
                  <a:moveTo>
                    <a:pt x="1438" y="0"/>
                  </a:moveTo>
                  <a:lnTo>
                    <a:pt x="119" y="320"/>
                  </a:lnTo>
                  <a:cubicBezTo>
                    <a:pt x="119" y="320"/>
                    <a:pt x="65" y="778"/>
                    <a:pt x="0" y="1389"/>
                  </a:cubicBezTo>
                  <a:cubicBezTo>
                    <a:pt x="496" y="1362"/>
                    <a:pt x="989" y="1304"/>
                    <a:pt x="1467" y="1184"/>
                  </a:cubicBezTo>
                  <a:cubicBezTo>
                    <a:pt x="1453" y="567"/>
                    <a:pt x="1438" y="0"/>
                    <a:pt x="143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8" name="Google Shape;1368;p41"/>
            <p:cNvSpPr/>
            <p:nvPr/>
          </p:nvSpPr>
          <p:spPr>
            <a:xfrm>
              <a:off x="3153575" y="3175950"/>
              <a:ext cx="41125" cy="44350"/>
            </a:xfrm>
            <a:custGeom>
              <a:avLst/>
              <a:gdLst/>
              <a:ahLst/>
              <a:cxnLst/>
              <a:rect l="l" t="t" r="r" b="b"/>
              <a:pathLst>
                <a:path w="1645" h="1774" extrusionOk="0">
                  <a:moveTo>
                    <a:pt x="1613" y="0"/>
                  </a:moveTo>
                  <a:cubicBezTo>
                    <a:pt x="1135" y="119"/>
                    <a:pt x="642" y="178"/>
                    <a:pt x="146" y="205"/>
                  </a:cubicBezTo>
                  <a:cubicBezTo>
                    <a:pt x="96" y="673"/>
                    <a:pt x="42" y="1232"/>
                    <a:pt x="0" y="1747"/>
                  </a:cubicBezTo>
                  <a:cubicBezTo>
                    <a:pt x="173" y="1764"/>
                    <a:pt x="347" y="1773"/>
                    <a:pt x="521" y="1773"/>
                  </a:cubicBezTo>
                  <a:cubicBezTo>
                    <a:pt x="900" y="1773"/>
                    <a:pt x="1277" y="1731"/>
                    <a:pt x="1642" y="1639"/>
                  </a:cubicBezTo>
                  <a:cubicBezTo>
                    <a:pt x="1643" y="1584"/>
                    <a:pt x="1644" y="1536"/>
                    <a:pt x="1644" y="1498"/>
                  </a:cubicBezTo>
                  <a:cubicBezTo>
                    <a:pt x="1644" y="1308"/>
                    <a:pt x="1629" y="628"/>
                    <a:pt x="16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9" name="Google Shape;1369;p41"/>
            <p:cNvSpPr/>
            <p:nvPr/>
          </p:nvSpPr>
          <p:spPr>
            <a:xfrm>
              <a:off x="3151775" y="3233800"/>
              <a:ext cx="42000" cy="26975"/>
            </a:xfrm>
            <a:custGeom>
              <a:avLst/>
              <a:gdLst/>
              <a:ahLst/>
              <a:cxnLst/>
              <a:rect l="l" t="t" r="r" b="b"/>
              <a:pathLst>
                <a:path w="1680" h="1079" extrusionOk="0">
                  <a:moveTo>
                    <a:pt x="1679" y="1"/>
                  </a:moveTo>
                  <a:lnTo>
                    <a:pt x="1679" y="1"/>
                  </a:lnTo>
                  <a:cubicBezTo>
                    <a:pt x="1145" y="121"/>
                    <a:pt x="592" y="177"/>
                    <a:pt x="22" y="192"/>
                  </a:cubicBezTo>
                  <a:cubicBezTo>
                    <a:pt x="0" y="626"/>
                    <a:pt x="4" y="943"/>
                    <a:pt x="54" y="997"/>
                  </a:cubicBezTo>
                  <a:cubicBezTo>
                    <a:pt x="108" y="1056"/>
                    <a:pt x="234" y="1079"/>
                    <a:pt x="390" y="1079"/>
                  </a:cubicBezTo>
                  <a:cubicBezTo>
                    <a:pt x="783" y="1079"/>
                    <a:pt x="1368" y="938"/>
                    <a:pt x="1490" y="884"/>
                  </a:cubicBezTo>
                  <a:cubicBezTo>
                    <a:pt x="1586" y="841"/>
                    <a:pt x="1645" y="424"/>
                    <a:pt x="16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0" name="Google Shape;1370;p41"/>
            <p:cNvSpPr/>
            <p:nvPr/>
          </p:nvSpPr>
          <p:spPr>
            <a:xfrm>
              <a:off x="3152300" y="3216925"/>
              <a:ext cx="42350" cy="21700"/>
            </a:xfrm>
            <a:custGeom>
              <a:avLst/>
              <a:gdLst/>
              <a:ahLst/>
              <a:cxnLst/>
              <a:rect l="l" t="t" r="r" b="b"/>
              <a:pathLst>
                <a:path w="1694" h="868" extrusionOk="0">
                  <a:moveTo>
                    <a:pt x="1693" y="0"/>
                  </a:moveTo>
                  <a:lnTo>
                    <a:pt x="1693" y="0"/>
                  </a:lnTo>
                  <a:cubicBezTo>
                    <a:pt x="1328" y="92"/>
                    <a:pt x="951" y="134"/>
                    <a:pt x="572" y="134"/>
                  </a:cubicBezTo>
                  <a:cubicBezTo>
                    <a:pt x="398" y="134"/>
                    <a:pt x="224" y="125"/>
                    <a:pt x="51" y="108"/>
                  </a:cubicBezTo>
                  <a:cubicBezTo>
                    <a:pt x="30" y="380"/>
                    <a:pt x="11" y="639"/>
                    <a:pt x="1" y="867"/>
                  </a:cubicBezTo>
                  <a:cubicBezTo>
                    <a:pt x="571" y="852"/>
                    <a:pt x="1124" y="796"/>
                    <a:pt x="1658" y="676"/>
                  </a:cubicBezTo>
                  <a:cubicBezTo>
                    <a:pt x="1678" y="427"/>
                    <a:pt x="1689" y="177"/>
                    <a:pt x="16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1" name="Google Shape;1371;p41"/>
            <p:cNvSpPr/>
            <p:nvPr/>
          </p:nvSpPr>
          <p:spPr>
            <a:xfrm>
              <a:off x="3018325" y="3187550"/>
              <a:ext cx="89950" cy="89950"/>
            </a:xfrm>
            <a:custGeom>
              <a:avLst/>
              <a:gdLst/>
              <a:ahLst/>
              <a:cxnLst/>
              <a:rect l="l" t="t" r="r" b="b"/>
              <a:pathLst>
                <a:path w="3598" h="3598" extrusionOk="0">
                  <a:moveTo>
                    <a:pt x="210" y="0"/>
                  </a:moveTo>
                  <a:lnTo>
                    <a:pt x="0" y="192"/>
                  </a:lnTo>
                  <a:lnTo>
                    <a:pt x="987" y="2270"/>
                  </a:lnTo>
                  <a:cubicBezTo>
                    <a:pt x="987" y="2270"/>
                    <a:pt x="1450" y="2759"/>
                    <a:pt x="1554" y="2846"/>
                  </a:cubicBezTo>
                  <a:cubicBezTo>
                    <a:pt x="1659" y="2934"/>
                    <a:pt x="2916" y="3597"/>
                    <a:pt x="2916" y="3597"/>
                  </a:cubicBezTo>
                  <a:lnTo>
                    <a:pt x="3194" y="3405"/>
                  </a:lnTo>
                  <a:lnTo>
                    <a:pt x="2602" y="3160"/>
                  </a:lnTo>
                  <a:lnTo>
                    <a:pt x="1363" y="2252"/>
                  </a:lnTo>
                  <a:cubicBezTo>
                    <a:pt x="1363" y="2252"/>
                    <a:pt x="2236" y="2130"/>
                    <a:pt x="2497" y="2113"/>
                  </a:cubicBezTo>
                  <a:cubicBezTo>
                    <a:pt x="2511" y="2112"/>
                    <a:pt x="2526" y="2112"/>
                    <a:pt x="2542" y="2112"/>
                  </a:cubicBezTo>
                  <a:cubicBezTo>
                    <a:pt x="2834" y="2112"/>
                    <a:pt x="3493" y="2252"/>
                    <a:pt x="3493" y="2252"/>
                  </a:cubicBezTo>
                  <a:lnTo>
                    <a:pt x="3597" y="2065"/>
                  </a:lnTo>
                  <a:lnTo>
                    <a:pt x="3194" y="1955"/>
                  </a:lnTo>
                  <a:lnTo>
                    <a:pt x="2265" y="1938"/>
                  </a:lnTo>
                  <a:cubicBezTo>
                    <a:pt x="2265" y="1938"/>
                    <a:pt x="1656" y="2065"/>
                    <a:pt x="1382" y="2065"/>
                  </a:cubicBezTo>
                  <a:cubicBezTo>
                    <a:pt x="1319" y="2065"/>
                    <a:pt x="1274" y="2059"/>
                    <a:pt x="1258" y="2042"/>
                  </a:cubicBezTo>
                  <a:cubicBezTo>
                    <a:pt x="1172" y="1954"/>
                    <a:pt x="210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2" name="Google Shape;1372;p41"/>
            <p:cNvSpPr/>
            <p:nvPr/>
          </p:nvSpPr>
          <p:spPr>
            <a:xfrm>
              <a:off x="3201875" y="3175950"/>
              <a:ext cx="60950" cy="90450"/>
            </a:xfrm>
            <a:custGeom>
              <a:avLst/>
              <a:gdLst/>
              <a:ahLst/>
              <a:cxnLst/>
              <a:rect l="l" t="t" r="r" b="b"/>
              <a:pathLst>
                <a:path w="2438" h="3618" extrusionOk="0">
                  <a:moveTo>
                    <a:pt x="2067" y="0"/>
                  </a:moveTo>
                  <a:lnTo>
                    <a:pt x="1776" y="1858"/>
                  </a:lnTo>
                  <a:lnTo>
                    <a:pt x="1292" y="1773"/>
                  </a:lnTo>
                  <a:lnTo>
                    <a:pt x="1219" y="2072"/>
                  </a:lnTo>
                  <a:lnTo>
                    <a:pt x="1792" y="2072"/>
                  </a:lnTo>
                  <a:lnTo>
                    <a:pt x="1792" y="2181"/>
                  </a:lnTo>
                  <a:lnTo>
                    <a:pt x="614" y="3149"/>
                  </a:lnTo>
                  <a:lnTo>
                    <a:pt x="1" y="3393"/>
                  </a:lnTo>
                  <a:lnTo>
                    <a:pt x="1" y="3617"/>
                  </a:lnTo>
                  <a:lnTo>
                    <a:pt x="630" y="3488"/>
                  </a:lnTo>
                  <a:lnTo>
                    <a:pt x="1840" y="2391"/>
                  </a:lnTo>
                  <a:lnTo>
                    <a:pt x="1485" y="3488"/>
                  </a:lnTo>
                  <a:lnTo>
                    <a:pt x="1792" y="3488"/>
                  </a:lnTo>
                  <a:lnTo>
                    <a:pt x="2437" y="100"/>
                  </a:lnTo>
                  <a:lnTo>
                    <a:pt x="206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73" name="Google Shape;1373;p41"/>
          <p:cNvSpPr txBox="1">
            <a:spLocks noGrp="1"/>
          </p:cNvSpPr>
          <p:nvPr>
            <p:ph type="title"/>
          </p:nvPr>
        </p:nvSpPr>
        <p:spPr>
          <a:xfrm>
            <a:off x="1464681" y="492992"/>
            <a:ext cx="7704000" cy="82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10. Ответьте на вопросы.</a:t>
            </a:r>
            <a:endParaRPr sz="2800" dirty="0">
              <a:latin typeface="Gabriola" panose="04040605051002020D02" pitchFamily="82" charset="0"/>
            </a:endParaRPr>
          </a:p>
        </p:txBody>
      </p:sp>
      <p:sp>
        <p:nvSpPr>
          <p:cNvPr id="43" name="Google Shape;815;p31">
            <a:extLst>
              <a:ext uri="{FF2B5EF4-FFF2-40B4-BE49-F238E27FC236}">
                <a16:creationId xmlns:a16="http://schemas.microsoft.com/office/drawing/2014/main" xmlns="" id="{671EBA7A-959B-40F9-9A68-7B4FB6EAF94A}"/>
              </a:ext>
            </a:extLst>
          </p:cNvPr>
          <p:cNvSpPr txBox="1">
            <a:spLocks/>
          </p:cNvSpPr>
          <p:nvPr/>
        </p:nvSpPr>
        <p:spPr>
          <a:xfrm>
            <a:off x="381800" y="395960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b="1" dirty="0">
                <a:solidFill>
                  <a:schemeClr val="bg2"/>
                </a:solidFill>
                <a:latin typeface="Bigelow Rules" panose="020B0604020202020204" charset="0"/>
              </a:rPr>
              <a:t>10</a:t>
            </a:r>
            <a:endParaRPr lang="en" sz="10000" b="1" dirty="0">
              <a:solidFill>
                <a:schemeClr val="bg2"/>
              </a:solidFill>
              <a:latin typeface="Bigelow Rules" panose="020B060402020202020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1C7FEB52-FF04-4B30-B02C-CA99A60C175A}"/>
              </a:ext>
            </a:extLst>
          </p:cNvPr>
          <p:cNvSpPr/>
          <p:nvPr/>
        </p:nvSpPr>
        <p:spPr>
          <a:xfrm>
            <a:off x="2328568" y="987802"/>
            <a:ext cx="6634635" cy="2526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800" dirty="0">
                <a:latin typeface="Gabriola" panose="04040605051002020D02" pitchFamily="82" charset="0"/>
                <a:ea typeface="Calibri" panose="020F0502020204030204" pitchFamily="34" charset="0"/>
              </a:rPr>
              <a:t>- Что такое имя существительное? </a:t>
            </a:r>
          </a:p>
          <a:p>
            <a:pPr algn="just">
              <a:lnSpc>
                <a:spcPct val="115000"/>
              </a:lnSpc>
            </a:pPr>
            <a:r>
              <a:rPr lang="ru-RU" sz="2800" dirty="0">
                <a:latin typeface="Gabriola" panose="04040605051002020D02" pitchFamily="82" charset="0"/>
                <a:ea typeface="Calibri" panose="020F0502020204030204" pitchFamily="34" charset="0"/>
              </a:rPr>
              <a:t>- Какими членами предложения чаще всего выступают имена существительные?</a:t>
            </a:r>
          </a:p>
          <a:p>
            <a:pPr algn="just">
              <a:lnSpc>
                <a:spcPct val="115000"/>
              </a:lnSpc>
            </a:pPr>
            <a:r>
              <a:rPr lang="ru-RU" sz="2800" dirty="0">
                <a:latin typeface="Gabriola" panose="04040605051002020D02" pitchFamily="82" charset="0"/>
                <a:ea typeface="Calibri" panose="020F0502020204030204" pitchFamily="34" charset="0"/>
              </a:rPr>
              <a:t>- На какие группы делятся имена существительные?</a:t>
            </a:r>
          </a:p>
          <a:p>
            <a:pPr algn="just">
              <a:lnSpc>
                <a:spcPct val="115000"/>
              </a:lnSpc>
            </a:pPr>
            <a:r>
              <a:rPr lang="ru-RU" sz="2800" dirty="0">
                <a:latin typeface="Gabriola" panose="04040605051002020D02" pitchFamily="82" charset="0"/>
                <a:ea typeface="Calibri" panose="020F0502020204030204" pitchFamily="34" charset="0"/>
              </a:rPr>
              <a:t>- Как определить склонения существительных?</a:t>
            </a:r>
          </a:p>
        </p:txBody>
      </p:sp>
      <p:sp>
        <p:nvSpPr>
          <p:cNvPr id="47" name="Звезда: 4 точки 46">
            <a:hlinkClick r:id="rId3" action="ppaction://hlinksldjump"/>
            <a:extLst>
              <a:ext uri="{FF2B5EF4-FFF2-40B4-BE49-F238E27FC236}">
                <a16:creationId xmlns:a16="http://schemas.microsoft.com/office/drawing/2014/main" xmlns="" id="{79A9204D-02DB-4C2E-8E70-0182FEA5403F}"/>
              </a:ext>
            </a:extLst>
          </p:cNvPr>
          <p:cNvSpPr/>
          <p:nvPr/>
        </p:nvSpPr>
        <p:spPr>
          <a:xfrm>
            <a:off x="442248" y="19959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18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p36"/>
          <p:cNvSpPr txBox="1">
            <a:spLocks noGrp="1"/>
          </p:cNvSpPr>
          <p:nvPr>
            <p:ph type="title"/>
          </p:nvPr>
        </p:nvSpPr>
        <p:spPr>
          <a:xfrm>
            <a:off x="3255593" y="1760323"/>
            <a:ext cx="5217750" cy="96131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11. Поставь существительные в форму именительного падежа множественного числа. Расставьте ударение.</a:t>
            </a:r>
          </a:p>
        </p:txBody>
      </p:sp>
      <p:grpSp>
        <p:nvGrpSpPr>
          <p:cNvPr id="1060" name="Google Shape;1060;p36"/>
          <p:cNvGrpSpPr/>
          <p:nvPr/>
        </p:nvGrpSpPr>
        <p:grpSpPr>
          <a:xfrm>
            <a:off x="1551564" y="1002809"/>
            <a:ext cx="2421643" cy="3516485"/>
            <a:chOff x="5677400" y="1844350"/>
            <a:chExt cx="456750" cy="663250"/>
          </a:xfrm>
        </p:grpSpPr>
        <p:sp>
          <p:nvSpPr>
            <p:cNvPr id="1061" name="Google Shape;1061;p36"/>
            <p:cNvSpPr/>
            <p:nvPr/>
          </p:nvSpPr>
          <p:spPr>
            <a:xfrm>
              <a:off x="5880450" y="1844350"/>
              <a:ext cx="73300" cy="70150"/>
            </a:xfrm>
            <a:custGeom>
              <a:avLst/>
              <a:gdLst/>
              <a:ahLst/>
              <a:cxnLst/>
              <a:rect l="l" t="t" r="r" b="b"/>
              <a:pathLst>
                <a:path w="2932" h="2806" extrusionOk="0">
                  <a:moveTo>
                    <a:pt x="1276" y="1"/>
                  </a:moveTo>
                  <a:cubicBezTo>
                    <a:pt x="1273" y="1"/>
                    <a:pt x="1271" y="1"/>
                    <a:pt x="1268" y="1"/>
                  </a:cubicBezTo>
                  <a:cubicBezTo>
                    <a:pt x="1235" y="4"/>
                    <a:pt x="1208" y="22"/>
                    <a:pt x="1198" y="49"/>
                  </a:cubicBezTo>
                  <a:cubicBezTo>
                    <a:pt x="1185" y="83"/>
                    <a:pt x="1175" y="122"/>
                    <a:pt x="1176" y="158"/>
                  </a:cubicBezTo>
                  <a:cubicBezTo>
                    <a:pt x="1182" y="263"/>
                    <a:pt x="1190" y="368"/>
                    <a:pt x="1203" y="472"/>
                  </a:cubicBezTo>
                  <a:cubicBezTo>
                    <a:pt x="1217" y="591"/>
                    <a:pt x="1231" y="711"/>
                    <a:pt x="1220" y="830"/>
                  </a:cubicBezTo>
                  <a:cubicBezTo>
                    <a:pt x="1219" y="842"/>
                    <a:pt x="1206" y="858"/>
                    <a:pt x="1195" y="861"/>
                  </a:cubicBezTo>
                  <a:cubicBezTo>
                    <a:pt x="1192" y="862"/>
                    <a:pt x="1189" y="863"/>
                    <a:pt x="1185" y="863"/>
                  </a:cubicBezTo>
                  <a:cubicBezTo>
                    <a:pt x="1175" y="863"/>
                    <a:pt x="1163" y="858"/>
                    <a:pt x="1155" y="853"/>
                  </a:cubicBezTo>
                  <a:cubicBezTo>
                    <a:pt x="1137" y="840"/>
                    <a:pt x="1122" y="821"/>
                    <a:pt x="1108" y="804"/>
                  </a:cubicBezTo>
                  <a:cubicBezTo>
                    <a:pt x="1006" y="684"/>
                    <a:pt x="903" y="564"/>
                    <a:pt x="802" y="444"/>
                  </a:cubicBezTo>
                  <a:cubicBezTo>
                    <a:pt x="763" y="399"/>
                    <a:pt x="725" y="351"/>
                    <a:pt x="670" y="324"/>
                  </a:cubicBezTo>
                  <a:cubicBezTo>
                    <a:pt x="653" y="315"/>
                    <a:pt x="636" y="311"/>
                    <a:pt x="619" y="311"/>
                  </a:cubicBezTo>
                  <a:cubicBezTo>
                    <a:pt x="600" y="311"/>
                    <a:pt x="581" y="317"/>
                    <a:pt x="564" y="330"/>
                  </a:cubicBezTo>
                  <a:cubicBezTo>
                    <a:pt x="525" y="361"/>
                    <a:pt x="511" y="406"/>
                    <a:pt x="534" y="451"/>
                  </a:cubicBezTo>
                  <a:cubicBezTo>
                    <a:pt x="554" y="490"/>
                    <a:pt x="582" y="526"/>
                    <a:pt x="610" y="560"/>
                  </a:cubicBezTo>
                  <a:cubicBezTo>
                    <a:pt x="723" y="691"/>
                    <a:pt x="837" y="820"/>
                    <a:pt x="949" y="951"/>
                  </a:cubicBezTo>
                  <a:cubicBezTo>
                    <a:pt x="983" y="991"/>
                    <a:pt x="1015" y="1033"/>
                    <a:pt x="1041" y="1077"/>
                  </a:cubicBezTo>
                  <a:cubicBezTo>
                    <a:pt x="1053" y="1097"/>
                    <a:pt x="1041" y="1125"/>
                    <a:pt x="1016" y="1125"/>
                  </a:cubicBezTo>
                  <a:cubicBezTo>
                    <a:pt x="1016" y="1125"/>
                    <a:pt x="1015" y="1125"/>
                    <a:pt x="1015" y="1125"/>
                  </a:cubicBezTo>
                  <a:cubicBezTo>
                    <a:pt x="978" y="1124"/>
                    <a:pt x="941" y="1114"/>
                    <a:pt x="905" y="1104"/>
                  </a:cubicBezTo>
                  <a:cubicBezTo>
                    <a:pt x="718" y="1049"/>
                    <a:pt x="532" y="993"/>
                    <a:pt x="344" y="938"/>
                  </a:cubicBezTo>
                  <a:cubicBezTo>
                    <a:pt x="298" y="925"/>
                    <a:pt x="252" y="909"/>
                    <a:pt x="203" y="909"/>
                  </a:cubicBezTo>
                  <a:cubicBezTo>
                    <a:pt x="192" y="909"/>
                    <a:pt x="180" y="910"/>
                    <a:pt x="168" y="912"/>
                  </a:cubicBezTo>
                  <a:cubicBezTo>
                    <a:pt x="128" y="919"/>
                    <a:pt x="99" y="941"/>
                    <a:pt x="86" y="980"/>
                  </a:cubicBezTo>
                  <a:cubicBezTo>
                    <a:pt x="74" y="1020"/>
                    <a:pt x="87" y="1058"/>
                    <a:pt x="122" y="1078"/>
                  </a:cubicBezTo>
                  <a:cubicBezTo>
                    <a:pt x="160" y="1101"/>
                    <a:pt x="203" y="1117"/>
                    <a:pt x="245" y="1130"/>
                  </a:cubicBezTo>
                  <a:cubicBezTo>
                    <a:pt x="431" y="1188"/>
                    <a:pt x="619" y="1243"/>
                    <a:pt x="805" y="1300"/>
                  </a:cubicBezTo>
                  <a:cubicBezTo>
                    <a:pt x="844" y="1313"/>
                    <a:pt x="894" y="1309"/>
                    <a:pt x="914" y="1367"/>
                  </a:cubicBezTo>
                  <a:cubicBezTo>
                    <a:pt x="720" y="1400"/>
                    <a:pt x="529" y="1431"/>
                    <a:pt x="337" y="1466"/>
                  </a:cubicBezTo>
                  <a:cubicBezTo>
                    <a:pt x="249" y="1482"/>
                    <a:pt x="161" y="1503"/>
                    <a:pt x="74" y="1526"/>
                  </a:cubicBezTo>
                  <a:cubicBezTo>
                    <a:pt x="30" y="1539"/>
                    <a:pt x="0" y="1596"/>
                    <a:pt x="12" y="1634"/>
                  </a:cubicBezTo>
                  <a:cubicBezTo>
                    <a:pt x="24" y="1673"/>
                    <a:pt x="54" y="1695"/>
                    <a:pt x="93" y="1703"/>
                  </a:cubicBezTo>
                  <a:cubicBezTo>
                    <a:pt x="117" y="1707"/>
                    <a:pt x="140" y="1708"/>
                    <a:pt x="164" y="1708"/>
                  </a:cubicBezTo>
                  <a:cubicBezTo>
                    <a:pt x="222" y="1708"/>
                    <a:pt x="280" y="1698"/>
                    <a:pt x="338" y="1688"/>
                  </a:cubicBezTo>
                  <a:cubicBezTo>
                    <a:pt x="551" y="1651"/>
                    <a:pt x="764" y="1616"/>
                    <a:pt x="975" y="1581"/>
                  </a:cubicBezTo>
                  <a:lnTo>
                    <a:pt x="975" y="1581"/>
                  </a:lnTo>
                  <a:cubicBezTo>
                    <a:pt x="990" y="1635"/>
                    <a:pt x="956" y="1648"/>
                    <a:pt x="934" y="1666"/>
                  </a:cubicBezTo>
                  <a:cubicBezTo>
                    <a:pt x="794" y="1777"/>
                    <a:pt x="650" y="1887"/>
                    <a:pt x="510" y="1998"/>
                  </a:cubicBezTo>
                  <a:cubicBezTo>
                    <a:pt x="451" y="2045"/>
                    <a:pt x="390" y="2091"/>
                    <a:pt x="353" y="2159"/>
                  </a:cubicBezTo>
                  <a:cubicBezTo>
                    <a:pt x="334" y="2194"/>
                    <a:pt x="335" y="2231"/>
                    <a:pt x="358" y="2265"/>
                  </a:cubicBezTo>
                  <a:cubicBezTo>
                    <a:pt x="373" y="2287"/>
                    <a:pt x="402" y="2301"/>
                    <a:pt x="432" y="2301"/>
                  </a:cubicBezTo>
                  <a:cubicBezTo>
                    <a:pt x="448" y="2301"/>
                    <a:pt x="465" y="2297"/>
                    <a:pt x="479" y="2288"/>
                  </a:cubicBezTo>
                  <a:cubicBezTo>
                    <a:pt x="524" y="2262"/>
                    <a:pt x="567" y="2232"/>
                    <a:pt x="609" y="2200"/>
                  </a:cubicBezTo>
                  <a:cubicBezTo>
                    <a:pt x="757" y="2085"/>
                    <a:pt x="904" y="1969"/>
                    <a:pt x="1052" y="1853"/>
                  </a:cubicBezTo>
                  <a:cubicBezTo>
                    <a:pt x="1081" y="1831"/>
                    <a:pt x="1111" y="1808"/>
                    <a:pt x="1144" y="1789"/>
                  </a:cubicBezTo>
                  <a:cubicBezTo>
                    <a:pt x="1149" y="1785"/>
                    <a:pt x="1157" y="1784"/>
                    <a:pt x="1164" y="1784"/>
                  </a:cubicBezTo>
                  <a:cubicBezTo>
                    <a:pt x="1172" y="1784"/>
                    <a:pt x="1180" y="1785"/>
                    <a:pt x="1186" y="1789"/>
                  </a:cubicBezTo>
                  <a:cubicBezTo>
                    <a:pt x="1196" y="1795"/>
                    <a:pt x="1208" y="1813"/>
                    <a:pt x="1206" y="1823"/>
                  </a:cubicBezTo>
                  <a:cubicBezTo>
                    <a:pt x="1194" y="1883"/>
                    <a:pt x="1182" y="1941"/>
                    <a:pt x="1164" y="1997"/>
                  </a:cubicBezTo>
                  <a:cubicBezTo>
                    <a:pt x="1107" y="2177"/>
                    <a:pt x="1045" y="2354"/>
                    <a:pt x="990" y="2533"/>
                  </a:cubicBezTo>
                  <a:cubicBezTo>
                    <a:pt x="964" y="2618"/>
                    <a:pt x="980" y="2666"/>
                    <a:pt x="1030" y="2690"/>
                  </a:cubicBezTo>
                  <a:cubicBezTo>
                    <a:pt x="1045" y="2697"/>
                    <a:pt x="1060" y="2701"/>
                    <a:pt x="1074" y="2701"/>
                  </a:cubicBezTo>
                  <a:cubicBezTo>
                    <a:pt x="1119" y="2701"/>
                    <a:pt x="1161" y="2669"/>
                    <a:pt x="1190" y="2608"/>
                  </a:cubicBezTo>
                  <a:cubicBezTo>
                    <a:pt x="1205" y="2575"/>
                    <a:pt x="1217" y="2540"/>
                    <a:pt x="1230" y="2504"/>
                  </a:cubicBezTo>
                  <a:cubicBezTo>
                    <a:pt x="1263" y="2405"/>
                    <a:pt x="1294" y="2303"/>
                    <a:pt x="1330" y="2205"/>
                  </a:cubicBezTo>
                  <a:cubicBezTo>
                    <a:pt x="1343" y="2169"/>
                    <a:pt x="1335" y="2115"/>
                    <a:pt x="1400" y="2105"/>
                  </a:cubicBezTo>
                  <a:cubicBezTo>
                    <a:pt x="1426" y="2277"/>
                    <a:pt x="1453" y="2448"/>
                    <a:pt x="1481" y="2617"/>
                  </a:cubicBezTo>
                  <a:cubicBezTo>
                    <a:pt x="1489" y="2669"/>
                    <a:pt x="1494" y="2722"/>
                    <a:pt x="1529" y="2765"/>
                  </a:cubicBezTo>
                  <a:cubicBezTo>
                    <a:pt x="1549" y="2789"/>
                    <a:pt x="1573" y="2805"/>
                    <a:pt x="1603" y="2805"/>
                  </a:cubicBezTo>
                  <a:cubicBezTo>
                    <a:pt x="1610" y="2805"/>
                    <a:pt x="1618" y="2804"/>
                    <a:pt x="1627" y="2802"/>
                  </a:cubicBezTo>
                  <a:cubicBezTo>
                    <a:pt x="1658" y="2794"/>
                    <a:pt x="1684" y="2773"/>
                    <a:pt x="1689" y="2744"/>
                  </a:cubicBezTo>
                  <a:cubicBezTo>
                    <a:pt x="1696" y="2700"/>
                    <a:pt x="1702" y="2654"/>
                    <a:pt x="1696" y="2611"/>
                  </a:cubicBezTo>
                  <a:cubicBezTo>
                    <a:pt x="1672" y="2410"/>
                    <a:pt x="1642" y="2209"/>
                    <a:pt x="1616" y="2009"/>
                  </a:cubicBezTo>
                  <a:cubicBezTo>
                    <a:pt x="1605" y="1931"/>
                    <a:pt x="1580" y="1851"/>
                    <a:pt x="1612" y="1773"/>
                  </a:cubicBezTo>
                  <a:lnTo>
                    <a:pt x="1612" y="1773"/>
                  </a:lnTo>
                  <a:cubicBezTo>
                    <a:pt x="1675" y="1778"/>
                    <a:pt x="1696" y="1823"/>
                    <a:pt x="1724" y="1855"/>
                  </a:cubicBezTo>
                  <a:cubicBezTo>
                    <a:pt x="1873" y="2024"/>
                    <a:pt x="2020" y="2195"/>
                    <a:pt x="2166" y="2365"/>
                  </a:cubicBezTo>
                  <a:cubicBezTo>
                    <a:pt x="2205" y="2411"/>
                    <a:pt x="2240" y="2461"/>
                    <a:pt x="2295" y="2489"/>
                  </a:cubicBezTo>
                  <a:cubicBezTo>
                    <a:pt x="2315" y="2499"/>
                    <a:pt x="2335" y="2505"/>
                    <a:pt x="2354" y="2505"/>
                  </a:cubicBezTo>
                  <a:cubicBezTo>
                    <a:pt x="2377" y="2505"/>
                    <a:pt x="2399" y="2496"/>
                    <a:pt x="2419" y="2476"/>
                  </a:cubicBezTo>
                  <a:cubicBezTo>
                    <a:pt x="2449" y="2447"/>
                    <a:pt x="2453" y="2408"/>
                    <a:pt x="2437" y="2373"/>
                  </a:cubicBezTo>
                  <a:cubicBezTo>
                    <a:pt x="2417" y="2333"/>
                    <a:pt x="2391" y="2295"/>
                    <a:pt x="2362" y="2261"/>
                  </a:cubicBezTo>
                  <a:cubicBezTo>
                    <a:pt x="2261" y="2141"/>
                    <a:pt x="2157" y="2022"/>
                    <a:pt x="2054" y="1903"/>
                  </a:cubicBezTo>
                  <a:cubicBezTo>
                    <a:pt x="1987" y="1825"/>
                    <a:pt x="1918" y="1749"/>
                    <a:pt x="1858" y="1641"/>
                  </a:cubicBezTo>
                  <a:cubicBezTo>
                    <a:pt x="1863" y="1641"/>
                    <a:pt x="1868" y="1641"/>
                    <a:pt x="1872" y="1641"/>
                  </a:cubicBezTo>
                  <a:cubicBezTo>
                    <a:pt x="1937" y="1641"/>
                    <a:pt x="1982" y="1660"/>
                    <a:pt x="2028" y="1674"/>
                  </a:cubicBezTo>
                  <a:cubicBezTo>
                    <a:pt x="2214" y="1731"/>
                    <a:pt x="2400" y="1791"/>
                    <a:pt x="2587" y="1847"/>
                  </a:cubicBezTo>
                  <a:cubicBezTo>
                    <a:pt x="2636" y="1861"/>
                    <a:pt x="2688" y="1874"/>
                    <a:pt x="2740" y="1878"/>
                  </a:cubicBezTo>
                  <a:cubicBezTo>
                    <a:pt x="2743" y="1878"/>
                    <a:pt x="2746" y="1878"/>
                    <a:pt x="2749" y="1878"/>
                  </a:cubicBezTo>
                  <a:cubicBezTo>
                    <a:pt x="2784" y="1878"/>
                    <a:pt x="2814" y="1857"/>
                    <a:pt x="2828" y="1821"/>
                  </a:cubicBezTo>
                  <a:cubicBezTo>
                    <a:pt x="2844" y="1780"/>
                    <a:pt x="2829" y="1746"/>
                    <a:pt x="2801" y="1720"/>
                  </a:cubicBezTo>
                  <a:cubicBezTo>
                    <a:pt x="2756" y="1677"/>
                    <a:pt x="2698" y="1661"/>
                    <a:pt x="2640" y="1642"/>
                  </a:cubicBezTo>
                  <a:cubicBezTo>
                    <a:pt x="2498" y="1596"/>
                    <a:pt x="2355" y="1551"/>
                    <a:pt x="2212" y="1503"/>
                  </a:cubicBezTo>
                  <a:cubicBezTo>
                    <a:pt x="2181" y="1493"/>
                    <a:pt x="2137" y="1494"/>
                    <a:pt x="2130" y="1445"/>
                  </a:cubicBezTo>
                  <a:cubicBezTo>
                    <a:pt x="2230" y="1407"/>
                    <a:pt x="2334" y="1400"/>
                    <a:pt x="2439" y="1389"/>
                  </a:cubicBezTo>
                  <a:cubicBezTo>
                    <a:pt x="2573" y="1376"/>
                    <a:pt x="2707" y="1357"/>
                    <a:pt x="2840" y="1336"/>
                  </a:cubicBezTo>
                  <a:cubicBezTo>
                    <a:pt x="2886" y="1329"/>
                    <a:pt x="2922" y="1299"/>
                    <a:pt x="2927" y="1247"/>
                  </a:cubicBezTo>
                  <a:cubicBezTo>
                    <a:pt x="2931" y="1199"/>
                    <a:pt x="2888" y="1153"/>
                    <a:pt x="2824" y="1151"/>
                  </a:cubicBezTo>
                  <a:cubicBezTo>
                    <a:pt x="2789" y="1150"/>
                    <a:pt x="2755" y="1149"/>
                    <a:pt x="2720" y="1149"/>
                  </a:cubicBezTo>
                  <a:cubicBezTo>
                    <a:pt x="2657" y="1149"/>
                    <a:pt x="2594" y="1151"/>
                    <a:pt x="2532" y="1158"/>
                  </a:cubicBezTo>
                  <a:cubicBezTo>
                    <a:pt x="2360" y="1175"/>
                    <a:pt x="2190" y="1203"/>
                    <a:pt x="2019" y="1225"/>
                  </a:cubicBezTo>
                  <a:cubicBezTo>
                    <a:pt x="1982" y="1230"/>
                    <a:pt x="1944" y="1229"/>
                    <a:pt x="1907" y="1230"/>
                  </a:cubicBezTo>
                  <a:cubicBezTo>
                    <a:pt x="1900" y="1230"/>
                    <a:pt x="1889" y="1223"/>
                    <a:pt x="1888" y="1218"/>
                  </a:cubicBezTo>
                  <a:cubicBezTo>
                    <a:pt x="1886" y="1206"/>
                    <a:pt x="1881" y="1186"/>
                    <a:pt x="1888" y="1178"/>
                  </a:cubicBezTo>
                  <a:cubicBezTo>
                    <a:pt x="1912" y="1152"/>
                    <a:pt x="1941" y="1126"/>
                    <a:pt x="1970" y="1103"/>
                  </a:cubicBezTo>
                  <a:cubicBezTo>
                    <a:pt x="2184" y="928"/>
                    <a:pt x="2400" y="753"/>
                    <a:pt x="2614" y="577"/>
                  </a:cubicBezTo>
                  <a:cubicBezTo>
                    <a:pt x="2649" y="548"/>
                    <a:pt x="2680" y="515"/>
                    <a:pt x="2708" y="480"/>
                  </a:cubicBezTo>
                  <a:cubicBezTo>
                    <a:pt x="2727" y="457"/>
                    <a:pt x="2729" y="425"/>
                    <a:pt x="2715" y="395"/>
                  </a:cubicBezTo>
                  <a:cubicBezTo>
                    <a:pt x="2698" y="361"/>
                    <a:pt x="2667" y="345"/>
                    <a:pt x="2630" y="345"/>
                  </a:cubicBezTo>
                  <a:cubicBezTo>
                    <a:pt x="2628" y="345"/>
                    <a:pt x="2625" y="345"/>
                    <a:pt x="2623" y="345"/>
                  </a:cubicBezTo>
                  <a:cubicBezTo>
                    <a:pt x="2558" y="347"/>
                    <a:pt x="2512" y="388"/>
                    <a:pt x="2466" y="426"/>
                  </a:cubicBezTo>
                  <a:cubicBezTo>
                    <a:pt x="2243" y="604"/>
                    <a:pt x="2022" y="783"/>
                    <a:pt x="1800" y="961"/>
                  </a:cubicBezTo>
                  <a:cubicBezTo>
                    <a:pt x="1782" y="975"/>
                    <a:pt x="1766" y="1000"/>
                    <a:pt x="1741" y="1000"/>
                  </a:cubicBezTo>
                  <a:cubicBezTo>
                    <a:pt x="1729" y="1000"/>
                    <a:pt x="1716" y="994"/>
                    <a:pt x="1700" y="981"/>
                  </a:cubicBezTo>
                  <a:cubicBezTo>
                    <a:pt x="1712" y="935"/>
                    <a:pt x="1726" y="885"/>
                    <a:pt x="1739" y="834"/>
                  </a:cubicBezTo>
                  <a:cubicBezTo>
                    <a:pt x="1787" y="661"/>
                    <a:pt x="1834" y="487"/>
                    <a:pt x="1880" y="313"/>
                  </a:cubicBezTo>
                  <a:cubicBezTo>
                    <a:pt x="1893" y="263"/>
                    <a:pt x="1908" y="211"/>
                    <a:pt x="1887" y="159"/>
                  </a:cubicBezTo>
                  <a:cubicBezTo>
                    <a:pt x="1873" y="122"/>
                    <a:pt x="1847" y="96"/>
                    <a:pt x="1806" y="91"/>
                  </a:cubicBezTo>
                  <a:cubicBezTo>
                    <a:pt x="1802" y="91"/>
                    <a:pt x="1798" y="91"/>
                    <a:pt x="1794" y="91"/>
                  </a:cubicBezTo>
                  <a:cubicBezTo>
                    <a:pt x="1767" y="91"/>
                    <a:pt x="1745" y="103"/>
                    <a:pt x="1725" y="123"/>
                  </a:cubicBezTo>
                  <a:cubicBezTo>
                    <a:pt x="1686" y="162"/>
                    <a:pt x="1678" y="215"/>
                    <a:pt x="1664" y="265"/>
                  </a:cubicBezTo>
                  <a:cubicBezTo>
                    <a:pt x="1620" y="432"/>
                    <a:pt x="1577" y="599"/>
                    <a:pt x="1530" y="765"/>
                  </a:cubicBezTo>
                  <a:cubicBezTo>
                    <a:pt x="1522" y="792"/>
                    <a:pt x="1523" y="835"/>
                    <a:pt x="1479" y="835"/>
                  </a:cubicBezTo>
                  <a:cubicBezTo>
                    <a:pt x="1477" y="835"/>
                    <a:pt x="1474" y="835"/>
                    <a:pt x="1471" y="834"/>
                  </a:cubicBezTo>
                  <a:cubicBezTo>
                    <a:pt x="1467" y="818"/>
                    <a:pt x="1462" y="804"/>
                    <a:pt x="1460" y="788"/>
                  </a:cubicBezTo>
                  <a:cubicBezTo>
                    <a:pt x="1443" y="617"/>
                    <a:pt x="1427" y="445"/>
                    <a:pt x="1407" y="275"/>
                  </a:cubicBezTo>
                  <a:cubicBezTo>
                    <a:pt x="1397" y="194"/>
                    <a:pt x="1391" y="109"/>
                    <a:pt x="1345" y="37"/>
                  </a:cubicBezTo>
                  <a:cubicBezTo>
                    <a:pt x="1330" y="15"/>
                    <a:pt x="1305" y="1"/>
                    <a:pt x="12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36"/>
            <p:cNvSpPr/>
            <p:nvPr/>
          </p:nvSpPr>
          <p:spPr>
            <a:xfrm>
              <a:off x="5890500" y="2334000"/>
              <a:ext cx="61575" cy="173600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30" y="990"/>
                    <a:pt x="92" y="1214"/>
                  </a:cubicBezTo>
                  <a:cubicBezTo>
                    <a:pt x="1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2" y="4066"/>
                    <a:pt x="109" y="4593"/>
                    <a:pt x="105" y="5120"/>
                  </a:cubicBezTo>
                  <a:cubicBezTo>
                    <a:pt x="105" y="5218"/>
                    <a:pt x="102" y="5317"/>
                    <a:pt x="84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6" y="6920"/>
                    <a:pt x="1108" y="6944"/>
                    <a:pt x="1378" y="6944"/>
                  </a:cubicBezTo>
                  <a:cubicBezTo>
                    <a:pt x="1438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36"/>
            <p:cNvSpPr/>
            <p:nvPr/>
          </p:nvSpPr>
          <p:spPr>
            <a:xfrm>
              <a:off x="5677400" y="1917125"/>
              <a:ext cx="456750" cy="485575"/>
            </a:xfrm>
            <a:custGeom>
              <a:avLst/>
              <a:gdLst/>
              <a:ahLst/>
              <a:cxnLst/>
              <a:rect l="l" t="t" r="r" b="b"/>
              <a:pathLst>
                <a:path w="18270" h="19423" extrusionOk="0">
                  <a:moveTo>
                    <a:pt x="9690" y="1"/>
                  </a:moveTo>
                  <a:cubicBezTo>
                    <a:pt x="9605" y="1"/>
                    <a:pt x="9512" y="52"/>
                    <a:pt x="9402" y="154"/>
                  </a:cubicBezTo>
                  <a:cubicBezTo>
                    <a:pt x="9360" y="193"/>
                    <a:pt x="9317" y="232"/>
                    <a:pt x="9282" y="277"/>
                  </a:cubicBezTo>
                  <a:cubicBezTo>
                    <a:pt x="9186" y="398"/>
                    <a:pt x="9075" y="513"/>
                    <a:pt x="9004" y="648"/>
                  </a:cubicBezTo>
                  <a:cubicBezTo>
                    <a:pt x="8783" y="1060"/>
                    <a:pt x="8505" y="1433"/>
                    <a:pt x="8225" y="1804"/>
                  </a:cubicBezTo>
                  <a:cubicBezTo>
                    <a:pt x="7989" y="2118"/>
                    <a:pt x="7808" y="2469"/>
                    <a:pt x="7615" y="2808"/>
                  </a:cubicBezTo>
                  <a:cubicBezTo>
                    <a:pt x="7021" y="3853"/>
                    <a:pt x="6449" y="4908"/>
                    <a:pt x="5888" y="5969"/>
                  </a:cubicBezTo>
                  <a:cubicBezTo>
                    <a:pt x="5769" y="6194"/>
                    <a:pt x="5647" y="6415"/>
                    <a:pt x="5534" y="6642"/>
                  </a:cubicBezTo>
                  <a:cubicBezTo>
                    <a:pt x="5087" y="7550"/>
                    <a:pt x="4635" y="8456"/>
                    <a:pt x="4198" y="9370"/>
                  </a:cubicBezTo>
                  <a:cubicBezTo>
                    <a:pt x="3584" y="10652"/>
                    <a:pt x="2982" y="11939"/>
                    <a:pt x="2379" y="13226"/>
                  </a:cubicBezTo>
                  <a:cubicBezTo>
                    <a:pt x="2069" y="13884"/>
                    <a:pt x="1726" y="14524"/>
                    <a:pt x="1404" y="15176"/>
                  </a:cubicBezTo>
                  <a:cubicBezTo>
                    <a:pt x="1144" y="15705"/>
                    <a:pt x="876" y="16227"/>
                    <a:pt x="557" y="16723"/>
                  </a:cubicBezTo>
                  <a:cubicBezTo>
                    <a:pt x="377" y="17005"/>
                    <a:pt x="230" y="17306"/>
                    <a:pt x="111" y="17621"/>
                  </a:cubicBezTo>
                  <a:cubicBezTo>
                    <a:pt x="1" y="17914"/>
                    <a:pt x="79" y="18306"/>
                    <a:pt x="394" y="18536"/>
                  </a:cubicBezTo>
                  <a:cubicBezTo>
                    <a:pt x="485" y="18604"/>
                    <a:pt x="587" y="18657"/>
                    <a:pt x="689" y="18708"/>
                  </a:cubicBezTo>
                  <a:cubicBezTo>
                    <a:pt x="925" y="18826"/>
                    <a:pt x="1175" y="18902"/>
                    <a:pt x="1430" y="18963"/>
                  </a:cubicBezTo>
                  <a:cubicBezTo>
                    <a:pt x="2123" y="19127"/>
                    <a:pt x="2827" y="19214"/>
                    <a:pt x="3536" y="19262"/>
                  </a:cubicBezTo>
                  <a:cubicBezTo>
                    <a:pt x="3936" y="19288"/>
                    <a:pt x="4335" y="19304"/>
                    <a:pt x="4735" y="19324"/>
                  </a:cubicBezTo>
                  <a:cubicBezTo>
                    <a:pt x="4735" y="19325"/>
                    <a:pt x="4735" y="19325"/>
                    <a:pt x="4735" y="19325"/>
                  </a:cubicBezTo>
                  <a:cubicBezTo>
                    <a:pt x="5159" y="19347"/>
                    <a:pt x="5584" y="19370"/>
                    <a:pt x="6007" y="19390"/>
                  </a:cubicBezTo>
                  <a:cubicBezTo>
                    <a:pt x="6154" y="19397"/>
                    <a:pt x="6301" y="19401"/>
                    <a:pt x="6449" y="19401"/>
                  </a:cubicBezTo>
                  <a:cubicBezTo>
                    <a:pt x="6840" y="19400"/>
                    <a:pt x="7232" y="19393"/>
                    <a:pt x="7625" y="19393"/>
                  </a:cubicBezTo>
                  <a:cubicBezTo>
                    <a:pt x="7690" y="19393"/>
                    <a:pt x="7754" y="19393"/>
                    <a:pt x="7819" y="19394"/>
                  </a:cubicBezTo>
                  <a:cubicBezTo>
                    <a:pt x="8268" y="19397"/>
                    <a:pt x="8716" y="19419"/>
                    <a:pt x="9165" y="19422"/>
                  </a:cubicBezTo>
                  <a:cubicBezTo>
                    <a:pt x="9194" y="19423"/>
                    <a:pt x="9223" y="19423"/>
                    <a:pt x="9252" y="19423"/>
                  </a:cubicBezTo>
                  <a:cubicBezTo>
                    <a:pt x="9829" y="19423"/>
                    <a:pt x="10402" y="19385"/>
                    <a:pt x="10975" y="19343"/>
                  </a:cubicBezTo>
                  <a:cubicBezTo>
                    <a:pt x="11756" y="19284"/>
                    <a:pt x="12537" y="19218"/>
                    <a:pt x="13319" y="19170"/>
                  </a:cubicBezTo>
                  <a:cubicBezTo>
                    <a:pt x="14028" y="19126"/>
                    <a:pt x="14734" y="19057"/>
                    <a:pt x="15445" y="19032"/>
                  </a:cubicBezTo>
                  <a:cubicBezTo>
                    <a:pt x="15754" y="19022"/>
                    <a:pt x="16064" y="19012"/>
                    <a:pt x="16374" y="19012"/>
                  </a:cubicBezTo>
                  <a:cubicBezTo>
                    <a:pt x="16570" y="19012"/>
                    <a:pt x="16766" y="19016"/>
                    <a:pt x="16962" y="19026"/>
                  </a:cubicBezTo>
                  <a:cubicBezTo>
                    <a:pt x="17182" y="19039"/>
                    <a:pt x="17403" y="19047"/>
                    <a:pt x="17623" y="19055"/>
                  </a:cubicBezTo>
                  <a:cubicBezTo>
                    <a:pt x="17654" y="19056"/>
                    <a:pt x="17685" y="19057"/>
                    <a:pt x="17716" y="19057"/>
                  </a:cubicBezTo>
                  <a:cubicBezTo>
                    <a:pt x="17750" y="19057"/>
                    <a:pt x="17784" y="19056"/>
                    <a:pt x="17818" y="19053"/>
                  </a:cubicBezTo>
                  <a:cubicBezTo>
                    <a:pt x="18139" y="19025"/>
                    <a:pt x="18270" y="18867"/>
                    <a:pt x="18233" y="18548"/>
                  </a:cubicBezTo>
                  <a:cubicBezTo>
                    <a:pt x="18224" y="18467"/>
                    <a:pt x="18209" y="18387"/>
                    <a:pt x="18189" y="18308"/>
                  </a:cubicBezTo>
                  <a:cubicBezTo>
                    <a:pt x="18150" y="18157"/>
                    <a:pt x="18112" y="18006"/>
                    <a:pt x="18061" y="17860"/>
                  </a:cubicBezTo>
                  <a:cubicBezTo>
                    <a:pt x="17720" y="16889"/>
                    <a:pt x="17376" y="15919"/>
                    <a:pt x="17033" y="14949"/>
                  </a:cubicBezTo>
                  <a:cubicBezTo>
                    <a:pt x="16813" y="14325"/>
                    <a:pt x="16537" y="13723"/>
                    <a:pt x="16295" y="13107"/>
                  </a:cubicBezTo>
                  <a:cubicBezTo>
                    <a:pt x="15967" y="12271"/>
                    <a:pt x="15646" y="11432"/>
                    <a:pt x="15357" y="10581"/>
                  </a:cubicBezTo>
                  <a:cubicBezTo>
                    <a:pt x="15049" y="9676"/>
                    <a:pt x="14731" y="8775"/>
                    <a:pt x="14354" y="7896"/>
                  </a:cubicBezTo>
                  <a:cubicBezTo>
                    <a:pt x="14159" y="7437"/>
                    <a:pt x="13935" y="6993"/>
                    <a:pt x="13720" y="6543"/>
                  </a:cubicBezTo>
                  <a:cubicBezTo>
                    <a:pt x="13244" y="5546"/>
                    <a:pt x="12688" y="4595"/>
                    <a:pt x="12107" y="3657"/>
                  </a:cubicBezTo>
                  <a:cubicBezTo>
                    <a:pt x="11531" y="2727"/>
                    <a:pt x="10931" y="1810"/>
                    <a:pt x="10373" y="869"/>
                  </a:cubicBezTo>
                  <a:cubicBezTo>
                    <a:pt x="10244" y="651"/>
                    <a:pt x="10110" y="436"/>
                    <a:pt x="9975" y="222"/>
                  </a:cubicBezTo>
                  <a:cubicBezTo>
                    <a:pt x="9881" y="74"/>
                    <a:pt x="9791" y="1"/>
                    <a:pt x="969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36"/>
            <p:cNvSpPr/>
            <p:nvPr/>
          </p:nvSpPr>
          <p:spPr>
            <a:xfrm>
              <a:off x="5684575" y="2154300"/>
              <a:ext cx="421850" cy="247425"/>
            </a:xfrm>
            <a:custGeom>
              <a:avLst/>
              <a:gdLst/>
              <a:ahLst/>
              <a:cxnLst/>
              <a:rect l="l" t="t" r="r" b="b"/>
              <a:pathLst>
                <a:path w="16874" h="9897" extrusionOk="0">
                  <a:moveTo>
                    <a:pt x="11187" y="2469"/>
                  </a:moveTo>
                  <a:lnTo>
                    <a:pt x="11199" y="2477"/>
                  </a:lnTo>
                  <a:lnTo>
                    <a:pt x="11184" y="2480"/>
                  </a:lnTo>
                  <a:lnTo>
                    <a:pt x="11184" y="2480"/>
                  </a:lnTo>
                  <a:lnTo>
                    <a:pt x="11187" y="2469"/>
                  </a:lnTo>
                  <a:close/>
                  <a:moveTo>
                    <a:pt x="14689" y="1"/>
                  </a:moveTo>
                  <a:cubicBezTo>
                    <a:pt x="14433" y="230"/>
                    <a:pt x="14179" y="460"/>
                    <a:pt x="13908" y="673"/>
                  </a:cubicBezTo>
                  <a:cubicBezTo>
                    <a:pt x="13646" y="880"/>
                    <a:pt x="13385" y="1089"/>
                    <a:pt x="13116" y="1289"/>
                  </a:cubicBezTo>
                  <a:cubicBezTo>
                    <a:pt x="12744" y="1567"/>
                    <a:pt x="12353" y="1816"/>
                    <a:pt x="11961" y="2066"/>
                  </a:cubicBezTo>
                  <a:cubicBezTo>
                    <a:pt x="11795" y="2171"/>
                    <a:pt x="11619" y="2209"/>
                    <a:pt x="11429" y="2220"/>
                  </a:cubicBezTo>
                  <a:cubicBezTo>
                    <a:pt x="11243" y="2230"/>
                    <a:pt x="11056" y="2245"/>
                    <a:pt x="10869" y="2257"/>
                  </a:cubicBezTo>
                  <a:cubicBezTo>
                    <a:pt x="10642" y="2272"/>
                    <a:pt x="10415" y="2296"/>
                    <a:pt x="10188" y="2301"/>
                  </a:cubicBezTo>
                  <a:cubicBezTo>
                    <a:pt x="9928" y="2306"/>
                    <a:pt x="9667" y="2315"/>
                    <a:pt x="9407" y="2327"/>
                  </a:cubicBezTo>
                  <a:cubicBezTo>
                    <a:pt x="9146" y="2338"/>
                    <a:pt x="8885" y="2344"/>
                    <a:pt x="8625" y="2344"/>
                  </a:cubicBezTo>
                  <a:cubicBezTo>
                    <a:pt x="8454" y="2344"/>
                    <a:pt x="8283" y="2341"/>
                    <a:pt x="8113" y="2336"/>
                  </a:cubicBezTo>
                  <a:cubicBezTo>
                    <a:pt x="7420" y="2314"/>
                    <a:pt x="6727" y="2300"/>
                    <a:pt x="6038" y="2200"/>
                  </a:cubicBezTo>
                  <a:cubicBezTo>
                    <a:pt x="5764" y="2160"/>
                    <a:pt x="5488" y="2130"/>
                    <a:pt x="5216" y="2085"/>
                  </a:cubicBezTo>
                  <a:cubicBezTo>
                    <a:pt x="4806" y="2018"/>
                    <a:pt x="4402" y="1924"/>
                    <a:pt x="3997" y="1837"/>
                  </a:cubicBezTo>
                  <a:cubicBezTo>
                    <a:pt x="3692" y="1771"/>
                    <a:pt x="3387" y="1698"/>
                    <a:pt x="3083" y="1628"/>
                  </a:cubicBezTo>
                  <a:cubicBezTo>
                    <a:pt x="3052" y="1696"/>
                    <a:pt x="3020" y="1763"/>
                    <a:pt x="2988" y="1830"/>
                  </a:cubicBezTo>
                  <a:cubicBezTo>
                    <a:pt x="3283" y="1897"/>
                    <a:pt x="3579" y="1961"/>
                    <a:pt x="3874" y="2030"/>
                  </a:cubicBezTo>
                  <a:cubicBezTo>
                    <a:pt x="4302" y="2128"/>
                    <a:pt x="4731" y="2222"/>
                    <a:pt x="5164" y="2296"/>
                  </a:cubicBezTo>
                  <a:cubicBezTo>
                    <a:pt x="5332" y="2325"/>
                    <a:pt x="5503" y="2335"/>
                    <a:pt x="5671" y="2370"/>
                  </a:cubicBezTo>
                  <a:cubicBezTo>
                    <a:pt x="6015" y="2441"/>
                    <a:pt x="6365" y="2470"/>
                    <a:pt x="6712" y="2497"/>
                  </a:cubicBezTo>
                  <a:cubicBezTo>
                    <a:pt x="7183" y="2534"/>
                    <a:pt x="7655" y="2560"/>
                    <a:pt x="8128" y="2560"/>
                  </a:cubicBezTo>
                  <a:cubicBezTo>
                    <a:pt x="8210" y="2560"/>
                    <a:pt x="8292" y="2560"/>
                    <a:pt x="8375" y="2558"/>
                  </a:cubicBezTo>
                  <a:cubicBezTo>
                    <a:pt x="8863" y="2548"/>
                    <a:pt x="9351" y="2555"/>
                    <a:pt x="9840" y="2532"/>
                  </a:cubicBezTo>
                  <a:cubicBezTo>
                    <a:pt x="10165" y="2517"/>
                    <a:pt x="10491" y="2509"/>
                    <a:pt x="10815" y="2481"/>
                  </a:cubicBezTo>
                  <a:cubicBezTo>
                    <a:pt x="10852" y="2478"/>
                    <a:pt x="10898" y="2469"/>
                    <a:pt x="10940" y="2469"/>
                  </a:cubicBezTo>
                  <a:cubicBezTo>
                    <a:pt x="10984" y="2469"/>
                    <a:pt x="11023" y="2480"/>
                    <a:pt x="11037" y="2521"/>
                  </a:cubicBezTo>
                  <a:cubicBezTo>
                    <a:pt x="11070" y="2617"/>
                    <a:pt x="10935" y="2619"/>
                    <a:pt x="10881" y="2672"/>
                  </a:cubicBezTo>
                  <a:cubicBezTo>
                    <a:pt x="10876" y="2677"/>
                    <a:pt x="10866" y="2678"/>
                    <a:pt x="10858" y="2682"/>
                  </a:cubicBezTo>
                  <a:cubicBezTo>
                    <a:pt x="10309" y="2932"/>
                    <a:pt x="9760" y="3182"/>
                    <a:pt x="9188" y="3380"/>
                  </a:cubicBezTo>
                  <a:cubicBezTo>
                    <a:pt x="8602" y="3582"/>
                    <a:pt x="8007" y="3756"/>
                    <a:pt x="7406" y="3907"/>
                  </a:cubicBezTo>
                  <a:cubicBezTo>
                    <a:pt x="6988" y="4013"/>
                    <a:pt x="6564" y="4095"/>
                    <a:pt x="6137" y="4158"/>
                  </a:cubicBezTo>
                  <a:cubicBezTo>
                    <a:pt x="5727" y="4217"/>
                    <a:pt x="5315" y="4273"/>
                    <a:pt x="4904" y="4324"/>
                  </a:cubicBezTo>
                  <a:cubicBezTo>
                    <a:pt x="4803" y="4336"/>
                    <a:pt x="4703" y="4348"/>
                    <a:pt x="4604" y="4348"/>
                  </a:cubicBezTo>
                  <a:cubicBezTo>
                    <a:pt x="4448" y="4348"/>
                    <a:pt x="4294" y="4320"/>
                    <a:pt x="4148" y="4230"/>
                  </a:cubicBezTo>
                  <a:cubicBezTo>
                    <a:pt x="4073" y="4182"/>
                    <a:pt x="3982" y="4163"/>
                    <a:pt x="3900" y="4127"/>
                  </a:cubicBezTo>
                  <a:cubicBezTo>
                    <a:pt x="3352" y="3882"/>
                    <a:pt x="2810" y="3622"/>
                    <a:pt x="2275" y="3349"/>
                  </a:cubicBezTo>
                  <a:cubicBezTo>
                    <a:pt x="2244" y="3415"/>
                    <a:pt x="2212" y="3481"/>
                    <a:pt x="2182" y="3547"/>
                  </a:cubicBezTo>
                  <a:cubicBezTo>
                    <a:pt x="2642" y="3782"/>
                    <a:pt x="3105" y="4012"/>
                    <a:pt x="3578" y="4220"/>
                  </a:cubicBezTo>
                  <a:cubicBezTo>
                    <a:pt x="3664" y="4258"/>
                    <a:pt x="3747" y="4305"/>
                    <a:pt x="3866" y="4366"/>
                  </a:cubicBezTo>
                  <a:cubicBezTo>
                    <a:pt x="3736" y="4385"/>
                    <a:pt x="3647" y="4409"/>
                    <a:pt x="3559" y="4409"/>
                  </a:cubicBezTo>
                  <a:cubicBezTo>
                    <a:pt x="3484" y="4408"/>
                    <a:pt x="3408" y="4408"/>
                    <a:pt x="3333" y="4408"/>
                  </a:cubicBezTo>
                  <a:cubicBezTo>
                    <a:pt x="3258" y="4408"/>
                    <a:pt x="3182" y="4408"/>
                    <a:pt x="3107" y="4408"/>
                  </a:cubicBezTo>
                  <a:cubicBezTo>
                    <a:pt x="2956" y="4408"/>
                    <a:pt x="2805" y="4408"/>
                    <a:pt x="2655" y="4407"/>
                  </a:cubicBezTo>
                  <a:cubicBezTo>
                    <a:pt x="2366" y="4404"/>
                    <a:pt x="2076" y="4388"/>
                    <a:pt x="1788" y="4363"/>
                  </a:cubicBezTo>
                  <a:cubicBezTo>
                    <a:pt x="1754" y="4431"/>
                    <a:pt x="1719" y="4500"/>
                    <a:pt x="1684" y="4567"/>
                  </a:cubicBezTo>
                  <a:cubicBezTo>
                    <a:pt x="1850" y="4580"/>
                    <a:pt x="2016" y="4594"/>
                    <a:pt x="2181" y="4622"/>
                  </a:cubicBezTo>
                  <a:cubicBezTo>
                    <a:pt x="2205" y="4626"/>
                    <a:pt x="2230" y="4627"/>
                    <a:pt x="2254" y="4627"/>
                  </a:cubicBezTo>
                  <a:cubicBezTo>
                    <a:pt x="2341" y="4627"/>
                    <a:pt x="2428" y="4607"/>
                    <a:pt x="2515" y="4607"/>
                  </a:cubicBezTo>
                  <a:cubicBezTo>
                    <a:pt x="2526" y="4607"/>
                    <a:pt x="2536" y="4608"/>
                    <a:pt x="2546" y="4608"/>
                  </a:cubicBezTo>
                  <a:cubicBezTo>
                    <a:pt x="2779" y="4621"/>
                    <a:pt x="3012" y="4627"/>
                    <a:pt x="3246" y="4627"/>
                  </a:cubicBezTo>
                  <a:cubicBezTo>
                    <a:pt x="3436" y="4627"/>
                    <a:pt x="3627" y="4623"/>
                    <a:pt x="3817" y="4615"/>
                  </a:cubicBezTo>
                  <a:cubicBezTo>
                    <a:pt x="3890" y="4612"/>
                    <a:pt x="3964" y="4608"/>
                    <a:pt x="4036" y="4601"/>
                  </a:cubicBezTo>
                  <a:cubicBezTo>
                    <a:pt x="4097" y="4595"/>
                    <a:pt x="4156" y="4591"/>
                    <a:pt x="4215" y="4591"/>
                  </a:cubicBezTo>
                  <a:cubicBezTo>
                    <a:pt x="4365" y="4591"/>
                    <a:pt x="4512" y="4614"/>
                    <a:pt x="4660" y="4670"/>
                  </a:cubicBezTo>
                  <a:cubicBezTo>
                    <a:pt x="5216" y="4881"/>
                    <a:pt x="5778" y="5075"/>
                    <a:pt x="6351" y="5235"/>
                  </a:cubicBezTo>
                  <a:cubicBezTo>
                    <a:pt x="6665" y="5323"/>
                    <a:pt x="6978" y="5410"/>
                    <a:pt x="7294" y="5491"/>
                  </a:cubicBezTo>
                  <a:cubicBezTo>
                    <a:pt x="7609" y="5572"/>
                    <a:pt x="7925" y="5649"/>
                    <a:pt x="8244" y="5718"/>
                  </a:cubicBezTo>
                  <a:cubicBezTo>
                    <a:pt x="8514" y="5775"/>
                    <a:pt x="8786" y="5826"/>
                    <a:pt x="9061" y="5863"/>
                  </a:cubicBezTo>
                  <a:cubicBezTo>
                    <a:pt x="9287" y="5893"/>
                    <a:pt x="9512" y="5930"/>
                    <a:pt x="9737" y="5964"/>
                  </a:cubicBezTo>
                  <a:cubicBezTo>
                    <a:pt x="10148" y="6025"/>
                    <a:pt x="10561" y="6069"/>
                    <a:pt x="10975" y="6103"/>
                  </a:cubicBezTo>
                  <a:cubicBezTo>
                    <a:pt x="11568" y="6152"/>
                    <a:pt x="12164" y="6168"/>
                    <a:pt x="12760" y="6200"/>
                  </a:cubicBezTo>
                  <a:cubicBezTo>
                    <a:pt x="12838" y="6204"/>
                    <a:pt x="12917" y="6210"/>
                    <a:pt x="13024" y="6219"/>
                  </a:cubicBezTo>
                  <a:cubicBezTo>
                    <a:pt x="12936" y="6326"/>
                    <a:pt x="12837" y="6362"/>
                    <a:pt x="12744" y="6403"/>
                  </a:cubicBezTo>
                  <a:cubicBezTo>
                    <a:pt x="12259" y="6617"/>
                    <a:pt x="11777" y="6839"/>
                    <a:pt x="11280" y="7025"/>
                  </a:cubicBezTo>
                  <a:cubicBezTo>
                    <a:pt x="10608" y="7278"/>
                    <a:pt x="9931" y="7508"/>
                    <a:pt x="9233" y="7682"/>
                  </a:cubicBezTo>
                  <a:cubicBezTo>
                    <a:pt x="8505" y="7865"/>
                    <a:pt x="7771" y="8005"/>
                    <a:pt x="7025" y="8090"/>
                  </a:cubicBezTo>
                  <a:cubicBezTo>
                    <a:pt x="6532" y="8145"/>
                    <a:pt x="6041" y="8199"/>
                    <a:pt x="5546" y="8199"/>
                  </a:cubicBezTo>
                  <a:cubicBezTo>
                    <a:pt x="5511" y="8199"/>
                    <a:pt x="5477" y="8199"/>
                    <a:pt x="5443" y="8198"/>
                  </a:cubicBezTo>
                  <a:cubicBezTo>
                    <a:pt x="5441" y="8198"/>
                    <a:pt x="5439" y="8198"/>
                    <a:pt x="5436" y="8198"/>
                  </a:cubicBezTo>
                  <a:cubicBezTo>
                    <a:pt x="5382" y="8198"/>
                    <a:pt x="5327" y="8210"/>
                    <a:pt x="5273" y="8212"/>
                  </a:cubicBezTo>
                  <a:cubicBezTo>
                    <a:pt x="5212" y="8214"/>
                    <a:pt x="5152" y="8215"/>
                    <a:pt x="5092" y="8215"/>
                  </a:cubicBezTo>
                  <a:cubicBezTo>
                    <a:pt x="4862" y="8215"/>
                    <a:pt x="4636" y="8195"/>
                    <a:pt x="4409" y="8105"/>
                  </a:cubicBezTo>
                  <a:cubicBezTo>
                    <a:pt x="3450" y="7728"/>
                    <a:pt x="2539" y="7257"/>
                    <a:pt x="1633" y="6771"/>
                  </a:cubicBezTo>
                  <a:cubicBezTo>
                    <a:pt x="1353" y="6622"/>
                    <a:pt x="1082" y="6458"/>
                    <a:pt x="813" y="6291"/>
                  </a:cubicBezTo>
                  <a:cubicBezTo>
                    <a:pt x="779" y="6357"/>
                    <a:pt x="744" y="6421"/>
                    <a:pt x="710" y="6487"/>
                  </a:cubicBezTo>
                  <a:cubicBezTo>
                    <a:pt x="1689" y="7066"/>
                    <a:pt x="2686" y="7616"/>
                    <a:pt x="3738" y="8060"/>
                  </a:cubicBezTo>
                  <a:cubicBezTo>
                    <a:pt x="3772" y="8075"/>
                    <a:pt x="3816" y="8086"/>
                    <a:pt x="3822" y="8135"/>
                  </a:cubicBezTo>
                  <a:cubicBezTo>
                    <a:pt x="3816" y="8142"/>
                    <a:pt x="3813" y="8152"/>
                    <a:pt x="3809" y="8152"/>
                  </a:cubicBezTo>
                  <a:cubicBezTo>
                    <a:pt x="3784" y="8155"/>
                    <a:pt x="3759" y="8159"/>
                    <a:pt x="3733" y="8159"/>
                  </a:cubicBezTo>
                  <a:cubicBezTo>
                    <a:pt x="3727" y="8159"/>
                    <a:pt x="3720" y="8159"/>
                    <a:pt x="3713" y="8158"/>
                  </a:cubicBezTo>
                  <a:cubicBezTo>
                    <a:pt x="3315" y="8125"/>
                    <a:pt x="2916" y="8121"/>
                    <a:pt x="2519" y="8054"/>
                  </a:cubicBezTo>
                  <a:cubicBezTo>
                    <a:pt x="2206" y="8003"/>
                    <a:pt x="1892" y="7961"/>
                    <a:pt x="1581" y="7898"/>
                  </a:cubicBezTo>
                  <a:cubicBezTo>
                    <a:pt x="1180" y="7820"/>
                    <a:pt x="785" y="7725"/>
                    <a:pt x="394" y="7613"/>
                  </a:cubicBezTo>
                  <a:cubicBezTo>
                    <a:pt x="296" y="7585"/>
                    <a:pt x="199" y="7555"/>
                    <a:pt x="103" y="7526"/>
                  </a:cubicBezTo>
                  <a:cubicBezTo>
                    <a:pt x="67" y="7591"/>
                    <a:pt x="32" y="7658"/>
                    <a:pt x="0" y="7725"/>
                  </a:cubicBezTo>
                  <a:cubicBezTo>
                    <a:pt x="439" y="7865"/>
                    <a:pt x="887" y="7981"/>
                    <a:pt x="1339" y="8073"/>
                  </a:cubicBezTo>
                  <a:cubicBezTo>
                    <a:pt x="1619" y="8130"/>
                    <a:pt x="1897" y="8185"/>
                    <a:pt x="2180" y="8225"/>
                  </a:cubicBezTo>
                  <a:cubicBezTo>
                    <a:pt x="2551" y="8278"/>
                    <a:pt x="2920" y="8345"/>
                    <a:pt x="3294" y="8366"/>
                  </a:cubicBezTo>
                  <a:cubicBezTo>
                    <a:pt x="3653" y="8386"/>
                    <a:pt x="4011" y="8409"/>
                    <a:pt x="4370" y="8420"/>
                  </a:cubicBezTo>
                  <a:cubicBezTo>
                    <a:pt x="4578" y="8426"/>
                    <a:pt x="4771" y="8471"/>
                    <a:pt x="4965" y="8541"/>
                  </a:cubicBezTo>
                  <a:cubicBezTo>
                    <a:pt x="5309" y="8667"/>
                    <a:pt x="5656" y="8786"/>
                    <a:pt x="6005" y="8900"/>
                  </a:cubicBezTo>
                  <a:cubicBezTo>
                    <a:pt x="6547" y="9077"/>
                    <a:pt x="7092" y="9240"/>
                    <a:pt x="7646" y="9377"/>
                  </a:cubicBezTo>
                  <a:cubicBezTo>
                    <a:pt x="8001" y="9465"/>
                    <a:pt x="8358" y="9546"/>
                    <a:pt x="8715" y="9628"/>
                  </a:cubicBezTo>
                  <a:cubicBezTo>
                    <a:pt x="9064" y="9709"/>
                    <a:pt x="9414" y="9783"/>
                    <a:pt x="9768" y="9841"/>
                  </a:cubicBezTo>
                  <a:cubicBezTo>
                    <a:pt x="9873" y="9859"/>
                    <a:pt x="9979" y="9877"/>
                    <a:pt x="10084" y="9897"/>
                  </a:cubicBezTo>
                  <a:cubicBezTo>
                    <a:pt x="10286" y="9884"/>
                    <a:pt x="10488" y="9870"/>
                    <a:pt x="10688" y="9856"/>
                  </a:cubicBezTo>
                  <a:cubicBezTo>
                    <a:pt x="10802" y="9847"/>
                    <a:pt x="10914" y="9838"/>
                    <a:pt x="11028" y="9830"/>
                  </a:cubicBezTo>
                  <a:cubicBezTo>
                    <a:pt x="10870" y="9810"/>
                    <a:pt x="10713" y="9794"/>
                    <a:pt x="10556" y="9768"/>
                  </a:cubicBezTo>
                  <a:cubicBezTo>
                    <a:pt x="10235" y="9713"/>
                    <a:pt x="9916" y="9647"/>
                    <a:pt x="9597" y="9585"/>
                  </a:cubicBezTo>
                  <a:cubicBezTo>
                    <a:pt x="9326" y="9534"/>
                    <a:pt x="9052" y="9489"/>
                    <a:pt x="8783" y="9428"/>
                  </a:cubicBezTo>
                  <a:cubicBezTo>
                    <a:pt x="8402" y="9340"/>
                    <a:pt x="8025" y="9239"/>
                    <a:pt x="7646" y="9144"/>
                  </a:cubicBezTo>
                  <a:cubicBezTo>
                    <a:pt x="6918" y="8964"/>
                    <a:pt x="6204" y="8739"/>
                    <a:pt x="5495" y="8495"/>
                  </a:cubicBezTo>
                  <a:cubicBezTo>
                    <a:pt x="5466" y="8485"/>
                    <a:pt x="5414" y="8498"/>
                    <a:pt x="5414" y="8439"/>
                  </a:cubicBezTo>
                  <a:cubicBezTo>
                    <a:pt x="5845" y="8396"/>
                    <a:pt x="6277" y="8398"/>
                    <a:pt x="6706" y="8352"/>
                  </a:cubicBezTo>
                  <a:cubicBezTo>
                    <a:pt x="7046" y="8315"/>
                    <a:pt x="7387" y="8280"/>
                    <a:pt x="7723" y="8222"/>
                  </a:cubicBezTo>
                  <a:cubicBezTo>
                    <a:pt x="8533" y="8080"/>
                    <a:pt x="9337" y="7909"/>
                    <a:pt x="10124" y="7660"/>
                  </a:cubicBezTo>
                  <a:cubicBezTo>
                    <a:pt x="10724" y="7472"/>
                    <a:pt x="11313" y="7256"/>
                    <a:pt x="11895" y="7021"/>
                  </a:cubicBezTo>
                  <a:cubicBezTo>
                    <a:pt x="12448" y="6799"/>
                    <a:pt x="12982" y="6535"/>
                    <a:pt x="13510" y="6259"/>
                  </a:cubicBezTo>
                  <a:cubicBezTo>
                    <a:pt x="13585" y="6220"/>
                    <a:pt x="13657" y="6200"/>
                    <a:pt x="13741" y="6197"/>
                  </a:cubicBezTo>
                  <a:cubicBezTo>
                    <a:pt x="13984" y="6185"/>
                    <a:pt x="14228" y="6158"/>
                    <a:pt x="14472" y="6150"/>
                  </a:cubicBezTo>
                  <a:cubicBezTo>
                    <a:pt x="14863" y="6138"/>
                    <a:pt x="15251" y="6090"/>
                    <a:pt x="15638" y="6040"/>
                  </a:cubicBezTo>
                  <a:cubicBezTo>
                    <a:pt x="16053" y="5988"/>
                    <a:pt x="16465" y="5913"/>
                    <a:pt x="16873" y="5821"/>
                  </a:cubicBezTo>
                  <a:cubicBezTo>
                    <a:pt x="16849" y="5751"/>
                    <a:pt x="16823" y="5681"/>
                    <a:pt x="16798" y="5610"/>
                  </a:cubicBezTo>
                  <a:cubicBezTo>
                    <a:pt x="16001" y="5787"/>
                    <a:pt x="15190" y="5878"/>
                    <a:pt x="14376" y="5945"/>
                  </a:cubicBezTo>
                  <a:cubicBezTo>
                    <a:pt x="14347" y="5948"/>
                    <a:pt x="14316" y="5951"/>
                    <a:pt x="14286" y="5951"/>
                  </a:cubicBezTo>
                  <a:cubicBezTo>
                    <a:pt x="14245" y="5951"/>
                    <a:pt x="14206" y="5946"/>
                    <a:pt x="14168" y="5929"/>
                  </a:cubicBezTo>
                  <a:cubicBezTo>
                    <a:pt x="14163" y="5879"/>
                    <a:pt x="14201" y="5869"/>
                    <a:pt x="14227" y="5854"/>
                  </a:cubicBezTo>
                  <a:cubicBezTo>
                    <a:pt x="14427" y="5728"/>
                    <a:pt x="14626" y="5602"/>
                    <a:pt x="14829" y="5479"/>
                  </a:cubicBezTo>
                  <a:cubicBezTo>
                    <a:pt x="15354" y="5160"/>
                    <a:pt x="15855" y="4806"/>
                    <a:pt x="16340" y="4430"/>
                  </a:cubicBezTo>
                  <a:cubicBezTo>
                    <a:pt x="16310" y="4359"/>
                    <a:pt x="16279" y="4286"/>
                    <a:pt x="16250" y="4214"/>
                  </a:cubicBezTo>
                  <a:cubicBezTo>
                    <a:pt x="16019" y="4392"/>
                    <a:pt x="15787" y="4567"/>
                    <a:pt x="15551" y="4738"/>
                  </a:cubicBezTo>
                  <a:cubicBezTo>
                    <a:pt x="14954" y="5167"/>
                    <a:pt x="14320" y="5535"/>
                    <a:pt x="13687" y="5904"/>
                  </a:cubicBezTo>
                  <a:cubicBezTo>
                    <a:pt x="13644" y="5929"/>
                    <a:pt x="13605" y="5958"/>
                    <a:pt x="13552" y="5960"/>
                  </a:cubicBezTo>
                  <a:cubicBezTo>
                    <a:pt x="13421" y="5966"/>
                    <a:pt x="13290" y="5981"/>
                    <a:pt x="13160" y="5981"/>
                  </a:cubicBezTo>
                  <a:cubicBezTo>
                    <a:pt x="13136" y="5981"/>
                    <a:pt x="13113" y="5980"/>
                    <a:pt x="13090" y="5979"/>
                  </a:cubicBezTo>
                  <a:cubicBezTo>
                    <a:pt x="12348" y="5947"/>
                    <a:pt x="11605" y="5902"/>
                    <a:pt x="10863" y="5873"/>
                  </a:cubicBezTo>
                  <a:cubicBezTo>
                    <a:pt x="10512" y="5858"/>
                    <a:pt x="10169" y="5771"/>
                    <a:pt x="9818" y="5762"/>
                  </a:cubicBezTo>
                  <a:cubicBezTo>
                    <a:pt x="9802" y="5762"/>
                    <a:pt x="9785" y="5758"/>
                    <a:pt x="9769" y="5755"/>
                  </a:cubicBezTo>
                  <a:cubicBezTo>
                    <a:pt x="9520" y="5714"/>
                    <a:pt x="9271" y="5674"/>
                    <a:pt x="9024" y="5630"/>
                  </a:cubicBezTo>
                  <a:cubicBezTo>
                    <a:pt x="8727" y="5578"/>
                    <a:pt x="8429" y="5532"/>
                    <a:pt x="8135" y="5466"/>
                  </a:cubicBezTo>
                  <a:cubicBezTo>
                    <a:pt x="7738" y="5378"/>
                    <a:pt x="7344" y="5280"/>
                    <a:pt x="6950" y="5176"/>
                  </a:cubicBezTo>
                  <a:cubicBezTo>
                    <a:pt x="6367" y="5022"/>
                    <a:pt x="5792" y="4843"/>
                    <a:pt x="5223" y="4644"/>
                  </a:cubicBezTo>
                  <a:cubicBezTo>
                    <a:pt x="5164" y="4624"/>
                    <a:pt x="5098" y="4610"/>
                    <a:pt x="5053" y="4555"/>
                  </a:cubicBezTo>
                  <a:cubicBezTo>
                    <a:pt x="5121" y="4518"/>
                    <a:pt x="5192" y="4504"/>
                    <a:pt x="5265" y="4498"/>
                  </a:cubicBezTo>
                  <a:cubicBezTo>
                    <a:pt x="5672" y="4468"/>
                    <a:pt x="6073" y="4396"/>
                    <a:pt x="6474" y="4327"/>
                  </a:cubicBezTo>
                  <a:cubicBezTo>
                    <a:pt x="7221" y="4196"/>
                    <a:pt x="7956" y="4010"/>
                    <a:pt x="8678" y="3779"/>
                  </a:cubicBezTo>
                  <a:cubicBezTo>
                    <a:pt x="9159" y="3626"/>
                    <a:pt x="9639" y="3464"/>
                    <a:pt x="10104" y="3264"/>
                  </a:cubicBezTo>
                  <a:cubicBezTo>
                    <a:pt x="10637" y="3036"/>
                    <a:pt x="11161" y="2791"/>
                    <a:pt x="11660" y="2494"/>
                  </a:cubicBezTo>
                  <a:cubicBezTo>
                    <a:pt x="11772" y="2427"/>
                    <a:pt x="11892" y="2392"/>
                    <a:pt x="12029" y="2382"/>
                  </a:cubicBezTo>
                  <a:cubicBezTo>
                    <a:pt x="12346" y="2359"/>
                    <a:pt x="12661" y="2324"/>
                    <a:pt x="12975" y="2277"/>
                  </a:cubicBezTo>
                  <a:cubicBezTo>
                    <a:pt x="13692" y="2171"/>
                    <a:pt x="14408" y="2062"/>
                    <a:pt x="15122" y="1943"/>
                  </a:cubicBezTo>
                  <a:cubicBezTo>
                    <a:pt x="15200" y="1929"/>
                    <a:pt x="15277" y="1915"/>
                    <a:pt x="15355" y="1902"/>
                  </a:cubicBezTo>
                  <a:cubicBezTo>
                    <a:pt x="15328" y="1829"/>
                    <a:pt x="15302" y="1757"/>
                    <a:pt x="15276" y="1685"/>
                  </a:cubicBezTo>
                  <a:cubicBezTo>
                    <a:pt x="15262" y="1687"/>
                    <a:pt x="15247" y="1689"/>
                    <a:pt x="15232" y="1692"/>
                  </a:cubicBezTo>
                  <a:cubicBezTo>
                    <a:pt x="14416" y="1842"/>
                    <a:pt x="13593" y="1955"/>
                    <a:pt x="12772" y="2079"/>
                  </a:cubicBezTo>
                  <a:cubicBezTo>
                    <a:pt x="12648" y="2098"/>
                    <a:pt x="12520" y="2102"/>
                    <a:pt x="12386" y="2115"/>
                  </a:cubicBezTo>
                  <a:cubicBezTo>
                    <a:pt x="12396" y="2084"/>
                    <a:pt x="12396" y="2061"/>
                    <a:pt x="12406" y="2055"/>
                  </a:cubicBezTo>
                  <a:cubicBezTo>
                    <a:pt x="12851" y="1754"/>
                    <a:pt x="13298" y="1453"/>
                    <a:pt x="13714" y="1114"/>
                  </a:cubicBezTo>
                  <a:cubicBezTo>
                    <a:pt x="13973" y="903"/>
                    <a:pt x="14238" y="699"/>
                    <a:pt x="14492" y="481"/>
                  </a:cubicBezTo>
                  <a:cubicBezTo>
                    <a:pt x="14586" y="400"/>
                    <a:pt x="14679" y="317"/>
                    <a:pt x="14772" y="234"/>
                  </a:cubicBezTo>
                  <a:cubicBezTo>
                    <a:pt x="14744" y="156"/>
                    <a:pt x="14716" y="79"/>
                    <a:pt x="146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36"/>
            <p:cNvSpPr/>
            <p:nvPr/>
          </p:nvSpPr>
          <p:spPr>
            <a:xfrm>
              <a:off x="5796350" y="2069900"/>
              <a:ext cx="238025" cy="58725"/>
            </a:xfrm>
            <a:custGeom>
              <a:avLst/>
              <a:gdLst/>
              <a:ahLst/>
              <a:cxnLst/>
              <a:rect l="l" t="t" r="r" b="b"/>
              <a:pathLst>
                <a:path w="9521" h="2349" extrusionOk="0">
                  <a:moveTo>
                    <a:pt x="1054" y="1"/>
                  </a:moveTo>
                  <a:cubicBezTo>
                    <a:pt x="1018" y="66"/>
                    <a:pt x="983" y="132"/>
                    <a:pt x="948" y="197"/>
                  </a:cubicBezTo>
                  <a:cubicBezTo>
                    <a:pt x="979" y="209"/>
                    <a:pt x="1010" y="220"/>
                    <a:pt x="1042" y="229"/>
                  </a:cubicBezTo>
                  <a:cubicBezTo>
                    <a:pt x="1352" y="328"/>
                    <a:pt x="1665" y="415"/>
                    <a:pt x="1981" y="491"/>
                  </a:cubicBezTo>
                  <a:cubicBezTo>
                    <a:pt x="2473" y="609"/>
                    <a:pt x="2964" y="719"/>
                    <a:pt x="3462" y="804"/>
                  </a:cubicBezTo>
                  <a:cubicBezTo>
                    <a:pt x="3630" y="833"/>
                    <a:pt x="3799" y="855"/>
                    <a:pt x="3967" y="885"/>
                  </a:cubicBezTo>
                  <a:cubicBezTo>
                    <a:pt x="4264" y="938"/>
                    <a:pt x="4559" y="998"/>
                    <a:pt x="4861" y="1018"/>
                  </a:cubicBezTo>
                  <a:cubicBezTo>
                    <a:pt x="4909" y="1021"/>
                    <a:pt x="4959" y="1021"/>
                    <a:pt x="5006" y="1034"/>
                  </a:cubicBezTo>
                  <a:cubicBezTo>
                    <a:pt x="5332" y="1119"/>
                    <a:pt x="5673" y="1083"/>
                    <a:pt x="5998" y="1165"/>
                  </a:cubicBezTo>
                  <a:cubicBezTo>
                    <a:pt x="6853" y="1227"/>
                    <a:pt x="7707" y="1289"/>
                    <a:pt x="8560" y="1350"/>
                  </a:cubicBezTo>
                  <a:cubicBezTo>
                    <a:pt x="8756" y="1363"/>
                    <a:pt x="8951" y="1370"/>
                    <a:pt x="9147" y="1383"/>
                  </a:cubicBezTo>
                  <a:cubicBezTo>
                    <a:pt x="9153" y="1383"/>
                    <a:pt x="9158" y="1383"/>
                    <a:pt x="9164" y="1383"/>
                  </a:cubicBezTo>
                  <a:cubicBezTo>
                    <a:pt x="9175" y="1383"/>
                    <a:pt x="9187" y="1383"/>
                    <a:pt x="9198" y="1383"/>
                  </a:cubicBezTo>
                  <a:cubicBezTo>
                    <a:pt x="9227" y="1383"/>
                    <a:pt x="9256" y="1386"/>
                    <a:pt x="9281" y="1409"/>
                  </a:cubicBezTo>
                  <a:cubicBezTo>
                    <a:pt x="9273" y="1440"/>
                    <a:pt x="9246" y="1441"/>
                    <a:pt x="9224" y="1445"/>
                  </a:cubicBezTo>
                  <a:cubicBezTo>
                    <a:pt x="8975" y="1486"/>
                    <a:pt x="8725" y="1524"/>
                    <a:pt x="8477" y="1569"/>
                  </a:cubicBezTo>
                  <a:cubicBezTo>
                    <a:pt x="7475" y="1750"/>
                    <a:pt x="6467" y="1880"/>
                    <a:pt x="5455" y="1977"/>
                  </a:cubicBezTo>
                  <a:cubicBezTo>
                    <a:pt x="5002" y="2020"/>
                    <a:pt x="4546" y="2034"/>
                    <a:pt x="4092" y="2071"/>
                  </a:cubicBezTo>
                  <a:cubicBezTo>
                    <a:pt x="3905" y="2086"/>
                    <a:pt x="3715" y="2076"/>
                    <a:pt x="3531" y="2099"/>
                  </a:cubicBezTo>
                  <a:cubicBezTo>
                    <a:pt x="3447" y="2110"/>
                    <a:pt x="3362" y="2113"/>
                    <a:pt x="3278" y="2113"/>
                  </a:cubicBezTo>
                  <a:cubicBezTo>
                    <a:pt x="3177" y="2113"/>
                    <a:pt x="3076" y="2109"/>
                    <a:pt x="2976" y="2109"/>
                  </a:cubicBezTo>
                  <a:cubicBezTo>
                    <a:pt x="2868" y="2109"/>
                    <a:pt x="2760" y="2113"/>
                    <a:pt x="2653" y="2133"/>
                  </a:cubicBezTo>
                  <a:cubicBezTo>
                    <a:pt x="1848" y="2093"/>
                    <a:pt x="1039" y="2101"/>
                    <a:pt x="245" y="1921"/>
                  </a:cubicBezTo>
                  <a:cubicBezTo>
                    <a:pt x="198" y="1910"/>
                    <a:pt x="152" y="1901"/>
                    <a:pt x="105" y="1890"/>
                  </a:cubicBezTo>
                  <a:cubicBezTo>
                    <a:pt x="70" y="1961"/>
                    <a:pt x="35" y="2032"/>
                    <a:pt x="1" y="2103"/>
                  </a:cubicBezTo>
                  <a:cubicBezTo>
                    <a:pt x="140" y="2133"/>
                    <a:pt x="279" y="2160"/>
                    <a:pt x="421" y="2176"/>
                  </a:cubicBezTo>
                  <a:cubicBezTo>
                    <a:pt x="704" y="2209"/>
                    <a:pt x="983" y="2274"/>
                    <a:pt x="1266" y="2294"/>
                  </a:cubicBezTo>
                  <a:cubicBezTo>
                    <a:pt x="1668" y="2322"/>
                    <a:pt x="2070" y="2349"/>
                    <a:pt x="2473" y="2349"/>
                  </a:cubicBezTo>
                  <a:cubicBezTo>
                    <a:pt x="2575" y="2349"/>
                    <a:pt x="2678" y="2347"/>
                    <a:pt x="2781" y="2343"/>
                  </a:cubicBezTo>
                  <a:cubicBezTo>
                    <a:pt x="3005" y="2334"/>
                    <a:pt x="3230" y="2318"/>
                    <a:pt x="3455" y="2318"/>
                  </a:cubicBezTo>
                  <a:cubicBezTo>
                    <a:pt x="3524" y="2318"/>
                    <a:pt x="3592" y="2320"/>
                    <a:pt x="3660" y="2323"/>
                  </a:cubicBezTo>
                  <a:cubicBezTo>
                    <a:pt x="3669" y="2324"/>
                    <a:pt x="3679" y="2324"/>
                    <a:pt x="3688" y="2324"/>
                  </a:cubicBezTo>
                  <a:cubicBezTo>
                    <a:pt x="3719" y="2324"/>
                    <a:pt x="3751" y="2322"/>
                    <a:pt x="3782" y="2319"/>
                  </a:cubicBezTo>
                  <a:cubicBezTo>
                    <a:pt x="3993" y="2303"/>
                    <a:pt x="4204" y="2286"/>
                    <a:pt x="4415" y="2271"/>
                  </a:cubicBezTo>
                  <a:cubicBezTo>
                    <a:pt x="4739" y="2250"/>
                    <a:pt x="5065" y="2238"/>
                    <a:pt x="5389" y="2207"/>
                  </a:cubicBezTo>
                  <a:cubicBezTo>
                    <a:pt x="5850" y="2162"/>
                    <a:pt x="6309" y="2098"/>
                    <a:pt x="6770" y="2051"/>
                  </a:cubicBezTo>
                  <a:cubicBezTo>
                    <a:pt x="7322" y="1995"/>
                    <a:pt x="7865" y="1896"/>
                    <a:pt x="8412" y="1808"/>
                  </a:cubicBezTo>
                  <a:cubicBezTo>
                    <a:pt x="8783" y="1748"/>
                    <a:pt x="9152" y="1682"/>
                    <a:pt x="9521" y="1616"/>
                  </a:cubicBezTo>
                  <a:cubicBezTo>
                    <a:pt x="9453" y="1464"/>
                    <a:pt x="9383" y="1311"/>
                    <a:pt x="9312" y="1161"/>
                  </a:cubicBezTo>
                  <a:cubicBezTo>
                    <a:pt x="9149" y="1152"/>
                    <a:pt x="8985" y="1143"/>
                    <a:pt x="8822" y="1132"/>
                  </a:cubicBezTo>
                  <a:cubicBezTo>
                    <a:pt x="8140" y="1084"/>
                    <a:pt x="7455" y="1068"/>
                    <a:pt x="6773" y="992"/>
                  </a:cubicBezTo>
                  <a:cubicBezTo>
                    <a:pt x="6214" y="928"/>
                    <a:pt x="5651" y="905"/>
                    <a:pt x="5093" y="837"/>
                  </a:cubicBezTo>
                  <a:cubicBezTo>
                    <a:pt x="4867" y="809"/>
                    <a:pt x="4641" y="781"/>
                    <a:pt x="4416" y="746"/>
                  </a:cubicBezTo>
                  <a:cubicBezTo>
                    <a:pt x="4182" y="709"/>
                    <a:pt x="3951" y="665"/>
                    <a:pt x="3718" y="624"/>
                  </a:cubicBezTo>
                  <a:cubicBezTo>
                    <a:pt x="3423" y="571"/>
                    <a:pt x="3124" y="527"/>
                    <a:pt x="2830" y="462"/>
                  </a:cubicBezTo>
                  <a:cubicBezTo>
                    <a:pt x="2417" y="372"/>
                    <a:pt x="2006" y="275"/>
                    <a:pt x="1596" y="167"/>
                  </a:cubicBezTo>
                  <a:cubicBezTo>
                    <a:pt x="1413" y="117"/>
                    <a:pt x="1231" y="65"/>
                    <a:pt x="1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36"/>
            <p:cNvSpPr/>
            <p:nvPr/>
          </p:nvSpPr>
          <p:spPr>
            <a:xfrm>
              <a:off x="5843750" y="1973700"/>
              <a:ext cx="137350" cy="56875"/>
            </a:xfrm>
            <a:custGeom>
              <a:avLst/>
              <a:gdLst/>
              <a:ahLst/>
              <a:cxnLst/>
              <a:rect l="l" t="t" r="r" b="b"/>
              <a:pathLst>
                <a:path w="5494" h="2275" extrusionOk="0">
                  <a:moveTo>
                    <a:pt x="1442" y="1758"/>
                  </a:moveTo>
                  <a:cubicBezTo>
                    <a:pt x="1446" y="1758"/>
                    <a:pt x="1450" y="1769"/>
                    <a:pt x="1455" y="1774"/>
                  </a:cubicBezTo>
                  <a:cubicBezTo>
                    <a:pt x="1443" y="1778"/>
                    <a:pt x="1430" y="1783"/>
                    <a:pt x="1417" y="1784"/>
                  </a:cubicBezTo>
                  <a:cubicBezTo>
                    <a:pt x="1414" y="1784"/>
                    <a:pt x="1409" y="1774"/>
                    <a:pt x="1405" y="1769"/>
                  </a:cubicBezTo>
                  <a:cubicBezTo>
                    <a:pt x="1417" y="1766"/>
                    <a:pt x="1429" y="1759"/>
                    <a:pt x="1442" y="1758"/>
                  </a:cubicBezTo>
                  <a:close/>
                  <a:moveTo>
                    <a:pt x="4577" y="1"/>
                  </a:moveTo>
                  <a:cubicBezTo>
                    <a:pt x="3930" y="347"/>
                    <a:pt x="3278" y="682"/>
                    <a:pt x="2614" y="994"/>
                  </a:cubicBezTo>
                  <a:cubicBezTo>
                    <a:pt x="2037" y="1265"/>
                    <a:pt x="1451" y="1511"/>
                    <a:pt x="857" y="1741"/>
                  </a:cubicBezTo>
                  <a:cubicBezTo>
                    <a:pt x="649" y="1822"/>
                    <a:pt x="436" y="1864"/>
                    <a:pt x="219" y="1875"/>
                  </a:cubicBezTo>
                  <a:cubicBezTo>
                    <a:pt x="146" y="2008"/>
                    <a:pt x="73" y="2141"/>
                    <a:pt x="0" y="2274"/>
                  </a:cubicBezTo>
                  <a:cubicBezTo>
                    <a:pt x="157" y="2221"/>
                    <a:pt x="314" y="2167"/>
                    <a:pt x="469" y="2115"/>
                  </a:cubicBezTo>
                  <a:cubicBezTo>
                    <a:pt x="546" y="2089"/>
                    <a:pt x="628" y="2060"/>
                    <a:pt x="707" y="2059"/>
                  </a:cubicBezTo>
                  <a:cubicBezTo>
                    <a:pt x="976" y="2057"/>
                    <a:pt x="1243" y="2026"/>
                    <a:pt x="1510" y="1998"/>
                  </a:cubicBezTo>
                  <a:cubicBezTo>
                    <a:pt x="1874" y="1959"/>
                    <a:pt x="2239" y="1931"/>
                    <a:pt x="2603" y="1886"/>
                  </a:cubicBezTo>
                  <a:cubicBezTo>
                    <a:pt x="3006" y="1837"/>
                    <a:pt x="3408" y="1777"/>
                    <a:pt x="3810" y="1716"/>
                  </a:cubicBezTo>
                  <a:cubicBezTo>
                    <a:pt x="4371" y="1633"/>
                    <a:pt x="4932" y="1547"/>
                    <a:pt x="5493" y="1459"/>
                  </a:cubicBezTo>
                  <a:cubicBezTo>
                    <a:pt x="5480" y="1437"/>
                    <a:pt x="5467" y="1416"/>
                    <a:pt x="5453" y="1394"/>
                  </a:cubicBezTo>
                  <a:cubicBezTo>
                    <a:pt x="5424" y="1346"/>
                    <a:pt x="5394" y="1299"/>
                    <a:pt x="5364" y="1252"/>
                  </a:cubicBezTo>
                  <a:cubicBezTo>
                    <a:pt x="4961" y="1315"/>
                    <a:pt x="4558" y="1379"/>
                    <a:pt x="4154" y="1442"/>
                  </a:cubicBezTo>
                  <a:cubicBezTo>
                    <a:pt x="3825" y="1493"/>
                    <a:pt x="3495" y="1547"/>
                    <a:pt x="3164" y="1591"/>
                  </a:cubicBezTo>
                  <a:cubicBezTo>
                    <a:pt x="2809" y="1640"/>
                    <a:pt x="2455" y="1688"/>
                    <a:pt x="2099" y="1720"/>
                  </a:cubicBezTo>
                  <a:cubicBezTo>
                    <a:pt x="1966" y="1731"/>
                    <a:pt x="1834" y="1766"/>
                    <a:pt x="1696" y="1766"/>
                  </a:cubicBezTo>
                  <a:cubicBezTo>
                    <a:pt x="1651" y="1766"/>
                    <a:pt x="1604" y="1762"/>
                    <a:pt x="1557" y="1752"/>
                  </a:cubicBezTo>
                  <a:cubicBezTo>
                    <a:pt x="1578" y="1692"/>
                    <a:pt x="1611" y="1683"/>
                    <a:pt x="1639" y="1670"/>
                  </a:cubicBezTo>
                  <a:cubicBezTo>
                    <a:pt x="2234" y="1420"/>
                    <a:pt x="2817" y="1148"/>
                    <a:pt x="3394" y="858"/>
                  </a:cubicBezTo>
                  <a:cubicBezTo>
                    <a:pt x="3773" y="667"/>
                    <a:pt x="4149" y="474"/>
                    <a:pt x="4524" y="276"/>
                  </a:cubicBezTo>
                  <a:cubicBezTo>
                    <a:pt x="4581" y="246"/>
                    <a:pt x="4638" y="216"/>
                    <a:pt x="4694" y="186"/>
                  </a:cubicBezTo>
                  <a:cubicBezTo>
                    <a:pt x="4655" y="125"/>
                    <a:pt x="4616" y="63"/>
                    <a:pt x="45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7" name="Google Shape;1067;p36"/>
          <p:cNvGrpSpPr/>
          <p:nvPr/>
        </p:nvGrpSpPr>
        <p:grpSpPr>
          <a:xfrm>
            <a:off x="713197" y="2571600"/>
            <a:ext cx="2088768" cy="2064884"/>
            <a:chOff x="1529350" y="3538525"/>
            <a:chExt cx="397225" cy="378475"/>
          </a:xfrm>
        </p:grpSpPr>
        <p:sp>
          <p:nvSpPr>
            <p:cNvPr id="1068" name="Google Shape;1068;p36"/>
            <p:cNvSpPr/>
            <p:nvPr/>
          </p:nvSpPr>
          <p:spPr>
            <a:xfrm>
              <a:off x="1639100" y="3546550"/>
              <a:ext cx="197125" cy="153275"/>
            </a:xfrm>
            <a:custGeom>
              <a:avLst/>
              <a:gdLst/>
              <a:ahLst/>
              <a:cxnLst/>
              <a:rect l="l" t="t" r="r" b="b"/>
              <a:pathLst>
                <a:path w="7885" h="6131" extrusionOk="0">
                  <a:moveTo>
                    <a:pt x="4299" y="1"/>
                  </a:moveTo>
                  <a:cubicBezTo>
                    <a:pt x="3877" y="1"/>
                    <a:pt x="3432" y="76"/>
                    <a:pt x="2976" y="246"/>
                  </a:cubicBezTo>
                  <a:cubicBezTo>
                    <a:pt x="1" y="1356"/>
                    <a:pt x="128" y="3939"/>
                    <a:pt x="266" y="3939"/>
                  </a:cubicBezTo>
                  <a:cubicBezTo>
                    <a:pt x="266" y="3939"/>
                    <a:pt x="878" y="5997"/>
                    <a:pt x="3085" y="6125"/>
                  </a:cubicBezTo>
                  <a:cubicBezTo>
                    <a:pt x="3155" y="6129"/>
                    <a:pt x="3225" y="6131"/>
                    <a:pt x="3294" y="6131"/>
                  </a:cubicBezTo>
                  <a:cubicBezTo>
                    <a:pt x="5410" y="6131"/>
                    <a:pt x="7190" y="4260"/>
                    <a:pt x="7564" y="2932"/>
                  </a:cubicBezTo>
                  <a:cubicBezTo>
                    <a:pt x="7884" y="1793"/>
                    <a:pt x="6364" y="1"/>
                    <a:pt x="42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36"/>
            <p:cNvSpPr/>
            <p:nvPr/>
          </p:nvSpPr>
          <p:spPr>
            <a:xfrm>
              <a:off x="1573025" y="3702050"/>
              <a:ext cx="340650" cy="214950"/>
            </a:xfrm>
            <a:custGeom>
              <a:avLst/>
              <a:gdLst/>
              <a:ahLst/>
              <a:cxnLst/>
              <a:rect l="l" t="t" r="r" b="b"/>
              <a:pathLst>
                <a:path w="13626" h="8598" extrusionOk="0">
                  <a:moveTo>
                    <a:pt x="7976" y="0"/>
                  </a:moveTo>
                  <a:cubicBezTo>
                    <a:pt x="6462" y="0"/>
                    <a:pt x="4813" y="486"/>
                    <a:pt x="3732" y="876"/>
                  </a:cubicBezTo>
                  <a:cubicBezTo>
                    <a:pt x="2744" y="1233"/>
                    <a:pt x="1861" y="1843"/>
                    <a:pt x="1207" y="2666"/>
                  </a:cubicBezTo>
                  <a:cubicBezTo>
                    <a:pt x="263" y="3852"/>
                    <a:pt x="1" y="5176"/>
                    <a:pt x="1185" y="6922"/>
                  </a:cubicBezTo>
                  <a:cubicBezTo>
                    <a:pt x="2106" y="8278"/>
                    <a:pt x="4198" y="8598"/>
                    <a:pt x="6106" y="8598"/>
                  </a:cubicBezTo>
                  <a:cubicBezTo>
                    <a:pt x="7586" y="8598"/>
                    <a:pt x="8955" y="8405"/>
                    <a:pt x="9578" y="8355"/>
                  </a:cubicBezTo>
                  <a:cubicBezTo>
                    <a:pt x="11004" y="8240"/>
                    <a:pt x="13285" y="7381"/>
                    <a:pt x="13456" y="5774"/>
                  </a:cubicBezTo>
                  <a:cubicBezTo>
                    <a:pt x="13626" y="4169"/>
                    <a:pt x="11364" y="356"/>
                    <a:pt x="8697" y="41"/>
                  </a:cubicBezTo>
                  <a:cubicBezTo>
                    <a:pt x="8462" y="13"/>
                    <a:pt x="8221" y="0"/>
                    <a:pt x="79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36"/>
            <p:cNvSpPr/>
            <p:nvPr/>
          </p:nvSpPr>
          <p:spPr>
            <a:xfrm>
              <a:off x="1751525" y="3579425"/>
              <a:ext cx="123250" cy="66025"/>
            </a:xfrm>
            <a:custGeom>
              <a:avLst/>
              <a:gdLst/>
              <a:ahLst/>
              <a:cxnLst/>
              <a:rect l="l" t="t" r="r" b="b"/>
              <a:pathLst>
                <a:path w="4930" h="2641" extrusionOk="0">
                  <a:moveTo>
                    <a:pt x="4746" y="0"/>
                  </a:moveTo>
                  <a:cubicBezTo>
                    <a:pt x="4599" y="0"/>
                    <a:pt x="4369" y="30"/>
                    <a:pt x="4085" y="162"/>
                  </a:cubicBezTo>
                  <a:cubicBezTo>
                    <a:pt x="3573" y="401"/>
                    <a:pt x="2975" y="768"/>
                    <a:pt x="2449" y="938"/>
                  </a:cubicBezTo>
                  <a:cubicBezTo>
                    <a:pt x="1925" y="1109"/>
                    <a:pt x="964" y="1171"/>
                    <a:pt x="964" y="1171"/>
                  </a:cubicBezTo>
                  <a:cubicBezTo>
                    <a:pt x="961" y="1170"/>
                    <a:pt x="957" y="1170"/>
                    <a:pt x="952" y="1170"/>
                  </a:cubicBezTo>
                  <a:cubicBezTo>
                    <a:pt x="879" y="1170"/>
                    <a:pt x="580" y="1220"/>
                    <a:pt x="358" y="1430"/>
                  </a:cubicBezTo>
                  <a:cubicBezTo>
                    <a:pt x="129" y="1646"/>
                    <a:pt x="0" y="2641"/>
                    <a:pt x="799" y="2641"/>
                  </a:cubicBezTo>
                  <a:cubicBezTo>
                    <a:pt x="832" y="2641"/>
                    <a:pt x="866" y="2639"/>
                    <a:pt x="903" y="2635"/>
                  </a:cubicBezTo>
                  <a:cubicBezTo>
                    <a:pt x="1816" y="2547"/>
                    <a:pt x="3117" y="1948"/>
                    <a:pt x="3417" y="1532"/>
                  </a:cubicBezTo>
                  <a:cubicBezTo>
                    <a:pt x="3717" y="1116"/>
                    <a:pt x="3683" y="1061"/>
                    <a:pt x="3880" y="878"/>
                  </a:cubicBezTo>
                  <a:cubicBezTo>
                    <a:pt x="4078" y="694"/>
                    <a:pt x="3990" y="653"/>
                    <a:pt x="4188" y="427"/>
                  </a:cubicBezTo>
                  <a:cubicBezTo>
                    <a:pt x="4385" y="203"/>
                    <a:pt x="4930" y="19"/>
                    <a:pt x="4930" y="19"/>
                  </a:cubicBezTo>
                  <a:cubicBezTo>
                    <a:pt x="4930" y="19"/>
                    <a:pt x="4864" y="0"/>
                    <a:pt x="47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36"/>
            <p:cNvSpPr/>
            <p:nvPr/>
          </p:nvSpPr>
          <p:spPr>
            <a:xfrm>
              <a:off x="1772400" y="3607400"/>
              <a:ext cx="20725" cy="34750"/>
            </a:xfrm>
            <a:custGeom>
              <a:avLst/>
              <a:gdLst/>
              <a:ahLst/>
              <a:cxnLst/>
              <a:rect l="l" t="t" r="r" b="b"/>
              <a:pathLst>
                <a:path w="829" h="1390" extrusionOk="0">
                  <a:moveTo>
                    <a:pt x="446" y="1"/>
                  </a:moveTo>
                  <a:cubicBezTo>
                    <a:pt x="436" y="1"/>
                    <a:pt x="427" y="6"/>
                    <a:pt x="423" y="16"/>
                  </a:cubicBezTo>
                  <a:cubicBezTo>
                    <a:pt x="419" y="25"/>
                    <a:pt x="0" y="1020"/>
                    <a:pt x="791" y="1387"/>
                  </a:cubicBezTo>
                  <a:cubicBezTo>
                    <a:pt x="794" y="1388"/>
                    <a:pt x="798" y="1390"/>
                    <a:pt x="801" y="1390"/>
                  </a:cubicBezTo>
                  <a:cubicBezTo>
                    <a:pt x="810" y="1390"/>
                    <a:pt x="819" y="1384"/>
                    <a:pt x="823" y="1376"/>
                  </a:cubicBezTo>
                  <a:cubicBezTo>
                    <a:pt x="828" y="1364"/>
                    <a:pt x="823" y="1350"/>
                    <a:pt x="811" y="1344"/>
                  </a:cubicBezTo>
                  <a:cubicBezTo>
                    <a:pt x="63" y="996"/>
                    <a:pt x="449" y="73"/>
                    <a:pt x="467" y="34"/>
                  </a:cubicBezTo>
                  <a:cubicBezTo>
                    <a:pt x="472" y="22"/>
                    <a:pt x="467" y="9"/>
                    <a:pt x="455" y="2"/>
                  </a:cubicBezTo>
                  <a:cubicBezTo>
                    <a:pt x="452" y="1"/>
                    <a:pt x="449" y="1"/>
                    <a:pt x="4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36"/>
            <p:cNvSpPr/>
            <p:nvPr/>
          </p:nvSpPr>
          <p:spPr>
            <a:xfrm>
              <a:off x="1810725" y="3601350"/>
              <a:ext cx="15600" cy="26300"/>
            </a:xfrm>
            <a:custGeom>
              <a:avLst/>
              <a:gdLst/>
              <a:ahLst/>
              <a:cxnLst/>
              <a:rect l="l" t="t" r="r" b="b"/>
              <a:pathLst>
                <a:path w="624" h="1052" extrusionOk="0">
                  <a:moveTo>
                    <a:pt x="189" y="1"/>
                  </a:moveTo>
                  <a:cubicBezTo>
                    <a:pt x="179" y="1"/>
                    <a:pt x="170" y="7"/>
                    <a:pt x="166" y="17"/>
                  </a:cubicBezTo>
                  <a:cubicBezTo>
                    <a:pt x="159" y="39"/>
                    <a:pt x="1" y="536"/>
                    <a:pt x="199" y="837"/>
                  </a:cubicBezTo>
                  <a:cubicBezTo>
                    <a:pt x="282" y="963"/>
                    <a:pt x="416" y="1035"/>
                    <a:pt x="597" y="1051"/>
                  </a:cubicBezTo>
                  <a:lnTo>
                    <a:pt x="599" y="1051"/>
                  </a:lnTo>
                  <a:cubicBezTo>
                    <a:pt x="612" y="1051"/>
                    <a:pt x="622" y="1042"/>
                    <a:pt x="623" y="1030"/>
                  </a:cubicBezTo>
                  <a:cubicBezTo>
                    <a:pt x="624" y="1016"/>
                    <a:pt x="614" y="1005"/>
                    <a:pt x="601" y="1004"/>
                  </a:cubicBezTo>
                  <a:cubicBezTo>
                    <a:pt x="436" y="989"/>
                    <a:pt x="314" y="924"/>
                    <a:pt x="239" y="811"/>
                  </a:cubicBezTo>
                  <a:cubicBezTo>
                    <a:pt x="53" y="529"/>
                    <a:pt x="209" y="37"/>
                    <a:pt x="211" y="32"/>
                  </a:cubicBezTo>
                  <a:cubicBezTo>
                    <a:pt x="216" y="19"/>
                    <a:pt x="208" y="6"/>
                    <a:pt x="196" y="2"/>
                  </a:cubicBezTo>
                  <a:cubicBezTo>
                    <a:pt x="194" y="1"/>
                    <a:pt x="191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36"/>
            <p:cNvSpPr/>
            <p:nvPr/>
          </p:nvSpPr>
          <p:spPr>
            <a:xfrm>
              <a:off x="1839725" y="3588975"/>
              <a:ext cx="9500" cy="13000"/>
            </a:xfrm>
            <a:custGeom>
              <a:avLst/>
              <a:gdLst/>
              <a:ahLst/>
              <a:cxnLst/>
              <a:rect l="l" t="t" r="r" b="b"/>
              <a:pathLst>
                <a:path w="380" h="520" extrusionOk="0">
                  <a:moveTo>
                    <a:pt x="72" y="0"/>
                  </a:moveTo>
                  <a:cubicBezTo>
                    <a:pt x="61" y="0"/>
                    <a:pt x="51" y="9"/>
                    <a:pt x="49" y="20"/>
                  </a:cubicBezTo>
                  <a:cubicBezTo>
                    <a:pt x="48" y="24"/>
                    <a:pt x="0" y="399"/>
                    <a:pt x="345" y="518"/>
                  </a:cubicBezTo>
                  <a:cubicBezTo>
                    <a:pt x="347" y="519"/>
                    <a:pt x="350" y="519"/>
                    <a:pt x="352" y="519"/>
                  </a:cubicBezTo>
                  <a:cubicBezTo>
                    <a:pt x="363" y="519"/>
                    <a:pt x="372" y="513"/>
                    <a:pt x="375" y="503"/>
                  </a:cubicBezTo>
                  <a:cubicBezTo>
                    <a:pt x="379" y="491"/>
                    <a:pt x="373" y="477"/>
                    <a:pt x="361" y="473"/>
                  </a:cubicBezTo>
                  <a:cubicBezTo>
                    <a:pt x="53" y="367"/>
                    <a:pt x="95" y="40"/>
                    <a:pt x="97" y="27"/>
                  </a:cubicBezTo>
                  <a:cubicBezTo>
                    <a:pt x="98" y="14"/>
                    <a:pt x="89" y="1"/>
                    <a:pt x="76" y="0"/>
                  </a:cubicBezTo>
                  <a:cubicBezTo>
                    <a:pt x="75" y="0"/>
                    <a:pt x="74" y="0"/>
                    <a:pt x="7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36"/>
            <p:cNvSpPr/>
            <p:nvPr/>
          </p:nvSpPr>
          <p:spPr>
            <a:xfrm>
              <a:off x="1726100" y="3637900"/>
              <a:ext cx="43625" cy="27600"/>
            </a:xfrm>
            <a:custGeom>
              <a:avLst/>
              <a:gdLst/>
              <a:ahLst/>
              <a:cxnLst/>
              <a:rect l="l" t="t" r="r" b="b"/>
              <a:pathLst>
                <a:path w="1745" h="1104" extrusionOk="0">
                  <a:moveTo>
                    <a:pt x="19" y="1"/>
                  </a:moveTo>
                  <a:cubicBezTo>
                    <a:pt x="19" y="1"/>
                    <a:pt x="0" y="968"/>
                    <a:pt x="750" y="1087"/>
                  </a:cubicBezTo>
                  <a:cubicBezTo>
                    <a:pt x="823" y="1098"/>
                    <a:pt x="891" y="1104"/>
                    <a:pt x="955" y="1104"/>
                  </a:cubicBezTo>
                  <a:cubicBezTo>
                    <a:pt x="1544" y="1104"/>
                    <a:pt x="1745" y="658"/>
                    <a:pt x="1745" y="658"/>
                  </a:cubicBezTo>
                  <a:cubicBezTo>
                    <a:pt x="1745" y="658"/>
                    <a:pt x="1078" y="481"/>
                    <a:pt x="586" y="231"/>
                  </a:cubicBezTo>
                  <a:cubicBezTo>
                    <a:pt x="185" y="27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36"/>
            <p:cNvSpPr/>
            <p:nvPr/>
          </p:nvSpPr>
          <p:spPr>
            <a:xfrm>
              <a:off x="1732125" y="3643650"/>
              <a:ext cx="30375" cy="16075"/>
            </a:xfrm>
            <a:custGeom>
              <a:avLst/>
              <a:gdLst/>
              <a:ahLst/>
              <a:cxnLst/>
              <a:rect l="l" t="t" r="r" b="b"/>
              <a:pathLst>
                <a:path w="1215" h="64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11" y="411"/>
                    <a:pt x="520" y="585"/>
                  </a:cubicBezTo>
                  <a:cubicBezTo>
                    <a:pt x="617" y="627"/>
                    <a:pt x="707" y="642"/>
                    <a:pt x="788" y="642"/>
                  </a:cubicBezTo>
                  <a:cubicBezTo>
                    <a:pt x="1048" y="642"/>
                    <a:pt x="1215" y="481"/>
                    <a:pt x="1215" y="481"/>
                  </a:cubicBezTo>
                  <a:cubicBezTo>
                    <a:pt x="1215" y="481"/>
                    <a:pt x="270" y="147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36"/>
            <p:cNvSpPr/>
            <p:nvPr/>
          </p:nvSpPr>
          <p:spPr>
            <a:xfrm>
              <a:off x="1737300" y="3599150"/>
              <a:ext cx="13000" cy="9725"/>
            </a:xfrm>
            <a:custGeom>
              <a:avLst/>
              <a:gdLst/>
              <a:ahLst/>
              <a:cxnLst/>
              <a:rect l="l" t="t" r="r" b="b"/>
              <a:pathLst>
                <a:path w="520" h="389" extrusionOk="0">
                  <a:moveTo>
                    <a:pt x="189" y="1"/>
                  </a:moveTo>
                  <a:cubicBezTo>
                    <a:pt x="1" y="1"/>
                    <a:pt x="2" y="271"/>
                    <a:pt x="115" y="355"/>
                  </a:cubicBezTo>
                  <a:cubicBezTo>
                    <a:pt x="149" y="379"/>
                    <a:pt x="180" y="388"/>
                    <a:pt x="208" y="388"/>
                  </a:cubicBezTo>
                  <a:cubicBezTo>
                    <a:pt x="288" y="388"/>
                    <a:pt x="342" y="318"/>
                    <a:pt x="342" y="318"/>
                  </a:cubicBezTo>
                  <a:cubicBezTo>
                    <a:pt x="342" y="318"/>
                    <a:pt x="520" y="88"/>
                    <a:pt x="261" y="12"/>
                  </a:cubicBezTo>
                  <a:cubicBezTo>
                    <a:pt x="234" y="4"/>
                    <a:pt x="210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36"/>
            <p:cNvSpPr/>
            <p:nvPr/>
          </p:nvSpPr>
          <p:spPr>
            <a:xfrm>
              <a:off x="1746350" y="3595075"/>
              <a:ext cx="12475" cy="8075"/>
            </a:xfrm>
            <a:custGeom>
              <a:avLst/>
              <a:gdLst/>
              <a:ahLst/>
              <a:cxnLst/>
              <a:rect l="l" t="t" r="r" b="b"/>
              <a:pathLst>
                <a:path w="499" h="323" extrusionOk="0">
                  <a:moveTo>
                    <a:pt x="200" y="1"/>
                  </a:moveTo>
                  <a:cubicBezTo>
                    <a:pt x="171" y="1"/>
                    <a:pt x="143" y="9"/>
                    <a:pt x="120" y="30"/>
                  </a:cubicBezTo>
                  <a:cubicBezTo>
                    <a:pt x="49" y="94"/>
                    <a:pt x="0" y="295"/>
                    <a:pt x="177" y="320"/>
                  </a:cubicBezTo>
                  <a:cubicBezTo>
                    <a:pt x="187" y="322"/>
                    <a:pt x="196" y="322"/>
                    <a:pt x="206" y="322"/>
                  </a:cubicBezTo>
                  <a:cubicBezTo>
                    <a:pt x="369" y="322"/>
                    <a:pt x="499" y="129"/>
                    <a:pt x="358" y="54"/>
                  </a:cubicBezTo>
                  <a:cubicBezTo>
                    <a:pt x="358" y="54"/>
                    <a:pt x="276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36"/>
            <p:cNvSpPr/>
            <p:nvPr/>
          </p:nvSpPr>
          <p:spPr>
            <a:xfrm>
              <a:off x="1529350" y="3543650"/>
              <a:ext cx="203950" cy="116100"/>
            </a:xfrm>
            <a:custGeom>
              <a:avLst/>
              <a:gdLst/>
              <a:ahLst/>
              <a:cxnLst/>
              <a:rect l="l" t="t" r="r" b="b"/>
              <a:pathLst>
                <a:path w="8158" h="4644" extrusionOk="0">
                  <a:moveTo>
                    <a:pt x="7342" y="0"/>
                  </a:moveTo>
                  <a:cubicBezTo>
                    <a:pt x="7023" y="0"/>
                    <a:pt x="6591" y="14"/>
                    <a:pt x="6009" y="58"/>
                  </a:cubicBezTo>
                  <a:cubicBezTo>
                    <a:pt x="4264" y="189"/>
                    <a:pt x="3292" y="1524"/>
                    <a:pt x="2058" y="2834"/>
                  </a:cubicBezTo>
                  <a:cubicBezTo>
                    <a:pt x="1730" y="3182"/>
                    <a:pt x="1471" y="3310"/>
                    <a:pt x="1267" y="3310"/>
                  </a:cubicBezTo>
                  <a:cubicBezTo>
                    <a:pt x="702" y="3310"/>
                    <a:pt x="560" y="2332"/>
                    <a:pt x="560" y="2332"/>
                  </a:cubicBezTo>
                  <a:lnTo>
                    <a:pt x="560" y="2332"/>
                  </a:lnTo>
                  <a:cubicBezTo>
                    <a:pt x="560" y="2332"/>
                    <a:pt x="0" y="3467"/>
                    <a:pt x="1285" y="4378"/>
                  </a:cubicBezTo>
                  <a:cubicBezTo>
                    <a:pt x="1552" y="4567"/>
                    <a:pt x="1801" y="4643"/>
                    <a:pt x="2033" y="4643"/>
                  </a:cubicBezTo>
                  <a:cubicBezTo>
                    <a:pt x="2917" y="4643"/>
                    <a:pt x="3541" y="3530"/>
                    <a:pt x="3863" y="3336"/>
                  </a:cubicBezTo>
                  <a:cubicBezTo>
                    <a:pt x="4042" y="3227"/>
                    <a:pt x="4176" y="3197"/>
                    <a:pt x="4271" y="3197"/>
                  </a:cubicBezTo>
                  <a:cubicBezTo>
                    <a:pt x="4391" y="3197"/>
                    <a:pt x="4446" y="3245"/>
                    <a:pt x="4446" y="3245"/>
                  </a:cubicBezTo>
                  <a:cubicBezTo>
                    <a:pt x="4579" y="2761"/>
                    <a:pt x="5232" y="1653"/>
                    <a:pt x="5232" y="1653"/>
                  </a:cubicBezTo>
                  <a:cubicBezTo>
                    <a:pt x="6366" y="235"/>
                    <a:pt x="8158" y="58"/>
                    <a:pt x="8158" y="58"/>
                  </a:cubicBezTo>
                  <a:cubicBezTo>
                    <a:pt x="8158" y="58"/>
                    <a:pt x="7978" y="0"/>
                    <a:pt x="73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36"/>
            <p:cNvSpPr/>
            <p:nvPr/>
          </p:nvSpPr>
          <p:spPr>
            <a:xfrm>
              <a:off x="1530775" y="3567500"/>
              <a:ext cx="42650" cy="36175"/>
            </a:xfrm>
            <a:custGeom>
              <a:avLst/>
              <a:gdLst/>
              <a:ahLst/>
              <a:cxnLst/>
              <a:rect l="l" t="t" r="r" b="b"/>
              <a:pathLst>
                <a:path w="1706" h="1447" extrusionOk="0">
                  <a:moveTo>
                    <a:pt x="885" y="0"/>
                  </a:moveTo>
                  <a:cubicBezTo>
                    <a:pt x="506" y="0"/>
                    <a:pt x="173" y="262"/>
                    <a:pt x="97" y="570"/>
                  </a:cubicBezTo>
                  <a:cubicBezTo>
                    <a:pt x="1" y="963"/>
                    <a:pt x="290" y="1264"/>
                    <a:pt x="290" y="1264"/>
                  </a:cubicBezTo>
                  <a:cubicBezTo>
                    <a:pt x="290" y="1264"/>
                    <a:pt x="457" y="1446"/>
                    <a:pt x="752" y="1446"/>
                  </a:cubicBezTo>
                  <a:cubicBezTo>
                    <a:pt x="821" y="1446"/>
                    <a:pt x="897" y="1436"/>
                    <a:pt x="980" y="1411"/>
                  </a:cubicBezTo>
                  <a:cubicBezTo>
                    <a:pt x="1415" y="1280"/>
                    <a:pt x="1705" y="273"/>
                    <a:pt x="1209" y="66"/>
                  </a:cubicBezTo>
                  <a:cubicBezTo>
                    <a:pt x="1100" y="21"/>
                    <a:pt x="991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36"/>
            <p:cNvSpPr/>
            <p:nvPr/>
          </p:nvSpPr>
          <p:spPr>
            <a:xfrm>
              <a:off x="1718175" y="3690600"/>
              <a:ext cx="36500" cy="37525"/>
            </a:xfrm>
            <a:custGeom>
              <a:avLst/>
              <a:gdLst/>
              <a:ahLst/>
              <a:cxnLst/>
              <a:rect l="l" t="t" r="r" b="b"/>
              <a:pathLst>
                <a:path w="1460" h="1501" extrusionOk="0">
                  <a:moveTo>
                    <a:pt x="1460" y="0"/>
                  </a:moveTo>
                  <a:lnTo>
                    <a:pt x="1460" y="0"/>
                  </a:lnTo>
                  <a:cubicBezTo>
                    <a:pt x="1195" y="77"/>
                    <a:pt x="907" y="130"/>
                    <a:pt x="605" y="138"/>
                  </a:cubicBezTo>
                  <a:cubicBezTo>
                    <a:pt x="548" y="139"/>
                    <a:pt x="492" y="140"/>
                    <a:pt x="436" y="140"/>
                  </a:cubicBezTo>
                  <a:cubicBezTo>
                    <a:pt x="285" y="140"/>
                    <a:pt x="140" y="135"/>
                    <a:pt x="1" y="127"/>
                  </a:cubicBezTo>
                  <a:lnTo>
                    <a:pt x="1" y="127"/>
                  </a:lnTo>
                  <a:cubicBezTo>
                    <a:pt x="40" y="571"/>
                    <a:pt x="44" y="1022"/>
                    <a:pt x="111" y="1458"/>
                  </a:cubicBezTo>
                  <a:cubicBezTo>
                    <a:pt x="330" y="1484"/>
                    <a:pt x="559" y="1500"/>
                    <a:pt x="791" y="1500"/>
                  </a:cubicBezTo>
                  <a:cubicBezTo>
                    <a:pt x="1014" y="1500"/>
                    <a:pt x="1240" y="1485"/>
                    <a:pt x="1460" y="1449"/>
                  </a:cubicBezTo>
                  <a:cubicBezTo>
                    <a:pt x="1390" y="965"/>
                    <a:pt x="1417" y="473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36"/>
            <p:cNvSpPr/>
            <p:nvPr/>
          </p:nvSpPr>
          <p:spPr>
            <a:xfrm>
              <a:off x="1752925" y="3676000"/>
              <a:ext cx="40600" cy="50825"/>
            </a:xfrm>
            <a:custGeom>
              <a:avLst/>
              <a:gdLst/>
              <a:ahLst/>
              <a:cxnLst/>
              <a:rect l="l" t="t" r="r" b="b"/>
              <a:pathLst>
                <a:path w="1624" h="2033" extrusionOk="0">
                  <a:moveTo>
                    <a:pt x="1307" y="1"/>
                  </a:moveTo>
                  <a:cubicBezTo>
                    <a:pt x="1026" y="187"/>
                    <a:pt x="592" y="434"/>
                    <a:pt x="70" y="584"/>
                  </a:cubicBezTo>
                  <a:cubicBezTo>
                    <a:pt x="27" y="1057"/>
                    <a:pt x="0" y="1549"/>
                    <a:pt x="70" y="2033"/>
                  </a:cubicBezTo>
                  <a:cubicBezTo>
                    <a:pt x="115" y="2026"/>
                    <a:pt x="160" y="2018"/>
                    <a:pt x="204" y="2009"/>
                  </a:cubicBezTo>
                  <a:cubicBezTo>
                    <a:pt x="925" y="1859"/>
                    <a:pt x="1368" y="1628"/>
                    <a:pt x="1624" y="1446"/>
                  </a:cubicBezTo>
                  <a:cubicBezTo>
                    <a:pt x="1555" y="972"/>
                    <a:pt x="1608" y="448"/>
                    <a:pt x="13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36"/>
            <p:cNvSpPr/>
            <p:nvPr/>
          </p:nvSpPr>
          <p:spPr>
            <a:xfrm>
              <a:off x="1785600" y="3669575"/>
              <a:ext cx="15525" cy="42600"/>
            </a:xfrm>
            <a:custGeom>
              <a:avLst/>
              <a:gdLst/>
              <a:ahLst/>
              <a:cxnLst/>
              <a:rect l="l" t="t" r="r" b="b"/>
              <a:pathLst>
                <a:path w="621" h="1704" extrusionOk="0">
                  <a:moveTo>
                    <a:pt x="346" y="1"/>
                  </a:moveTo>
                  <a:cubicBezTo>
                    <a:pt x="346" y="1"/>
                    <a:pt x="220" y="111"/>
                    <a:pt x="0" y="258"/>
                  </a:cubicBezTo>
                  <a:cubicBezTo>
                    <a:pt x="301" y="705"/>
                    <a:pt x="248" y="1229"/>
                    <a:pt x="317" y="1703"/>
                  </a:cubicBezTo>
                  <a:cubicBezTo>
                    <a:pt x="540" y="1544"/>
                    <a:pt x="621" y="1421"/>
                    <a:pt x="621" y="1421"/>
                  </a:cubicBezTo>
                  <a:lnTo>
                    <a:pt x="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36"/>
            <p:cNvSpPr/>
            <p:nvPr/>
          </p:nvSpPr>
          <p:spPr>
            <a:xfrm>
              <a:off x="1675975" y="3685975"/>
              <a:ext cx="24550" cy="36575"/>
            </a:xfrm>
            <a:custGeom>
              <a:avLst/>
              <a:gdLst/>
              <a:ahLst/>
              <a:cxnLst/>
              <a:rect l="l" t="t" r="r" b="b"/>
              <a:pathLst>
                <a:path w="982" h="1463" extrusionOk="0">
                  <a:moveTo>
                    <a:pt x="1" y="0"/>
                  </a:moveTo>
                  <a:lnTo>
                    <a:pt x="263" y="1298"/>
                  </a:lnTo>
                  <a:cubicBezTo>
                    <a:pt x="263" y="1298"/>
                    <a:pt x="484" y="1376"/>
                    <a:pt x="829" y="1463"/>
                  </a:cubicBezTo>
                  <a:cubicBezTo>
                    <a:pt x="818" y="1056"/>
                    <a:pt x="887" y="639"/>
                    <a:pt x="982" y="237"/>
                  </a:cubicBezTo>
                  <a:cubicBezTo>
                    <a:pt x="371" y="14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36"/>
            <p:cNvSpPr/>
            <p:nvPr/>
          </p:nvSpPr>
          <p:spPr>
            <a:xfrm>
              <a:off x="1696400" y="3691875"/>
              <a:ext cx="24550" cy="35200"/>
            </a:xfrm>
            <a:custGeom>
              <a:avLst/>
              <a:gdLst/>
              <a:ahLst/>
              <a:cxnLst/>
              <a:rect l="l" t="t" r="r" b="b"/>
              <a:pathLst>
                <a:path w="982" h="1408" extrusionOk="0">
                  <a:moveTo>
                    <a:pt x="165" y="1"/>
                  </a:moveTo>
                  <a:cubicBezTo>
                    <a:pt x="70" y="403"/>
                    <a:pt x="1" y="820"/>
                    <a:pt x="12" y="1227"/>
                  </a:cubicBezTo>
                  <a:cubicBezTo>
                    <a:pt x="276" y="1292"/>
                    <a:pt x="614" y="1363"/>
                    <a:pt x="982" y="1407"/>
                  </a:cubicBezTo>
                  <a:cubicBezTo>
                    <a:pt x="915" y="971"/>
                    <a:pt x="911" y="518"/>
                    <a:pt x="872" y="76"/>
                  </a:cubicBezTo>
                  <a:cubicBezTo>
                    <a:pt x="611" y="61"/>
                    <a:pt x="374" y="33"/>
                    <a:pt x="1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36"/>
            <p:cNvSpPr/>
            <p:nvPr/>
          </p:nvSpPr>
          <p:spPr>
            <a:xfrm>
              <a:off x="1777050" y="3712875"/>
              <a:ext cx="22775" cy="25550"/>
            </a:xfrm>
            <a:custGeom>
              <a:avLst/>
              <a:gdLst/>
              <a:ahLst/>
              <a:cxnLst/>
              <a:rect l="l" t="t" r="r" b="b"/>
              <a:pathLst>
                <a:path w="911" h="1022" extrusionOk="0">
                  <a:moveTo>
                    <a:pt x="615" y="1"/>
                  </a:moveTo>
                  <a:lnTo>
                    <a:pt x="0" y="314"/>
                  </a:lnTo>
                  <a:cubicBezTo>
                    <a:pt x="0" y="314"/>
                    <a:pt x="141" y="592"/>
                    <a:pt x="240" y="1022"/>
                  </a:cubicBezTo>
                  <a:cubicBezTo>
                    <a:pt x="470" y="1001"/>
                    <a:pt x="694" y="957"/>
                    <a:pt x="910" y="892"/>
                  </a:cubicBezTo>
                  <a:cubicBezTo>
                    <a:pt x="743" y="419"/>
                    <a:pt x="615" y="1"/>
                    <a:pt x="6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36"/>
            <p:cNvSpPr/>
            <p:nvPr/>
          </p:nvSpPr>
          <p:spPr>
            <a:xfrm>
              <a:off x="1783025" y="3735150"/>
              <a:ext cx="22300" cy="17825"/>
            </a:xfrm>
            <a:custGeom>
              <a:avLst/>
              <a:gdLst/>
              <a:ahLst/>
              <a:cxnLst/>
              <a:rect l="l" t="t" r="r" b="b"/>
              <a:pathLst>
                <a:path w="892" h="713" extrusionOk="0">
                  <a:moveTo>
                    <a:pt x="671" y="1"/>
                  </a:moveTo>
                  <a:cubicBezTo>
                    <a:pt x="455" y="66"/>
                    <a:pt x="231" y="110"/>
                    <a:pt x="1" y="131"/>
                  </a:cubicBezTo>
                  <a:cubicBezTo>
                    <a:pt x="41" y="303"/>
                    <a:pt x="74" y="499"/>
                    <a:pt x="89" y="713"/>
                  </a:cubicBezTo>
                  <a:cubicBezTo>
                    <a:pt x="363" y="703"/>
                    <a:pt x="637" y="660"/>
                    <a:pt x="892" y="580"/>
                  </a:cubicBezTo>
                  <a:cubicBezTo>
                    <a:pt x="815" y="394"/>
                    <a:pt x="740" y="193"/>
                    <a:pt x="6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36"/>
            <p:cNvSpPr/>
            <p:nvPr/>
          </p:nvSpPr>
          <p:spPr>
            <a:xfrm>
              <a:off x="1785100" y="3749625"/>
              <a:ext cx="27625" cy="24175"/>
            </a:xfrm>
            <a:custGeom>
              <a:avLst/>
              <a:gdLst/>
              <a:ahLst/>
              <a:cxnLst/>
              <a:rect l="l" t="t" r="r" b="b"/>
              <a:pathLst>
                <a:path w="1105" h="967" extrusionOk="0">
                  <a:moveTo>
                    <a:pt x="809" y="1"/>
                  </a:moveTo>
                  <a:cubicBezTo>
                    <a:pt x="554" y="81"/>
                    <a:pt x="280" y="124"/>
                    <a:pt x="6" y="134"/>
                  </a:cubicBezTo>
                  <a:cubicBezTo>
                    <a:pt x="16" y="276"/>
                    <a:pt x="19" y="426"/>
                    <a:pt x="10" y="582"/>
                  </a:cubicBezTo>
                  <a:cubicBezTo>
                    <a:pt x="3" y="706"/>
                    <a:pt x="1" y="823"/>
                    <a:pt x="3" y="932"/>
                  </a:cubicBezTo>
                  <a:cubicBezTo>
                    <a:pt x="105" y="956"/>
                    <a:pt x="209" y="967"/>
                    <a:pt x="312" y="967"/>
                  </a:cubicBezTo>
                  <a:cubicBezTo>
                    <a:pt x="577" y="967"/>
                    <a:pt x="844" y="896"/>
                    <a:pt x="1104" y="796"/>
                  </a:cubicBezTo>
                  <a:cubicBezTo>
                    <a:pt x="1026" y="558"/>
                    <a:pt x="934" y="305"/>
                    <a:pt x="843" y="86"/>
                  </a:cubicBezTo>
                  <a:cubicBezTo>
                    <a:pt x="831" y="58"/>
                    <a:pt x="820" y="30"/>
                    <a:pt x="8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36"/>
            <p:cNvSpPr/>
            <p:nvPr/>
          </p:nvSpPr>
          <p:spPr>
            <a:xfrm>
              <a:off x="1786175" y="3782775"/>
              <a:ext cx="32975" cy="19100"/>
            </a:xfrm>
            <a:custGeom>
              <a:avLst/>
              <a:gdLst/>
              <a:ahLst/>
              <a:cxnLst/>
              <a:rect l="l" t="t" r="r" b="b"/>
              <a:pathLst>
                <a:path w="1319" h="764" extrusionOk="0">
                  <a:moveTo>
                    <a:pt x="1224" y="1"/>
                  </a:moveTo>
                  <a:cubicBezTo>
                    <a:pt x="1004" y="131"/>
                    <a:pt x="757" y="196"/>
                    <a:pt x="498" y="196"/>
                  </a:cubicBezTo>
                  <a:cubicBezTo>
                    <a:pt x="335" y="196"/>
                    <a:pt x="168" y="170"/>
                    <a:pt x="1" y="119"/>
                  </a:cubicBezTo>
                  <a:lnTo>
                    <a:pt x="1" y="119"/>
                  </a:lnTo>
                  <a:cubicBezTo>
                    <a:pt x="62" y="539"/>
                    <a:pt x="171" y="763"/>
                    <a:pt x="171" y="763"/>
                  </a:cubicBezTo>
                  <a:cubicBezTo>
                    <a:pt x="171" y="763"/>
                    <a:pt x="1272" y="366"/>
                    <a:pt x="1305" y="366"/>
                  </a:cubicBezTo>
                  <a:cubicBezTo>
                    <a:pt x="1318" y="366"/>
                    <a:pt x="1286" y="219"/>
                    <a:pt x="12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36"/>
            <p:cNvSpPr/>
            <p:nvPr/>
          </p:nvSpPr>
          <p:spPr>
            <a:xfrm>
              <a:off x="1785150" y="3769525"/>
              <a:ext cx="31625" cy="18150"/>
            </a:xfrm>
            <a:custGeom>
              <a:avLst/>
              <a:gdLst/>
              <a:ahLst/>
              <a:cxnLst/>
              <a:rect l="l" t="t" r="r" b="b"/>
              <a:pathLst>
                <a:path w="1265" h="726" extrusionOk="0">
                  <a:moveTo>
                    <a:pt x="1102" y="0"/>
                  </a:moveTo>
                  <a:cubicBezTo>
                    <a:pt x="842" y="100"/>
                    <a:pt x="575" y="171"/>
                    <a:pt x="310" y="171"/>
                  </a:cubicBezTo>
                  <a:cubicBezTo>
                    <a:pt x="206" y="171"/>
                    <a:pt x="103" y="160"/>
                    <a:pt x="1" y="136"/>
                  </a:cubicBezTo>
                  <a:lnTo>
                    <a:pt x="1" y="136"/>
                  </a:lnTo>
                  <a:cubicBezTo>
                    <a:pt x="4" y="331"/>
                    <a:pt x="20" y="502"/>
                    <a:pt x="42" y="649"/>
                  </a:cubicBezTo>
                  <a:cubicBezTo>
                    <a:pt x="209" y="700"/>
                    <a:pt x="376" y="726"/>
                    <a:pt x="539" y="726"/>
                  </a:cubicBezTo>
                  <a:cubicBezTo>
                    <a:pt x="797" y="726"/>
                    <a:pt x="1045" y="661"/>
                    <a:pt x="1264" y="531"/>
                  </a:cubicBezTo>
                  <a:cubicBezTo>
                    <a:pt x="1222" y="379"/>
                    <a:pt x="1166" y="194"/>
                    <a:pt x="11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36"/>
            <p:cNvSpPr/>
            <p:nvPr/>
          </p:nvSpPr>
          <p:spPr>
            <a:xfrm>
              <a:off x="1802650" y="3796350"/>
              <a:ext cx="9550" cy="24000"/>
            </a:xfrm>
            <a:custGeom>
              <a:avLst/>
              <a:gdLst/>
              <a:ahLst/>
              <a:cxnLst/>
              <a:rect l="l" t="t" r="r" b="b"/>
              <a:pathLst>
                <a:path w="382" h="960" extrusionOk="0">
                  <a:moveTo>
                    <a:pt x="128" y="0"/>
                  </a:moveTo>
                  <a:lnTo>
                    <a:pt x="22" y="38"/>
                  </a:lnTo>
                  <a:cubicBezTo>
                    <a:pt x="22" y="38"/>
                    <a:pt x="0" y="250"/>
                    <a:pt x="124" y="503"/>
                  </a:cubicBezTo>
                  <a:cubicBezTo>
                    <a:pt x="248" y="757"/>
                    <a:pt x="259" y="959"/>
                    <a:pt x="259" y="959"/>
                  </a:cubicBezTo>
                  <a:lnTo>
                    <a:pt x="382" y="959"/>
                  </a:lnTo>
                  <a:cubicBezTo>
                    <a:pt x="382" y="959"/>
                    <a:pt x="279" y="675"/>
                    <a:pt x="201" y="527"/>
                  </a:cubicBezTo>
                  <a:cubicBezTo>
                    <a:pt x="124" y="379"/>
                    <a:pt x="128" y="0"/>
                    <a:pt x="1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36"/>
            <p:cNvSpPr/>
            <p:nvPr/>
          </p:nvSpPr>
          <p:spPr>
            <a:xfrm>
              <a:off x="1816175" y="3791925"/>
              <a:ext cx="9150" cy="23200"/>
            </a:xfrm>
            <a:custGeom>
              <a:avLst/>
              <a:gdLst/>
              <a:ahLst/>
              <a:cxnLst/>
              <a:rect l="l" t="t" r="r" b="b"/>
              <a:pathLst>
                <a:path w="366" h="928" extrusionOk="0">
                  <a:moveTo>
                    <a:pt x="105" y="0"/>
                  </a:moveTo>
                  <a:lnTo>
                    <a:pt x="1" y="33"/>
                  </a:lnTo>
                  <a:cubicBezTo>
                    <a:pt x="1" y="33"/>
                    <a:pt x="3" y="175"/>
                    <a:pt x="108" y="397"/>
                  </a:cubicBezTo>
                  <a:cubicBezTo>
                    <a:pt x="212" y="618"/>
                    <a:pt x="230" y="927"/>
                    <a:pt x="230" y="927"/>
                  </a:cubicBezTo>
                  <a:lnTo>
                    <a:pt x="365" y="927"/>
                  </a:lnTo>
                  <a:cubicBezTo>
                    <a:pt x="365" y="927"/>
                    <a:pt x="258" y="439"/>
                    <a:pt x="151" y="339"/>
                  </a:cubicBezTo>
                  <a:cubicBezTo>
                    <a:pt x="45" y="239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36"/>
            <p:cNvSpPr/>
            <p:nvPr/>
          </p:nvSpPr>
          <p:spPr>
            <a:xfrm>
              <a:off x="1790425" y="3800350"/>
              <a:ext cx="9300" cy="23375"/>
            </a:xfrm>
            <a:custGeom>
              <a:avLst/>
              <a:gdLst/>
              <a:ahLst/>
              <a:cxnLst/>
              <a:rect l="l" t="t" r="r" b="b"/>
              <a:pathLst>
                <a:path w="372" h="935" extrusionOk="0">
                  <a:moveTo>
                    <a:pt x="166" y="1"/>
                  </a:moveTo>
                  <a:lnTo>
                    <a:pt x="1" y="60"/>
                  </a:lnTo>
                  <a:cubicBezTo>
                    <a:pt x="1" y="60"/>
                    <a:pt x="110" y="101"/>
                    <a:pt x="211" y="319"/>
                  </a:cubicBezTo>
                  <a:cubicBezTo>
                    <a:pt x="311" y="537"/>
                    <a:pt x="158" y="907"/>
                    <a:pt x="158" y="907"/>
                  </a:cubicBezTo>
                  <a:lnTo>
                    <a:pt x="371" y="934"/>
                  </a:lnTo>
                  <a:cubicBezTo>
                    <a:pt x="371" y="934"/>
                    <a:pt x="361" y="526"/>
                    <a:pt x="302" y="319"/>
                  </a:cubicBezTo>
                  <a:cubicBezTo>
                    <a:pt x="243" y="112"/>
                    <a:pt x="166" y="1"/>
                    <a:pt x="1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36"/>
            <p:cNvSpPr/>
            <p:nvPr/>
          </p:nvSpPr>
          <p:spPr>
            <a:xfrm>
              <a:off x="1745000" y="3745350"/>
              <a:ext cx="15275" cy="9550"/>
            </a:xfrm>
            <a:custGeom>
              <a:avLst/>
              <a:gdLst/>
              <a:ahLst/>
              <a:cxnLst/>
              <a:rect l="l" t="t" r="r" b="b"/>
              <a:pathLst>
                <a:path w="611" h="382" extrusionOk="0">
                  <a:moveTo>
                    <a:pt x="335" y="1"/>
                  </a:moveTo>
                  <a:cubicBezTo>
                    <a:pt x="331" y="1"/>
                    <a:pt x="327" y="1"/>
                    <a:pt x="323" y="1"/>
                  </a:cubicBezTo>
                  <a:cubicBezTo>
                    <a:pt x="168" y="12"/>
                    <a:pt x="1" y="142"/>
                    <a:pt x="141" y="323"/>
                  </a:cubicBezTo>
                  <a:cubicBezTo>
                    <a:pt x="141" y="323"/>
                    <a:pt x="176" y="381"/>
                    <a:pt x="258" y="381"/>
                  </a:cubicBezTo>
                  <a:cubicBezTo>
                    <a:pt x="299" y="381"/>
                    <a:pt x="352" y="367"/>
                    <a:pt x="417" y="323"/>
                  </a:cubicBezTo>
                  <a:cubicBezTo>
                    <a:pt x="610" y="197"/>
                    <a:pt x="486" y="1"/>
                    <a:pt x="3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36"/>
            <p:cNvSpPr/>
            <p:nvPr/>
          </p:nvSpPr>
          <p:spPr>
            <a:xfrm>
              <a:off x="1749025" y="3782325"/>
              <a:ext cx="12175" cy="8225"/>
            </a:xfrm>
            <a:custGeom>
              <a:avLst/>
              <a:gdLst/>
              <a:ahLst/>
              <a:cxnLst/>
              <a:rect l="l" t="t" r="r" b="b"/>
              <a:pathLst>
                <a:path w="487" h="329" extrusionOk="0">
                  <a:moveTo>
                    <a:pt x="344" y="0"/>
                  </a:moveTo>
                  <a:cubicBezTo>
                    <a:pt x="327" y="0"/>
                    <a:pt x="309" y="2"/>
                    <a:pt x="287" y="5"/>
                  </a:cubicBezTo>
                  <a:cubicBezTo>
                    <a:pt x="84" y="36"/>
                    <a:pt x="0" y="281"/>
                    <a:pt x="141" y="317"/>
                  </a:cubicBezTo>
                  <a:cubicBezTo>
                    <a:pt x="169" y="325"/>
                    <a:pt x="199" y="328"/>
                    <a:pt x="230" y="328"/>
                  </a:cubicBezTo>
                  <a:cubicBezTo>
                    <a:pt x="351" y="328"/>
                    <a:pt x="473" y="267"/>
                    <a:pt x="469" y="109"/>
                  </a:cubicBezTo>
                  <a:cubicBezTo>
                    <a:pt x="469" y="109"/>
                    <a:pt x="487" y="0"/>
                    <a:pt x="3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36"/>
            <p:cNvSpPr/>
            <p:nvPr/>
          </p:nvSpPr>
          <p:spPr>
            <a:xfrm>
              <a:off x="1752050" y="3809125"/>
              <a:ext cx="13550" cy="8725"/>
            </a:xfrm>
            <a:custGeom>
              <a:avLst/>
              <a:gdLst/>
              <a:ahLst/>
              <a:cxnLst/>
              <a:rect l="l" t="t" r="r" b="b"/>
              <a:pathLst>
                <a:path w="542" h="349" extrusionOk="0">
                  <a:moveTo>
                    <a:pt x="392" y="0"/>
                  </a:moveTo>
                  <a:cubicBezTo>
                    <a:pt x="362" y="0"/>
                    <a:pt x="325" y="5"/>
                    <a:pt x="281" y="16"/>
                  </a:cubicBezTo>
                  <a:cubicBezTo>
                    <a:pt x="16" y="83"/>
                    <a:pt x="0" y="333"/>
                    <a:pt x="218" y="348"/>
                  </a:cubicBezTo>
                  <a:cubicBezTo>
                    <a:pt x="226" y="349"/>
                    <a:pt x="233" y="349"/>
                    <a:pt x="241" y="349"/>
                  </a:cubicBezTo>
                  <a:cubicBezTo>
                    <a:pt x="443" y="349"/>
                    <a:pt x="534" y="149"/>
                    <a:pt x="531" y="117"/>
                  </a:cubicBezTo>
                  <a:cubicBezTo>
                    <a:pt x="531" y="117"/>
                    <a:pt x="541" y="0"/>
                    <a:pt x="3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36"/>
            <p:cNvSpPr/>
            <p:nvPr/>
          </p:nvSpPr>
          <p:spPr>
            <a:xfrm>
              <a:off x="1538975" y="3700850"/>
              <a:ext cx="118475" cy="86800"/>
            </a:xfrm>
            <a:custGeom>
              <a:avLst/>
              <a:gdLst/>
              <a:ahLst/>
              <a:cxnLst/>
              <a:rect l="l" t="t" r="r" b="b"/>
              <a:pathLst>
                <a:path w="4739" h="3472" extrusionOk="0">
                  <a:moveTo>
                    <a:pt x="1141" y="1"/>
                  </a:moveTo>
                  <a:cubicBezTo>
                    <a:pt x="1129" y="1"/>
                    <a:pt x="1116" y="6"/>
                    <a:pt x="1107" y="15"/>
                  </a:cubicBezTo>
                  <a:cubicBezTo>
                    <a:pt x="1088" y="35"/>
                    <a:pt x="1089" y="64"/>
                    <a:pt x="1109" y="83"/>
                  </a:cubicBezTo>
                  <a:cubicBezTo>
                    <a:pt x="1117" y="91"/>
                    <a:pt x="2009" y="936"/>
                    <a:pt x="2107" y="1231"/>
                  </a:cubicBezTo>
                  <a:cubicBezTo>
                    <a:pt x="2168" y="1416"/>
                    <a:pt x="2222" y="1617"/>
                    <a:pt x="2254" y="1746"/>
                  </a:cubicBezTo>
                  <a:cubicBezTo>
                    <a:pt x="2100" y="1616"/>
                    <a:pt x="1951" y="1476"/>
                    <a:pt x="1826" y="1342"/>
                  </a:cubicBezTo>
                  <a:cubicBezTo>
                    <a:pt x="1825" y="1341"/>
                    <a:pt x="1824" y="1341"/>
                    <a:pt x="1824" y="1340"/>
                  </a:cubicBezTo>
                  <a:cubicBezTo>
                    <a:pt x="1769" y="1280"/>
                    <a:pt x="1718" y="1222"/>
                    <a:pt x="1674" y="1166"/>
                  </a:cubicBezTo>
                  <a:cubicBezTo>
                    <a:pt x="1363" y="772"/>
                    <a:pt x="778" y="453"/>
                    <a:pt x="753" y="440"/>
                  </a:cubicBezTo>
                  <a:cubicBezTo>
                    <a:pt x="746" y="436"/>
                    <a:pt x="738" y="435"/>
                    <a:pt x="731" y="435"/>
                  </a:cubicBezTo>
                  <a:cubicBezTo>
                    <a:pt x="714" y="435"/>
                    <a:pt x="698" y="444"/>
                    <a:pt x="689" y="459"/>
                  </a:cubicBezTo>
                  <a:cubicBezTo>
                    <a:pt x="676" y="483"/>
                    <a:pt x="685" y="512"/>
                    <a:pt x="708" y="524"/>
                  </a:cubicBezTo>
                  <a:cubicBezTo>
                    <a:pt x="714" y="527"/>
                    <a:pt x="1300" y="846"/>
                    <a:pt x="1599" y="1225"/>
                  </a:cubicBezTo>
                  <a:cubicBezTo>
                    <a:pt x="1627" y="1260"/>
                    <a:pt x="1657" y="1295"/>
                    <a:pt x="1687" y="1331"/>
                  </a:cubicBezTo>
                  <a:cubicBezTo>
                    <a:pt x="1555" y="1330"/>
                    <a:pt x="1293" y="1308"/>
                    <a:pt x="954" y="1172"/>
                  </a:cubicBezTo>
                  <a:cubicBezTo>
                    <a:pt x="446" y="968"/>
                    <a:pt x="75" y="825"/>
                    <a:pt x="71" y="823"/>
                  </a:cubicBezTo>
                  <a:cubicBezTo>
                    <a:pt x="65" y="821"/>
                    <a:pt x="60" y="820"/>
                    <a:pt x="54" y="820"/>
                  </a:cubicBezTo>
                  <a:cubicBezTo>
                    <a:pt x="35" y="820"/>
                    <a:pt x="17" y="831"/>
                    <a:pt x="9" y="850"/>
                  </a:cubicBezTo>
                  <a:cubicBezTo>
                    <a:pt x="0" y="875"/>
                    <a:pt x="13" y="903"/>
                    <a:pt x="37" y="912"/>
                  </a:cubicBezTo>
                  <a:cubicBezTo>
                    <a:pt x="40" y="913"/>
                    <a:pt x="411" y="1057"/>
                    <a:pt x="920" y="1260"/>
                  </a:cubicBezTo>
                  <a:cubicBezTo>
                    <a:pt x="1274" y="1402"/>
                    <a:pt x="1546" y="1426"/>
                    <a:pt x="1688" y="1426"/>
                  </a:cubicBezTo>
                  <a:cubicBezTo>
                    <a:pt x="1725" y="1426"/>
                    <a:pt x="1753" y="1425"/>
                    <a:pt x="1771" y="1423"/>
                  </a:cubicBezTo>
                  <a:cubicBezTo>
                    <a:pt x="2102" y="1776"/>
                    <a:pt x="2579" y="2152"/>
                    <a:pt x="2929" y="2326"/>
                  </a:cubicBezTo>
                  <a:cubicBezTo>
                    <a:pt x="3328" y="2524"/>
                    <a:pt x="4645" y="3453"/>
                    <a:pt x="4658" y="3462"/>
                  </a:cubicBezTo>
                  <a:cubicBezTo>
                    <a:pt x="4666" y="3468"/>
                    <a:pt x="4675" y="3471"/>
                    <a:pt x="4685" y="3471"/>
                  </a:cubicBezTo>
                  <a:cubicBezTo>
                    <a:pt x="4700" y="3471"/>
                    <a:pt x="4714" y="3464"/>
                    <a:pt x="4723" y="3451"/>
                  </a:cubicBezTo>
                  <a:cubicBezTo>
                    <a:pt x="4739" y="3429"/>
                    <a:pt x="4734" y="3399"/>
                    <a:pt x="4712" y="3385"/>
                  </a:cubicBezTo>
                  <a:cubicBezTo>
                    <a:pt x="4658" y="3346"/>
                    <a:pt x="3377" y="2442"/>
                    <a:pt x="2971" y="2241"/>
                  </a:cubicBezTo>
                  <a:cubicBezTo>
                    <a:pt x="2797" y="2154"/>
                    <a:pt x="2585" y="2011"/>
                    <a:pt x="2377" y="1846"/>
                  </a:cubicBezTo>
                  <a:cubicBezTo>
                    <a:pt x="2360" y="1773"/>
                    <a:pt x="2287" y="1471"/>
                    <a:pt x="2197" y="1201"/>
                  </a:cubicBezTo>
                  <a:cubicBezTo>
                    <a:pt x="2092" y="884"/>
                    <a:pt x="1211" y="49"/>
                    <a:pt x="1173" y="13"/>
                  </a:cubicBezTo>
                  <a:cubicBezTo>
                    <a:pt x="1165" y="5"/>
                    <a:pt x="1153" y="1"/>
                    <a:pt x="11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36"/>
            <p:cNvSpPr/>
            <p:nvPr/>
          </p:nvSpPr>
          <p:spPr>
            <a:xfrm>
              <a:off x="1855050" y="3658525"/>
              <a:ext cx="71525" cy="86750"/>
            </a:xfrm>
            <a:custGeom>
              <a:avLst/>
              <a:gdLst/>
              <a:ahLst/>
              <a:cxnLst/>
              <a:rect l="l" t="t" r="r" b="b"/>
              <a:pathLst>
                <a:path w="2861" h="3470" extrusionOk="0">
                  <a:moveTo>
                    <a:pt x="2183" y="0"/>
                  </a:moveTo>
                  <a:cubicBezTo>
                    <a:pt x="2163" y="0"/>
                    <a:pt x="2144" y="13"/>
                    <a:pt x="2138" y="32"/>
                  </a:cubicBezTo>
                  <a:cubicBezTo>
                    <a:pt x="2137" y="37"/>
                    <a:pt x="2006" y="432"/>
                    <a:pt x="1549" y="932"/>
                  </a:cubicBezTo>
                  <a:cubicBezTo>
                    <a:pt x="1511" y="974"/>
                    <a:pt x="1469" y="1024"/>
                    <a:pt x="1425" y="1082"/>
                  </a:cubicBezTo>
                  <a:cubicBezTo>
                    <a:pt x="1416" y="928"/>
                    <a:pt x="1406" y="677"/>
                    <a:pt x="1434" y="567"/>
                  </a:cubicBezTo>
                  <a:cubicBezTo>
                    <a:pt x="1440" y="542"/>
                    <a:pt x="1424" y="516"/>
                    <a:pt x="1399" y="509"/>
                  </a:cubicBezTo>
                  <a:cubicBezTo>
                    <a:pt x="1395" y="509"/>
                    <a:pt x="1391" y="508"/>
                    <a:pt x="1387" y="508"/>
                  </a:cubicBezTo>
                  <a:cubicBezTo>
                    <a:pt x="1366" y="508"/>
                    <a:pt x="1347" y="522"/>
                    <a:pt x="1342" y="544"/>
                  </a:cubicBezTo>
                  <a:cubicBezTo>
                    <a:pt x="1302" y="705"/>
                    <a:pt x="1331" y="1107"/>
                    <a:pt x="1338" y="1198"/>
                  </a:cubicBezTo>
                  <a:cubicBezTo>
                    <a:pt x="828" y="1908"/>
                    <a:pt x="51" y="3330"/>
                    <a:pt x="13" y="3399"/>
                  </a:cubicBezTo>
                  <a:cubicBezTo>
                    <a:pt x="1" y="3422"/>
                    <a:pt x="9" y="3450"/>
                    <a:pt x="31" y="3464"/>
                  </a:cubicBezTo>
                  <a:cubicBezTo>
                    <a:pt x="38" y="3468"/>
                    <a:pt x="47" y="3470"/>
                    <a:pt x="54" y="3470"/>
                  </a:cubicBezTo>
                  <a:cubicBezTo>
                    <a:pt x="71" y="3470"/>
                    <a:pt x="88" y="3461"/>
                    <a:pt x="96" y="3444"/>
                  </a:cubicBezTo>
                  <a:cubicBezTo>
                    <a:pt x="103" y="3432"/>
                    <a:pt x="560" y="2596"/>
                    <a:pt x="1004" y="1881"/>
                  </a:cubicBezTo>
                  <a:cubicBezTo>
                    <a:pt x="1033" y="1884"/>
                    <a:pt x="1083" y="1889"/>
                    <a:pt x="1147" y="1889"/>
                  </a:cubicBezTo>
                  <a:cubicBezTo>
                    <a:pt x="1317" y="1889"/>
                    <a:pt x="1589" y="1857"/>
                    <a:pt x="1864" y="1693"/>
                  </a:cubicBezTo>
                  <a:cubicBezTo>
                    <a:pt x="2290" y="1437"/>
                    <a:pt x="2829" y="1050"/>
                    <a:pt x="2834" y="1046"/>
                  </a:cubicBezTo>
                  <a:cubicBezTo>
                    <a:pt x="2856" y="1030"/>
                    <a:pt x="2861" y="1001"/>
                    <a:pt x="2845" y="979"/>
                  </a:cubicBezTo>
                  <a:cubicBezTo>
                    <a:pt x="2836" y="967"/>
                    <a:pt x="2821" y="960"/>
                    <a:pt x="2807" y="960"/>
                  </a:cubicBezTo>
                  <a:cubicBezTo>
                    <a:pt x="2797" y="960"/>
                    <a:pt x="2787" y="963"/>
                    <a:pt x="2779" y="969"/>
                  </a:cubicBezTo>
                  <a:cubicBezTo>
                    <a:pt x="2774" y="973"/>
                    <a:pt x="2238" y="1358"/>
                    <a:pt x="1814" y="1611"/>
                  </a:cubicBezTo>
                  <a:cubicBezTo>
                    <a:pt x="1561" y="1763"/>
                    <a:pt x="1304" y="1793"/>
                    <a:pt x="1146" y="1793"/>
                  </a:cubicBezTo>
                  <a:cubicBezTo>
                    <a:pt x="1112" y="1793"/>
                    <a:pt x="1084" y="1792"/>
                    <a:pt x="1060" y="1790"/>
                  </a:cubicBezTo>
                  <a:cubicBezTo>
                    <a:pt x="1271" y="1454"/>
                    <a:pt x="1475" y="1155"/>
                    <a:pt x="1619" y="997"/>
                  </a:cubicBezTo>
                  <a:cubicBezTo>
                    <a:pt x="2091" y="479"/>
                    <a:pt x="2223" y="78"/>
                    <a:pt x="2229" y="62"/>
                  </a:cubicBezTo>
                  <a:cubicBezTo>
                    <a:pt x="2236" y="38"/>
                    <a:pt x="2223" y="10"/>
                    <a:pt x="2198" y="3"/>
                  </a:cubicBezTo>
                  <a:cubicBezTo>
                    <a:pt x="2193" y="1"/>
                    <a:pt x="2188" y="0"/>
                    <a:pt x="21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36"/>
            <p:cNvSpPr/>
            <p:nvPr/>
          </p:nvSpPr>
          <p:spPr>
            <a:xfrm>
              <a:off x="1637975" y="3538525"/>
              <a:ext cx="124250" cy="111375"/>
            </a:xfrm>
            <a:custGeom>
              <a:avLst/>
              <a:gdLst/>
              <a:ahLst/>
              <a:cxnLst/>
              <a:rect l="l" t="t" r="r" b="b"/>
              <a:pathLst>
                <a:path w="4970" h="4455" extrusionOk="0">
                  <a:moveTo>
                    <a:pt x="2909" y="1"/>
                  </a:moveTo>
                  <a:lnTo>
                    <a:pt x="2317" y="128"/>
                  </a:lnTo>
                  <a:cubicBezTo>
                    <a:pt x="955" y="638"/>
                    <a:pt x="244" y="2410"/>
                    <a:pt x="123" y="3166"/>
                  </a:cubicBezTo>
                  <a:cubicBezTo>
                    <a:pt x="1" y="3920"/>
                    <a:pt x="369" y="4455"/>
                    <a:pt x="369" y="4455"/>
                  </a:cubicBezTo>
                  <a:cubicBezTo>
                    <a:pt x="1575" y="1453"/>
                    <a:pt x="4970" y="363"/>
                    <a:pt x="4970" y="363"/>
                  </a:cubicBezTo>
                  <a:cubicBezTo>
                    <a:pt x="4087" y="85"/>
                    <a:pt x="2909" y="1"/>
                    <a:pt x="2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9" name="Google Shape;1099;p36"/>
          <p:cNvGrpSpPr/>
          <p:nvPr/>
        </p:nvGrpSpPr>
        <p:grpSpPr>
          <a:xfrm>
            <a:off x="4296624" y="-183219"/>
            <a:ext cx="1614217" cy="1791332"/>
            <a:chOff x="5213737" y="3106366"/>
            <a:chExt cx="1614217" cy="1791332"/>
          </a:xfrm>
        </p:grpSpPr>
        <p:sp>
          <p:nvSpPr>
            <p:cNvPr id="1100" name="Google Shape;1100;p36"/>
            <p:cNvSpPr/>
            <p:nvPr/>
          </p:nvSpPr>
          <p:spPr>
            <a:xfrm>
              <a:off x="6116058" y="3134490"/>
              <a:ext cx="572672" cy="589418"/>
            </a:xfrm>
            <a:custGeom>
              <a:avLst/>
              <a:gdLst/>
              <a:ahLst/>
              <a:cxnLst/>
              <a:rect l="l" t="t" r="r" b="b"/>
              <a:pathLst>
                <a:path w="5335" h="5491" extrusionOk="0">
                  <a:moveTo>
                    <a:pt x="2715" y="2732"/>
                  </a:moveTo>
                  <a:cubicBezTo>
                    <a:pt x="2725" y="2732"/>
                    <a:pt x="2729" y="2737"/>
                    <a:pt x="2726" y="2748"/>
                  </a:cubicBezTo>
                  <a:cubicBezTo>
                    <a:pt x="2725" y="2754"/>
                    <a:pt x="2723" y="2759"/>
                    <a:pt x="2721" y="2765"/>
                  </a:cubicBezTo>
                  <a:cubicBezTo>
                    <a:pt x="2695" y="2837"/>
                    <a:pt x="2676" y="2909"/>
                    <a:pt x="2657" y="2983"/>
                  </a:cubicBezTo>
                  <a:cubicBezTo>
                    <a:pt x="2654" y="2994"/>
                    <a:pt x="2652" y="3005"/>
                    <a:pt x="2648" y="3015"/>
                  </a:cubicBezTo>
                  <a:cubicBezTo>
                    <a:pt x="2646" y="3021"/>
                    <a:pt x="2643" y="3024"/>
                    <a:pt x="2639" y="3024"/>
                  </a:cubicBezTo>
                  <a:cubicBezTo>
                    <a:pt x="2636" y="3024"/>
                    <a:pt x="2633" y="3023"/>
                    <a:pt x="2630" y="3021"/>
                  </a:cubicBezTo>
                  <a:cubicBezTo>
                    <a:pt x="2611" y="3009"/>
                    <a:pt x="2592" y="2996"/>
                    <a:pt x="2573" y="2984"/>
                  </a:cubicBezTo>
                  <a:cubicBezTo>
                    <a:pt x="2520" y="2951"/>
                    <a:pt x="2470" y="2914"/>
                    <a:pt x="2422" y="2875"/>
                  </a:cubicBezTo>
                  <a:cubicBezTo>
                    <a:pt x="2394" y="2853"/>
                    <a:pt x="2366" y="2832"/>
                    <a:pt x="2338" y="2809"/>
                  </a:cubicBezTo>
                  <a:cubicBezTo>
                    <a:pt x="2324" y="2798"/>
                    <a:pt x="2306" y="2789"/>
                    <a:pt x="2301" y="2768"/>
                  </a:cubicBezTo>
                  <a:cubicBezTo>
                    <a:pt x="2319" y="2761"/>
                    <a:pt x="2336" y="2763"/>
                    <a:pt x="2353" y="2761"/>
                  </a:cubicBezTo>
                  <a:cubicBezTo>
                    <a:pt x="2360" y="2761"/>
                    <a:pt x="2366" y="2760"/>
                    <a:pt x="2372" y="2760"/>
                  </a:cubicBezTo>
                  <a:cubicBezTo>
                    <a:pt x="2463" y="2751"/>
                    <a:pt x="2555" y="2742"/>
                    <a:pt x="2646" y="2735"/>
                  </a:cubicBezTo>
                  <a:cubicBezTo>
                    <a:pt x="2670" y="2733"/>
                    <a:pt x="2692" y="2733"/>
                    <a:pt x="2715" y="2732"/>
                  </a:cubicBezTo>
                  <a:close/>
                  <a:moveTo>
                    <a:pt x="2462" y="1"/>
                  </a:moveTo>
                  <a:cubicBezTo>
                    <a:pt x="2448" y="1"/>
                    <a:pt x="2436" y="6"/>
                    <a:pt x="2426" y="16"/>
                  </a:cubicBezTo>
                  <a:cubicBezTo>
                    <a:pt x="2419" y="24"/>
                    <a:pt x="2414" y="32"/>
                    <a:pt x="2410" y="41"/>
                  </a:cubicBezTo>
                  <a:cubicBezTo>
                    <a:pt x="2400" y="64"/>
                    <a:pt x="2392" y="87"/>
                    <a:pt x="2387" y="112"/>
                  </a:cubicBezTo>
                  <a:cubicBezTo>
                    <a:pt x="2378" y="164"/>
                    <a:pt x="2376" y="217"/>
                    <a:pt x="2374" y="270"/>
                  </a:cubicBezTo>
                  <a:cubicBezTo>
                    <a:pt x="2371" y="363"/>
                    <a:pt x="2365" y="458"/>
                    <a:pt x="2354" y="551"/>
                  </a:cubicBezTo>
                  <a:cubicBezTo>
                    <a:pt x="2350" y="591"/>
                    <a:pt x="2347" y="631"/>
                    <a:pt x="2344" y="671"/>
                  </a:cubicBezTo>
                  <a:cubicBezTo>
                    <a:pt x="2340" y="727"/>
                    <a:pt x="2335" y="783"/>
                    <a:pt x="2324" y="839"/>
                  </a:cubicBezTo>
                  <a:cubicBezTo>
                    <a:pt x="2308" y="920"/>
                    <a:pt x="2280" y="997"/>
                    <a:pt x="2246" y="1072"/>
                  </a:cubicBezTo>
                  <a:cubicBezTo>
                    <a:pt x="2206" y="1159"/>
                    <a:pt x="2168" y="1247"/>
                    <a:pt x="2135" y="1337"/>
                  </a:cubicBezTo>
                  <a:cubicBezTo>
                    <a:pt x="2103" y="1425"/>
                    <a:pt x="2058" y="1507"/>
                    <a:pt x="2016" y="1591"/>
                  </a:cubicBezTo>
                  <a:cubicBezTo>
                    <a:pt x="2011" y="1600"/>
                    <a:pt x="2003" y="1606"/>
                    <a:pt x="1993" y="1608"/>
                  </a:cubicBezTo>
                  <a:cubicBezTo>
                    <a:pt x="1982" y="1611"/>
                    <a:pt x="1970" y="1615"/>
                    <a:pt x="1958" y="1619"/>
                  </a:cubicBezTo>
                  <a:cubicBezTo>
                    <a:pt x="1873" y="1640"/>
                    <a:pt x="1787" y="1658"/>
                    <a:pt x="1702" y="1677"/>
                  </a:cubicBezTo>
                  <a:cubicBezTo>
                    <a:pt x="1602" y="1699"/>
                    <a:pt x="1503" y="1723"/>
                    <a:pt x="1402" y="1743"/>
                  </a:cubicBezTo>
                  <a:cubicBezTo>
                    <a:pt x="1264" y="1772"/>
                    <a:pt x="1125" y="1800"/>
                    <a:pt x="986" y="1818"/>
                  </a:cubicBezTo>
                  <a:cubicBezTo>
                    <a:pt x="983" y="1818"/>
                    <a:pt x="979" y="1819"/>
                    <a:pt x="976" y="1819"/>
                  </a:cubicBezTo>
                  <a:cubicBezTo>
                    <a:pt x="961" y="1819"/>
                    <a:pt x="948" y="1815"/>
                    <a:pt x="934" y="1808"/>
                  </a:cubicBezTo>
                  <a:cubicBezTo>
                    <a:pt x="882" y="1781"/>
                    <a:pt x="829" y="1756"/>
                    <a:pt x="776" y="1730"/>
                  </a:cubicBezTo>
                  <a:cubicBezTo>
                    <a:pt x="721" y="1704"/>
                    <a:pt x="665" y="1680"/>
                    <a:pt x="611" y="1653"/>
                  </a:cubicBezTo>
                  <a:cubicBezTo>
                    <a:pt x="569" y="1634"/>
                    <a:pt x="528" y="1614"/>
                    <a:pt x="487" y="1595"/>
                  </a:cubicBezTo>
                  <a:cubicBezTo>
                    <a:pt x="454" y="1579"/>
                    <a:pt x="421" y="1562"/>
                    <a:pt x="388" y="1546"/>
                  </a:cubicBezTo>
                  <a:cubicBezTo>
                    <a:pt x="346" y="1524"/>
                    <a:pt x="305" y="1503"/>
                    <a:pt x="264" y="1481"/>
                  </a:cubicBezTo>
                  <a:cubicBezTo>
                    <a:pt x="259" y="1478"/>
                    <a:pt x="255" y="1477"/>
                    <a:pt x="251" y="1475"/>
                  </a:cubicBezTo>
                  <a:cubicBezTo>
                    <a:pt x="215" y="1458"/>
                    <a:pt x="180" y="1441"/>
                    <a:pt x="145" y="1424"/>
                  </a:cubicBezTo>
                  <a:cubicBezTo>
                    <a:pt x="114" y="1409"/>
                    <a:pt x="82" y="1392"/>
                    <a:pt x="49" y="1376"/>
                  </a:cubicBezTo>
                  <a:cubicBezTo>
                    <a:pt x="47" y="1375"/>
                    <a:pt x="44" y="1374"/>
                    <a:pt x="41" y="1373"/>
                  </a:cubicBezTo>
                  <a:cubicBezTo>
                    <a:pt x="37" y="1371"/>
                    <a:pt x="33" y="1370"/>
                    <a:pt x="29" y="1370"/>
                  </a:cubicBezTo>
                  <a:cubicBezTo>
                    <a:pt x="21" y="1370"/>
                    <a:pt x="13" y="1375"/>
                    <a:pt x="7" y="1383"/>
                  </a:cubicBezTo>
                  <a:cubicBezTo>
                    <a:pt x="0" y="1392"/>
                    <a:pt x="0" y="1403"/>
                    <a:pt x="8" y="1413"/>
                  </a:cubicBezTo>
                  <a:cubicBezTo>
                    <a:pt x="26" y="1434"/>
                    <a:pt x="43" y="1456"/>
                    <a:pt x="68" y="1470"/>
                  </a:cubicBezTo>
                  <a:cubicBezTo>
                    <a:pt x="95" y="1486"/>
                    <a:pt x="124" y="1503"/>
                    <a:pt x="154" y="1517"/>
                  </a:cubicBezTo>
                  <a:cubicBezTo>
                    <a:pt x="191" y="1537"/>
                    <a:pt x="230" y="1554"/>
                    <a:pt x="268" y="1574"/>
                  </a:cubicBezTo>
                  <a:cubicBezTo>
                    <a:pt x="317" y="1600"/>
                    <a:pt x="367" y="1625"/>
                    <a:pt x="417" y="1649"/>
                  </a:cubicBezTo>
                  <a:cubicBezTo>
                    <a:pt x="478" y="1680"/>
                    <a:pt x="542" y="1706"/>
                    <a:pt x="605" y="1731"/>
                  </a:cubicBezTo>
                  <a:cubicBezTo>
                    <a:pt x="660" y="1754"/>
                    <a:pt x="716" y="1776"/>
                    <a:pt x="769" y="1802"/>
                  </a:cubicBezTo>
                  <a:cubicBezTo>
                    <a:pt x="807" y="1820"/>
                    <a:pt x="844" y="1839"/>
                    <a:pt x="881" y="1857"/>
                  </a:cubicBezTo>
                  <a:cubicBezTo>
                    <a:pt x="915" y="1873"/>
                    <a:pt x="949" y="1890"/>
                    <a:pt x="983" y="1906"/>
                  </a:cubicBezTo>
                  <a:cubicBezTo>
                    <a:pt x="991" y="1910"/>
                    <a:pt x="997" y="1916"/>
                    <a:pt x="1001" y="1925"/>
                  </a:cubicBezTo>
                  <a:cubicBezTo>
                    <a:pt x="1025" y="1984"/>
                    <a:pt x="1049" y="2043"/>
                    <a:pt x="1071" y="2103"/>
                  </a:cubicBezTo>
                  <a:cubicBezTo>
                    <a:pt x="1116" y="2233"/>
                    <a:pt x="1154" y="2364"/>
                    <a:pt x="1183" y="2497"/>
                  </a:cubicBezTo>
                  <a:cubicBezTo>
                    <a:pt x="1203" y="2582"/>
                    <a:pt x="1220" y="2667"/>
                    <a:pt x="1237" y="2752"/>
                  </a:cubicBezTo>
                  <a:cubicBezTo>
                    <a:pt x="1250" y="2822"/>
                    <a:pt x="1260" y="2894"/>
                    <a:pt x="1272" y="2965"/>
                  </a:cubicBezTo>
                  <a:cubicBezTo>
                    <a:pt x="1279" y="3005"/>
                    <a:pt x="1282" y="3045"/>
                    <a:pt x="1284" y="3086"/>
                  </a:cubicBezTo>
                  <a:cubicBezTo>
                    <a:pt x="1285" y="3136"/>
                    <a:pt x="1280" y="3184"/>
                    <a:pt x="1266" y="3232"/>
                  </a:cubicBezTo>
                  <a:cubicBezTo>
                    <a:pt x="1262" y="3247"/>
                    <a:pt x="1256" y="3260"/>
                    <a:pt x="1247" y="3274"/>
                  </a:cubicBezTo>
                  <a:cubicBezTo>
                    <a:pt x="1225" y="3302"/>
                    <a:pt x="1205" y="3331"/>
                    <a:pt x="1183" y="3360"/>
                  </a:cubicBezTo>
                  <a:cubicBezTo>
                    <a:pt x="1151" y="3406"/>
                    <a:pt x="1120" y="3453"/>
                    <a:pt x="1088" y="3500"/>
                  </a:cubicBezTo>
                  <a:cubicBezTo>
                    <a:pt x="1050" y="3556"/>
                    <a:pt x="1015" y="3615"/>
                    <a:pt x="980" y="3673"/>
                  </a:cubicBezTo>
                  <a:cubicBezTo>
                    <a:pt x="934" y="3749"/>
                    <a:pt x="897" y="3830"/>
                    <a:pt x="862" y="3910"/>
                  </a:cubicBezTo>
                  <a:cubicBezTo>
                    <a:pt x="828" y="3993"/>
                    <a:pt x="796" y="4077"/>
                    <a:pt x="771" y="4162"/>
                  </a:cubicBezTo>
                  <a:cubicBezTo>
                    <a:pt x="749" y="4235"/>
                    <a:pt x="732" y="4308"/>
                    <a:pt x="724" y="4381"/>
                  </a:cubicBezTo>
                  <a:cubicBezTo>
                    <a:pt x="716" y="4447"/>
                    <a:pt x="715" y="4511"/>
                    <a:pt x="713" y="4577"/>
                  </a:cubicBezTo>
                  <a:cubicBezTo>
                    <a:pt x="712" y="4596"/>
                    <a:pt x="713" y="4617"/>
                    <a:pt x="715" y="4636"/>
                  </a:cubicBezTo>
                  <a:cubicBezTo>
                    <a:pt x="718" y="4657"/>
                    <a:pt x="724" y="4676"/>
                    <a:pt x="735" y="4693"/>
                  </a:cubicBezTo>
                  <a:cubicBezTo>
                    <a:pt x="745" y="4707"/>
                    <a:pt x="757" y="4715"/>
                    <a:pt x="770" y="4715"/>
                  </a:cubicBezTo>
                  <a:cubicBezTo>
                    <a:pt x="781" y="4715"/>
                    <a:pt x="792" y="4710"/>
                    <a:pt x="804" y="4701"/>
                  </a:cubicBezTo>
                  <a:cubicBezTo>
                    <a:pt x="818" y="4689"/>
                    <a:pt x="830" y="4677"/>
                    <a:pt x="842" y="4663"/>
                  </a:cubicBezTo>
                  <a:cubicBezTo>
                    <a:pt x="862" y="4635"/>
                    <a:pt x="882" y="4608"/>
                    <a:pt x="901" y="4578"/>
                  </a:cubicBezTo>
                  <a:cubicBezTo>
                    <a:pt x="946" y="4504"/>
                    <a:pt x="983" y="4427"/>
                    <a:pt x="1011" y="4347"/>
                  </a:cubicBezTo>
                  <a:cubicBezTo>
                    <a:pt x="1059" y="4216"/>
                    <a:pt x="1100" y="4083"/>
                    <a:pt x="1143" y="3951"/>
                  </a:cubicBezTo>
                  <a:cubicBezTo>
                    <a:pt x="1175" y="3855"/>
                    <a:pt x="1199" y="3757"/>
                    <a:pt x="1211" y="3658"/>
                  </a:cubicBezTo>
                  <a:cubicBezTo>
                    <a:pt x="1214" y="3634"/>
                    <a:pt x="1218" y="3611"/>
                    <a:pt x="1222" y="3588"/>
                  </a:cubicBezTo>
                  <a:cubicBezTo>
                    <a:pt x="1242" y="3471"/>
                    <a:pt x="1278" y="3360"/>
                    <a:pt x="1314" y="3248"/>
                  </a:cubicBezTo>
                  <a:cubicBezTo>
                    <a:pt x="1319" y="3236"/>
                    <a:pt x="1325" y="3224"/>
                    <a:pt x="1331" y="3213"/>
                  </a:cubicBezTo>
                  <a:cubicBezTo>
                    <a:pt x="1337" y="3203"/>
                    <a:pt x="1343" y="3199"/>
                    <a:pt x="1348" y="3199"/>
                  </a:cubicBezTo>
                  <a:cubicBezTo>
                    <a:pt x="1353" y="3199"/>
                    <a:pt x="1358" y="3203"/>
                    <a:pt x="1363" y="3209"/>
                  </a:cubicBezTo>
                  <a:cubicBezTo>
                    <a:pt x="1364" y="3210"/>
                    <a:pt x="1365" y="3212"/>
                    <a:pt x="1366" y="3213"/>
                  </a:cubicBezTo>
                  <a:cubicBezTo>
                    <a:pt x="1415" y="3269"/>
                    <a:pt x="1468" y="3320"/>
                    <a:pt x="1521" y="3370"/>
                  </a:cubicBezTo>
                  <a:cubicBezTo>
                    <a:pt x="1550" y="3398"/>
                    <a:pt x="1580" y="3424"/>
                    <a:pt x="1609" y="3452"/>
                  </a:cubicBezTo>
                  <a:cubicBezTo>
                    <a:pt x="1639" y="3481"/>
                    <a:pt x="1668" y="3509"/>
                    <a:pt x="1696" y="3538"/>
                  </a:cubicBezTo>
                  <a:cubicBezTo>
                    <a:pt x="1746" y="3586"/>
                    <a:pt x="1792" y="3636"/>
                    <a:pt x="1837" y="3688"/>
                  </a:cubicBezTo>
                  <a:cubicBezTo>
                    <a:pt x="1878" y="3739"/>
                    <a:pt x="1916" y="3791"/>
                    <a:pt x="1954" y="3843"/>
                  </a:cubicBezTo>
                  <a:cubicBezTo>
                    <a:pt x="1992" y="3896"/>
                    <a:pt x="2032" y="3946"/>
                    <a:pt x="2076" y="3994"/>
                  </a:cubicBezTo>
                  <a:cubicBezTo>
                    <a:pt x="2110" y="4030"/>
                    <a:pt x="2143" y="4066"/>
                    <a:pt x="2176" y="4103"/>
                  </a:cubicBezTo>
                  <a:cubicBezTo>
                    <a:pt x="2197" y="4126"/>
                    <a:pt x="2217" y="4150"/>
                    <a:pt x="2240" y="4172"/>
                  </a:cubicBezTo>
                  <a:cubicBezTo>
                    <a:pt x="2301" y="4230"/>
                    <a:pt x="2369" y="4280"/>
                    <a:pt x="2444" y="4319"/>
                  </a:cubicBezTo>
                  <a:cubicBezTo>
                    <a:pt x="2457" y="4326"/>
                    <a:pt x="2471" y="4332"/>
                    <a:pt x="2487" y="4335"/>
                  </a:cubicBezTo>
                  <a:cubicBezTo>
                    <a:pt x="2491" y="4336"/>
                    <a:pt x="2495" y="4336"/>
                    <a:pt x="2499" y="4336"/>
                  </a:cubicBezTo>
                  <a:cubicBezTo>
                    <a:pt x="2529" y="4336"/>
                    <a:pt x="2552" y="4317"/>
                    <a:pt x="2559" y="4284"/>
                  </a:cubicBezTo>
                  <a:cubicBezTo>
                    <a:pt x="2562" y="4270"/>
                    <a:pt x="2562" y="4255"/>
                    <a:pt x="2561" y="4241"/>
                  </a:cubicBezTo>
                  <a:cubicBezTo>
                    <a:pt x="2556" y="4180"/>
                    <a:pt x="2543" y="4121"/>
                    <a:pt x="2515" y="4068"/>
                  </a:cubicBezTo>
                  <a:cubicBezTo>
                    <a:pt x="2461" y="3964"/>
                    <a:pt x="2388" y="3875"/>
                    <a:pt x="2300" y="3800"/>
                  </a:cubicBezTo>
                  <a:cubicBezTo>
                    <a:pt x="2258" y="3764"/>
                    <a:pt x="2217" y="3728"/>
                    <a:pt x="2178" y="3690"/>
                  </a:cubicBezTo>
                  <a:cubicBezTo>
                    <a:pt x="2132" y="3645"/>
                    <a:pt x="2083" y="3604"/>
                    <a:pt x="2037" y="3559"/>
                  </a:cubicBezTo>
                  <a:cubicBezTo>
                    <a:pt x="2014" y="3537"/>
                    <a:pt x="1990" y="3514"/>
                    <a:pt x="1965" y="3492"/>
                  </a:cubicBezTo>
                  <a:cubicBezTo>
                    <a:pt x="1936" y="3462"/>
                    <a:pt x="1905" y="3433"/>
                    <a:pt x="1873" y="3405"/>
                  </a:cubicBezTo>
                  <a:cubicBezTo>
                    <a:pt x="1859" y="3391"/>
                    <a:pt x="1844" y="3380"/>
                    <a:pt x="1827" y="3370"/>
                  </a:cubicBezTo>
                  <a:cubicBezTo>
                    <a:pt x="1768" y="3333"/>
                    <a:pt x="1705" y="3301"/>
                    <a:pt x="1641" y="3274"/>
                  </a:cubicBezTo>
                  <a:cubicBezTo>
                    <a:pt x="1576" y="3246"/>
                    <a:pt x="1512" y="3220"/>
                    <a:pt x="1450" y="3187"/>
                  </a:cubicBezTo>
                  <a:cubicBezTo>
                    <a:pt x="1419" y="3170"/>
                    <a:pt x="1388" y="3155"/>
                    <a:pt x="1361" y="3135"/>
                  </a:cubicBezTo>
                  <a:cubicBezTo>
                    <a:pt x="1347" y="3125"/>
                    <a:pt x="1340" y="3115"/>
                    <a:pt x="1339" y="3099"/>
                  </a:cubicBezTo>
                  <a:cubicBezTo>
                    <a:pt x="1339" y="3093"/>
                    <a:pt x="1337" y="3085"/>
                    <a:pt x="1336" y="3079"/>
                  </a:cubicBezTo>
                  <a:cubicBezTo>
                    <a:pt x="1329" y="3011"/>
                    <a:pt x="1322" y="2943"/>
                    <a:pt x="1313" y="2876"/>
                  </a:cubicBezTo>
                  <a:cubicBezTo>
                    <a:pt x="1309" y="2837"/>
                    <a:pt x="1304" y="2797"/>
                    <a:pt x="1299" y="2757"/>
                  </a:cubicBezTo>
                  <a:cubicBezTo>
                    <a:pt x="1292" y="2702"/>
                    <a:pt x="1286" y="2646"/>
                    <a:pt x="1278" y="2592"/>
                  </a:cubicBezTo>
                  <a:cubicBezTo>
                    <a:pt x="1267" y="2516"/>
                    <a:pt x="1249" y="2443"/>
                    <a:pt x="1229" y="2368"/>
                  </a:cubicBezTo>
                  <a:cubicBezTo>
                    <a:pt x="1206" y="2280"/>
                    <a:pt x="1179" y="2194"/>
                    <a:pt x="1142" y="2110"/>
                  </a:cubicBezTo>
                  <a:cubicBezTo>
                    <a:pt x="1124" y="2068"/>
                    <a:pt x="1106" y="2027"/>
                    <a:pt x="1087" y="1986"/>
                  </a:cubicBezTo>
                  <a:cubicBezTo>
                    <a:pt x="1084" y="1979"/>
                    <a:pt x="1081" y="1972"/>
                    <a:pt x="1079" y="1963"/>
                  </a:cubicBezTo>
                  <a:cubicBezTo>
                    <a:pt x="1078" y="1961"/>
                    <a:pt x="1081" y="1959"/>
                    <a:pt x="1083" y="1959"/>
                  </a:cubicBezTo>
                  <a:cubicBezTo>
                    <a:pt x="1084" y="1959"/>
                    <a:pt x="1085" y="1959"/>
                    <a:pt x="1085" y="1959"/>
                  </a:cubicBezTo>
                  <a:cubicBezTo>
                    <a:pt x="1090" y="1961"/>
                    <a:pt x="1095" y="1963"/>
                    <a:pt x="1100" y="1967"/>
                  </a:cubicBezTo>
                  <a:cubicBezTo>
                    <a:pt x="1131" y="1983"/>
                    <a:pt x="1162" y="1999"/>
                    <a:pt x="1193" y="2017"/>
                  </a:cubicBezTo>
                  <a:cubicBezTo>
                    <a:pt x="1227" y="2035"/>
                    <a:pt x="1262" y="2054"/>
                    <a:pt x="1296" y="2075"/>
                  </a:cubicBezTo>
                  <a:cubicBezTo>
                    <a:pt x="1368" y="2119"/>
                    <a:pt x="1436" y="2168"/>
                    <a:pt x="1505" y="2217"/>
                  </a:cubicBezTo>
                  <a:cubicBezTo>
                    <a:pt x="1547" y="2247"/>
                    <a:pt x="1588" y="2279"/>
                    <a:pt x="1629" y="2310"/>
                  </a:cubicBezTo>
                  <a:cubicBezTo>
                    <a:pt x="1632" y="2313"/>
                    <a:pt x="1635" y="2316"/>
                    <a:pt x="1638" y="2318"/>
                  </a:cubicBezTo>
                  <a:cubicBezTo>
                    <a:pt x="1671" y="2344"/>
                    <a:pt x="1702" y="2372"/>
                    <a:pt x="1736" y="2399"/>
                  </a:cubicBezTo>
                  <a:cubicBezTo>
                    <a:pt x="1779" y="2433"/>
                    <a:pt x="1823" y="2467"/>
                    <a:pt x="1867" y="2501"/>
                  </a:cubicBezTo>
                  <a:cubicBezTo>
                    <a:pt x="1868" y="2502"/>
                    <a:pt x="1870" y="2504"/>
                    <a:pt x="1871" y="2505"/>
                  </a:cubicBezTo>
                  <a:cubicBezTo>
                    <a:pt x="1918" y="2549"/>
                    <a:pt x="1974" y="2584"/>
                    <a:pt x="2022" y="2626"/>
                  </a:cubicBezTo>
                  <a:cubicBezTo>
                    <a:pt x="2060" y="2660"/>
                    <a:pt x="2101" y="2688"/>
                    <a:pt x="2140" y="2720"/>
                  </a:cubicBezTo>
                  <a:cubicBezTo>
                    <a:pt x="2217" y="2783"/>
                    <a:pt x="2297" y="2844"/>
                    <a:pt x="2378" y="2901"/>
                  </a:cubicBezTo>
                  <a:cubicBezTo>
                    <a:pt x="2430" y="2938"/>
                    <a:pt x="2480" y="2977"/>
                    <a:pt x="2531" y="3015"/>
                  </a:cubicBezTo>
                  <a:cubicBezTo>
                    <a:pt x="2547" y="3026"/>
                    <a:pt x="2562" y="3038"/>
                    <a:pt x="2578" y="3051"/>
                  </a:cubicBezTo>
                  <a:cubicBezTo>
                    <a:pt x="2586" y="3057"/>
                    <a:pt x="2594" y="3063"/>
                    <a:pt x="2602" y="3068"/>
                  </a:cubicBezTo>
                  <a:cubicBezTo>
                    <a:pt x="2633" y="3087"/>
                    <a:pt x="2634" y="3087"/>
                    <a:pt x="2626" y="3122"/>
                  </a:cubicBezTo>
                  <a:cubicBezTo>
                    <a:pt x="2609" y="3195"/>
                    <a:pt x="2599" y="3269"/>
                    <a:pt x="2596" y="3342"/>
                  </a:cubicBezTo>
                  <a:cubicBezTo>
                    <a:pt x="2593" y="3400"/>
                    <a:pt x="2592" y="3457"/>
                    <a:pt x="2591" y="3514"/>
                  </a:cubicBezTo>
                  <a:cubicBezTo>
                    <a:pt x="2590" y="3551"/>
                    <a:pt x="2589" y="3589"/>
                    <a:pt x="2590" y="3626"/>
                  </a:cubicBezTo>
                  <a:cubicBezTo>
                    <a:pt x="2592" y="3700"/>
                    <a:pt x="2598" y="3773"/>
                    <a:pt x="2603" y="3846"/>
                  </a:cubicBezTo>
                  <a:cubicBezTo>
                    <a:pt x="2608" y="3905"/>
                    <a:pt x="2623" y="3960"/>
                    <a:pt x="2649" y="4012"/>
                  </a:cubicBezTo>
                  <a:cubicBezTo>
                    <a:pt x="2661" y="4034"/>
                    <a:pt x="2672" y="4057"/>
                    <a:pt x="2685" y="4077"/>
                  </a:cubicBezTo>
                  <a:cubicBezTo>
                    <a:pt x="2728" y="4143"/>
                    <a:pt x="2767" y="4210"/>
                    <a:pt x="2807" y="4278"/>
                  </a:cubicBezTo>
                  <a:cubicBezTo>
                    <a:pt x="2817" y="4296"/>
                    <a:pt x="2829" y="4314"/>
                    <a:pt x="2842" y="4331"/>
                  </a:cubicBezTo>
                  <a:cubicBezTo>
                    <a:pt x="2851" y="4345"/>
                    <a:pt x="2862" y="4356"/>
                    <a:pt x="2876" y="4365"/>
                  </a:cubicBezTo>
                  <a:cubicBezTo>
                    <a:pt x="2886" y="4372"/>
                    <a:pt x="2896" y="4376"/>
                    <a:pt x="2906" y="4376"/>
                  </a:cubicBezTo>
                  <a:cubicBezTo>
                    <a:pt x="2922" y="4376"/>
                    <a:pt x="2937" y="4366"/>
                    <a:pt x="2946" y="4347"/>
                  </a:cubicBezTo>
                  <a:cubicBezTo>
                    <a:pt x="2951" y="4335"/>
                    <a:pt x="2955" y="4324"/>
                    <a:pt x="2957" y="4313"/>
                  </a:cubicBezTo>
                  <a:cubicBezTo>
                    <a:pt x="2978" y="4233"/>
                    <a:pt x="2990" y="4152"/>
                    <a:pt x="2986" y="4070"/>
                  </a:cubicBezTo>
                  <a:cubicBezTo>
                    <a:pt x="2982" y="3982"/>
                    <a:pt x="2974" y="3893"/>
                    <a:pt x="2970" y="3805"/>
                  </a:cubicBezTo>
                  <a:cubicBezTo>
                    <a:pt x="2969" y="3765"/>
                    <a:pt x="2963" y="3726"/>
                    <a:pt x="2957" y="3687"/>
                  </a:cubicBezTo>
                  <a:cubicBezTo>
                    <a:pt x="2953" y="3655"/>
                    <a:pt x="2948" y="3623"/>
                    <a:pt x="2942" y="3591"/>
                  </a:cubicBezTo>
                  <a:cubicBezTo>
                    <a:pt x="2929" y="3520"/>
                    <a:pt x="2913" y="3450"/>
                    <a:pt x="2899" y="3379"/>
                  </a:cubicBezTo>
                  <a:cubicBezTo>
                    <a:pt x="2893" y="3347"/>
                    <a:pt x="2888" y="3317"/>
                    <a:pt x="2884" y="3285"/>
                  </a:cubicBezTo>
                  <a:cubicBezTo>
                    <a:pt x="2882" y="3278"/>
                    <a:pt x="2884" y="3274"/>
                    <a:pt x="2888" y="3274"/>
                  </a:cubicBezTo>
                  <a:cubicBezTo>
                    <a:pt x="2890" y="3274"/>
                    <a:pt x="2892" y="3275"/>
                    <a:pt x="2895" y="3277"/>
                  </a:cubicBezTo>
                  <a:cubicBezTo>
                    <a:pt x="2921" y="3293"/>
                    <a:pt x="2946" y="3310"/>
                    <a:pt x="2972" y="3327"/>
                  </a:cubicBezTo>
                  <a:cubicBezTo>
                    <a:pt x="3012" y="3353"/>
                    <a:pt x="3051" y="3380"/>
                    <a:pt x="3089" y="3407"/>
                  </a:cubicBezTo>
                  <a:cubicBezTo>
                    <a:pt x="3147" y="3446"/>
                    <a:pt x="3204" y="3485"/>
                    <a:pt x="3261" y="3525"/>
                  </a:cubicBezTo>
                  <a:cubicBezTo>
                    <a:pt x="3303" y="3554"/>
                    <a:pt x="3344" y="3585"/>
                    <a:pt x="3386" y="3615"/>
                  </a:cubicBezTo>
                  <a:cubicBezTo>
                    <a:pt x="3434" y="3648"/>
                    <a:pt x="3482" y="3683"/>
                    <a:pt x="3526" y="3721"/>
                  </a:cubicBezTo>
                  <a:cubicBezTo>
                    <a:pt x="3535" y="3729"/>
                    <a:pt x="3544" y="3736"/>
                    <a:pt x="3553" y="3744"/>
                  </a:cubicBezTo>
                  <a:cubicBezTo>
                    <a:pt x="3587" y="3768"/>
                    <a:pt x="3617" y="3798"/>
                    <a:pt x="3651" y="3821"/>
                  </a:cubicBezTo>
                  <a:cubicBezTo>
                    <a:pt x="3661" y="3827"/>
                    <a:pt x="3664" y="3836"/>
                    <a:pt x="3661" y="3847"/>
                  </a:cubicBezTo>
                  <a:cubicBezTo>
                    <a:pt x="3659" y="3857"/>
                    <a:pt x="3657" y="3869"/>
                    <a:pt x="3654" y="3879"/>
                  </a:cubicBezTo>
                  <a:cubicBezTo>
                    <a:pt x="3624" y="3997"/>
                    <a:pt x="3597" y="4116"/>
                    <a:pt x="3573" y="4236"/>
                  </a:cubicBezTo>
                  <a:cubicBezTo>
                    <a:pt x="3564" y="4278"/>
                    <a:pt x="3559" y="4320"/>
                    <a:pt x="3558" y="4363"/>
                  </a:cubicBezTo>
                  <a:cubicBezTo>
                    <a:pt x="3557" y="4422"/>
                    <a:pt x="3557" y="4482"/>
                    <a:pt x="3556" y="4541"/>
                  </a:cubicBezTo>
                  <a:cubicBezTo>
                    <a:pt x="3556" y="4582"/>
                    <a:pt x="3553" y="4624"/>
                    <a:pt x="3547" y="4665"/>
                  </a:cubicBezTo>
                  <a:cubicBezTo>
                    <a:pt x="3537" y="4735"/>
                    <a:pt x="3520" y="4802"/>
                    <a:pt x="3502" y="4871"/>
                  </a:cubicBezTo>
                  <a:cubicBezTo>
                    <a:pt x="3482" y="4944"/>
                    <a:pt x="3472" y="5019"/>
                    <a:pt x="3471" y="5095"/>
                  </a:cubicBezTo>
                  <a:cubicBezTo>
                    <a:pt x="3470" y="5171"/>
                    <a:pt x="3471" y="5245"/>
                    <a:pt x="3471" y="5321"/>
                  </a:cubicBezTo>
                  <a:cubicBezTo>
                    <a:pt x="3471" y="5340"/>
                    <a:pt x="3473" y="5358"/>
                    <a:pt x="3475" y="5376"/>
                  </a:cubicBezTo>
                  <a:cubicBezTo>
                    <a:pt x="3478" y="5402"/>
                    <a:pt x="3490" y="5423"/>
                    <a:pt x="3507" y="5443"/>
                  </a:cubicBezTo>
                  <a:cubicBezTo>
                    <a:pt x="3534" y="5473"/>
                    <a:pt x="3569" y="5485"/>
                    <a:pt x="3606" y="5490"/>
                  </a:cubicBezTo>
                  <a:cubicBezTo>
                    <a:pt x="3609" y="5490"/>
                    <a:pt x="3612" y="5490"/>
                    <a:pt x="3614" y="5490"/>
                  </a:cubicBezTo>
                  <a:cubicBezTo>
                    <a:pt x="3629" y="5490"/>
                    <a:pt x="3643" y="5485"/>
                    <a:pt x="3655" y="5474"/>
                  </a:cubicBezTo>
                  <a:cubicBezTo>
                    <a:pt x="3669" y="5460"/>
                    <a:pt x="3682" y="5446"/>
                    <a:pt x="3692" y="5429"/>
                  </a:cubicBezTo>
                  <a:cubicBezTo>
                    <a:pt x="3710" y="5402"/>
                    <a:pt x="3723" y="5373"/>
                    <a:pt x="3734" y="5344"/>
                  </a:cubicBezTo>
                  <a:cubicBezTo>
                    <a:pt x="3745" y="5317"/>
                    <a:pt x="3755" y="5290"/>
                    <a:pt x="3765" y="5264"/>
                  </a:cubicBezTo>
                  <a:cubicBezTo>
                    <a:pt x="3794" y="5191"/>
                    <a:pt x="3823" y="5118"/>
                    <a:pt x="3845" y="5044"/>
                  </a:cubicBezTo>
                  <a:cubicBezTo>
                    <a:pt x="3857" y="5003"/>
                    <a:pt x="3866" y="4961"/>
                    <a:pt x="3870" y="4918"/>
                  </a:cubicBezTo>
                  <a:cubicBezTo>
                    <a:pt x="3877" y="4816"/>
                    <a:pt x="3873" y="4714"/>
                    <a:pt x="3861" y="4613"/>
                  </a:cubicBezTo>
                  <a:cubicBezTo>
                    <a:pt x="3855" y="4552"/>
                    <a:pt x="3847" y="4493"/>
                    <a:pt x="3839" y="4433"/>
                  </a:cubicBezTo>
                  <a:cubicBezTo>
                    <a:pt x="3825" y="4341"/>
                    <a:pt x="3813" y="4250"/>
                    <a:pt x="3798" y="4159"/>
                  </a:cubicBezTo>
                  <a:cubicBezTo>
                    <a:pt x="3784" y="4071"/>
                    <a:pt x="3762" y="3985"/>
                    <a:pt x="3741" y="3899"/>
                  </a:cubicBezTo>
                  <a:cubicBezTo>
                    <a:pt x="3738" y="3890"/>
                    <a:pt x="3735" y="3882"/>
                    <a:pt x="3734" y="3873"/>
                  </a:cubicBezTo>
                  <a:cubicBezTo>
                    <a:pt x="3733" y="3867"/>
                    <a:pt x="3735" y="3863"/>
                    <a:pt x="3740" y="3863"/>
                  </a:cubicBezTo>
                  <a:cubicBezTo>
                    <a:pt x="3741" y="3863"/>
                    <a:pt x="3742" y="3863"/>
                    <a:pt x="3744" y="3863"/>
                  </a:cubicBezTo>
                  <a:cubicBezTo>
                    <a:pt x="3786" y="3870"/>
                    <a:pt x="3828" y="3874"/>
                    <a:pt x="3871" y="3877"/>
                  </a:cubicBezTo>
                  <a:cubicBezTo>
                    <a:pt x="3895" y="3879"/>
                    <a:pt x="3920" y="3881"/>
                    <a:pt x="3944" y="3884"/>
                  </a:cubicBezTo>
                  <a:cubicBezTo>
                    <a:pt x="4018" y="3892"/>
                    <a:pt x="4091" y="3903"/>
                    <a:pt x="4164" y="3915"/>
                  </a:cubicBezTo>
                  <a:cubicBezTo>
                    <a:pt x="4277" y="3932"/>
                    <a:pt x="4390" y="3952"/>
                    <a:pt x="4501" y="3977"/>
                  </a:cubicBezTo>
                  <a:cubicBezTo>
                    <a:pt x="4583" y="3994"/>
                    <a:pt x="4665" y="4014"/>
                    <a:pt x="4748" y="4025"/>
                  </a:cubicBezTo>
                  <a:cubicBezTo>
                    <a:pt x="4776" y="4029"/>
                    <a:pt x="4805" y="4031"/>
                    <a:pt x="4833" y="4031"/>
                  </a:cubicBezTo>
                  <a:cubicBezTo>
                    <a:pt x="4888" y="4031"/>
                    <a:pt x="4943" y="4023"/>
                    <a:pt x="4998" y="4008"/>
                  </a:cubicBezTo>
                  <a:cubicBezTo>
                    <a:pt x="5025" y="4000"/>
                    <a:pt x="5053" y="3992"/>
                    <a:pt x="5079" y="3983"/>
                  </a:cubicBezTo>
                  <a:cubicBezTo>
                    <a:pt x="5114" y="3972"/>
                    <a:pt x="5150" y="3963"/>
                    <a:pt x="5186" y="3957"/>
                  </a:cubicBezTo>
                  <a:cubicBezTo>
                    <a:pt x="5215" y="3950"/>
                    <a:pt x="5243" y="3943"/>
                    <a:pt x="5273" y="3937"/>
                  </a:cubicBezTo>
                  <a:cubicBezTo>
                    <a:pt x="5287" y="3933"/>
                    <a:pt x="5301" y="3928"/>
                    <a:pt x="5313" y="3919"/>
                  </a:cubicBezTo>
                  <a:cubicBezTo>
                    <a:pt x="5333" y="3903"/>
                    <a:pt x="5334" y="3885"/>
                    <a:pt x="5316" y="3864"/>
                  </a:cubicBezTo>
                  <a:cubicBezTo>
                    <a:pt x="5304" y="3850"/>
                    <a:pt x="5288" y="3840"/>
                    <a:pt x="5273" y="3830"/>
                  </a:cubicBezTo>
                  <a:cubicBezTo>
                    <a:pt x="5179" y="3773"/>
                    <a:pt x="5082" y="3726"/>
                    <a:pt x="4973" y="3711"/>
                  </a:cubicBezTo>
                  <a:cubicBezTo>
                    <a:pt x="4917" y="3703"/>
                    <a:pt x="4860" y="3691"/>
                    <a:pt x="4803" y="3687"/>
                  </a:cubicBezTo>
                  <a:cubicBezTo>
                    <a:pt x="4729" y="3681"/>
                    <a:pt x="4656" y="3677"/>
                    <a:pt x="4582" y="3674"/>
                  </a:cubicBezTo>
                  <a:cubicBezTo>
                    <a:pt x="4558" y="3673"/>
                    <a:pt x="4533" y="3672"/>
                    <a:pt x="4509" y="3672"/>
                  </a:cubicBezTo>
                  <a:cubicBezTo>
                    <a:pt x="4451" y="3672"/>
                    <a:pt x="4394" y="3675"/>
                    <a:pt x="4337" y="3681"/>
                  </a:cubicBezTo>
                  <a:cubicBezTo>
                    <a:pt x="4251" y="3690"/>
                    <a:pt x="4167" y="3707"/>
                    <a:pt x="4082" y="3720"/>
                  </a:cubicBezTo>
                  <a:cubicBezTo>
                    <a:pt x="4015" y="3731"/>
                    <a:pt x="3949" y="3750"/>
                    <a:pt x="3884" y="3764"/>
                  </a:cubicBezTo>
                  <a:cubicBezTo>
                    <a:pt x="3838" y="3775"/>
                    <a:pt x="3792" y="3786"/>
                    <a:pt x="3746" y="3798"/>
                  </a:cubicBezTo>
                  <a:cubicBezTo>
                    <a:pt x="3741" y="3799"/>
                    <a:pt x="3737" y="3799"/>
                    <a:pt x="3734" y="3799"/>
                  </a:cubicBezTo>
                  <a:cubicBezTo>
                    <a:pt x="3725" y="3799"/>
                    <a:pt x="3718" y="3797"/>
                    <a:pt x="3711" y="3790"/>
                  </a:cubicBezTo>
                  <a:cubicBezTo>
                    <a:pt x="3702" y="3779"/>
                    <a:pt x="3689" y="3771"/>
                    <a:pt x="3679" y="3763"/>
                  </a:cubicBezTo>
                  <a:cubicBezTo>
                    <a:pt x="3641" y="3731"/>
                    <a:pt x="3603" y="3701"/>
                    <a:pt x="3565" y="3671"/>
                  </a:cubicBezTo>
                  <a:cubicBezTo>
                    <a:pt x="3542" y="3653"/>
                    <a:pt x="3518" y="3634"/>
                    <a:pt x="3494" y="3617"/>
                  </a:cubicBezTo>
                  <a:cubicBezTo>
                    <a:pt x="3452" y="3586"/>
                    <a:pt x="3410" y="3556"/>
                    <a:pt x="3368" y="3528"/>
                  </a:cubicBezTo>
                  <a:cubicBezTo>
                    <a:pt x="3331" y="3502"/>
                    <a:pt x="3294" y="3476"/>
                    <a:pt x="3257" y="3452"/>
                  </a:cubicBezTo>
                  <a:cubicBezTo>
                    <a:pt x="3224" y="3429"/>
                    <a:pt x="3189" y="3407"/>
                    <a:pt x="3155" y="3384"/>
                  </a:cubicBezTo>
                  <a:cubicBezTo>
                    <a:pt x="3116" y="3358"/>
                    <a:pt x="3077" y="3330"/>
                    <a:pt x="3037" y="3303"/>
                  </a:cubicBezTo>
                  <a:cubicBezTo>
                    <a:pt x="2988" y="3270"/>
                    <a:pt x="2939" y="3234"/>
                    <a:pt x="2889" y="3201"/>
                  </a:cubicBezTo>
                  <a:cubicBezTo>
                    <a:pt x="2871" y="3190"/>
                    <a:pt x="2862" y="3174"/>
                    <a:pt x="2859" y="3155"/>
                  </a:cubicBezTo>
                  <a:cubicBezTo>
                    <a:pt x="2849" y="3104"/>
                    <a:pt x="2833" y="3055"/>
                    <a:pt x="2817" y="3006"/>
                  </a:cubicBezTo>
                  <a:cubicBezTo>
                    <a:pt x="2806" y="2974"/>
                    <a:pt x="2796" y="2942"/>
                    <a:pt x="2785" y="2909"/>
                  </a:cubicBezTo>
                  <a:cubicBezTo>
                    <a:pt x="2770" y="2858"/>
                    <a:pt x="2764" y="2806"/>
                    <a:pt x="2770" y="2753"/>
                  </a:cubicBezTo>
                  <a:cubicBezTo>
                    <a:pt x="2772" y="2740"/>
                    <a:pt x="2776" y="2730"/>
                    <a:pt x="2789" y="2725"/>
                  </a:cubicBezTo>
                  <a:cubicBezTo>
                    <a:pt x="2802" y="2719"/>
                    <a:pt x="2815" y="2712"/>
                    <a:pt x="2829" y="2708"/>
                  </a:cubicBezTo>
                  <a:cubicBezTo>
                    <a:pt x="2859" y="2697"/>
                    <a:pt x="2890" y="2688"/>
                    <a:pt x="2921" y="2680"/>
                  </a:cubicBezTo>
                  <a:cubicBezTo>
                    <a:pt x="3012" y="2654"/>
                    <a:pt x="3105" y="2640"/>
                    <a:pt x="3199" y="2623"/>
                  </a:cubicBezTo>
                  <a:cubicBezTo>
                    <a:pt x="3266" y="2610"/>
                    <a:pt x="3332" y="2598"/>
                    <a:pt x="3397" y="2576"/>
                  </a:cubicBezTo>
                  <a:cubicBezTo>
                    <a:pt x="3421" y="2567"/>
                    <a:pt x="3445" y="2557"/>
                    <a:pt x="3466" y="2544"/>
                  </a:cubicBezTo>
                  <a:cubicBezTo>
                    <a:pt x="3525" y="2508"/>
                    <a:pt x="3580" y="2467"/>
                    <a:pt x="3635" y="2428"/>
                  </a:cubicBezTo>
                  <a:cubicBezTo>
                    <a:pt x="3671" y="2403"/>
                    <a:pt x="3699" y="2369"/>
                    <a:pt x="3718" y="2329"/>
                  </a:cubicBezTo>
                  <a:cubicBezTo>
                    <a:pt x="3726" y="2310"/>
                    <a:pt x="3736" y="2294"/>
                    <a:pt x="3747" y="2277"/>
                  </a:cubicBezTo>
                  <a:cubicBezTo>
                    <a:pt x="3752" y="2268"/>
                    <a:pt x="3757" y="2257"/>
                    <a:pt x="3761" y="2248"/>
                  </a:cubicBezTo>
                  <a:cubicBezTo>
                    <a:pt x="3782" y="2198"/>
                    <a:pt x="3763" y="2163"/>
                    <a:pt x="3708" y="2151"/>
                  </a:cubicBezTo>
                  <a:cubicBezTo>
                    <a:pt x="3697" y="2148"/>
                    <a:pt x="3687" y="2147"/>
                    <a:pt x="3676" y="2147"/>
                  </a:cubicBezTo>
                  <a:cubicBezTo>
                    <a:pt x="3660" y="2147"/>
                    <a:pt x="3644" y="2150"/>
                    <a:pt x="3629" y="2153"/>
                  </a:cubicBezTo>
                  <a:cubicBezTo>
                    <a:pt x="3559" y="2164"/>
                    <a:pt x="3494" y="2186"/>
                    <a:pt x="3431" y="2215"/>
                  </a:cubicBezTo>
                  <a:cubicBezTo>
                    <a:pt x="3348" y="2255"/>
                    <a:pt x="3267" y="2297"/>
                    <a:pt x="3186" y="2341"/>
                  </a:cubicBezTo>
                  <a:cubicBezTo>
                    <a:pt x="3122" y="2377"/>
                    <a:pt x="3061" y="2415"/>
                    <a:pt x="3005" y="2461"/>
                  </a:cubicBezTo>
                  <a:cubicBezTo>
                    <a:pt x="2966" y="2493"/>
                    <a:pt x="2929" y="2526"/>
                    <a:pt x="2891" y="2560"/>
                  </a:cubicBezTo>
                  <a:cubicBezTo>
                    <a:pt x="2858" y="2589"/>
                    <a:pt x="2825" y="2617"/>
                    <a:pt x="2798" y="2650"/>
                  </a:cubicBezTo>
                  <a:cubicBezTo>
                    <a:pt x="2787" y="2663"/>
                    <a:pt x="2775" y="2666"/>
                    <a:pt x="2761" y="2667"/>
                  </a:cubicBezTo>
                  <a:cubicBezTo>
                    <a:pt x="2711" y="2671"/>
                    <a:pt x="2662" y="2675"/>
                    <a:pt x="2611" y="2678"/>
                  </a:cubicBezTo>
                  <a:cubicBezTo>
                    <a:pt x="2548" y="2682"/>
                    <a:pt x="2484" y="2686"/>
                    <a:pt x="2422" y="2695"/>
                  </a:cubicBezTo>
                  <a:cubicBezTo>
                    <a:pt x="2373" y="2702"/>
                    <a:pt x="2324" y="2708"/>
                    <a:pt x="2275" y="2715"/>
                  </a:cubicBezTo>
                  <a:cubicBezTo>
                    <a:pt x="2266" y="2716"/>
                    <a:pt x="2259" y="2717"/>
                    <a:pt x="2251" y="2718"/>
                  </a:cubicBezTo>
                  <a:cubicBezTo>
                    <a:pt x="2250" y="2718"/>
                    <a:pt x="2249" y="2718"/>
                    <a:pt x="2247" y="2718"/>
                  </a:cubicBezTo>
                  <a:cubicBezTo>
                    <a:pt x="2239" y="2718"/>
                    <a:pt x="2231" y="2715"/>
                    <a:pt x="2223" y="2710"/>
                  </a:cubicBezTo>
                  <a:cubicBezTo>
                    <a:pt x="2216" y="2705"/>
                    <a:pt x="2210" y="2701"/>
                    <a:pt x="2204" y="2695"/>
                  </a:cubicBezTo>
                  <a:cubicBezTo>
                    <a:pt x="2167" y="2666"/>
                    <a:pt x="2130" y="2635"/>
                    <a:pt x="2093" y="2605"/>
                  </a:cubicBezTo>
                  <a:cubicBezTo>
                    <a:pt x="2027" y="2553"/>
                    <a:pt x="1960" y="2502"/>
                    <a:pt x="1894" y="2451"/>
                  </a:cubicBezTo>
                  <a:cubicBezTo>
                    <a:pt x="1891" y="2448"/>
                    <a:pt x="1888" y="2446"/>
                    <a:pt x="1885" y="2444"/>
                  </a:cubicBezTo>
                  <a:cubicBezTo>
                    <a:pt x="1842" y="2408"/>
                    <a:pt x="1799" y="2373"/>
                    <a:pt x="1755" y="2338"/>
                  </a:cubicBezTo>
                  <a:cubicBezTo>
                    <a:pt x="1720" y="2310"/>
                    <a:pt x="1685" y="2283"/>
                    <a:pt x="1650" y="2255"/>
                  </a:cubicBezTo>
                  <a:cubicBezTo>
                    <a:pt x="1628" y="2238"/>
                    <a:pt x="1607" y="2220"/>
                    <a:pt x="1586" y="2202"/>
                  </a:cubicBezTo>
                  <a:cubicBezTo>
                    <a:pt x="1561" y="2182"/>
                    <a:pt x="1536" y="2160"/>
                    <a:pt x="1510" y="2140"/>
                  </a:cubicBezTo>
                  <a:cubicBezTo>
                    <a:pt x="1481" y="2116"/>
                    <a:pt x="1450" y="2093"/>
                    <a:pt x="1422" y="2069"/>
                  </a:cubicBezTo>
                  <a:cubicBezTo>
                    <a:pt x="1372" y="2026"/>
                    <a:pt x="1313" y="1995"/>
                    <a:pt x="1255" y="1964"/>
                  </a:cubicBezTo>
                  <a:cubicBezTo>
                    <a:pt x="1212" y="1942"/>
                    <a:pt x="1168" y="1922"/>
                    <a:pt x="1124" y="1900"/>
                  </a:cubicBezTo>
                  <a:cubicBezTo>
                    <a:pt x="1117" y="1897"/>
                    <a:pt x="1110" y="1893"/>
                    <a:pt x="1104" y="1888"/>
                  </a:cubicBezTo>
                  <a:cubicBezTo>
                    <a:pt x="1102" y="1887"/>
                    <a:pt x="1099" y="1883"/>
                    <a:pt x="1099" y="1881"/>
                  </a:cubicBezTo>
                  <a:cubicBezTo>
                    <a:pt x="1100" y="1879"/>
                    <a:pt x="1104" y="1876"/>
                    <a:pt x="1106" y="1875"/>
                  </a:cubicBezTo>
                  <a:cubicBezTo>
                    <a:pt x="1121" y="1871"/>
                    <a:pt x="1136" y="1866"/>
                    <a:pt x="1152" y="1863"/>
                  </a:cubicBezTo>
                  <a:cubicBezTo>
                    <a:pt x="1229" y="1848"/>
                    <a:pt x="1307" y="1833"/>
                    <a:pt x="1385" y="1818"/>
                  </a:cubicBezTo>
                  <a:cubicBezTo>
                    <a:pt x="1437" y="1807"/>
                    <a:pt x="1491" y="1794"/>
                    <a:pt x="1543" y="1781"/>
                  </a:cubicBezTo>
                  <a:cubicBezTo>
                    <a:pt x="1587" y="1771"/>
                    <a:pt x="1630" y="1760"/>
                    <a:pt x="1674" y="1749"/>
                  </a:cubicBezTo>
                  <a:cubicBezTo>
                    <a:pt x="1733" y="1733"/>
                    <a:pt x="1792" y="1718"/>
                    <a:pt x="1852" y="1703"/>
                  </a:cubicBezTo>
                  <a:cubicBezTo>
                    <a:pt x="1901" y="1691"/>
                    <a:pt x="1949" y="1679"/>
                    <a:pt x="1998" y="1668"/>
                  </a:cubicBezTo>
                  <a:cubicBezTo>
                    <a:pt x="2002" y="1667"/>
                    <a:pt x="2006" y="1666"/>
                    <a:pt x="2010" y="1666"/>
                  </a:cubicBezTo>
                  <a:cubicBezTo>
                    <a:pt x="2017" y="1666"/>
                    <a:pt x="2023" y="1668"/>
                    <a:pt x="2030" y="1672"/>
                  </a:cubicBezTo>
                  <a:cubicBezTo>
                    <a:pt x="2050" y="1684"/>
                    <a:pt x="2072" y="1694"/>
                    <a:pt x="2092" y="1706"/>
                  </a:cubicBezTo>
                  <a:cubicBezTo>
                    <a:pt x="2151" y="1736"/>
                    <a:pt x="2207" y="1769"/>
                    <a:pt x="2261" y="1806"/>
                  </a:cubicBezTo>
                  <a:cubicBezTo>
                    <a:pt x="2295" y="1828"/>
                    <a:pt x="2329" y="1850"/>
                    <a:pt x="2365" y="1871"/>
                  </a:cubicBezTo>
                  <a:cubicBezTo>
                    <a:pt x="2407" y="1896"/>
                    <a:pt x="2449" y="1920"/>
                    <a:pt x="2492" y="1945"/>
                  </a:cubicBezTo>
                  <a:cubicBezTo>
                    <a:pt x="2562" y="1985"/>
                    <a:pt x="2633" y="2027"/>
                    <a:pt x="2706" y="2066"/>
                  </a:cubicBezTo>
                  <a:cubicBezTo>
                    <a:pt x="2784" y="2108"/>
                    <a:pt x="2865" y="2148"/>
                    <a:pt x="2948" y="2184"/>
                  </a:cubicBezTo>
                  <a:cubicBezTo>
                    <a:pt x="2992" y="2202"/>
                    <a:pt x="3038" y="2215"/>
                    <a:pt x="3085" y="2223"/>
                  </a:cubicBezTo>
                  <a:cubicBezTo>
                    <a:pt x="3103" y="2226"/>
                    <a:pt x="3119" y="2228"/>
                    <a:pt x="3136" y="2228"/>
                  </a:cubicBezTo>
                  <a:cubicBezTo>
                    <a:pt x="3179" y="2228"/>
                    <a:pt x="3221" y="2219"/>
                    <a:pt x="3261" y="2204"/>
                  </a:cubicBezTo>
                  <a:cubicBezTo>
                    <a:pt x="3280" y="2198"/>
                    <a:pt x="3297" y="2187"/>
                    <a:pt x="3311" y="2171"/>
                  </a:cubicBezTo>
                  <a:cubicBezTo>
                    <a:pt x="3330" y="2150"/>
                    <a:pt x="3329" y="2124"/>
                    <a:pt x="3310" y="2101"/>
                  </a:cubicBezTo>
                  <a:cubicBezTo>
                    <a:pt x="3300" y="2088"/>
                    <a:pt x="3287" y="2079"/>
                    <a:pt x="3275" y="2071"/>
                  </a:cubicBezTo>
                  <a:cubicBezTo>
                    <a:pt x="3266" y="2065"/>
                    <a:pt x="3256" y="2060"/>
                    <a:pt x="3248" y="2054"/>
                  </a:cubicBezTo>
                  <a:cubicBezTo>
                    <a:pt x="3184" y="2006"/>
                    <a:pt x="3114" y="1969"/>
                    <a:pt x="3042" y="1934"/>
                  </a:cubicBezTo>
                  <a:cubicBezTo>
                    <a:pt x="2977" y="1902"/>
                    <a:pt x="2910" y="1873"/>
                    <a:pt x="2842" y="1851"/>
                  </a:cubicBezTo>
                  <a:cubicBezTo>
                    <a:pt x="2782" y="1831"/>
                    <a:pt x="2722" y="1814"/>
                    <a:pt x="2662" y="1797"/>
                  </a:cubicBezTo>
                  <a:cubicBezTo>
                    <a:pt x="2571" y="1769"/>
                    <a:pt x="2480" y="1744"/>
                    <a:pt x="2388" y="1724"/>
                  </a:cubicBezTo>
                  <a:cubicBezTo>
                    <a:pt x="2300" y="1706"/>
                    <a:pt x="2213" y="1683"/>
                    <a:pt x="2127" y="1655"/>
                  </a:cubicBezTo>
                  <a:cubicBezTo>
                    <a:pt x="2106" y="1648"/>
                    <a:pt x="2084" y="1641"/>
                    <a:pt x="2063" y="1634"/>
                  </a:cubicBezTo>
                  <a:cubicBezTo>
                    <a:pt x="2056" y="1632"/>
                    <a:pt x="2054" y="1626"/>
                    <a:pt x="2059" y="1620"/>
                  </a:cubicBezTo>
                  <a:cubicBezTo>
                    <a:pt x="2063" y="1614"/>
                    <a:pt x="2067" y="1608"/>
                    <a:pt x="2072" y="1604"/>
                  </a:cubicBezTo>
                  <a:cubicBezTo>
                    <a:pt x="2116" y="1564"/>
                    <a:pt x="2152" y="1517"/>
                    <a:pt x="2193" y="1473"/>
                  </a:cubicBezTo>
                  <a:cubicBezTo>
                    <a:pt x="2223" y="1440"/>
                    <a:pt x="2254" y="1407"/>
                    <a:pt x="2284" y="1373"/>
                  </a:cubicBezTo>
                  <a:cubicBezTo>
                    <a:pt x="2317" y="1337"/>
                    <a:pt x="2350" y="1301"/>
                    <a:pt x="2380" y="1263"/>
                  </a:cubicBezTo>
                  <a:cubicBezTo>
                    <a:pt x="2416" y="1217"/>
                    <a:pt x="2455" y="1174"/>
                    <a:pt x="2489" y="1126"/>
                  </a:cubicBezTo>
                  <a:cubicBezTo>
                    <a:pt x="2491" y="1123"/>
                    <a:pt x="2493" y="1120"/>
                    <a:pt x="2496" y="1117"/>
                  </a:cubicBezTo>
                  <a:cubicBezTo>
                    <a:pt x="2525" y="1086"/>
                    <a:pt x="2545" y="1048"/>
                    <a:pt x="2565" y="1011"/>
                  </a:cubicBezTo>
                  <a:cubicBezTo>
                    <a:pt x="2594" y="958"/>
                    <a:pt x="2611" y="900"/>
                    <a:pt x="2630" y="843"/>
                  </a:cubicBezTo>
                  <a:cubicBezTo>
                    <a:pt x="2643" y="800"/>
                    <a:pt x="2650" y="756"/>
                    <a:pt x="2653" y="711"/>
                  </a:cubicBezTo>
                  <a:cubicBezTo>
                    <a:pt x="2656" y="665"/>
                    <a:pt x="2659" y="620"/>
                    <a:pt x="2661" y="575"/>
                  </a:cubicBezTo>
                  <a:cubicBezTo>
                    <a:pt x="2662" y="540"/>
                    <a:pt x="2659" y="503"/>
                    <a:pt x="2654" y="467"/>
                  </a:cubicBezTo>
                  <a:cubicBezTo>
                    <a:pt x="2646" y="413"/>
                    <a:pt x="2637" y="357"/>
                    <a:pt x="2632" y="303"/>
                  </a:cubicBezTo>
                  <a:cubicBezTo>
                    <a:pt x="2623" y="206"/>
                    <a:pt x="2578" y="120"/>
                    <a:pt x="2523" y="37"/>
                  </a:cubicBezTo>
                  <a:cubicBezTo>
                    <a:pt x="2515" y="25"/>
                    <a:pt x="2503" y="14"/>
                    <a:pt x="2490" y="7"/>
                  </a:cubicBezTo>
                  <a:cubicBezTo>
                    <a:pt x="2480" y="3"/>
                    <a:pt x="2471" y="1"/>
                    <a:pt x="246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36"/>
            <p:cNvSpPr/>
            <p:nvPr/>
          </p:nvSpPr>
          <p:spPr>
            <a:xfrm>
              <a:off x="6274173" y="4003427"/>
              <a:ext cx="507408" cy="404574"/>
            </a:xfrm>
            <a:custGeom>
              <a:avLst/>
              <a:gdLst/>
              <a:ahLst/>
              <a:cxnLst/>
              <a:rect l="l" t="t" r="r" b="b"/>
              <a:pathLst>
                <a:path w="4727" h="3769" extrusionOk="0">
                  <a:moveTo>
                    <a:pt x="1952" y="2300"/>
                  </a:moveTo>
                  <a:cubicBezTo>
                    <a:pt x="1959" y="2318"/>
                    <a:pt x="1958" y="2335"/>
                    <a:pt x="1959" y="2353"/>
                  </a:cubicBezTo>
                  <a:cubicBezTo>
                    <a:pt x="1960" y="2359"/>
                    <a:pt x="1960" y="2365"/>
                    <a:pt x="1961" y="2371"/>
                  </a:cubicBezTo>
                  <a:cubicBezTo>
                    <a:pt x="1970" y="2462"/>
                    <a:pt x="1978" y="2553"/>
                    <a:pt x="1986" y="2645"/>
                  </a:cubicBezTo>
                  <a:cubicBezTo>
                    <a:pt x="1987" y="2668"/>
                    <a:pt x="1988" y="2691"/>
                    <a:pt x="1989" y="2714"/>
                  </a:cubicBezTo>
                  <a:cubicBezTo>
                    <a:pt x="1989" y="2722"/>
                    <a:pt x="1985" y="2726"/>
                    <a:pt x="1979" y="2726"/>
                  </a:cubicBezTo>
                  <a:cubicBezTo>
                    <a:pt x="1977" y="2726"/>
                    <a:pt x="1975" y="2726"/>
                    <a:pt x="1973" y="2725"/>
                  </a:cubicBezTo>
                  <a:cubicBezTo>
                    <a:pt x="1968" y="2724"/>
                    <a:pt x="1961" y="2722"/>
                    <a:pt x="1956" y="2720"/>
                  </a:cubicBezTo>
                  <a:cubicBezTo>
                    <a:pt x="1885" y="2694"/>
                    <a:pt x="1811" y="2675"/>
                    <a:pt x="1737" y="2657"/>
                  </a:cubicBezTo>
                  <a:cubicBezTo>
                    <a:pt x="1727" y="2654"/>
                    <a:pt x="1717" y="2650"/>
                    <a:pt x="1707" y="2647"/>
                  </a:cubicBezTo>
                  <a:cubicBezTo>
                    <a:pt x="1696" y="2644"/>
                    <a:pt x="1694" y="2638"/>
                    <a:pt x="1699" y="2629"/>
                  </a:cubicBezTo>
                  <a:cubicBezTo>
                    <a:pt x="1712" y="2610"/>
                    <a:pt x="1724" y="2591"/>
                    <a:pt x="1736" y="2572"/>
                  </a:cubicBezTo>
                  <a:cubicBezTo>
                    <a:pt x="1770" y="2519"/>
                    <a:pt x="1807" y="2469"/>
                    <a:pt x="1847" y="2421"/>
                  </a:cubicBezTo>
                  <a:cubicBezTo>
                    <a:pt x="1868" y="2393"/>
                    <a:pt x="1890" y="2364"/>
                    <a:pt x="1912" y="2337"/>
                  </a:cubicBezTo>
                  <a:cubicBezTo>
                    <a:pt x="1924" y="2323"/>
                    <a:pt x="1933" y="2306"/>
                    <a:pt x="1952" y="2300"/>
                  </a:cubicBezTo>
                  <a:close/>
                  <a:moveTo>
                    <a:pt x="3325" y="1"/>
                  </a:moveTo>
                  <a:cubicBezTo>
                    <a:pt x="3320" y="1"/>
                    <a:pt x="3314" y="3"/>
                    <a:pt x="3309" y="7"/>
                  </a:cubicBezTo>
                  <a:cubicBezTo>
                    <a:pt x="3287" y="25"/>
                    <a:pt x="3266" y="42"/>
                    <a:pt x="3251" y="67"/>
                  </a:cubicBezTo>
                  <a:cubicBezTo>
                    <a:pt x="3235" y="94"/>
                    <a:pt x="3219" y="123"/>
                    <a:pt x="3204" y="152"/>
                  </a:cubicBezTo>
                  <a:cubicBezTo>
                    <a:pt x="3185" y="190"/>
                    <a:pt x="3167" y="230"/>
                    <a:pt x="3147" y="266"/>
                  </a:cubicBezTo>
                  <a:cubicBezTo>
                    <a:pt x="3121" y="316"/>
                    <a:pt x="3097" y="366"/>
                    <a:pt x="3072" y="415"/>
                  </a:cubicBezTo>
                  <a:cubicBezTo>
                    <a:pt x="3041" y="476"/>
                    <a:pt x="3016" y="540"/>
                    <a:pt x="2990" y="603"/>
                  </a:cubicBezTo>
                  <a:cubicBezTo>
                    <a:pt x="2968" y="658"/>
                    <a:pt x="2945" y="714"/>
                    <a:pt x="2920" y="768"/>
                  </a:cubicBezTo>
                  <a:cubicBezTo>
                    <a:pt x="2901" y="805"/>
                    <a:pt x="2883" y="843"/>
                    <a:pt x="2864" y="880"/>
                  </a:cubicBezTo>
                  <a:cubicBezTo>
                    <a:pt x="2848" y="913"/>
                    <a:pt x="2832" y="948"/>
                    <a:pt x="2815" y="982"/>
                  </a:cubicBezTo>
                  <a:cubicBezTo>
                    <a:pt x="2811" y="990"/>
                    <a:pt x="2805" y="996"/>
                    <a:pt x="2797" y="999"/>
                  </a:cubicBezTo>
                  <a:cubicBezTo>
                    <a:pt x="2737" y="1023"/>
                    <a:pt x="2678" y="1048"/>
                    <a:pt x="2619" y="1070"/>
                  </a:cubicBezTo>
                  <a:cubicBezTo>
                    <a:pt x="2489" y="1115"/>
                    <a:pt x="2358" y="1152"/>
                    <a:pt x="2225" y="1183"/>
                  </a:cubicBezTo>
                  <a:cubicBezTo>
                    <a:pt x="2140" y="1202"/>
                    <a:pt x="2055" y="1219"/>
                    <a:pt x="1970" y="1235"/>
                  </a:cubicBezTo>
                  <a:cubicBezTo>
                    <a:pt x="1899" y="1248"/>
                    <a:pt x="1827" y="1259"/>
                    <a:pt x="1757" y="1271"/>
                  </a:cubicBezTo>
                  <a:cubicBezTo>
                    <a:pt x="1717" y="1278"/>
                    <a:pt x="1676" y="1281"/>
                    <a:pt x="1635" y="1282"/>
                  </a:cubicBezTo>
                  <a:cubicBezTo>
                    <a:pt x="1629" y="1282"/>
                    <a:pt x="1622" y="1282"/>
                    <a:pt x="1616" y="1282"/>
                  </a:cubicBezTo>
                  <a:cubicBezTo>
                    <a:pt x="1574" y="1282"/>
                    <a:pt x="1532" y="1276"/>
                    <a:pt x="1490" y="1265"/>
                  </a:cubicBezTo>
                  <a:cubicBezTo>
                    <a:pt x="1474" y="1261"/>
                    <a:pt x="1460" y="1254"/>
                    <a:pt x="1448" y="1245"/>
                  </a:cubicBezTo>
                  <a:cubicBezTo>
                    <a:pt x="1419" y="1223"/>
                    <a:pt x="1390" y="1203"/>
                    <a:pt x="1362" y="1183"/>
                  </a:cubicBezTo>
                  <a:cubicBezTo>
                    <a:pt x="1316" y="1150"/>
                    <a:pt x="1268" y="1119"/>
                    <a:pt x="1221" y="1087"/>
                  </a:cubicBezTo>
                  <a:cubicBezTo>
                    <a:pt x="1165" y="1049"/>
                    <a:pt x="1107" y="1014"/>
                    <a:pt x="1048" y="979"/>
                  </a:cubicBezTo>
                  <a:cubicBezTo>
                    <a:pt x="973" y="934"/>
                    <a:pt x="892" y="896"/>
                    <a:pt x="811" y="862"/>
                  </a:cubicBezTo>
                  <a:cubicBezTo>
                    <a:pt x="728" y="827"/>
                    <a:pt x="645" y="796"/>
                    <a:pt x="559" y="770"/>
                  </a:cubicBezTo>
                  <a:cubicBezTo>
                    <a:pt x="486" y="749"/>
                    <a:pt x="415" y="732"/>
                    <a:pt x="340" y="723"/>
                  </a:cubicBezTo>
                  <a:cubicBezTo>
                    <a:pt x="274" y="715"/>
                    <a:pt x="210" y="714"/>
                    <a:pt x="145" y="712"/>
                  </a:cubicBezTo>
                  <a:cubicBezTo>
                    <a:pt x="125" y="712"/>
                    <a:pt x="106" y="712"/>
                    <a:pt x="85" y="714"/>
                  </a:cubicBezTo>
                  <a:cubicBezTo>
                    <a:pt x="65" y="717"/>
                    <a:pt x="45" y="723"/>
                    <a:pt x="29" y="734"/>
                  </a:cubicBezTo>
                  <a:cubicBezTo>
                    <a:pt x="3" y="753"/>
                    <a:pt x="0" y="776"/>
                    <a:pt x="22" y="804"/>
                  </a:cubicBezTo>
                  <a:cubicBezTo>
                    <a:pt x="32" y="817"/>
                    <a:pt x="44" y="830"/>
                    <a:pt x="58" y="841"/>
                  </a:cubicBezTo>
                  <a:cubicBezTo>
                    <a:pt x="86" y="861"/>
                    <a:pt x="114" y="882"/>
                    <a:pt x="143" y="900"/>
                  </a:cubicBezTo>
                  <a:cubicBezTo>
                    <a:pt x="217" y="945"/>
                    <a:pt x="294" y="982"/>
                    <a:pt x="375" y="1011"/>
                  </a:cubicBezTo>
                  <a:cubicBezTo>
                    <a:pt x="506" y="1059"/>
                    <a:pt x="638" y="1100"/>
                    <a:pt x="771" y="1143"/>
                  </a:cubicBezTo>
                  <a:cubicBezTo>
                    <a:pt x="867" y="1174"/>
                    <a:pt x="964" y="1198"/>
                    <a:pt x="1065" y="1211"/>
                  </a:cubicBezTo>
                  <a:cubicBezTo>
                    <a:pt x="1087" y="1214"/>
                    <a:pt x="1111" y="1217"/>
                    <a:pt x="1133" y="1221"/>
                  </a:cubicBezTo>
                  <a:cubicBezTo>
                    <a:pt x="1250" y="1241"/>
                    <a:pt x="1362" y="1277"/>
                    <a:pt x="1474" y="1314"/>
                  </a:cubicBezTo>
                  <a:cubicBezTo>
                    <a:pt x="1485" y="1318"/>
                    <a:pt x="1498" y="1324"/>
                    <a:pt x="1508" y="1330"/>
                  </a:cubicBezTo>
                  <a:cubicBezTo>
                    <a:pt x="1528" y="1342"/>
                    <a:pt x="1524" y="1354"/>
                    <a:pt x="1512" y="1362"/>
                  </a:cubicBezTo>
                  <a:cubicBezTo>
                    <a:pt x="1511" y="1363"/>
                    <a:pt x="1510" y="1364"/>
                    <a:pt x="1508" y="1366"/>
                  </a:cubicBezTo>
                  <a:cubicBezTo>
                    <a:pt x="1453" y="1414"/>
                    <a:pt x="1403" y="1467"/>
                    <a:pt x="1351" y="1520"/>
                  </a:cubicBezTo>
                  <a:cubicBezTo>
                    <a:pt x="1324" y="1549"/>
                    <a:pt x="1297" y="1579"/>
                    <a:pt x="1269" y="1608"/>
                  </a:cubicBezTo>
                  <a:cubicBezTo>
                    <a:pt x="1242" y="1638"/>
                    <a:pt x="1212" y="1667"/>
                    <a:pt x="1183" y="1696"/>
                  </a:cubicBezTo>
                  <a:cubicBezTo>
                    <a:pt x="1136" y="1746"/>
                    <a:pt x="1085" y="1792"/>
                    <a:pt x="1033" y="1836"/>
                  </a:cubicBezTo>
                  <a:cubicBezTo>
                    <a:pt x="984" y="1878"/>
                    <a:pt x="931" y="1915"/>
                    <a:pt x="878" y="1953"/>
                  </a:cubicBezTo>
                  <a:cubicBezTo>
                    <a:pt x="825" y="1991"/>
                    <a:pt x="775" y="2031"/>
                    <a:pt x="728" y="2075"/>
                  </a:cubicBezTo>
                  <a:cubicBezTo>
                    <a:pt x="691" y="2109"/>
                    <a:pt x="655" y="2142"/>
                    <a:pt x="618" y="2176"/>
                  </a:cubicBezTo>
                  <a:cubicBezTo>
                    <a:pt x="596" y="2196"/>
                    <a:pt x="571" y="2216"/>
                    <a:pt x="550" y="2239"/>
                  </a:cubicBezTo>
                  <a:cubicBezTo>
                    <a:pt x="491" y="2300"/>
                    <a:pt x="441" y="2368"/>
                    <a:pt x="402" y="2443"/>
                  </a:cubicBezTo>
                  <a:cubicBezTo>
                    <a:pt x="395" y="2456"/>
                    <a:pt x="389" y="2470"/>
                    <a:pt x="387" y="2486"/>
                  </a:cubicBezTo>
                  <a:cubicBezTo>
                    <a:pt x="380" y="2522"/>
                    <a:pt x="399" y="2550"/>
                    <a:pt x="437" y="2558"/>
                  </a:cubicBezTo>
                  <a:cubicBezTo>
                    <a:pt x="446" y="2560"/>
                    <a:pt x="456" y="2561"/>
                    <a:pt x="465" y="2561"/>
                  </a:cubicBezTo>
                  <a:cubicBezTo>
                    <a:pt x="470" y="2561"/>
                    <a:pt x="476" y="2561"/>
                    <a:pt x="481" y="2560"/>
                  </a:cubicBezTo>
                  <a:cubicBezTo>
                    <a:pt x="542" y="2555"/>
                    <a:pt x="600" y="2542"/>
                    <a:pt x="653" y="2514"/>
                  </a:cubicBezTo>
                  <a:cubicBezTo>
                    <a:pt x="758" y="2461"/>
                    <a:pt x="847" y="2387"/>
                    <a:pt x="921" y="2299"/>
                  </a:cubicBezTo>
                  <a:cubicBezTo>
                    <a:pt x="957" y="2258"/>
                    <a:pt x="993" y="2216"/>
                    <a:pt x="1031" y="2178"/>
                  </a:cubicBezTo>
                  <a:cubicBezTo>
                    <a:pt x="1076" y="2131"/>
                    <a:pt x="1117" y="2082"/>
                    <a:pt x="1162" y="2036"/>
                  </a:cubicBezTo>
                  <a:cubicBezTo>
                    <a:pt x="1184" y="2013"/>
                    <a:pt x="1207" y="1989"/>
                    <a:pt x="1230" y="1966"/>
                  </a:cubicBezTo>
                  <a:cubicBezTo>
                    <a:pt x="1259" y="1935"/>
                    <a:pt x="1289" y="1904"/>
                    <a:pt x="1317" y="1874"/>
                  </a:cubicBezTo>
                  <a:cubicBezTo>
                    <a:pt x="1330" y="1859"/>
                    <a:pt x="1341" y="1843"/>
                    <a:pt x="1351" y="1827"/>
                  </a:cubicBezTo>
                  <a:cubicBezTo>
                    <a:pt x="1389" y="1768"/>
                    <a:pt x="1421" y="1705"/>
                    <a:pt x="1448" y="1640"/>
                  </a:cubicBezTo>
                  <a:cubicBezTo>
                    <a:pt x="1475" y="1576"/>
                    <a:pt x="1503" y="1511"/>
                    <a:pt x="1535" y="1449"/>
                  </a:cubicBezTo>
                  <a:cubicBezTo>
                    <a:pt x="1551" y="1418"/>
                    <a:pt x="1567" y="1388"/>
                    <a:pt x="1587" y="1360"/>
                  </a:cubicBezTo>
                  <a:cubicBezTo>
                    <a:pt x="1596" y="1347"/>
                    <a:pt x="1606" y="1339"/>
                    <a:pt x="1623" y="1338"/>
                  </a:cubicBezTo>
                  <a:cubicBezTo>
                    <a:pt x="1630" y="1338"/>
                    <a:pt x="1636" y="1336"/>
                    <a:pt x="1643" y="1336"/>
                  </a:cubicBezTo>
                  <a:cubicBezTo>
                    <a:pt x="1711" y="1329"/>
                    <a:pt x="1778" y="1321"/>
                    <a:pt x="1846" y="1313"/>
                  </a:cubicBezTo>
                  <a:cubicBezTo>
                    <a:pt x="1886" y="1308"/>
                    <a:pt x="1925" y="1303"/>
                    <a:pt x="1965" y="1298"/>
                  </a:cubicBezTo>
                  <a:cubicBezTo>
                    <a:pt x="2020" y="1292"/>
                    <a:pt x="2075" y="1285"/>
                    <a:pt x="2130" y="1277"/>
                  </a:cubicBezTo>
                  <a:cubicBezTo>
                    <a:pt x="2205" y="1266"/>
                    <a:pt x="2280" y="1248"/>
                    <a:pt x="2354" y="1229"/>
                  </a:cubicBezTo>
                  <a:cubicBezTo>
                    <a:pt x="2442" y="1206"/>
                    <a:pt x="2529" y="1178"/>
                    <a:pt x="2611" y="1142"/>
                  </a:cubicBezTo>
                  <a:cubicBezTo>
                    <a:pt x="2653" y="1123"/>
                    <a:pt x="2694" y="1105"/>
                    <a:pt x="2735" y="1086"/>
                  </a:cubicBezTo>
                  <a:cubicBezTo>
                    <a:pt x="2742" y="1083"/>
                    <a:pt x="2751" y="1080"/>
                    <a:pt x="2758" y="1078"/>
                  </a:cubicBezTo>
                  <a:cubicBezTo>
                    <a:pt x="2761" y="1078"/>
                    <a:pt x="2763" y="1081"/>
                    <a:pt x="2762" y="1084"/>
                  </a:cubicBezTo>
                  <a:cubicBezTo>
                    <a:pt x="2761" y="1089"/>
                    <a:pt x="2758" y="1095"/>
                    <a:pt x="2755" y="1100"/>
                  </a:cubicBezTo>
                  <a:cubicBezTo>
                    <a:pt x="2738" y="1130"/>
                    <a:pt x="2722" y="1161"/>
                    <a:pt x="2705" y="1192"/>
                  </a:cubicBezTo>
                  <a:cubicBezTo>
                    <a:pt x="2686" y="1227"/>
                    <a:pt x="2668" y="1261"/>
                    <a:pt x="2647" y="1295"/>
                  </a:cubicBezTo>
                  <a:cubicBezTo>
                    <a:pt x="2602" y="1368"/>
                    <a:pt x="2553" y="1435"/>
                    <a:pt x="2504" y="1504"/>
                  </a:cubicBezTo>
                  <a:cubicBezTo>
                    <a:pt x="2474" y="1546"/>
                    <a:pt x="2443" y="1587"/>
                    <a:pt x="2411" y="1628"/>
                  </a:cubicBezTo>
                  <a:cubicBezTo>
                    <a:pt x="2409" y="1631"/>
                    <a:pt x="2406" y="1634"/>
                    <a:pt x="2404" y="1637"/>
                  </a:cubicBezTo>
                  <a:cubicBezTo>
                    <a:pt x="2377" y="1670"/>
                    <a:pt x="2349" y="1703"/>
                    <a:pt x="2323" y="1735"/>
                  </a:cubicBezTo>
                  <a:cubicBezTo>
                    <a:pt x="2288" y="1779"/>
                    <a:pt x="2254" y="1822"/>
                    <a:pt x="2220" y="1866"/>
                  </a:cubicBezTo>
                  <a:cubicBezTo>
                    <a:pt x="2219" y="1867"/>
                    <a:pt x="2217" y="1869"/>
                    <a:pt x="2216" y="1870"/>
                  </a:cubicBezTo>
                  <a:cubicBezTo>
                    <a:pt x="2172" y="1918"/>
                    <a:pt x="2138" y="1973"/>
                    <a:pt x="2096" y="2021"/>
                  </a:cubicBezTo>
                  <a:cubicBezTo>
                    <a:pt x="2063" y="2059"/>
                    <a:pt x="2033" y="2100"/>
                    <a:pt x="2001" y="2140"/>
                  </a:cubicBezTo>
                  <a:cubicBezTo>
                    <a:pt x="1938" y="2216"/>
                    <a:pt x="1878" y="2296"/>
                    <a:pt x="1820" y="2378"/>
                  </a:cubicBezTo>
                  <a:cubicBezTo>
                    <a:pt x="1783" y="2429"/>
                    <a:pt x="1744" y="2480"/>
                    <a:pt x="1707" y="2530"/>
                  </a:cubicBezTo>
                  <a:cubicBezTo>
                    <a:pt x="1695" y="2546"/>
                    <a:pt x="1683" y="2561"/>
                    <a:pt x="1671" y="2577"/>
                  </a:cubicBezTo>
                  <a:cubicBezTo>
                    <a:pt x="1665" y="2585"/>
                    <a:pt x="1658" y="2593"/>
                    <a:pt x="1653" y="2601"/>
                  </a:cubicBezTo>
                  <a:cubicBezTo>
                    <a:pt x="1640" y="2622"/>
                    <a:pt x="1636" y="2629"/>
                    <a:pt x="1624" y="2629"/>
                  </a:cubicBezTo>
                  <a:cubicBezTo>
                    <a:pt x="1618" y="2629"/>
                    <a:pt x="1610" y="2628"/>
                    <a:pt x="1599" y="2625"/>
                  </a:cubicBezTo>
                  <a:cubicBezTo>
                    <a:pt x="1526" y="2609"/>
                    <a:pt x="1453" y="2599"/>
                    <a:pt x="1379" y="2595"/>
                  </a:cubicBezTo>
                  <a:cubicBezTo>
                    <a:pt x="1322" y="2593"/>
                    <a:pt x="1264" y="2592"/>
                    <a:pt x="1208" y="2590"/>
                  </a:cubicBezTo>
                  <a:cubicBezTo>
                    <a:pt x="1181" y="2589"/>
                    <a:pt x="1154" y="2589"/>
                    <a:pt x="1128" y="2589"/>
                  </a:cubicBezTo>
                  <a:cubicBezTo>
                    <a:pt x="1117" y="2589"/>
                    <a:pt x="1106" y="2589"/>
                    <a:pt x="1095" y="2589"/>
                  </a:cubicBezTo>
                  <a:cubicBezTo>
                    <a:pt x="1022" y="2591"/>
                    <a:pt x="948" y="2597"/>
                    <a:pt x="875" y="2602"/>
                  </a:cubicBezTo>
                  <a:cubicBezTo>
                    <a:pt x="816" y="2607"/>
                    <a:pt x="762" y="2622"/>
                    <a:pt x="710" y="2648"/>
                  </a:cubicBezTo>
                  <a:cubicBezTo>
                    <a:pt x="687" y="2660"/>
                    <a:pt x="665" y="2671"/>
                    <a:pt x="644" y="2684"/>
                  </a:cubicBezTo>
                  <a:cubicBezTo>
                    <a:pt x="578" y="2727"/>
                    <a:pt x="511" y="2767"/>
                    <a:pt x="443" y="2806"/>
                  </a:cubicBezTo>
                  <a:cubicBezTo>
                    <a:pt x="425" y="2816"/>
                    <a:pt x="409" y="2829"/>
                    <a:pt x="390" y="2841"/>
                  </a:cubicBezTo>
                  <a:cubicBezTo>
                    <a:pt x="377" y="2850"/>
                    <a:pt x="366" y="2862"/>
                    <a:pt x="356" y="2876"/>
                  </a:cubicBezTo>
                  <a:cubicBezTo>
                    <a:pt x="337" y="2902"/>
                    <a:pt x="344" y="2930"/>
                    <a:pt x="375" y="2945"/>
                  </a:cubicBezTo>
                  <a:cubicBezTo>
                    <a:pt x="386" y="2950"/>
                    <a:pt x="397" y="2955"/>
                    <a:pt x="409" y="2958"/>
                  </a:cubicBezTo>
                  <a:cubicBezTo>
                    <a:pt x="479" y="2975"/>
                    <a:pt x="549" y="2987"/>
                    <a:pt x="621" y="2987"/>
                  </a:cubicBezTo>
                  <a:cubicBezTo>
                    <a:pt x="631" y="2987"/>
                    <a:pt x="641" y="2987"/>
                    <a:pt x="651" y="2986"/>
                  </a:cubicBezTo>
                  <a:cubicBezTo>
                    <a:pt x="739" y="2981"/>
                    <a:pt x="828" y="2973"/>
                    <a:pt x="916" y="2970"/>
                  </a:cubicBezTo>
                  <a:cubicBezTo>
                    <a:pt x="956" y="2968"/>
                    <a:pt x="995" y="2962"/>
                    <a:pt x="1034" y="2957"/>
                  </a:cubicBezTo>
                  <a:cubicBezTo>
                    <a:pt x="1067" y="2952"/>
                    <a:pt x="1098" y="2948"/>
                    <a:pt x="1130" y="2942"/>
                  </a:cubicBezTo>
                  <a:cubicBezTo>
                    <a:pt x="1201" y="2928"/>
                    <a:pt x="1271" y="2913"/>
                    <a:pt x="1342" y="2898"/>
                  </a:cubicBezTo>
                  <a:cubicBezTo>
                    <a:pt x="1374" y="2892"/>
                    <a:pt x="1405" y="2888"/>
                    <a:pt x="1436" y="2883"/>
                  </a:cubicBezTo>
                  <a:lnTo>
                    <a:pt x="1566" y="2858"/>
                  </a:lnTo>
                  <a:cubicBezTo>
                    <a:pt x="1617" y="2849"/>
                    <a:pt x="1667" y="2832"/>
                    <a:pt x="1716" y="2816"/>
                  </a:cubicBezTo>
                  <a:cubicBezTo>
                    <a:pt x="1747" y="2805"/>
                    <a:pt x="1780" y="2795"/>
                    <a:pt x="1812" y="2785"/>
                  </a:cubicBezTo>
                  <a:cubicBezTo>
                    <a:pt x="1850" y="2773"/>
                    <a:pt x="1888" y="2767"/>
                    <a:pt x="1928" y="2767"/>
                  </a:cubicBezTo>
                  <a:cubicBezTo>
                    <a:pt x="1941" y="2767"/>
                    <a:pt x="1955" y="2768"/>
                    <a:pt x="1969" y="2769"/>
                  </a:cubicBezTo>
                  <a:cubicBezTo>
                    <a:pt x="1982" y="2771"/>
                    <a:pt x="1991" y="2775"/>
                    <a:pt x="1996" y="2788"/>
                  </a:cubicBezTo>
                  <a:cubicBezTo>
                    <a:pt x="2002" y="2801"/>
                    <a:pt x="2010" y="2814"/>
                    <a:pt x="2015" y="2829"/>
                  </a:cubicBezTo>
                  <a:cubicBezTo>
                    <a:pt x="2024" y="2859"/>
                    <a:pt x="2033" y="2889"/>
                    <a:pt x="2042" y="2920"/>
                  </a:cubicBezTo>
                  <a:cubicBezTo>
                    <a:pt x="2068" y="3011"/>
                    <a:pt x="2082" y="3105"/>
                    <a:pt x="2099" y="3198"/>
                  </a:cubicBezTo>
                  <a:cubicBezTo>
                    <a:pt x="2111" y="3265"/>
                    <a:pt x="2123" y="3331"/>
                    <a:pt x="2146" y="3396"/>
                  </a:cubicBezTo>
                  <a:cubicBezTo>
                    <a:pt x="2154" y="3420"/>
                    <a:pt x="2164" y="3444"/>
                    <a:pt x="2177" y="3466"/>
                  </a:cubicBezTo>
                  <a:cubicBezTo>
                    <a:pt x="2213" y="3524"/>
                    <a:pt x="2254" y="3579"/>
                    <a:pt x="2294" y="3634"/>
                  </a:cubicBezTo>
                  <a:cubicBezTo>
                    <a:pt x="2320" y="3670"/>
                    <a:pt x="2354" y="3698"/>
                    <a:pt x="2393" y="3717"/>
                  </a:cubicBezTo>
                  <a:cubicBezTo>
                    <a:pt x="2411" y="3725"/>
                    <a:pt x="2427" y="3736"/>
                    <a:pt x="2445" y="3746"/>
                  </a:cubicBezTo>
                  <a:cubicBezTo>
                    <a:pt x="2455" y="3751"/>
                    <a:pt x="2464" y="3756"/>
                    <a:pt x="2474" y="3760"/>
                  </a:cubicBezTo>
                  <a:cubicBezTo>
                    <a:pt x="2488" y="3766"/>
                    <a:pt x="2500" y="3769"/>
                    <a:pt x="2511" y="3769"/>
                  </a:cubicBezTo>
                  <a:cubicBezTo>
                    <a:pt x="2541" y="3769"/>
                    <a:pt x="2562" y="3747"/>
                    <a:pt x="2571" y="3707"/>
                  </a:cubicBezTo>
                  <a:cubicBezTo>
                    <a:pt x="2577" y="3680"/>
                    <a:pt x="2574" y="3654"/>
                    <a:pt x="2569" y="3628"/>
                  </a:cubicBezTo>
                  <a:cubicBezTo>
                    <a:pt x="2557" y="3559"/>
                    <a:pt x="2537" y="3493"/>
                    <a:pt x="2507" y="3431"/>
                  </a:cubicBezTo>
                  <a:cubicBezTo>
                    <a:pt x="2467" y="3348"/>
                    <a:pt x="2424" y="3266"/>
                    <a:pt x="2380" y="3185"/>
                  </a:cubicBezTo>
                  <a:cubicBezTo>
                    <a:pt x="2345" y="3121"/>
                    <a:pt x="2307" y="3060"/>
                    <a:pt x="2260" y="3004"/>
                  </a:cubicBezTo>
                  <a:cubicBezTo>
                    <a:pt x="2229" y="2965"/>
                    <a:pt x="2195" y="2928"/>
                    <a:pt x="2161" y="2890"/>
                  </a:cubicBezTo>
                  <a:cubicBezTo>
                    <a:pt x="2132" y="2857"/>
                    <a:pt x="2105" y="2825"/>
                    <a:pt x="2071" y="2797"/>
                  </a:cubicBezTo>
                  <a:cubicBezTo>
                    <a:pt x="2059" y="2787"/>
                    <a:pt x="2056" y="2774"/>
                    <a:pt x="2055" y="2760"/>
                  </a:cubicBezTo>
                  <a:cubicBezTo>
                    <a:pt x="2052" y="2710"/>
                    <a:pt x="2046" y="2661"/>
                    <a:pt x="2043" y="2611"/>
                  </a:cubicBezTo>
                  <a:cubicBezTo>
                    <a:pt x="2039" y="2547"/>
                    <a:pt x="2035" y="2484"/>
                    <a:pt x="2027" y="2421"/>
                  </a:cubicBezTo>
                  <a:cubicBezTo>
                    <a:pt x="2020" y="2372"/>
                    <a:pt x="2014" y="2322"/>
                    <a:pt x="2006" y="2274"/>
                  </a:cubicBezTo>
                  <a:cubicBezTo>
                    <a:pt x="2005" y="2266"/>
                    <a:pt x="2004" y="2257"/>
                    <a:pt x="2004" y="2250"/>
                  </a:cubicBezTo>
                  <a:cubicBezTo>
                    <a:pt x="2002" y="2240"/>
                    <a:pt x="2005" y="2231"/>
                    <a:pt x="2012" y="2222"/>
                  </a:cubicBezTo>
                  <a:cubicBezTo>
                    <a:pt x="2017" y="2215"/>
                    <a:pt x="2021" y="2209"/>
                    <a:pt x="2026" y="2203"/>
                  </a:cubicBezTo>
                  <a:cubicBezTo>
                    <a:pt x="2056" y="2166"/>
                    <a:pt x="2086" y="2129"/>
                    <a:pt x="2116" y="2093"/>
                  </a:cubicBezTo>
                  <a:cubicBezTo>
                    <a:pt x="2168" y="2026"/>
                    <a:pt x="2219" y="1960"/>
                    <a:pt x="2271" y="1893"/>
                  </a:cubicBezTo>
                  <a:cubicBezTo>
                    <a:pt x="2274" y="1890"/>
                    <a:pt x="2276" y="1887"/>
                    <a:pt x="2279" y="1884"/>
                  </a:cubicBezTo>
                  <a:cubicBezTo>
                    <a:pt x="2314" y="1841"/>
                    <a:pt x="2348" y="1798"/>
                    <a:pt x="2383" y="1754"/>
                  </a:cubicBezTo>
                  <a:cubicBezTo>
                    <a:pt x="2411" y="1719"/>
                    <a:pt x="2438" y="1684"/>
                    <a:pt x="2466" y="1649"/>
                  </a:cubicBezTo>
                  <a:cubicBezTo>
                    <a:pt x="2484" y="1627"/>
                    <a:pt x="2501" y="1606"/>
                    <a:pt x="2519" y="1585"/>
                  </a:cubicBezTo>
                  <a:cubicBezTo>
                    <a:pt x="2540" y="1559"/>
                    <a:pt x="2561" y="1535"/>
                    <a:pt x="2582" y="1509"/>
                  </a:cubicBezTo>
                  <a:cubicBezTo>
                    <a:pt x="2606" y="1480"/>
                    <a:pt x="2628" y="1449"/>
                    <a:pt x="2652" y="1420"/>
                  </a:cubicBezTo>
                  <a:cubicBezTo>
                    <a:pt x="2695" y="1370"/>
                    <a:pt x="2726" y="1313"/>
                    <a:pt x="2757" y="1254"/>
                  </a:cubicBezTo>
                  <a:cubicBezTo>
                    <a:pt x="2779" y="1211"/>
                    <a:pt x="2800" y="1166"/>
                    <a:pt x="2821" y="1123"/>
                  </a:cubicBezTo>
                  <a:cubicBezTo>
                    <a:pt x="2824" y="1116"/>
                    <a:pt x="2828" y="1109"/>
                    <a:pt x="2834" y="1102"/>
                  </a:cubicBezTo>
                  <a:cubicBezTo>
                    <a:pt x="2835" y="1100"/>
                    <a:pt x="2839" y="1099"/>
                    <a:pt x="2841" y="1099"/>
                  </a:cubicBezTo>
                  <a:cubicBezTo>
                    <a:pt x="2843" y="1100"/>
                    <a:pt x="2845" y="1102"/>
                    <a:pt x="2846" y="1105"/>
                  </a:cubicBezTo>
                  <a:cubicBezTo>
                    <a:pt x="2850" y="1120"/>
                    <a:pt x="2855" y="1135"/>
                    <a:pt x="2858" y="1151"/>
                  </a:cubicBezTo>
                  <a:cubicBezTo>
                    <a:pt x="2874" y="1229"/>
                    <a:pt x="2888" y="1306"/>
                    <a:pt x="2903" y="1383"/>
                  </a:cubicBezTo>
                  <a:cubicBezTo>
                    <a:pt x="2914" y="1436"/>
                    <a:pt x="2928" y="1489"/>
                    <a:pt x="2940" y="1542"/>
                  </a:cubicBezTo>
                  <a:cubicBezTo>
                    <a:pt x="2950" y="1586"/>
                    <a:pt x="2962" y="1629"/>
                    <a:pt x="2973" y="1673"/>
                  </a:cubicBezTo>
                  <a:cubicBezTo>
                    <a:pt x="2988" y="1732"/>
                    <a:pt x="3004" y="1792"/>
                    <a:pt x="3018" y="1851"/>
                  </a:cubicBezTo>
                  <a:cubicBezTo>
                    <a:pt x="3030" y="1900"/>
                    <a:pt x="3042" y="1948"/>
                    <a:pt x="3054" y="1997"/>
                  </a:cubicBezTo>
                  <a:cubicBezTo>
                    <a:pt x="3057" y="2009"/>
                    <a:pt x="3056" y="2019"/>
                    <a:pt x="3050" y="2029"/>
                  </a:cubicBezTo>
                  <a:cubicBezTo>
                    <a:pt x="3038" y="2050"/>
                    <a:pt x="3027" y="2070"/>
                    <a:pt x="3016" y="2092"/>
                  </a:cubicBezTo>
                  <a:cubicBezTo>
                    <a:pt x="2985" y="2149"/>
                    <a:pt x="2952" y="2205"/>
                    <a:pt x="2917" y="2260"/>
                  </a:cubicBezTo>
                  <a:cubicBezTo>
                    <a:pt x="2894" y="2294"/>
                    <a:pt x="2871" y="2328"/>
                    <a:pt x="2851" y="2364"/>
                  </a:cubicBezTo>
                  <a:cubicBezTo>
                    <a:pt x="2825" y="2406"/>
                    <a:pt x="2801" y="2448"/>
                    <a:pt x="2777" y="2491"/>
                  </a:cubicBezTo>
                  <a:cubicBezTo>
                    <a:pt x="2736" y="2561"/>
                    <a:pt x="2694" y="2632"/>
                    <a:pt x="2657" y="2705"/>
                  </a:cubicBezTo>
                  <a:cubicBezTo>
                    <a:pt x="2614" y="2784"/>
                    <a:pt x="2575" y="2864"/>
                    <a:pt x="2539" y="2947"/>
                  </a:cubicBezTo>
                  <a:cubicBezTo>
                    <a:pt x="2519" y="2991"/>
                    <a:pt x="2506" y="3037"/>
                    <a:pt x="2498" y="3085"/>
                  </a:cubicBezTo>
                  <a:cubicBezTo>
                    <a:pt x="2489" y="3146"/>
                    <a:pt x="2497" y="3204"/>
                    <a:pt x="2517" y="3261"/>
                  </a:cubicBezTo>
                  <a:cubicBezTo>
                    <a:pt x="2524" y="3279"/>
                    <a:pt x="2535" y="3296"/>
                    <a:pt x="2550" y="3310"/>
                  </a:cubicBezTo>
                  <a:cubicBezTo>
                    <a:pt x="2561" y="3319"/>
                    <a:pt x="2572" y="3324"/>
                    <a:pt x="2584" y="3324"/>
                  </a:cubicBezTo>
                  <a:cubicBezTo>
                    <a:pt x="2596" y="3324"/>
                    <a:pt x="2609" y="3319"/>
                    <a:pt x="2621" y="3309"/>
                  </a:cubicBezTo>
                  <a:cubicBezTo>
                    <a:pt x="2633" y="3299"/>
                    <a:pt x="2642" y="3286"/>
                    <a:pt x="2651" y="3274"/>
                  </a:cubicBezTo>
                  <a:cubicBezTo>
                    <a:pt x="2657" y="3265"/>
                    <a:pt x="2662" y="3255"/>
                    <a:pt x="2668" y="3247"/>
                  </a:cubicBezTo>
                  <a:cubicBezTo>
                    <a:pt x="2716" y="3183"/>
                    <a:pt x="2754" y="3113"/>
                    <a:pt x="2788" y="3042"/>
                  </a:cubicBezTo>
                  <a:cubicBezTo>
                    <a:pt x="2819" y="2976"/>
                    <a:pt x="2848" y="2909"/>
                    <a:pt x="2870" y="2841"/>
                  </a:cubicBezTo>
                  <a:cubicBezTo>
                    <a:pt x="2890" y="2782"/>
                    <a:pt x="2907" y="2721"/>
                    <a:pt x="2926" y="2661"/>
                  </a:cubicBezTo>
                  <a:cubicBezTo>
                    <a:pt x="2952" y="2571"/>
                    <a:pt x="2977" y="2480"/>
                    <a:pt x="2997" y="2387"/>
                  </a:cubicBezTo>
                  <a:cubicBezTo>
                    <a:pt x="3016" y="2299"/>
                    <a:pt x="3038" y="2212"/>
                    <a:pt x="3066" y="2126"/>
                  </a:cubicBezTo>
                  <a:cubicBezTo>
                    <a:pt x="3073" y="2105"/>
                    <a:pt x="3080" y="2083"/>
                    <a:pt x="3087" y="2062"/>
                  </a:cubicBezTo>
                  <a:cubicBezTo>
                    <a:pt x="3089" y="2057"/>
                    <a:pt x="3092" y="2055"/>
                    <a:pt x="3095" y="2055"/>
                  </a:cubicBezTo>
                  <a:cubicBezTo>
                    <a:pt x="3097" y="2055"/>
                    <a:pt x="3099" y="2056"/>
                    <a:pt x="3102" y="2058"/>
                  </a:cubicBezTo>
                  <a:cubicBezTo>
                    <a:pt x="3107" y="2062"/>
                    <a:pt x="3113" y="2066"/>
                    <a:pt x="3118" y="2071"/>
                  </a:cubicBezTo>
                  <a:cubicBezTo>
                    <a:pt x="3158" y="2115"/>
                    <a:pt x="3205" y="2151"/>
                    <a:pt x="3248" y="2192"/>
                  </a:cubicBezTo>
                  <a:cubicBezTo>
                    <a:pt x="3282" y="2223"/>
                    <a:pt x="3316" y="2253"/>
                    <a:pt x="3350" y="2283"/>
                  </a:cubicBezTo>
                  <a:cubicBezTo>
                    <a:pt x="3385" y="2316"/>
                    <a:pt x="3420" y="2350"/>
                    <a:pt x="3458" y="2379"/>
                  </a:cubicBezTo>
                  <a:cubicBezTo>
                    <a:pt x="3504" y="2415"/>
                    <a:pt x="3547" y="2455"/>
                    <a:pt x="3595" y="2488"/>
                  </a:cubicBezTo>
                  <a:cubicBezTo>
                    <a:pt x="3598" y="2490"/>
                    <a:pt x="3601" y="2492"/>
                    <a:pt x="3604" y="2495"/>
                  </a:cubicBezTo>
                  <a:cubicBezTo>
                    <a:pt x="3635" y="2526"/>
                    <a:pt x="3673" y="2544"/>
                    <a:pt x="3711" y="2564"/>
                  </a:cubicBezTo>
                  <a:cubicBezTo>
                    <a:pt x="3764" y="2593"/>
                    <a:pt x="3821" y="2611"/>
                    <a:pt x="3880" y="2629"/>
                  </a:cubicBezTo>
                  <a:cubicBezTo>
                    <a:pt x="3922" y="2643"/>
                    <a:pt x="3966" y="2650"/>
                    <a:pt x="4011" y="2653"/>
                  </a:cubicBezTo>
                  <a:cubicBezTo>
                    <a:pt x="4056" y="2656"/>
                    <a:pt x="4101" y="2658"/>
                    <a:pt x="4146" y="2660"/>
                  </a:cubicBezTo>
                  <a:cubicBezTo>
                    <a:pt x="4151" y="2660"/>
                    <a:pt x="4156" y="2660"/>
                    <a:pt x="4160" y="2660"/>
                  </a:cubicBezTo>
                  <a:cubicBezTo>
                    <a:pt x="4192" y="2660"/>
                    <a:pt x="4223" y="2657"/>
                    <a:pt x="4255" y="2654"/>
                  </a:cubicBezTo>
                  <a:cubicBezTo>
                    <a:pt x="4310" y="2646"/>
                    <a:pt x="4364" y="2636"/>
                    <a:pt x="4418" y="2631"/>
                  </a:cubicBezTo>
                  <a:cubicBezTo>
                    <a:pt x="4515" y="2623"/>
                    <a:pt x="4601" y="2577"/>
                    <a:pt x="4684" y="2523"/>
                  </a:cubicBezTo>
                  <a:cubicBezTo>
                    <a:pt x="4698" y="2514"/>
                    <a:pt x="4707" y="2502"/>
                    <a:pt x="4714" y="2489"/>
                  </a:cubicBezTo>
                  <a:cubicBezTo>
                    <a:pt x="4726" y="2464"/>
                    <a:pt x="4723" y="2442"/>
                    <a:pt x="4705" y="2425"/>
                  </a:cubicBezTo>
                  <a:cubicBezTo>
                    <a:pt x="4698" y="2418"/>
                    <a:pt x="4690" y="2413"/>
                    <a:pt x="4680" y="2409"/>
                  </a:cubicBezTo>
                  <a:cubicBezTo>
                    <a:pt x="4658" y="2399"/>
                    <a:pt x="4634" y="2390"/>
                    <a:pt x="4610" y="2386"/>
                  </a:cubicBezTo>
                  <a:cubicBezTo>
                    <a:pt x="4557" y="2377"/>
                    <a:pt x="4505" y="2375"/>
                    <a:pt x="4452" y="2373"/>
                  </a:cubicBezTo>
                  <a:cubicBezTo>
                    <a:pt x="4358" y="2370"/>
                    <a:pt x="4264" y="2364"/>
                    <a:pt x="4171" y="2354"/>
                  </a:cubicBezTo>
                  <a:cubicBezTo>
                    <a:pt x="4132" y="2350"/>
                    <a:pt x="4092" y="2346"/>
                    <a:pt x="4052" y="2343"/>
                  </a:cubicBezTo>
                  <a:cubicBezTo>
                    <a:pt x="3994" y="2339"/>
                    <a:pt x="3938" y="2333"/>
                    <a:pt x="3883" y="2323"/>
                  </a:cubicBezTo>
                  <a:cubicBezTo>
                    <a:pt x="3801" y="2308"/>
                    <a:pt x="3725" y="2278"/>
                    <a:pt x="3649" y="2244"/>
                  </a:cubicBezTo>
                  <a:cubicBezTo>
                    <a:pt x="3562" y="2205"/>
                    <a:pt x="3474" y="2167"/>
                    <a:pt x="3385" y="2134"/>
                  </a:cubicBezTo>
                  <a:cubicBezTo>
                    <a:pt x="3296" y="2102"/>
                    <a:pt x="3214" y="2057"/>
                    <a:pt x="3131" y="2014"/>
                  </a:cubicBezTo>
                  <a:cubicBezTo>
                    <a:pt x="3122" y="2010"/>
                    <a:pt x="3115" y="2003"/>
                    <a:pt x="3113" y="1992"/>
                  </a:cubicBezTo>
                  <a:cubicBezTo>
                    <a:pt x="3110" y="1980"/>
                    <a:pt x="3106" y="1969"/>
                    <a:pt x="3103" y="1957"/>
                  </a:cubicBezTo>
                  <a:cubicBezTo>
                    <a:pt x="3081" y="1872"/>
                    <a:pt x="3063" y="1787"/>
                    <a:pt x="3044" y="1702"/>
                  </a:cubicBezTo>
                  <a:cubicBezTo>
                    <a:pt x="3022" y="1601"/>
                    <a:pt x="2998" y="1501"/>
                    <a:pt x="2978" y="1402"/>
                  </a:cubicBezTo>
                  <a:cubicBezTo>
                    <a:pt x="2949" y="1262"/>
                    <a:pt x="2922" y="1124"/>
                    <a:pt x="2903" y="984"/>
                  </a:cubicBezTo>
                  <a:cubicBezTo>
                    <a:pt x="2901" y="966"/>
                    <a:pt x="2905" y="949"/>
                    <a:pt x="2913" y="933"/>
                  </a:cubicBezTo>
                  <a:cubicBezTo>
                    <a:pt x="2940" y="881"/>
                    <a:pt x="2966" y="827"/>
                    <a:pt x="2991" y="775"/>
                  </a:cubicBezTo>
                  <a:cubicBezTo>
                    <a:pt x="3017" y="720"/>
                    <a:pt x="3041" y="665"/>
                    <a:pt x="3068" y="609"/>
                  </a:cubicBezTo>
                  <a:cubicBezTo>
                    <a:pt x="3086" y="568"/>
                    <a:pt x="3107" y="527"/>
                    <a:pt x="3126" y="485"/>
                  </a:cubicBezTo>
                  <a:cubicBezTo>
                    <a:pt x="3143" y="453"/>
                    <a:pt x="3159" y="420"/>
                    <a:pt x="3176" y="387"/>
                  </a:cubicBezTo>
                  <a:cubicBezTo>
                    <a:pt x="3197" y="345"/>
                    <a:pt x="3219" y="304"/>
                    <a:pt x="3240" y="262"/>
                  </a:cubicBezTo>
                  <a:cubicBezTo>
                    <a:pt x="3243" y="258"/>
                    <a:pt x="3244" y="254"/>
                    <a:pt x="3246" y="249"/>
                  </a:cubicBezTo>
                  <a:cubicBezTo>
                    <a:pt x="3264" y="214"/>
                    <a:pt x="3280" y="179"/>
                    <a:pt x="3297" y="145"/>
                  </a:cubicBezTo>
                  <a:cubicBezTo>
                    <a:pt x="3313" y="113"/>
                    <a:pt x="3329" y="80"/>
                    <a:pt x="3345" y="48"/>
                  </a:cubicBezTo>
                  <a:cubicBezTo>
                    <a:pt x="3346" y="45"/>
                    <a:pt x="3347" y="43"/>
                    <a:pt x="3349" y="40"/>
                  </a:cubicBezTo>
                  <a:cubicBezTo>
                    <a:pt x="3354" y="26"/>
                    <a:pt x="3351" y="15"/>
                    <a:pt x="3338" y="5"/>
                  </a:cubicBezTo>
                  <a:cubicBezTo>
                    <a:pt x="3334" y="2"/>
                    <a:pt x="3329" y="1"/>
                    <a:pt x="33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36"/>
            <p:cNvSpPr/>
            <p:nvPr/>
          </p:nvSpPr>
          <p:spPr>
            <a:xfrm>
              <a:off x="5340723" y="4082754"/>
              <a:ext cx="343603" cy="358953"/>
            </a:xfrm>
            <a:custGeom>
              <a:avLst/>
              <a:gdLst/>
              <a:ahLst/>
              <a:cxnLst/>
              <a:rect l="l" t="t" r="r" b="b"/>
              <a:pathLst>
                <a:path w="3201" h="3344" extrusionOk="0">
                  <a:moveTo>
                    <a:pt x="2697" y="2468"/>
                  </a:moveTo>
                  <a:cubicBezTo>
                    <a:pt x="2699" y="2468"/>
                    <a:pt x="2702" y="2469"/>
                    <a:pt x="2705" y="2470"/>
                  </a:cubicBezTo>
                  <a:cubicBezTo>
                    <a:pt x="2724" y="2483"/>
                    <a:pt x="2744" y="2495"/>
                    <a:pt x="2762" y="2507"/>
                  </a:cubicBezTo>
                  <a:cubicBezTo>
                    <a:pt x="2815" y="2541"/>
                    <a:pt x="2865" y="2577"/>
                    <a:pt x="2913" y="2617"/>
                  </a:cubicBezTo>
                  <a:cubicBezTo>
                    <a:pt x="2941" y="2639"/>
                    <a:pt x="2970" y="2660"/>
                    <a:pt x="2997" y="2682"/>
                  </a:cubicBezTo>
                  <a:cubicBezTo>
                    <a:pt x="3012" y="2695"/>
                    <a:pt x="3028" y="2704"/>
                    <a:pt x="3033" y="2723"/>
                  </a:cubicBezTo>
                  <a:cubicBezTo>
                    <a:pt x="3017" y="2730"/>
                    <a:pt x="2998" y="2729"/>
                    <a:pt x="2981" y="2730"/>
                  </a:cubicBezTo>
                  <a:cubicBezTo>
                    <a:pt x="2976" y="2730"/>
                    <a:pt x="2970" y="2731"/>
                    <a:pt x="2964" y="2731"/>
                  </a:cubicBezTo>
                  <a:cubicBezTo>
                    <a:pt x="2873" y="2741"/>
                    <a:pt x="2780" y="2749"/>
                    <a:pt x="2688" y="2756"/>
                  </a:cubicBezTo>
                  <a:cubicBezTo>
                    <a:pt x="2666" y="2758"/>
                    <a:pt x="2643" y="2759"/>
                    <a:pt x="2620" y="2759"/>
                  </a:cubicBezTo>
                  <a:cubicBezTo>
                    <a:pt x="2619" y="2759"/>
                    <a:pt x="2618" y="2759"/>
                    <a:pt x="2618" y="2759"/>
                  </a:cubicBezTo>
                  <a:cubicBezTo>
                    <a:pt x="2610" y="2759"/>
                    <a:pt x="2606" y="2753"/>
                    <a:pt x="2608" y="2744"/>
                  </a:cubicBezTo>
                  <a:cubicBezTo>
                    <a:pt x="2610" y="2738"/>
                    <a:pt x="2612" y="2732"/>
                    <a:pt x="2615" y="2727"/>
                  </a:cubicBezTo>
                  <a:cubicBezTo>
                    <a:pt x="2640" y="2656"/>
                    <a:pt x="2660" y="2582"/>
                    <a:pt x="2678" y="2508"/>
                  </a:cubicBezTo>
                  <a:cubicBezTo>
                    <a:pt x="2680" y="2498"/>
                    <a:pt x="2683" y="2487"/>
                    <a:pt x="2687" y="2477"/>
                  </a:cubicBezTo>
                  <a:cubicBezTo>
                    <a:pt x="2689" y="2471"/>
                    <a:pt x="2692" y="2468"/>
                    <a:pt x="2697" y="2468"/>
                  </a:cubicBezTo>
                  <a:close/>
                  <a:moveTo>
                    <a:pt x="1721" y="1"/>
                  </a:moveTo>
                  <a:cubicBezTo>
                    <a:pt x="1706" y="1"/>
                    <a:pt x="1692" y="6"/>
                    <a:pt x="1680" y="18"/>
                  </a:cubicBezTo>
                  <a:cubicBezTo>
                    <a:pt x="1666" y="31"/>
                    <a:pt x="1652" y="45"/>
                    <a:pt x="1642" y="63"/>
                  </a:cubicBezTo>
                  <a:cubicBezTo>
                    <a:pt x="1625" y="89"/>
                    <a:pt x="1611" y="118"/>
                    <a:pt x="1600" y="148"/>
                  </a:cubicBezTo>
                  <a:cubicBezTo>
                    <a:pt x="1590" y="174"/>
                    <a:pt x="1580" y="201"/>
                    <a:pt x="1569" y="228"/>
                  </a:cubicBezTo>
                  <a:cubicBezTo>
                    <a:pt x="1542" y="301"/>
                    <a:pt x="1512" y="374"/>
                    <a:pt x="1490" y="449"/>
                  </a:cubicBezTo>
                  <a:cubicBezTo>
                    <a:pt x="1477" y="490"/>
                    <a:pt x="1468" y="531"/>
                    <a:pt x="1465" y="574"/>
                  </a:cubicBezTo>
                  <a:cubicBezTo>
                    <a:pt x="1458" y="676"/>
                    <a:pt x="1463" y="777"/>
                    <a:pt x="1473" y="879"/>
                  </a:cubicBezTo>
                  <a:cubicBezTo>
                    <a:pt x="1479" y="939"/>
                    <a:pt x="1489" y="998"/>
                    <a:pt x="1497" y="1059"/>
                  </a:cubicBezTo>
                  <a:cubicBezTo>
                    <a:pt x="1509" y="1150"/>
                    <a:pt x="1522" y="1242"/>
                    <a:pt x="1537" y="1333"/>
                  </a:cubicBezTo>
                  <a:cubicBezTo>
                    <a:pt x="1551" y="1420"/>
                    <a:pt x="1572" y="1506"/>
                    <a:pt x="1594" y="1593"/>
                  </a:cubicBezTo>
                  <a:cubicBezTo>
                    <a:pt x="1597" y="1601"/>
                    <a:pt x="1599" y="1610"/>
                    <a:pt x="1601" y="1619"/>
                  </a:cubicBezTo>
                  <a:cubicBezTo>
                    <a:pt x="1602" y="1625"/>
                    <a:pt x="1600" y="1629"/>
                    <a:pt x="1593" y="1629"/>
                  </a:cubicBezTo>
                  <a:cubicBezTo>
                    <a:pt x="1592" y="1629"/>
                    <a:pt x="1592" y="1629"/>
                    <a:pt x="1591" y="1629"/>
                  </a:cubicBezTo>
                  <a:cubicBezTo>
                    <a:pt x="1549" y="1622"/>
                    <a:pt x="1507" y="1618"/>
                    <a:pt x="1465" y="1615"/>
                  </a:cubicBezTo>
                  <a:cubicBezTo>
                    <a:pt x="1440" y="1613"/>
                    <a:pt x="1416" y="1611"/>
                    <a:pt x="1391" y="1608"/>
                  </a:cubicBezTo>
                  <a:cubicBezTo>
                    <a:pt x="1318" y="1600"/>
                    <a:pt x="1244" y="1589"/>
                    <a:pt x="1170" y="1578"/>
                  </a:cubicBezTo>
                  <a:cubicBezTo>
                    <a:pt x="1058" y="1559"/>
                    <a:pt x="946" y="1539"/>
                    <a:pt x="833" y="1514"/>
                  </a:cubicBezTo>
                  <a:cubicBezTo>
                    <a:pt x="751" y="1497"/>
                    <a:pt x="671" y="1477"/>
                    <a:pt x="587" y="1466"/>
                  </a:cubicBezTo>
                  <a:cubicBezTo>
                    <a:pt x="558" y="1462"/>
                    <a:pt x="530" y="1460"/>
                    <a:pt x="502" y="1460"/>
                  </a:cubicBezTo>
                  <a:cubicBezTo>
                    <a:pt x="446" y="1460"/>
                    <a:pt x="391" y="1468"/>
                    <a:pt x="337" y="1484"/>
                  </a:cubicBezTo>
                  <a:cubicBezTo>
                    <a:pt x="309" y="1492"/>
                    <a:pt x="283" y="1500"/>
                    <a:pt x="255" y="1509"/>
                  </a:cubicBezTo>
                  <a:cubicBezTo>
                    <a:pt x="220" y="1520"/>
                    <a:pt x="185" y="1529"/>
                    <a:pt x="149" y="1536"/>
                  </a:cubicBezTo>
                  <a:cubicBezTo>
                    <a:pt x="120" y="1541"/>
                    <a:pt x="91" y="1548"/>
                    <a:pt x="63" y="1555"/>
                  </a:cubicBezTo>
                  <a:cubicBezTo>
                    <a:pt x="48" y="1558"/>
                    <a:pt x="34" y="1563"/>
                    <a:pt x="22" y="1573"/>
                  </a:cubicBezTo>
                  <a:cubicBezTo>
                    <a:pt x="1" y="1588"/>
                    <a:pt x="0" y="1606"/>
                    <a:pt x="19" y="1627"/>
                  </a:cubicBezTo>
                  <a:cubicBezTo>
                    <a:pt x="31" y="1641"/>
                    <a:pt x="46" y="1652"/>
                    <a:pt x="62" y="1662"/>
                  </a:cubicBezTo>
                  <a:cubicBezTo>
                    <a:pt x="156" y="1718"/>
                    <a:pt x="253" y="1766"/>
                    <a:pt x="361" y="1781"/>
                  </a:cubicBezTo>
                  <a:cubicBezTo>
                    <a:pt x="418" y="1789"/>
                    <a:pt x="474" y="1801"/>
                    <a:pt x="531" y="1805"/>
                  </a:cubicBezTo>
                  <a:cubicBezTo>
                    <a:pt x="605" y="1810"/>
                    <a:pt x="679" y="1814"/>
                    <a:pt x="752" y="1818"/>
                  </a:cubicBezTo>
                  <a:cubicBezTo>
                    <a:pt x="774" y="1819"/>
                    <a:pt x="796" y="1820"/>
                    <a:pt x="818" y="1820"/>
                  </a:cubicBezTo>
                  <a:cubicBezTo>
                    <a:pt x="878" y="1820"/>
                    <a:pt x="938" y="1816"/>
                    <a:pt x="997" y="1810"/>
                  </a:cubicBezTo>
                  <a:cubicBezTo>
                    <a:pt x="1083" y="1802"/>
                    <a:pt x="1167" y="1786"/>
                    <a:pt x="1252" y="1771"/>
                  </a:cubicBezTo>
                  <a:cubicBezTo>
                    <a:pt x="1320" y="1760"/>
                    <a:pt x="1385" y="1743"/>
                    <a:pt x="1451" y="1727"/>
                  </a:cubicBezTo>
                  <a:cubicBezTo>
                    <a:pt x="1498" y="1717"/>
                    <a:pt x="1543" y="1706"/>
                    <a:pt x="1589" y="1694"/>
                  </a:cubicBezTo>
                  <a:cubicBezTo>
                    <a:pt x="1593" y="1693"/>
                    <a:pt x="1598" y="1692"/>
                    <a:pt x="1602" y="1692"/>
                  </a:cubicBezTo>
                  <a:cubicBezTo>
                    <a:pt x="1610" y="1692"/>
                    <a:pt x="1617" y="1695"/>
                    <a:pt x="1624" y="1703"/>
                  </a:cubicBezTo>
                  <a:cubicBezTo>
                    <a:pt x="1633" y="1713"/>
                    <a:pt x="1645" y="1720"/>
                    <a:pt x="1655" y="1729"/>
                  </a:cubicBezTo>
                  <a:cubicBezTo>
                    <a:pt x="1693" y="1760"/>
                    <a:pt x="1731" y="1791"/>
                    <a:pt x="1769" y="1821"/>
                  </a:cubicBezTo>
                  <a:cubicBezTo>
                    <a:pt x="1793" y="1840"/>
                    <a:pt x="1816" y="1857"/>
                    <a:pt x="1841" y="1875"/>
                  </a:cubicBezTo>
                  <a:cubicBezTo>
                    <a:pt x="1883" y="1905"/>
                    <a:pt x="1925" y="1935"/>
                    <a:pt x="1967" y="1965"/>
                  </a:cubicBezTo>
                  <a:cubicBezTo>
                    <a:pt x="2003" y="1990"/>
                    <a:pt x="2040" y="2015"/>
                    <a:pt x="2077" y="2040"/>
                  </a:cubicBezTo>
                  <a:cubicBezTo>
                    <a:pt x="2111" y="2063"/>
                    <a:pt x="2145" y="2086"/>
                    <a:pt x="2178" y="2108"/>
                  </a:cubicBezTo>
                  <a:cubicBezTo>
                    <a:pt x="2218" y="2135"/>
                    <a:pt x="2257" y="2161"/>
                    <a:pt x="2297" y="2188"/>
                  </a:cubicBezTo>
                  <a:cubicBezTo>
                    <a:pt x="2346" y="2223"/>
                    <a:pt x="2395" y="2257"/>
                    <a:pt x="2446" y="2291"/>
                  </a:cubicBezTo>
                  <a:cubicBezTo>
                    <a:pt x="2463" y="2303"/>
                    <a:pt x="2472" y="2317"/>
                    <a:pt x="2475" y="2337"/>
                  </a:cubicBezTo>
                  <a:cubicBezTo>
                    <a:pt x="2486" y="2387"/>
                    <a:pt x="2502" y="2437"/>
                    <a:pt x="2517" y="2486"/>
                  </a:cubicBezTo>
                  <a:cubicBezTo>
                    <a:pt x="2529" y="2519"/>
                    <a:pt x="2539" y="2550"/>
                    <a:pt x="2549" y="2583"/>
                  </a:cubicBezTo>
                  <a:cubicBezTo>
                    <a:pt x="2564" y="2633"/>
                    <a:pt x="2571" y="2685"/>
                    <a:pt x="2564" y="2739"/>
                  </a:cubicBezTo>
                  <a:cubicBezTo>
                    <a:pt x="2562" y="2752"/>
                    <a:pt x="2558" y="2761"/>
                    <a:pt x="2546" y="2766"/>
                  </a:cubicBezTo>
                  <a:cubicBezTo>
                    <a:pt x="2533" y="2772"/>
                    <a:pt x="2519" y="2780"/>
                    <a:pt x="2505" y="2785"/>
                  </a:cubicBezTo>
                  <a:cubicBezTo>
                    <a:pt x="2475" y="2794"/>
                    <a:pt x="2445" y="2803"/>
                    <a:pt x="2414" y="2812"/>
                  </a:cubicBezTo>
                  <a:cubicBezTo>
                    <a:pt x="2323" y="2838"/>
                    <a:pt x="2229" y="2852"/>
                    <a:pt x="2135" y="2869"/>
                  </a:cubicBezTo>
                  <a:cubicBezTo>
                    <a:pt x="2069" y="2881"/>
                    <a:pt x="2002" y="2893"/>
                    <a:pt x="1938" y="2916"/>
                  </a:cubicBezTo>
                  <a:cubicBezTo>
                    <a:pt x="1913" y="2924"/>
                    <a:pt x="1890" y="2934"/>
                    <a:pt x="1867" y="2947"/>
                  </a:cubicBezTo>
                  <a:cubicBezTo>
                    <a:pt x="1810" y="2983"/>
                    <a:pt x="1755" y="3024"/>
                    <a:pt x="1699" y="3064"/>
                  </a:cubicBezTo>
                  <a:cubicBezTo>
                    <a:pt x="1664" y="3090"/>
                    <a:pt x="1636" y="3123"/>
                    <a:pt x="1616" y="3163"/>
                  </a:cubicBezTo>
                  <a:cubicBezTo>
                    <a:pt x="1608" y="3181"/>
                    <a:pt x="1598" y="3197"/>
                    <a:pt x="1588" y="3215"/>
                  </a:cubicBezTo>
                  <a:cubicBezTo>
                    <a:pt x="1583" y="3225"/>
                    <a:pt x="1578" y="3234"/>
                    <a:pt x="1573" y="3244"/>
                  </a:cubicBezTo>
                  <a:cubicBezTo>
                    <a:pt x="1552" y="3294"/>
                    <a:pt x="1571" y="3329"/>
                    <a:pt x="1627" y="3341"/>
                  </a:cubicBezTo>
                  <a:cubicBezTo>
                    <a:pt x="1638" y="3343"/>
                    <a:pt x="1648" y="3344"/>
                    <a:pt x="1659" y="3344"/>
                  </a:cubicBezTo>
                  <a:cubicBezTo>
                    <a:pt x="1675" y="3344"/>
                    <a:pt x="1690" y="3342"/>
                    <a:pt x="1706" y="3339"/>
                  </a:cubicBezTo>
                  <a:cubicBezTo>
                    <a:pt x="1775" y="3327"/>
                    <a:pt x="1841" y="3307"/>
                    <a:pt x="1903" y="3277"/>
                  </a:cubicBezTo>
                  <a:cubicBezTo>
                    <a:pt x="1986" y="3237"/>
                    <a:pt x="2068" y="3194"/>
                    <a:pt x="2149" y="3150"/>
                  </a:cubicBezTo>
                  <a:cubicBezTo>
                    <a:pt x="2213" y="3116"/>
                    <a:pt x="2275" y="3077"/>
                    <a:pt x="2331" y="3031"/>
                  </a:cubicBezTo>
                  <a:cubicBezTo>
                    <a:pt x="2370" y="3000"/>
                    <a:pt x="2407" y="2966"/>
                    <a:pt x="2445" y="2932"/>
                  </a:cubicBezTo>
                  <a:cubicBezTo>
                    <a:pt x="2476" y="2903"/>
                    <a:pt x="2510" y="2876"/>
                    <a:pt x="2538" y="2842"/>
                  </a:cubicBezTo>
                  <a:cubicBezTo>
                    <a:pt x="2547" y="2830"/>
                    <a:pt x="2560" y="2827"/>
                    <a:pt x="2575" y="2826"/>
                  </a:cubicBezTo>
                  <a:cubicBezTo>
                    <a:pt x="2624" y="2823"/>
                    <a:pt x="2674" y="2817"/>
                    <a:pt x="2723" y="2814"/>
                  </a:cubicBezTo>
                  <a:cubicBezTo>
                    <a:pt x="2787" y="2810"/>
                    <a:pt x="2850" y="2806"/>
                    <a:pt x="2913" y="2798"/>
                  </a:cubicBezTo>
                  <a:cubicBezTo>
                    <a:pt x="2963" y="2791"/>
                    <a:pt x="3012" y="2785"/>
                    <a:pt x="3061" y="2778"/>
                  </a:cubicBezTo>
                  <a:cubicBezTo>
                    <a:pt x="3069" y="2776"/>
                    <a:pt x="3076" y="2775"/>
                    <a:pt x="3084" y="2775"/>
                  </a:cubicBezTo>
                  <a:cubicBezTo>
                    <a:pt x="3087" y="2775"/>
                    <a:pt x="3089" y="2775"/>
                    <a:pt x="3091" y="2775"/>
                  </a:cubicBezTo>
                  <a:cubicBezTo>
                    <a:pt x="3098" y="2775"/>
                    <a:pt x="3106" y="2778"/>
                    <a:pt x="3112" y="2783"/>
                  </a:cubicBezTo>
                  <a:cubicBezTo>
                    <a:pt x="3118" y="2788"/>
                    <a:pt x="3125" y="2792"/>
                    <a:pt x="3131" y="2797"/>
                  </a:cubicBezTo>
                  <a:cubicBezTo>
                    <a:pt x="3136" y="2801"/>
                    <a:pt x="3140" y="2804"/>
                    <a:pt x="3144" y="2807"/>
                  </a:cubicBezTo>
                  <a:cubicBezTo>
                    <a:pt x="3146" y="2808"/>
                    <a:pt x="3149" y="2808"/>
                    <a:pt x="3151" y="2808"/>
                  </a:cubicBezTo>
                  <a:cubicBezTo>
                    <a:pt x="3156" y="2808"/>
                    <a:pt x="3160" y="2807"/>
                    <a:pt x="3165" y="2807"/>
                  </a:cubicBezTo>
                  <a:cubicBezTo>
                    <a:pt x="3170" y="2806"/>
                    <a:pt x="3174" y="2806"/>
                    <a:pt x="3180" y="2805"/>
                  </a:cubicBezTo>
                  <a:cubicBezTo>
                    <a:pt x="3181" y="2804"/>
                    <a:pt x="3183" y="2804"/>
                    <a:pt x="3185" y="2803"/>
                  </a:cubicBezTo>
                  <a:cubicBezTo>
                    <a:pt x="3187" y="2802"/>
                    <a:pt x="3189" y="2801"/>
                    <a:pt x="3191" y="2800"/>
                  </a:cubicBezTo>
                  <a:cubicBezTo>
                    <a:pt x="3193" y="2799"/>
                    <a:pt x="3194" y="2798"/>
                    <a:pt x="3195" y="2797"/>
                  </a:cubicBezTo>
                  <a:cubicBezTo>
                    <a:pt x="3196" y="2796"/>
                    <a:pt x="3197" y="2794"/>
                    <a:pt x="3197" y="2793"/>
                  </a:cubicBezTo>
                  <a:cubicBezTo>
                    <a:pt x="3198" y="2793"/>
                    <a:pt x="3198" y="2792"/>
                    <a:pt x="3198" y="2791"/>
                  </a:cubicBezTo>
                  <a:cubicBezTo>
                    <a:pt x="3199" y="2789"/>
                    <a:pt x="3199" y="2788"/>
                    <a:pt x="3199" y="2786"/>
                  </a:cubicBezTo>
                  <a:cubicBezTo>
                    <a:pt x="3200" y="2783"/>
                    <a:pt x="3200" y="2780"/>
                    <a:pt x="3200" y="2776"/>
                  </a:cubicBezTo>
                  <a:cubicBezTo>
                    <a:pt x="3199" y="2774"/>
                    <a:pt x="3197" y="2773"/>
                    <a:pt x="3195" y="2771"/>
                  </a:cubicBezTo>
                  <a:cubicBezTo>
                    <a:pt x="3117" y="2709"/>
                    <a:pt x="3037" y="2649"/>
                    <a:pt x="2956" y="2590"/>
                  </a:cubicBezTo>
                  <a:cubicBezTo>
                    <a:pt x="2904" y="2554"/>
                    <a:pt x="2854" y="2515"/>
                    <a:pt x="2804" y="2478"/>
                  </a:cubicBezTo>
                  <a:cubicBezTo>
                    <a:pt x="2789" y="2465"/>
                    <a:pt x="2773" y="2453"/>
                    <a:pt x="2757" y="2441"/>
                  </a:cubicBezTo>
                  <a:cubicBezTo>
                    <a:pt x="2749" y="2436"/>
                    <a:pt x="2741" y="2429"/>
                    <a:pt x="2732" y="2424"/>
                  </a:cubicBezTo>
                  <a:cubicBezTo>
                    <a:pt x="2703" y="2405"/>
                    <a:pt x="2702" y="2405"/>
                    <a:pt x="2710" y="2369"/>
                  </a:cubicBezTo>
                  <a:cubicBezTo>
                    <a:pt x="2726" y="2297"/>
                    <a:pt x="2735" y="2224"/>
                    <a:pt x="2738" y="2150"/>
                  </a:cubicBezTo>
                  <a:cubicBezTo>
                    <a:pt x="2741" y="2093"/>
                    <a:pt x="2742" y="2035"/>
                    <a:pt x="2744" y="1978"/>
                  </a:cubicBezTo>
                  <a:cubicBezTo>
                    <a:pt x="2745" y="1941"/>
                    <a:pt x="2746" y="1903"/>
                    <a:pt x="2745" y="1865"/>
                  </a:cubicBezTo>
                  <a:cubicBezTo>
                    <a:pt x="2742" y="1792"/>
                    <a:pt x="2737" y="1719"/>
                    <a:pt x="2731" y="1645"/>
                  </a:cubicBezTo>
                  <a:cubicBezTo>
                    <a:pt x="2727" y="1587"/>
                    <a:pt x="2712" y="1532"/>
                    <a:pt x="2686" y="1481"/>
                  </a:cubicBezTo>
                  <a:cubicBezTo>
                    <a:pt x="2675" y="1458"/>
                    <a:pt x="2663" y="1435"/>
                    <a:pt x="2649" y="1414"/>
                  </a:cubicBezTo>
                  <a:cubicBezTo>
                    <a:pt x="2607" y="1348"/>
                    <a:pt x="2567" y="1281"/>
                    <a:pt x="2529" y="1214"/>
                  </a:cubicBezTo>
                  <a:cubicBezTo>
                    <a:pt x="2517" y="1196"/>
                    <a:pt x="2505" y="1179"/>
                    <a:pt x="2494" y="1161"/>
                  </a:cubicBezTo>
                  <a:cubicBezTo>
                    <a:pt x="2485" y="1147"/>
                    <a:pt x="2472" y="1137"/>
                    <a:pt x="2459" y="1126"/>
                  </a:cubicBezTo>
                  <a:cubicBezTo>
                    <a:pt x="2449" y="1120"/>
                    <a:pt x="2439" y="1116"/>
                    <a:pt x="2430" y="1116"/>
                  </a:cubicBezTo>
                  <a:cubicBezTo>
                    <a:pt x="2414" y="1116"/>
                    <a:pt x="2399" y="1126"/>
                    <a:pt x="2389" y="1146"/>
                  </a:cubicBezTo>
                  <a:cubicBezTo>
                    <a:pt x="2384" y="1156"/>
                    <a:pt x="2380" y="1167"/>
                    <a:pt x="2377" y="1179"/>
                  </a:cubicBezTo>
                  <a:cubicBezTo>
                    <a:pt x="2358" y="1258"/>
                    <a:pt x="2344" y="1339"/>
                    <a:pt x="2348" y="1421"/>
                  </a:cubicBezTo>
                  <a:cubicBezTo>
                    <a:pt x="2352" y="1510"/>
                    <a:pt x="2361" y="1598"/>
                    <a:pt x="2365" y="1687"/>
                  </a:cubicBezTo>
                  <a:cubicBezTo>
                    <a:pt x="2367" y="1726"/>
                    <a:pt x="2372" y="1765"/>
                    <a:pt x="2377" y="1804"/>
                  </a:cubicBezTo>
                  <a:cubicBezTo>
                    <a:pt x="2381" y="1837"/>
                    <a:pt x="2386" y="1868"/>
                    <a:pt x="2392" y="1901"/>
                  </a:cubicBezTo>
                  <a:cubicBezTo>
                    <a:pt x="2406" y="1972"/>
                    <a:pt x="2421" y="2043"/>
                    <a:pt x="2435" y="2113"/>
                  </a:cubicBezTo>
                  <a:cubicBezTo>
                    <a:pt x="2443" y="2144"/>
                    <a:pt x="2447" y="2176"/>
                    <a:pt x="2452" y="2206"/>
                  </a:cubicBezTo>
                  <a:cubicBezTo>
                    <a:pt x="2453" y="2214"/>
                    <a:pt x="2450" y="2218"/>
                    <a:pt x="2446" y="2218"/>
                  </a:cubicBezTo>
                  <a:cubicBezTo>
                    <a:pt x="2444" y="2218"/>
                    <a:pt x="2442" y="2217"/>
                    <a:pt x="2439" y="2216"/>
                  </a:cubicBezTo>
                  <a:cubicBezTo>
                    <a:pt x="2414" y="2199"/>
                    <a:pt x="2388" y="2182"/>
                    <a:pt x="2363" y="2165"/>
                  </a:cubicBezTo>
                  <a:cubicBezTo>
                    <a:pt x="2323" y="2139"/>
                    <a:pt x="2284" y="2112"/>
                    <a:pt x="2245" y="2084"/>
                  </a:cubicBezTo>
                  <a:cubicBezTo>
                    <a:pt x="2188" y="2046"/>
                    <a:pt x="2130" y="2007"/>
                    <a:pt x="2074" y="1968"/>
                  </a:cubicBezTo>
                  <a:cubicBezTo>
                    <a:pt x="2032" y="1938"/>
                    <a:pt x="1990" y="1907"/>
                    <a:pt x="1948" y="1878"/>
                  </a:cubicBezTo>
                  <a:cubicBezTo>
                    <a:pt x="1900" y="1844"/>
                    <a:pt x="1854" y="1809"/>
                    <a:pt x="1809" y="1770"/>
                  </a:cubicBezTo>
                  <a:cubicBezTo>
                    <a:pt x="1801" y="1762"/>
                    <a:pt x="1790" y="1756"/>
                    <a:pt x="1781" y="1749"/>
                  </a:cubicBezTo>
                  <a:cubicBezTo>
                    <a:pt x="1747" y="1724"/>
                    <a:pt x="1719" y="1693"/>
                    <a:pt x="1683" y="1671"/>
                  </a:cubicBezTo>
                  <a:cubicBezTo>
                    <a:pt x="1674" y="1665"/>
                    <a:pt x="1671" y="1656"/>
                    <a:pt x="1674" y="1644"/>
                  </a:cubicBezTo>
                  <a:cubicBezTo>
                    <a:pt x="1676" y="1634"/>
                    <a:pt x="1679" y="1623"/>
                    <a:pt x="1681" y="1613"/>
                  </a:cubicBezTo>
                  <a:cubicBezTo>
                    <a:pt x="1711" y="1494"/>
                    <a:pt x="1737" y="1375"/>
                    <a:pt x="1762" y="1255"/>
                  </a:cubicBezTo>
                  <a:cubicBezTo>
                    <a:pt x="1770" y="1213"/>
                    <a:pt x="1775" y="1171"/>
                    <a:pt x="1776" y="1128"/>
                  </a:cubicBezTo>
                  <a:cubicBezTo>
                    <a:pt x="1777" y="1070"/>
                    <a:pt x="1778" y="1011"/>
                    <a:pt x="1778" y="951"/>
                  </a:cubicBezTo>
                  <a:cubicBezTo>
                    <a:pt x="1778" y="909"/>
                    <a:pt x="1782" y="868"/>
                    <a:pt x="1787" y="827"/>
                  </a:cubicBezTo>
                  <a:cubicBezTo>
                    <a:pt x="1798" y="758"/>
                    <a:pt x="1815" y="689"/>
                    <a:pt x="1832" y="622"/>
                  </a:cubicBezTo>
                  <a:cubicBezTo>
                    <a:pt x="1853" y="548"/>
                    <a:pt x="1863" y="472"/>
                    <a:pt x="1864" y="396"/>
                  </a:cubicBezTo>
                  <a:cubicBezTo>
                    <a:pt x="1864" y="322"/>
                    <a:pt x="1864" y="246"/>
                    <a:pt x="1864" y="170"/>
                  </a:cubicBezTo>
                  <a:cubicBezTo>
                    <a:pt x="1863" y="152"/>
                    <a:pt x="1862" y="133"/>
                    <a:pt x="1859" y="115"/>
                  </a:cubicBezTo>
                  <a:cubicBezTo>
                    <a:pt x="1856" y="89"/>
                    <a:pt x="1845" y="68"/>
                    <a:pt x="1827" y="49"/>
                  </a:cubicBezTo>
                  <a:cubicBezTo>
                    <a:pt x="1801" y="19"/>
                    <a:pt x="1767" y="6"/>
                    <a:pt x="1728" y="1"/>
                  </a:cubicBezTo>
                  <a:cubicBezTo>
                    <a:pt x="1726" y="1"/>
                    <a:pt x="1723" y="1"/>
                    <a:pt x="17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36"/>
            <p:cNvSpPr/>
            <p:nvPr/>
          </p:nvSpPr>
          <p:spPr>
            <a:xfrm>
              <a:off x="5247550" y="3231206"/>
              <a:ext cx="590169" cy="571813"/>
            </a:xfrm>
            <a:custGeom>
              <a:avLst/>
              <a:gdLst/>
              <a:ahLst/>
              <a:cxnLst/>
              <a:rect l="l" t="t" r="r" b="b"/>
              <a:pathLst>
                <a:path w="5498" h="5327" extrusionOk="0">
                  <a:moveTo>
                    <a:pt x="2748" y="2602"/>
                  </a:moveTo>
                  <a:cubicBezTo>
                    <a:pt x="2749" y="2602"/>
                    <a:pt x="2751" y="2602"/>
                    <a:pt x="2753" y="2602"/>
                  </a:cubicBezTo>
                  <a:cubicBezTo>
                    <a:pt x="2758" y="2604"/>
                    <a:pt x="2764" y="2606"/>
                    <a:pt x="2769" y="2608"/>
                  </a:cubicBezTo>
                  <a:cubicBezTo>
                    <a:pt x="2841" y="2633"/>
                    <a:pt x="2914" y="2653"/>
                    <a:pt x="2988" y="2672"/>
                  </a:cubicBezTo>
                  <a:cubicBezTo>
                    <a:pt x="2998" y="2675"/>
                    <a:pt x="3010" y="2677"/>
                    <a:pt x="3020" y="2681"/>
                  </a:cubicBezTo>
                  <a:cubicBezTo>
                    <a:pt x="3029" y="2684"/>
                    <a:pt x="3031" y="2689"/>
                    <a:pt x="3026" y="2698"/>
                  </a:cubicBezTo>
                  <a:cubicBezTo>
                    <a:pt x="3014" y="2718"/>
                    <a:pt x="3001" y="2737"/>
                    <a:pt x="2989" y="2756"/>
                  </a:cubicBezTo>
                  <a:cubicBezTo>
                    <a:pt x="2955" y="2809"/>
                    <a:pt x="2920" y="2859"/>
                    <a:pt x="2879" y="2906"/>
                  </a:cubicBezTo>
                  <a:cubicBezTo>
                    <a:pt x="2857" y="2935"/>
                    <a:pt x="2837" y="2963"/>
                    <a:pt x="2813" y="2991"/>
                  </a:cubicBezTo>
                  <a:cubicBezTo>
                    <a:pt x="2802" y="3005"/>
                    <a:pt x="2793" y="3022"/>
                    <a:pt x="2773" y="3027"/>
                  </a:cubicBezTo>
                  <a:cubicBezTo>
                    <a:pt x="2766" y="3011"/>
                    <a:pt x="2767" y="2993"/>
                    <a:pt x="2766" y="2975"/>
                  </a:cubicBezTo>
                  <a:cubicBezTo>
                    <a:pt x="2765" y="2970"/>
                    <a:pt x="2765" y="2963"/>
                    <a:pt x="2764" y="2957"/>
                  </a:cubicBezTo>
                  <a:cubicBezTo>
                    <a:pt x="2756" y="2866"/>
                    <a:pt x="2748" y="2774"/>
                    <a:pt x="2740" y="2682"/>
                  </a:cubicBezTo>
                  <a:cubicBezTo>
                    <a:pt x="2738" y="2659"/>
                    <a:pt x="2737" y="2637"/>
                    <a:pt x="2737" y="2614"/>
                  </a:cubicBezTo>
                  <a:cubicBezTo>
                    <a:pt x="2736" y="2606"/>
                    <a:pt x="2741" y="2602"/>
                    <a:pt x="2748" y="2602"/>
                  </a:cubicBezTo>
                  <a:close/>
                  <a:moveTo>
                    <a:pt x="3897" y="0"/>
                  </a:moveTo>
                  <a:cubicBezTo>
                    <a:pt x="3888" y="0"/>
                    <a:pt x="3879" y="4"/>
                    <a:pt x="3869" y="13"/>
                  </a:cubicBezTo>
                  <a:cubicBezTo>
                    <a:pt x="3855" y="26"/>
                    <a:pt x="3844" y="41"/>
                    <a:pt x="3835" y="56"/>
                  </a:cubicBezTo>
                  <a:cubicBezTo>
                    <a:pt x="3778" y="150"/>
                    <a:pt x="3730" y="248"/>
                    <a:pt x="3716" y="356"/>
                  </a:cubicBezTo>
                  <a:cubicBezTo>
                    <a:pt x="3708" y="412"/>
                    <a:pt x="3695" y="469"/>
                    <a:pt x="3691" y="526"/>
                  </a:cubicBezTo>
                  <a:cubicBezTo>
                    <a:pt x="3686" y="600"/>
                    <a:pt x="3682" y="673"/>
                    <a:pt x="3678" y="747"/>
                  </a:cubicBezTo>
                  <a:cubicBezTo>
                    <a:pt x="3674" y="829"/>
                    <a:pt x="3678" y="911"/>
                    <a:pt x="3686" y="992"/>
                  </a:cubicBezTo>
                  <a:cubicBezTo>
                    <a:pt x="3694" y="1078"/>
                    <a:pt x="3711" y="1162"/>
                    <a:pt x="3725" y="1247"/>
                  </a:cubicBezTo>
                  <a:cubicBezTo>
                    <a:pt x="3736" y="1313"/>
                    <a:pt x="3754" y="1380"/>
                    <a:pt x="3769" y="1445"/>
                  </a:cubicBezTo>
                  <a:cubicBezTo>
                    <a:pt x="3779" y="1491"/>
                    <a:pt x="3791" y="1537"/>
                    <a:pt x="3802" y="1584"/>
                  </a:cubicBezTo>
                  <a:cubicBezTo>
                    <a:pt x="3806" y="1597"/>
                    <a:pt x="3805" y="1608"/>
                    <a:pt x="3794" y="1618"/>
                  </a:cubicBezTo>
                  <a:cubicBezTo>
                    <a:pt x="3783" y="1628"/>
                    <a:pt x="3776" y="1640"/>
                    <a:pt x="3767" y="1650"/>
                  </a:cubicBezTo>
                  <a:cubicBezTo>
                    <a:pt x="3736" y="1688"/>
                    <a:pt x="3706" y="1726"/>
                    <a:pt x="3675" y="1764"/>
                  </a:cubicBezTo>
                  <a:cubicBezTo>
                    <a:pt x="3657" y="1787"/>
                    <a:pt x="3639" y="1811"/>
                    <a:pt x="3622" y="1835"/>
                  </a:cubicBezTo>
                  <a:cubicBezTo>
                    <a:pt x="3591" y="1877"/>
                    <a:pt x="3561" y="1919"/>
                    <a:pt x="3532" y="1961"/>
                  </a:cubicBezTo>
                  <a:cubicBezTo>
                    <a:pt x="3506" y="1998"/>
                    <a:pt x="3482" y="2035"/>
                    <a:pt x="3457" y="2072"/>
                  </a:cubicBezTo>
                  <a:cubicBezTo>
                    <a:pt x="3433" y="2106"/>
                    <a:pt x="3412" y="2139"/>
                    <a:pt x="3388" y="2173"/>
                  </a:cubicBezTo>
                  <a:cubicBezTo>
                    <a:pt x="3362" y="2213"/>
                    <a:pt x="3335" y="2252"/>
                    <a:pt x="3309" y="2291"/>
                  </a:cubicBezTo>
                  <a:cubicBezTo>
                    <a:pt x="3274" y="2341"/>
                    <a:pt x="3239" y="2390"/>
                    <a:pt x="3205" y="2440"/>
                  </a:cubicBezTo>
                  <a:cubicBezTo>
                    <a:pt x="3194" y="2458"/>
                    <a:pt x="3180" y="2466"/>
                    <a:pt x="3159" y="2470"/>
                  </a:cubicBezTo>
                  <a:cubicBezTo>
                    <a:pt x="3109" y="2479"/>
                    <a:pt x="3060" y="2496"/>
                    <a:pt x="3011" y="2512"/>
                  </a:cubicBezTo>
                  <a:cubicBezTo>
                    <a:pt x="2979" y="2523"/>
                    <a:pt x="2946" y="2533"/>
                    <a:pt x="2914" y="2544"/>
                  </a:cubicBezTo>
                  <a:cubicBezTo>
                    <a:pt x="2876" y="2555"/>
                    <a:pt x="2838" y="2561"/>
                    <a:pt x="2799" y="2561"/>
                  </a:cubicBezTo>
                  <a:cubicBezTo>
                    <a:pt x="2785" y="2561"/>
                    <a:pt x="2772" y="2561"/>
                    <a:pt x="2758" y="2559"/>
                  </a:cubicBezTo>
                  <a:cubicBezTo>
                    <a:pt x="2744" y="2557"/>
                    <a:pt x="2735" y="2553"/>
                    <a:pt x="2730" y="2541"/>
                  </a:cubicBezTo>
                  <a:cubicBezTo>
                    <a:pt x="2724" y="2526"/>
                    <a:pt x="2717" y="2513"/>
                    <a:pt x="2712" y="2500"/>
                  </a:cubicBezTo>
                  <a:cubicBezTo>
                    <a:pt x="2703" y="2469"/>
                    <a:pt x="2693" y="2439"/>
                    <a:pt x="2684" y="2409"/>
                  </a:cubicBezTo>
                  <a:cubicBezTo>
                    <a:pt x="2658" y="2317"/>
                    <a:pt x="2644" y="2223"/>
                    <a:pt x="2628" y="2130"/>
                  </a:cubicBezTo>
                  <a:cubicBezTo>
                    <a:pt x="2615" y="2064"/>
                    <a:pt x="2603" y="1997"/>
                    <a:pt x="2581" y="1933"/>
                  </a:cubicBezTo>
                  <a:cubicBezTo>
                    <a:pt x="2573" y="1908"/>
                    <a:pt x="2562" y="1884"/>
                    <a:pt x="2549" y="1862"/>
                  </a:cubicBezTo>
                  <a:cubicBezTo>
                    <a:pt x="2513" y="1804"/>
                    <a:pt x="2472" y="1749"/>
                    <a:pt x="2432" y="1694"/>
                  </a:cubicBezTo>
                  <a:cubicBezTo>
                    <a:pt x="2407" y="1658"/>
                    <a:pt x="2373" y="1631"/>
                    <a:pt x="2333" y="1611"/>
                  </a:cubicBezTo>
                  <a:cubicBezTo>
                    <a:pt x="2316" y="1603"/>
                    <a:pt x="2299" y="1592"/>
                    <a:pt x="2282" y="1582"/>
                  </a:cubicBezTo>
                  <a:cubicBezTo>
                    <a:pt x="2272" y="1577"/>
                    <a:pt x="2262" y="1572"/>
                    <a:pt x="2252" y="1567"/>
                  </a:cubicBezTo>
                  <a:cubicBezTo>
                    <a:pt x="2239" y="1562"/>
                    <a:pt x="2227" y="1559"/>
                    <a:pt x="2216" y="1559"/>
                  </a:cubicBezTo>
                  <a:cubicBezTo>
                    <a:pt x="2185" y="1559"/>
                    <a:pt x="2164" y="1580"/>
                    <a:pt x="2156" y="1621"/>
                  </a:cubicBezTo>
                  <a:cubicBezTo>
                    <a:pt x="2150" y="1648"/>
                    <a:pt x="2153" y="1675"/>
                    <a:pt x="2157" y="1700"/>
                  </a:cubicBezTo>
                  <a:cubicBezTo>
                    <a:pt x="2169" y="1769"/>
                    <a:pt x="2190" y="1834"/>
                    <a:pt x="2219" y="1897"/>
                  </a:cubicBezTo>
                  <a:cubicBezTo>
                    <a:pt x="2259" y="1981"/>
                    <a:pt x="2302" y="2063"/>
                    <a:pt x="2346" y="2143"/>
                  </a:cubicBezTo>
                  <a:cubicBezTo>
                    <a:pt x="2381" y="2207"/>
                    <a:pt x="2419" y="2268"/>
                    <a:pt x="2465" y="2324"/>
                  </a:cubicBezTo>
                  <a:cubicBezTo>
                    <a:pt x="2498" y="2363"/>
                    <a:pt x="2532" y="2400"/>
                    <a:pt x="2564" y="2438"/>
                  </a:cubicBezTo>
                  <a:cubicBezTo>
                    <a:pt x="2594" y="2470"/>
                    <a:pt x="2622" y="2504"/>
                    <a:pt x="2655" y="2531"/>
                  </a:cubicBezTo>
                  <a:cubicBezTo>
                    <a:pt x="2668" y="2541"/>
                    <a:pt x="2671" y="2554"/>
                    <a:pt x="2672" y="2568"/>
                  </a:cubicBezTo>
                  <a:cubicBezTo>
                    <a:pt x="2675" y="2617"/>
                    <a:pt x="2679" y="2668"/>
                    <a:pt x="2683" y="2717"/>
                  </a:cubicBezTo>
                  <a:cubicBezTo>
                    <a:pt x="2687" y="2780"/>
                    <a:pt x="2691" y="2844"/>
                    <a:pt x="2699" y="2907"/>
                  </a:cubicBezTo>
                  <a:cubicBezTo>
                    <a:pt x="2707" y="2956"/>
                    <a:pt x="2713" y="3005"/>
                    <a:pt x="2719" y="3055"/>
                  </a:cubicBezTo>
                  <a:cubicBezTo>
                    <a:pt x="2720" y="3063"/>
                    <a:pt x="2721" y="3070"/>
                    <a:pt x="2722" y="3078"/>
                  </a:cubicBezTo>
                  <a:cubicBezTo>
                    <a:pt x="2723" y="3088"/>
                    <a:pt x="2721" y="3098"/>
                    <a:pt x="2715" y="3106"/>
                  </a:cubicBezTo>
                  <a:cubicBezTo>
                    <a:pt x="2710" y="3112"/>
                    <a:pt x="2706" y="3118"/>
                    <a:pt x="2700" y="3124"/>
                  </a:cubicBezTo>
                  <a:cubicBezTo>
                    <a:pt x="2670" y="3161"/>
                    <a:pt x="2640" y="3198"/>
                    <a:pt x="2610" y="3236"/>
                  </a:cubicBezTo>
                  <a:cubicBezTo>
                    <a:pt x="2558" y="3301"/>
                    <a:pt x="2506" y="3368"/>
                    <a:pt x="2455" y="3435"/>
                  </a:cubicBezTo>
                  <a:cubicBezTo>
                    <a:pt x="2453" y="3438"/>
                    <a:pt x="2451" y="3441"/>
                    <a:pt x="2448" y="3445"/>
                  </a:cubicBezTo>
                  <a:cubicBezTo>
                    <a:pt x="2413" y="3488"/>
                    <a:pt x="2378" y="3531"/>
                    <a:pt x="2343" y="3574"/>
                  </a:cubicBezTo>
                  <a:cubicBezTo>
                    <a:pt x="2316" y="3608"/>
                    <a:pt x="2288" y="3644"/>
                    <a:pt x="2260" y="3679"/>
                  </a:cubicBezTo>
                  <a:cubicBezTo>
                    <a:pt x="2243" y="3700"/>
                    <a:pt x="2224" y="3722"/>
                    <a:pt x="2207" y="3743"/>
                  </a:cubicBezTo>
                  <a:cubicBezTo>
                    <a:pt x="2186" y="3768"/>
                    <a:pt x="2164" y="3793"/>
                    <a:pt x="2144" y="3818"/>
                  </a:cubicBezTo>
                  <a:cubicBezTo>
                    <a:pt x="2120" y="3848"/>
                    <a:pt x="2099" y="3879"/>
                    <a:pt x="2074" y="3907"/>
                  </a:cubicBezTo>
                  <a:cubicBezTo>
                    <a:pt x="2031" y="3957"/>
                    <a:pt x="1999" y="4016"/>
                    <a:pt x="1969" y="4073"/>
                  </a:cubicBezTo>
                  <a:cubicBezTo>
                    <a:pt x="1946" y="4117"/>
                    <a:pt x="1927" y="4161"/>
                    <a:pt x="1905" y="4205"/>
                  </a:cubicBezTo>
                  <a:cubicBezTo>
                    <a:pt x="1901" y="4212"/>
                    <a:pt x="1897" y="4219"/>
                    <a:pt x="1893" y="4226"/>
                  </a:cubicBezTo>
                  <a:cubicBezTo>
                    <a:pt x="1892" y="4227"/>
                    <a:pt x="1889" y="4229"/>
                    <a:pt x="1887" y="4229"/>
                  </a:cubicBezTo>
                  <a:cubicBezTo>
                    <a:pt x="1886" y="4229"/>
                    <a:pt x="1886" y="4229"/>
                    <a:pt x="1886" y="4229"/>
                  </a:cubicBezTo>
                  <a:cubicBezTo>
                    <a:pt x="1884" y="4229"/>
                    <a:pt x="1881" y="4226"/>
                    <a:pt x="1879" y="4224"/>
                  </a:cubicBezTo>
                  <a:cubicBezTo>
                    <a:pt x="1875" y="4208"/>
                    <a:pt x="1871" y="4193"/>
                    <a:pt x="1868" y="4176"/>
                  </a:cubicBezTo>
                  <a:cubicBezTo>
                    <a:pt x="1852" y="4100"/>
                    <a:pt x="1839" y="4022"/>
                    <a:pt x="1822" y="3944"/>
                  </a:cubicBezTo>
                  <a:cubicBezTo>
                    <a:pt x="1812" y="3891"/>
                    <a:pt x="1799" y="3839"/>
                    <a:pt x="1786" y="3786"/>
                  </a:cubicBezTo>
                  <a:cubicBezTo>
                    <a:pt x="1775" y="3742"/>
                    <a:pt x="1764" y="3698"/>
                    <a:pt x="1753" y="3655"/>
                  </a:cubicBezTo>
                  <a:cubicBezTo>
                    <a:pt x="1737" y="3596"/>
                    <a:pt x="1722" y="3537"/>
                    <a:pt x="1708" y="3477"/>
                  </a:cubicBezTo>
                  <a:cubicBezTo>
                    <a:pt x="1695" y="3428"/>
                    <a:pt x="1684" y="3379"/>
                    <a:pt x="1672" y="3330"/>
                  </a:cubicBezTo>
                  <a:cubicBezTo>
                    <a:pt x="1669" y="3319"/>
                    <a:pt x="1671" y="3308"/>
                    <a:pt x="1677" y="3298"/>
                  </a:cubicBezTo>
                  <a:cubicBezTo>
                    <a:pt x="1688" y="3278"/>
                    <a:pt x="1699" y="3257"/>
                    <a:pt x="1710" y="3237"/>
                  </a:cubicBezTo>
                  <a:cubicBezTo>
                    <a:pt x="1740" y="3178"/>
                    <a:pt x="1773" y="3122"/>
                    <a:pt x="1810" y="3068"/>
                  </a:cubicBezTo>
                  <a:cubicBezTo>
                    <a:pt x="1832" y="3034"/>
                    <a:pt x="1855" y="2999"/>
                    <a:pt x="1875" y="2964"/>
                  </a:cubicBezTo>
                  <a:cubicBezTo>
                    <a:pt x="1901" y="2922"/>
                    <a:pt x="1925" y="2879"/>
                    <a:pt x="1949" y="2838"/>
                  </a:cubicBezTo>
                  <a:cubicBezTo>
                    <a:pt x="1990" y="2766"/>
                    <a:pt x="2031" y="2695"/>
                    <a:pt x="2070" y="2624"/>
                  </a:cubicBezTo>
                  <a:cubicBezTo>
                    <a:pt x="2112" y="2544"/>
                    <a:pt x="2152" y="2464"/>
                    <a:pt x="2188" y="2381"/>
                  </a:cubicBezTo>
                  <a:cubicBezTo>
                    <a:pt x="2207" y="2336"/>
                    <a:pt x="2220" y="2290"/>
                    <a:pt x="2228" y="2243"/>
                  </a:cubicBezTo>
                  <a:cubicBezTo>
                    <a:pt x="2238" y="2182"/>
                    <a:pt x="2230" y="2124"/>
                    <a:pt x="2209" y="2068"/>
                  </a:cubicBezTo>
                  <a:cubicBezTo>
                    <a:pt x="2202" y="2048"/>
                    <a:pt x="2192" y="2032"/>
                    <a:pt x="2176" y="2019"/>
                  </a:cubicBezTo>
                  <a:cubicBezTo>
                    <a:pt x="2165" y="2009"/>
                    <a:pt x="2153" y="2004"/>
                    <a:pt x="2141" y="2004"/>
                  </a:cubicBezTo>
                  <a:cubicBezTo>
                    <a:pt x="2129" y="2004"/>
                    <a:pt x="2117" y="2009"/>
                    <a:pt x="2105" y="2019"/>
                  </a:cubicBezTo>
                  <a:cubicBezTo>
                    <a:pt x="2092" y="2029"/>
                    <a:pt x="2083" y="2041"/>
                    <a:pt x="2075" y="2054"/>
                  </a:cubicBezTo>
                  <a:cubicBezTo>
                    <a:pt x="2070" y="2064"/>
                    <a:pt x="2065" y="2073"/>
                    <a:pt x="2059" y="2081"/>
                  </a:cubicBezTo>
                  <a:cubicBezTo>
                    <a:pt x="2011" y="2146"/>
                    <a:pt x="1973" y="2215"/>
                    <a:pt x="1938" y="2287"/>
                  </a:cubicBezTo>
                  <a:cubicBezTo>
                    <a:pt x="1907" y="2352"/>
                    <a:pt x="1878" y="2418"/>
                    <a:pt x="1856" y="2487"/>
                  </a:cubicBezTo>
                  <a:cubicBezTo>
                    <a:pt x="1835" y="2547"/>
                    <a:pt x="1818" y="2607"/>
                    <a:pt x="1801" y="2667"/>
                  </a:cubicBezTo>
                  <a:cubicBezTo>
                    <a:pt x="1774" y="2758"/>
                    <a:pt x="1748" y="2849"/>
                    <a:pt x="1729" y="2941"/>
                  </a:cubicBezTo>
                  <a:cubicBezTo>
                    <a:pt x="1710" y="3029"/>
                    <a:pt x="1687" y="3116"/>
                    <a:pt x="1660" y="3202"/>
                  </a:cubicBezTo>
                  <a:cubicBezTo>
                    <a:pt x="1653" y="3223"/>
                    <a:pt x="1646" y="3245"/>
                    <a:pt x="1639" y="3265"/>
                  </a:cubicBezTo>
                  <a:cubicBezTo>
                    <a:pt x="1637" y="3270"/>
                    <a:pt x="1634" y="3273"/>
                    <a:pt x="1630" y="3273"/>
                  </a:cubicBezTo>
                  <a:cubicBezTo>
                    <a:pt x="1628" y="3273"/>
                    <a:pt x="1626" y="3272"/>
                    <a:pt x="1625" y="3271"/>
                  </a:cubicBezTo>
                  <a:cubicBezTo>
                    <a:pt x="1618" y="3266"/>
                    <a:pt x="1613" y="3262"/>
                    <a:pt x="1608" y="3257"/>
                  </a:cubicBezTo>
                  <a:cubicBezTo>
                    <a:pt x="1568" y="3213"/>
                    <a:pt x="1521" y="3177"/>
                    <a:pt x="1478" y="3136"/>
                  </a:cubicBezTo>
                  <a:cubicBezTo>
                    <a:pt x="1444" y="3106"/>
                    <a:pt x="1411" y="3075"/>
                    <a:pt x="1377" y="3044"/>
                  </a:cubicBezTo>
                  <a:cubicBezTo>
                    <a:pt x="1341" y="3013"/>
                    <a:pt x="1306" y="2979"/>
                    <a:pt x="1268" y="2949"/>
                  </a:cubicBezTo>
                  <a:cubicBezTo>
                    <a:pt x="1222" y="2913"/>
                    <a:pt x="1179" y="2873"/>
                    <a:pt x="1131" y="2841"/>
                  </a:cubicBezTo>
                  <a:cubicBezTo>
                    <a:pt x="1127" y="2839"/>
                    <a:pt x="1124" y="2836"/>
                    <a:pt x="1122" y="2833"/>
                  </a:cubicBezTo>
                  <a:cubicBezTo>
                    <a:pt x="1091" y="2803"/>
                    <a:pt x="1052" y="2784"/>
                    <a:pt x="1016" y="2764"/>
                  </a:cubicBezTo>
                  <a:cubicBezTo>
                    <a:pt x="962" y="2735"/>
                    <a:pt x="904" y="2718"/>
                    <a:pt x="847" y="2699"/>
                  </a:cubicBezTo>
                  <a:cubicBezTo>
                    <a:pt x="805" y="2685"/>
                    <a:pt x="761" y="2678"/>
                    <a:pt x="715" y="2675"/>
                  </a:cubicBezTo>
                  <a:cubicBezTo>
                    <a:pt x="671" y="2673"/>
                    <a:pt x="626" y="2671"/>
                    <a:pt x="579" y="2669"/>
                  </a:cubicBezTo>
                  <a:cubicBezTo>
                    <a:pt x="572" y="2668"/>
                    <a:pt x="564" y="2668"/>
                    <a:pt x="556" y="2668"/>
                  </a:cubicBezTo>
                  <a:cubicBezTo>
                    <a:pt x="528" y="2668"/>
                    <a:pt x="500" y="2671"/>
                    <a:pt x="471" y="2675"/>
                  </a:cubicBezTo>
                  <a:cubicBezTo>
                    <a:pt x="417" y="2682"/>
                    <a:pt x="362" y="2692"/>
                    <a:pt x="308" y="2697"/>
                  </a:cubicBezTo>
                  <a:cubicBezTo>
                    <a:pt x="211" y="2705"/>
                    <a:pt x="125" y="2752"/>
                    <a:pt x="41" y="2806"/>
                  </a:cubicBezTo>
                  <a:cubicBezTo>
                    <a:pt x="29" y="2814"/>
                    <a:pt x="18" y="2826"/>
                    <a:pt x="12" y="2840"/>
                  </a:cubicBezTo>
                  <a:cubicBezTo>
                    <a:pt x="0" y="2863"/>
                    <a:pt x="3" y="2887"/>
                    <a:pt x="22" y="2903"/>
                  </a:cubicBezTo>
                  <a:cubicBezTo>
                    <a:pt x="29" y="2909"/>
                    <a:pt x="37" y="2915"/>
                    <a:pt x="46" y="2919"/>
                  </a:cubicBezTo>
                  <a:cubicBezTo>
                    <a:pt x="69" y="2930"/>
                    <a:pt x="92" y="2937"/>
                    <a:pt x="117" y="2941"/>
                  </a:cubicBezTo>
                  <a:cubicBezTo>
                    <a:pt x="168" y="2950"/>
                    <a:pt x="221" y="2953"/>
                    <a:pt x="274" y="2955"/>
                  </a:cubicBezTo>
                  <a:cubicBezTo>
                    <a:pt x="369" y="2957"/>
                    <a:pt x="463" y="2964"/>
                    <a:pt x="556" y="2975"/>
                  </a:cubicBezTo>
                  <a:cubicBezTo>
                    <a:pt x="595" y="2979"/>
                    <a:pt x="635" y="2982"/>
                    <a:pt x="675" y="2985"/>
                  </a:cubicBezTo>
                  <a:cubicBezTo>
                    <a:pt x="731" y="2989"/>
                    <a:pt x="788" y="2994"/>
                    <a:pt x="844" y="3005"/>
                  </a:cubicBezTo>
                  <a:cubicBezTo>
                    <a:pt x="925" y="3021"/>
                    <a:pt x="1001" y="3049"/>
                    <a:pt x="1076" y="3083"/>
                  </a:cubicBezTo>
                  <a:cubicBezTo>
                    <a:pt x="1164" y="3122"/>
                    <a:pt x="1251" y="3161"/>
                    <a:pt x="1341" y="3194"/>
                  </a:cubicBezTo>
                  <a:cubicBezTo>
                    <a:pt x="1430" y="3226"/>
                    <a:pt x="1512" y="3271"/>
                    <a:pt x="1595" y="3314"/>
                  </a:cubicBezTo>
                  <a:cubicBezTo>
                    <a:pt x="1604" y="3319"/>
                    <a:pt x="1610" y="3326"/>
                    <a:pt x="1613" y="3336"/>
                  </a:cubicBezTo>
                  <a:cubicBezTo>
                    <a:pt x="1616" y="3347"/>
                    <a:pt x="1619" y="3360"/>
                    <a:pt x="1623" y="3371"/>
                  </a:cubicBezTo>
                  <a:cubicBezTo>
                    <a:pt x="1645" y="3456"/>
                    <a:pt x="1662" y="3542"/>
                    <a:pt x="1682" y="3627"/>
                  </a:cubicBezTo>
                  <a:cubicBezTo>
                    <a:pt x="1704" y="3727"/>
                    <a:pt x="1728" y="3826"/>
                    <a:pt x="1748" y="3927"/>
                  </a:cubicBezTo>
                  <a:cubicBezTo>
                    <a:pt x="1776" y="4065"/>
                    <a:pt x="1805" y="4203"/>
                    <a:pt x="1822" y="4343"/>
                  </a:cubicBezTo>
                  <a:cubicBezTo>
                    <a:pt x="1825" y="4363"/>
                    <a:pt x="1821" y="4378"/>
                    <a:pt x="1813" y="4394"/>
                  </a:cubicBezTo>
                  <a:cubicBezTo>
                    <a:pt x="1785" y="4447"/>
                    <a:pt x="1761" y="4500"/>
                    <a:pt x="1735" y="4553"/>
                  </a:cubicBezTo>
                  <a:cubicBezTo>
                    <a:pt x="1710" y="4607"/>
                    <a:pt x="1684" y="4663"/>
                    <a:pt x="1658" y="4718"/>
                  </a:cubicBezTo>
                  <a:cubicBezTo>
                    <a:pt x="1639" y="4760"/>
                    <a:pt x="1619" y="4801"/>
                    <a:pt x="1599" y="4842"/>
                  </a:cubicBezTo>
                  <a:cubicBezTo>
                    <a:pt x="1584" y="4875"/>
                    <a:pt x="1567" y="4908"/>
                    <a:pt x="1551" y="4941"/>
                  </a:cubicBezTo>
                  <a:cubicBezTo>
                    <a:pt x="1529" y="4982"/>
                    <a:pt x="1507" y="5024"/>
                    <a:pt x="1485" y="5065"/>
                  </a:cubicBezTo>
                  <a:cubicBezTo>
                    <a:pt x="1483" y="5069"/>
                    <a:pt x="1481" y="5074"/>
                    <a:pt x="1479" y="5078"/>
                  </a:cubicBezTo>
                  <a:cubicBezTo>
                    <a:pt x="1463" y="5113"/>
                    <a:pt x="1445" y="5149"/>
                    <a:pt x="1429" y="5184"/>
                  </a:cubicBezTo>
                  <a:cubicBezTo>
                    <a:pt x="1413" y="5215"/>
                    <a:pt x="1396" y="5247"/>
                    <a:pt x="1381" y="5279"/>
                  </a:cubicBezTo>
                  <a:cubicBezTo>
                    <a:pt x="1380" y="5282"/>
                    <a:pt x="1378" y="5285"/>
                    <a:pt x="1377" y="5287"/>
                  </a:cubicBezTo>
                  <a:cubicBezTo>
                    <a:pt x="1373" y="5301"/>
                    <a:pt x="1376" y="5314"/>
                    <a:pt x="1387" y="5322"/>
                  </a:cubicBezTo>
                  <a:cubicBezTo>
                    <a:pt x="1392" y="5325"/>
                    <a:pt x="1396" y="5327"/>
                    <a:pt x="1401" y="5327"/>
                  </a:cubicBezTo>
                  <a:cubicBezTo>
                    <a:pt x="1406" y="5327"/>
                    <a:pt x="1412" y="5325"/>
                    <a:pt x="1418" y="5320"/>
                  </a:cubicBezTo>
                  <a:cubicBezTo>
                    <a:pt x="1439" y="5302"/>
                    <a:pt x="1461" y="5285"/>
                    <a:pt x="1475" y="5262"/>
                  </a:cubicBezTo>
                  <a:cubicBezTo>
                    <a:pt x="1492" y="5233"/>
                    <a:pt x="1507" y="5204"/>
                    <a:pt x="1522" y="5176"/>
                  </a:cubicBezTo>
                  <a:cubicBezTo>
                    <a:pt x="1542" y="5138"/>
                    <a:pt x="1559" y="5099"/>
                    <a:pt x="1579" y="5061"/>
                  </a:cubicBezTo>
                  <a:cubicBezTo>
                    <a:pt x="1605" y="5012"/>
                    <a:pt x="1630" y="4963"/>
                    <a:pt x="1654" y="4912"/>
                  </a:cubicBezTo>
                  <a:cubicBezTo>
                    <a:pt x="1684" y="4851"/>
                    <a:pt x="1711" y="4788"/>
                    <a:pt x="1735" y="4724"/>
                  </a:cubicBezTo>
                  <a:cubicBezTo>
                    <a:pt x="1758" y="4669"/>
                    <a:pt x="1780" y="4614"/>
                    <a:pt x="1807" y="4560"/>
                  </a:cubicBezTo>
                  <a:cubicBezTo>
                    <a:pt x="1825" y="4522"/>
                    <a:pt x="1844" y="4486"/>
                    <a:pt x="1861" y="4448"/>
                  </a:cubicBezTo>
                  <a:cubicBezTo>
                    <a:pt x="1878" y="4414"/>
                    <a:pt x="1895" y="4380"/>
                    <a:pt x="1911" y="4346"/>
                  </a:cubicBezTo>
                  <a:cubicBezTo>
                    <a:pt x="1915" y="4337"/>
                    <a:pt x="1920" y="4331"/>
                    <a:pt x="1930" y="4328"/>
                  </a:cubicBezTo>
                  <a:cubicBezTo>
                    <a:pt x="1989" y="4304"/>
                    <a:pt x="2047" y="4279"/>
                    <a:pt x="2108" y="4258"/>
                  </a:cubicBezTo>
                  <a:cubicBezTo>
                    <a:pt x="2237" y="4212"/>
                    <a:pt x="2369" y="4175"/>
                    <a:pt x="2502" y="4145"/>
                  </a:cubicBezTo>
                  <a:cubicBezTo>
                    <a:pt x="2587" y="4125"/>
                    <a:pt x="2672" y="4109"/>
                    <a:pt x="2757" y="4093"/>
                  </a:cubicBezTo>
                  <a:cubicBezTo>
                    <a:pt x="2827" y="4079"/>
                    <a:pt x="2898" y="4069"/>
                    <a:pt x="2970" y="4057"/>
                  </a:cubicBezTo>
                  <a:cubicBezTo>
                    <a:pt x="3010" y="4051"/>
                    <a:pt x="3051" y="4047"/>
                    <a:pt x="3091" y="4045"/>
                  </a:cubicBezTo>
                  <a:cubicBezTo>
                    <a:pt x="3098" y="4045"/>
                    <a:pt x="3104" y="4045"/>
                    <a:pt x="3110" y="4045"/>
                  </a:cubicBezTo>
                  <a:cubicBezTo>
                    <a:pt x="3153" y="4045"/>
                    <a:pt x="3195" y="4051"/>
                    <a:pt x="3236" y="4063"/>
                  </a:cubicBezTo>
                  <a:cubicBezTo>
                    <a:pt x="3251" y="4067"/>
                    <a:pt x="3266" y="4073"/>
                    <a:pt x="3279" y="4082"/>
                  </a:cubicBezTo>
                  <a:cubicBezTo>
                    <a:pt x="3307" y="4104"/>
                    <a:pt x="3336" y="4124"/>
                    <a:pt x="3365" y="4146"/>
                  </a:cubicBezTo>
                  <a:cubicBezTo>
                    <a:pt x="3410" y="4179"/>
                    <a:pt x="3457" y="4209"/>
                    <a:pt x="3504" y="4241"/>
                  </a:cubicBezTo>
                  <a:cubicBezTo>
                    <a:pt x="3561" y="4279"/>
                    <a:pt x="3620" y="4315"/>
                    <a:pt x="3677" y="4349"/>
                  </a:cubicBezTo>
                  <a:cubicBezTo>
                    <a:pt x="3754" y="4396"/>
                    <a:pt x="3834" y="4432"/>
                    <a:pt x="3916" y="4467"/>
                  </a:cubicBezTo>
                  <a:cubicBezTo>
                    <a:pt x="3998" y="4501"/>
                    <a:pt x="4081" y="4533"/>
                    <a:pt x="4167" y="4558"/>
                  </a:cubicBezTo>
                  <a:cubicBezTo>
                    <a:pt x="4239" y="4580"/>
                    <a:pt x="4312" y="4597"/>
                    <a:pt x="4386" y="4605"/>
                  </a:cubicBezTo>
                  <a:cubicBezTo>
                    <a:pt x="4451" y="4614"/>
                    <a:pt x="4516" y="4615"/>
                    <a:pt x="4581" y="4617"/>
                  </a:cubicBezTo>
                  <a:cubicBezTo>
                    <a:pt x="4588" y="4617"/>
                    <a:pt x="4596" y="4617"/>
                    <a:pt x="4603" y="4617"/>
                  </a:cubicBezTo>
                  <a:cubicBezTo>
                    <a:pt x="4616" y="4617"/>
                    <a:pt x="4628" y="4617"/>
                    <a:pt x="4640" y="4615"/>
                  </a:cubicBezTo>
                  <a:cubicBezTo>
                    <a:pt x="4662" y="4612"/>
                    <a:pt x="4680" y="4605"/>
                    <a:pt x="4698" y="4594"/>
                  </a:cubicBezTo>
                  <a:cubicBezTo>
                    <a:pt x="4723" y="4576"/>
                    <a:pt x="4726" y="4552"/>
                    <a:pt x="4705" y="4526"/>
                  </a:cubicBezTo>
                  <a:cubicBezTo>
                    <a:pt x="4695" y="4511"/>
                    <a:pt x="4681" y="4499"/>
                    <a:pt x="4667" y="4488"/>
                  </a:cubicBezTo>
                  <a:cubicBezTo>
                    <a:pt x="4639" y="4467"/>
                    <a:pt x="4613" y="4447"/>
                    <a:pt x="4583" y="4428"/>
                  </a:cubicBezTo>
                  <a:cubicBezTo>
                    <a:pt x="4509" y="4383"/>
                    <a:pt x="4431" y="4346"/>
                    <a:pt x="4352" y="4318"/>
                  </a:cubicBezTo>
                  <a:cubicBezTo>
                    <a:pt x="4221" y="4271"/>
                    <a:pt x="4088" y="4230"/>
                    <a:pt x="3955" y="4186"/>
                  </a:cubicBezTo>
                  <a:cubicBezTo>
                    <a:pt x="3859" y="4155"/>
                    <a:pt x="3762" y="4130"/>
                    <a:pt x="3662" y="4118"/>
                  </a:cubicBezTo>
                  <a:cubicBezTo>
                    <a:pt x="3639" y="4115"/>
                    <a:pt x="3616" y="4111"/>
                    <a:pt x="3593" y="4107"/>
                  </a:cubicBezTo>
                  <a:cubicBezTo>
                    <a:pt x="3476" y="4088"/>
                    <a:pt x="3365" y="4053"/>
                    <a:pt x="3252" y="4015"/>
                  </a:cubicBezTo>
                  <a:cubicBezTo>
                    <a:pt x="3241" y="4011"/>
                    <a:pt x="3229" y="4006"/>
                    <a:pt x="3217" y="3998"/>
                  </a:cubicBezTo>
                  <a:cubicBezTo>
                    <a:pt x="3198" y="3986"/>
                    <a:pt x="3202" y="3976"/>
                    <a:pt x="3213" y="3967"/>
                  </a:cubicBezTo>
                  <a:cubicBezTo>
                    <a:pt x="3215" y="3966"/>
                    <a:pt x="3216" y="3965"/>
                    <a:pt x="3218" y="3964"/>
                  </a:cubicBezTo>
                  <a:cubicBezTo>
                    <a:pt x="3274" y="3914"/>
                    <a:pt x="3324" y="3861"/>
                    <a:pt x="3375" y="3808"/>
                  </a:cubicBezTo>
                  <a:cubicBezTo>
                    <a:pt x="3403" y="3779"/>
                    <a:pt x="3429" y="3750"/>
                    <a:pt x="3457" y="3721"/>
                  </a:cubicBezTo>
                  <a:cubicBezTo>
                    <a:pt x="3485" y="3691"/>
                    <a:pt x="3514" y="3662"/>
                    <a:pt x="3543" y="3633"/>
                  </a:cubicBezTo>
                  <a:cubicBezTo>
                    <a:pt x="3590" y="3584"/>
                    <a:pt x="3641" y="3538"/>
                    <a:pt x="3693" y="3493"/>
                  </a:cubicBezTo>
                  <a:cubicBezTo>
                    <a:pt x="3743" y="3451"/>
                    <a:pt x="3795" y="3413"/>
                    <a:pt x="3848" y="3375"/>
                  </a:cubicBezTo>
                  <a:cubicBezTo>
                    <a:pt x="3901" y="3338"/>
                    <a:pt x="3951" y="3297"/>
                    <a:pt x="3998" y="3253"/>
                  </a:cubicBezTo>
                  <a:cubicBezTo>
                    <a:pt x="4035" y="3220"/>
                    <a:pt x="4071" y="3187"/>
                    <a:pt x="4108" y="3154"/>
                  </a:cubicBezTo>
                  <a:cubicBezTo>
                    <a:pt x="4131" y="3132"/>
                    <a:pt x="4155" y="3112"/>
                    <a:pt x="4177" y="3089"/>
                  </a:cubicBezTo>
                  <a:cubicBezTo>
                    <a:pt x="4235" y="3028"/>
                    <a:pt x="4284" y="2960"/>
                    <a:pt x="4324" y="2886"/>
                  </a:cubicBezTo>
                  <a:cubicBezTo>
                    <a:pt x="4331" y="2872"/>
                    <a:pt x="4337" y="2858"/>
                    <a:pt x="4339" y="2844"/>
                  </a:cubicBezTo>
                  <a:cubicBezTo>
                    <a:pt x="4347" y="2807"/>
                    <a:pt x="4327" y="2778"/>
                    <a:pt x="4289" y="2770"/>
                  </a:cubicBezTo>
                  <a:cubicBezTo>
                    <a:pt x="4280" y="2768"/>
                    <a:pt x="4271" y="2767"/>
                    <a:pt x="4262" y="2767"/>
                  </a:cubicBezTo>
                  <a:cubicBezTo>
                    <a:pt x="4256" y="2767"/>
                    <a:pt x="4251" y="2768"/>
                    <a:pt x="4245" y="2768"/>
                  </a:cubicBezTo>
                  <a:cubicBezTo>
                    <a:pt x="4185" y="2773"/>
                    <a:pt x="4126" y="2786"/>
                    <a:pt x="4072" y="2814"/>
                  </a:cubicBezTo>
                  <a:cubicBezTo>
                    <a:pt x="3969" y="2868"/>
                    <a:pt x="3880" y="2941"/>
                    <a:pt x="3804" y="3029"/>
                  </a:cubicBezTo>
                  <a:cubicBezTo>
                    <a:pt x="3769" y="3071"/>
                    <a:pt x="3733" y="3113"/>
                    <a:pt x="3695" y="3152"/>
                  </a:cubicBezTo>
                  <a:cubicBezTo>
                    <a:pt x="3650" y="3198"/>
                    <a:pt x="3608" y="3247"/>
                    <a:pt x="3564" y="3293"/>
                  </a:cubicBezTo>
                  <a:cubicBezTo>
                    <a:pt x="3541" y="3317"/>
                    <a:pt x="3519" y="3340"/>
                    <a:pt x="3497" y="3364"/>
                  </a:cubicBezTo>
                  <a:cubicBezTo>
                    <a:pt x="3467" y="3394"/>
                    <a:pt x="3437" y="3424"/>
                    <a:pt x="3410" y="3456"/>
                  </a:cubicBezTo>
                  <a:cubicBezTo>
                    <a:pt x="3397" y="3470"/>
                    <a:pt x="3385" y="3485"/>
                    <a:pt x="3375" y="3502"/>
                  </a:cubicBezTo>
                  <a:cubicBezTo>
                    <a:pt x="3337" y="3561"/>
                    <a:pt x="3305" y="3624"/>
                    <a:pt x="3279" y="3688"/>
                  </a:cubicBezTo>
                  <a:cubicBezTo>
                    <a:pt x="3251" y="3753"/>
                    <a:pt x="3224" y="3818"/>
                    <a:pt x="3192" y="3880"/>
                  </a:cubicBezTo>
                  <a:cubicBezTo>
                    <a:pt x="3175" y="3910"/>
                    <a:pt x="3160" y="3941"/>
                    <a:pt x="3140" y="3970"/>
                  </a:cubicBezTo>
                  <a:cubicBezTo>
                    <a:pt x="3130" y="3982"/>
                    <a:pt x="3120" y="3990"/>
                    <a:pt x="3104" y="3990"/>
                  </a:cubicBezTo>
                  <a:cubicBezTo>
                    <a:pt x="3097" y="3991"/>
                    <a:pt x="3090" y="3992"/>
                    <a:pt x="3083" y="3993"/>
                  </a:cubicBezTo>
                  <a:cubicBezTo>
                    <a:pt x="3016" y="4000"/>
                    <a:pt x="2948" y="4008"/>
                    <a:pt x="2881" y="4016"/>
                  </a:cubicBezTo>
                  <a:cubicBezTo>
                    <a:pt x="2841" y="4021"/>
                    <a:pt x="2802" y="4025"/>
                    <a:pt x="2762" y="4030"/>
                  </a:cubicBezTo>
                  <a:cubicBezTo>
                    <a:pt x="2707" y="4037"/>
                    <a:pt x="2651" y="4043"/>
                    <a:pt x="2596" y="4052"/>
                  </a:cubicBezTo>
                  <a:cubicBezTo>
                    <a:pt x="2521" y="4063"/>
                    <a:pt x="2447" y="4080"/>
                    <a:pt x="2373" y="4100"/>
                  </a:cubicBezTo>
                  <a:cubicBezTo>
                    <a:pt x="2285" y="4123"/>
                    <a:pt x="2198" y="4151"/>
                    <a:pt x="2114" y="4188"/>
                  </a:cubicBezTo>
                  <a:cubicBezTo>
                    <a:pt x="2073" y="4205"/>
                    <a:pt x="2032" y="4225"/>
                    <a:pt x="1990" y="4242"/>
                  </a:cubicBezTo>
                  <a:cubicBezTo>
                    <a:pt x="1984" y="4246"/>
                    <a:pt x="1976" y="4248"/>
                    <a:pt x="1969" y="4250"/>
                  </a:cubicBezTo>
                  <a:cubicBezTo>
                    <a:pt x="1968" y="4250"/>
                    <a:pt x="1968" y="4250"/>
                    <a:pt x="1967" y="4250"/>
                  </a:cubicBezTo>
                  <a:cubicBezTo>
                    <a:pt x="1965" y="4250"/>
                    <a:pt x="1963" y="4248"/>
                    <a:pt x="1963" y="4245"/>
                  </a:cubicBezTo>
                  <a:cubicBezTo>
                    <a:pt x="1965" y="4239"/>
                    <a:pt x="1969" y="4234"/>
                    <a:pt x="1972" y="4229"/>
                  </a:cubicBezTo>
                  <a:cubicBezTo>
                    <a:pt x="1988" y="4198"/>
                    <a:pt x="2004" y="4167"/>
                    <a:pt x="2021" y="4138"/>
                  </a:cubicBezTo>
                  <a:cubicBezTo>
                    <a:pt x="2040" y="4103"/>
                    <a:pt x="2059" y="4067"/>
                    <a:pt x="2079" y="4033"/>
                  </a:cubicBezTo>
                  <a:cubicBezTo>
                    <a:pt x="2123" y="3961"/>
                    <a:pt x="2173" y="3893"/>
                    <a:pt x="2221" y="3824"/>
                  </a:cubicBezTo>
                  <a:cubicBezTo>
                    <a:pt x="2251" y="3782"/>
                    <a:pt x="2284" y="3742"/>
                    <a:pt x="2315" y="3701"/>
                  </a:cubicBezTo>
                  <a:cubicBezTo>
                    <a:pt x="2318" y="3697"/>
                    <a:pt x="2320" y="3695"/>
                    <a:pt x="2323" y="3692"/>
                  </a:cubicBezTo>
                  <a:cubicBezTo>
                    <a:pt x="2349" y="3660"/>
                    <a:pt x="2377" y="3627"/>
                    <a:pt x="2404" y="3593"/>
                  </a:cubicBezTo>
                  <a:cubicBezTo>
                    <a:pt x="2437" y="3550"/>
                    <a:pt x="2471" y="3506"/>
                    <a:pt x="2506" y="3462"/>
                  </a:cubicBezTo>
                  <a:cubicBezTo>
                    <a:pt x="2507" y="3461"/>
                    <a:pt x="2508" y="3459"/>
                    <a:pt x="2510" y="3458"/>
                  </a:cubicBezTo>
                  <a:cubicBezTo>
                    <a:pt x="2554" y="3411"/>
                    <a:pt x="2588" y="3355"/>
                    <a:pt x="2631" y="3307"/>
                  </a:cubicBezTo>
                  <a:cubicBezTo>
                    <a:pt x="2664" y="3269"/>
                    <a:pt x="2693" y="3229"/>
                    <a:pt x="2725" y="3190"/>
                  </a:cubicBezTo>
                  <a:cubicBezTo>
                    <a:pt x="2788" y="3112"/>
                    <a:pt x="2849" y="3032"/>
                    <a:pt x="2906" y="2951"/>
                  </a:cubicBezTo>
                  <a:cubicBezTo>
                    <a:pt x="2943" y="2899"/>
                    <a:pt x="2981" y="2849"/>
                    <a:pt x="3019" y="2799"/>
                  </a:cubicBezTo>
                  <a:cubicBezTo>
                    <a:pt x="3031" y="2782"/>
                    <a:pt x="3043" y="2767"/>
                    <a:pt x="3056" y="2752"/>
                  </a:cubicBezTo>
                  <a:cubicBezTo>
                    <a:pt x="3062" y="2743"/>
                    <a:pt x="3067" y="2735"/>
                    <a:pt x="3072" y="2727"/>
                  </a:cubicBezTo>
                  <a:cubicBezTo>
                    <a:pt x="3085" y="2706"/>
                    <a:pt x="3090" y="2699"/>
                    <a:pt x="3102" y="2699"/>
                  </a:cubicBezTo>
                  <a:cubicBezTo>
                    <a:pt x="3108" y="2699"/>
                    <a:pt x="3116" y="2701"/>
                    <a:pt x="3127" y="2703"/>
                  </a:cubicBezTo>
                  <a:cubicBezTo>
                    <a:pt x="3200" y="2720"/>
                    <a:pt x="3273" y="2730"/>
                    <a:pt x="3347" y="2733"/>
                  </a:cubicBezTo>
                  <a:cubicBezTo>
                    <a:pt x="3405" y="2736"/>
                    <a:pt x="3461" y="2737"/>
                    <a:pt x="3518" y="2738"/>
                  </a:cubicBezTo>
                  <a:cubicBezTo>
                    <a:pt x="3545" y="2739"/>
                    <a:pt x="3571" y="2740"/>
                    <a:pt x="3598" y="2740"/>
                  </a:cubicBezTo>
                  <a:cubicBezTo>
                    <a:pt x="3609" y="2740"/>
                    <a:pt x="3620" y="2740"/>
                    <a:pt x="3631" y="2739"/>
                  </a:cubicBezTo>
                  <a:cubicBezTo>
                    <a:pt x="3705" y="2737"/>
                    <a:pt x="3777" y="2731"/>
                    <a:pt x="3851" y="2726"/>
                  </a:cubicBezTo>
                  <a:cubicBezTo>
                    <a:pt x="3909" y="2721"/>
                    <a:pt x="3965" y="2706"/>
                    <a:pt x="4016" y="2680"/>
                  </a:cubicBezTo>
                  <a:cubicBezTo>
                    <a:pt x="4038" y="2669"/>
                    <a:pt x="4061" y="2657"/>
                    <a:pt x="4082" y="2644"/>
                  </a:cubicBezTo>
                  <a:cubicBezTo>
                    <a:pt x="4148" y="2601"/>
                    <a:pt x="4215" y="2562"/>
                    <a:pt x="4283" y="2522"/>
                  </a:cubicBezTo>
                  <a:cubicBezTo>
                    <a:pt x="4300" y="2512"/>
                    <a:pt x="4318" y="2500"/>
                    <a:pt x="4335" y="2487"/>
                  </a:cubicBezTo>
                  <a:cubicBezTo>
                    <a:pt x="4350" y="2478"/>
                    <a:pt x="4361" y="2467"/>
                    <a:pt x="4370" y="2454"/>
                  </a:cubicBezTo>
                  <a:cubicBezTo>
                    <a:pt x="4388" y="2426"/>
                    <a:pt x="4381" y="2398"/>
                    <a:pt x="4351" y="2383"/>
                  </a:cubicBezTo>
                  <a:cubicBezTo>
                    <a:pt x="4340" y="2378"/>
                    <a:pt x="4329" y="2374"/>
                    <a:pt x="4318" y="2372"/>
                  </a:cubicBezTo>
                  <a:cubicBezTo>
                    <a:pt x="4248" y="2354"/>
                    <a:pt x="4178" y="2342"/>
                    <a:pt x="4107" y="2342"/>
                  </a:cubicBezTo>
                  <a:cubicBezTo>
                    <a:pt x="4096" y="2342"/>
                    <a:pt x="4086" y="2343"/>
                    <a:pt x="4075" y="2343"/>
                  </a:cubicBezTo>
                  <a:cubicBezTo>
                    <a:pt x="3986" y="2347"/>
                    <a:pt x="3898" y="2355"/>
                    <a:pt x="3810" y="2359"/>
                  </a:cubicBezTo>
                  <a:cubicBezTo>
                    <a:pt x="3770" y="2360"/>
                    <a:pt x="3731" y="2367"/>
                    <a:pt x="3692" y="2372"/>
                  </a:cubicBezTo>
                  <a:cubicBezTo>
                    <a:pt x="3660" y="2376"/>
                    <a:pt x="3628" y="2381"/>
                    <a:pt x="3595" y="2387"/>
                  </a:cubicBezTo>
                  <a:cubicBezTo>
                    <a:pt x="3525" y="2400"/>
                    <a:pt x="3454" y="2416"/>
                    <a:pt x="3383" y="2430"/>
                  </a:cubicBezTo>
                  <a:cubicBezTo>
                    <a:pt x="3353" y="2436"/>
                    <a:pt x="3322" y="2441"/>
                    <a:pt x="3290" y="2445"/>
                  </a:cubicBezTo>
                  <a:cubicBezTo>
                    <a:pt x="3289" y="2446"/>
                    <a:pt x="3287" y="2446"/>
                    <a:pt x="3286" y="2446"/>
                  </a:cubicBezTo>
                  <a:cubicBezTo>
                    <a:pt x="3279" y="2446"/>
                    <a:pt x="3277" y="2441"/>
                    <a:pt x="3281" y="2434"/>
                  </a:cubicBezTo>
                  <a:cubicBezTo>
                    <a:pt x="3297" y="2409"/>
                    <a:pt x="3315" y="2383"/>
                    <a:pt x="3331" y="2357"/>
                  </a:cubicBezTo>
                  <a:cubicBezTo>
                    <a:pt x="3358" y="2317"/>
                    <a:pt x="3385" y="2279"/>
                    <a:pt x="3412" y="2240"/>
                  </a:cubicBezTo>
                  <a:cubicBezTo>
                    <a:pt x="3451" y="2182"/>
                    <a:pt x="3490" y="2125"/>
                    <a:pt x="3530" y="2068"/>
                  </a:cubicBezTo>
                  <a:cubicBezTo>
                    <a:pt x="3558" y="2026"/>
                    <a:pt x="3589" y="1985"/>
                    <a:pt x="3619" y="1943"/>
                  </a:cubicBezTo>
                  <a:cubicBezTo>
                    <a:pt x="3652" y="1895"/>
                    <a:pt x="3687" y="1848"/>
                    <a:pt x="3726" y="1804"/>
                  </a:cubicBezTo>
                  <a:cubicBezTo>
                    <a:pt x="3734" y="1794"/>
                    <a:pt x="3741" y="1785"/>
                    <a:pt x="3748" y="1776"/>
                  </a:cubicBezTo>
                  <a:cubicBezTo>
                    <a:pt x="3773" y="1742"/>
                    <a:pt x="3803" y="1713"/>
                    <a:pt x="3825" y="1678"/>
                  </a:cubicBezTo>
                  <a:cubicBezTo>
                    <a:pt x="3830" y="1671"/>
                    <a:pt x="3836" y="1667"/>
                    <a:pt x="3844" y="1667"/>
                  </a:cubicBezTo>
                  <a:cubicBezTo>
                    <a:pt x="3847" y="1667"/>
                    <a:pt x="3849" y="1668"/>
                    <a:pt x="3852" y="1668"/>
                  </a:cubicBezTo>
                  <a:cubicBezTo>
                    <a:pt x="3862" y="1671"/>
                    <a:pt x="3874" y="1673"/>
                    <a:pt x="3884" y="1676"/>
                  </a:cubicBezTo>
                  <a:cubicBezTo>
                    <a:pt x="4003" y="1705"/>
                    <a:pt x="4121" y="1732"/>
                    <a:pt x="4241" y="1757"/>
                  </a:cubicBezTo>
                  <a:cubicBezTo>
                    <a:pt x="4283" y="1765"/>
                    <a:pt x="4325" y="1770"/>
                    <a:pt x="4368" y="1771"/>
                  </a:cubicBezTo>
                  <a:cubicBezTo>
                    <a:pt x="4427" y="1772"/>
                    <a:pt x="4487" y="1772"/>
                    <a:pt x="4545" y="1773"/>
                  </a:cubicBezTo>
                  <a:cubicBezTo>
                    <a:pt x="4587" y="1773"/>
                    <a:pt x="4628" y="1776"/>
                    <a:pt x="4670" y="1782"/>
                  </a:cubicBezTo>
                  <a:cubicBezTo>
                    <a:pt x="4739" y="1792"/>
                    <a:pt x="4807" y="1809"/>
                    <a:pt x="4875" y="1827"/>
                  </a:cubicBezTo>
                  <a:cubicBezTo>
                    <a:pt x="4948" y="1848"/>
                    <a:pt x="5024" y="1857"/>
                    <a:pt x="5100" y="1858"/>
                  </a:cubicBezTo>
                  <a:cubicBezTo>
                    <a:pt x="5125" y="1858"/>
                    <a:pt x="5150" y="1858"/>
                    <a:pt x="5175" y="1858"/>
                  </a:cubicBezTo>
                  <a:cubicBezTo>
                    <a:pt x="5226" y="1858"/>
                    <a:pt x="5276" y="1858"/>
                    <a:pt x="5326" y="1858"/>
                  </a:cubicBezTo>
                  <a:cubicBezTo>
                    <a:pt x="5345" y="1858"/>
                    <a:pt x="5363" y="1856"/>
                    <a:pt x="5381" y="1854"/>
                  </a:cubicBezTo>
                  <a:cubicBezTo>
                    <a:pt x="5407" y="1851"/>
                    <a:pt x="5429" y="1839"/>
                    <a:pt x="5447" y="1822"/>
                  </a:cubicBezTo>
                  <a:cubicBezTo>
                    <a:pt x="5478" y="1795"/>
                    <a:pt x="5490" y="1761"/>
                    <a:pt x="5495" y="1723"/>
                  </a:cubicBezTo>
                  <a:cubicBezTo>
                    <a:pt x="5497" y="1704"/>
                    <a:pt x="5492" y="1688"/>
                    <a:pt x="5479" y="1675"/>
                  </a:cubicBezTo>
                  <a:cubicBezTo>
                    <a:pt x="5465" y="1660"/>
                    <a:pt x="5451" y="1647"/>
                    <a:pt x="5434" y="1637"/>
                  </a:cubicBezTo>
                  <a:cubicBezTo>
                    <a:pt x="5407" y="1619"/>
                    <a:pt x="5378" y="1606"/>
                    <a:pt x="5349" y="1595"/>
                  </a:cubicBezTo>
                  <a:cubicBezTo>
                    <a:pt x="5322" y="1585"/>
                    <a:pt x="5295" y="1574"/>
                    <a:pt x="5269" y="1564"/>
                  </a:cubicBezTo>
                  <a:cubicBezTo>
                    <a:pt x="5195" y="1535"/>
                    <a:pt x="5123" y="1506"/>
                    <a:pt x="5048" y="1484"/>
                  </a:cubicBezTo>
                  <a:cubicBezTo>
                    <a:pt x="5007" y="1472"/>
                    <a:pt x="4966" y="1463"/>
                    <a:pt x="4923" y="1460"/>
                  </a:cubicBezTo>
                  <a:cubicBezTo>
                    <a:pt x="4888" y="1457"/>
                    <a:pt x="4854" y="1456"/>
                    <a:pt x="4819" y="1456"/>
                  </a:cubicBezTo>
                  <a:cubicBezTo>
                    <a:pt x="4752" y="1456"/>
                    <a:pt x="4685" y="1460"/>
                    <a:pt x="4618" y="1468"/>
                  </a:cubicBezTo>
                  <a:cubicBezTo>
                    <a:pt x="4557" y="1474"/>
                    <a:pt x="4498" y="1482"/>
                    <a:pt x="4438" y="1490"/>
                  </a:cubicBezTo>
                  <a:cubicBezTo>
                    <a:pt x="4347" y="1504"/>
                    <a:pt x="4255" y="1516"/>
                    <a:pt x="4163" y="1531"/>
                  </a:cubicBezTo>
                  <a:cubicBezTo>
                    <a:pt x="4076" y="1546"/>
                    <a:pt x="3990" y="1567"/>
                    <a:pt x="3904" y="1589"/>
                  </a:cubicBezTo>
                  <a:cubicBezTo>
                    <a:pt x="3895" y="1591"/>
                    <a:pt x="3887" y="1594"/>
                    <a:pt x="3878" y="1595"/>
                  </a:cubicBezTo>
                  <a:cubicBezTo>
                    <a:pt x="3876" y="1595"/>
                    <a:pt x="3875" y="1595"/>
                    <a:pt x="3874" y="1595"/>
                  </a:cubicBezTo>
                  <a:cubicBezTo>
                    <a:pt x="3869" y="1595"/>
                    <a:pt x="3867" y="1591"/>
                    <a:pt x="3867" y="1586"/>
                  </a:cubicBezTo>
                  <a:cubicBezTo>
                    <a:pt x="3875" y="1544"/>
                    <a:pt x="3879" y="1502"/>
                    <a:pt x="3882" y="1459"/>
                  </a:cubicBezTo>
                  <a:cubicBezTo>
                    <a:pt x="3884" y="1434"/>
                    <a:pt x="3886" y="1409"/>
                    <a:pt x="3888" y="1385"/>
                  </a:cubicBezTo>
                  <a:cubicBezTo>
                    <a:pt x="3896" y="1311"/>
                    <a:pt x="3907" y="1239"/>
                    <a:pt x="3920" y="1165"/>
                  </a:cubicBezTo>
                  <a:cubicBezTo>
                    <a:pt x="3937" y="1052"/>
                    <a:pt x="3958" y="940"/>
                    <a:pt x="3982" y="828"/>
                  </a:cubicBezTo>
                  <a:cubicBezTo>
                    <a:pt x="3999" y="746"/>
                    <a:pt x="4019" y="664"/>
                    <a:pt x="4030" y="581"/>
                  </a:cubicBezTo>
                  <a:cubicBezTo>
                    <a:pt x="4041" y="496"/>
                    <a:pt x="4036" y="413"/>
                    <a:pt x="4013" y="332"/>
                  </a:cubicBezTo>
                  <a:cubicBezTo>
                    <a:pt x="4005" y="304"/>
                    <a:pt x="3996" y="276"/>
                    <a:pt x="3988" y="250"/>
                  </a:cubicBezTo>
                  <a:cubicBezTo>
                    <a:pt x="3976" y="215"/>
                    <a:pt x="3968" y="179"/>
                    <a:pt x="3961" y="143"/>
                  </a:cubicBezTo>
                  <a:cubicBezTo>
                    <a:pt x="3955" y="115"/>
                    <a:pt x="3948" y="86"/>
                    <a:pt x="3941" y="56"/>
                  </a:cubicBezTo>
                  <a:cubicBezTo>
                    <a:pt x="3938" y="42"/>
                    <a:pt x="3933" y="29"/>
                    <a:pt x="3924" y="16"/>
                  </a:cubicBezTo>
                  <a:cubicBezTo>
                    <a:pt x="3916" y="6"/>
                    <a:pt x="3907" y="0"/>
                    <a:pt x="38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36"/>
            <p:cNvSpPr/>
            <p:nvPr/>
          </p:nvSpPr>
          <p:spPr>
            <a:xfrm>
              <a:off x="6337827" y="3544753"/>
              <a:ext cx="490126" cy="595322"/>
            </a:xfrm>
            <a:custGeom>
              <a:avLst/>
              <a:gdLst/>
              <a:ahLst/>
              <a:cxnLst/>
              <a:rect l="l" t="t" r="r" b="b"/>
              <a:pathLst>
                <a:path w="4566" h="5546" extrusionOk="0">
                  <a:moveTo>
                    <a:pt x="2474" y="2603"/>
                  </a:moveTo>
                  <a:cubicBezTo>
                    <a:pt x="2491" y="2609"/>
                    <a:pt x="2503" y="2623"/>
                    <a:pt x="2516" y="2634"/>
                  </a:cubicBezTo>
                  <a:cubicBezTo>
                    <a:pt x="2520" y="2638"/>
                    <a:pt x="2525" y="2643"/>
                    <a:pt x="2529" y="2646"/>
                  </a:cubicBezTo>
                  <a:cubicBezTo>
                    <a:pt x="2600" y="2705"/>
                    <a:pt x="2671" y="2763"/>
                    <a:pt x="2741" y="2823"/>
                  </a:cubicBezTo>
                  <a:cubicBezTo>
                    <a:pt x="2759" y="2838"/>
                    <a:pt x="2775" y="2853"/>
                    <a:pt x="2791" y="2870"/>
                  </a:cubicBezTo>
                  <a:cubicBezTo>
                    <a:pt x="2800" y="2876"/>
                    <a:pt x="2797" y="2883"/>
                    <a:pt x="2789" y="2888"/>
                  </a:cubicBezTo>
                  <a:cubicBezTo>
                    <a:pt x="2783" y="2891"/>
                    <a:pt x="2778" y="2893"/>
                    <a:pt x="2773" y="2896"/>
                  </a:cubicBezTo>
                  <a:cubicBezTo>
                    <a:pt x="2704" y="2929"/>
                    <a:pt x="2639" y="2967"/>
                    <a:pt x="2573" y="3006"/>
                  </a:cubicBezTo>
                  <a:cubicBezTo>
                    <a:pt x="2564" y="3012"/>
                    <a:pt x="2555" y="3017"/>
                    <a:pt x="2545" y="3022"/>
                  </a:cubicBezTo>
                  <a:cubicBezTo>
                    <a:pt x="2542" y="3024"/>
                    <a:pt x="2539" y="3024"/>
                    <a:pt x="2537" y="3024"/>
                  </a:cubicBezTo>
                  <a:cubicBezTo>
                    <a:pt x="2532" y="3024"/>
                    <a:pt x="2529" y="3021"/>
                    <a:pt x="2527" y="3013"/>
                  </a:cubicBezTo>
                  <a:cubicBezTo>
                    <a:pt x="2522" y="2992"/>
                    <a:pt x="2518" y="2969"/>
                    <a:pt x="2513" y="2947"/>
                  </a:cubicBezTo>
                  <a:cubicBezTo>
                    <a:pt x="2500" y="2886"/>
                    <a:pt x="2489" y="2825"/>
                    <a:pt x="2484" y="2762"/>
                  </a:cubicBezTo>
                  <a:cubicBezTo>
                    <a:pt x="2480" y="2727"/>
                    <a:pt x="2474" y="2692"/>
                    <a:pt x="2471" y="2657"/>
                  </a:cubicBezTo>
                  <a:cubicBezTo>
                    <a:pt x="2469" y="2638"/>
                    <a:pt x="2464" y="2620"/>
                    <a:pt x="2474" y="2603"/>
                  </a:cubicBezTo>
                  <a:close/>
                  <a:moveTo>
                    <a:pt x="1837" y="0"/>
                  </a:moveTo>
                  <a:cubicBezTo>
                    <a:pt x="1835" y="0"/>
                    <a:pt x="1833" y="0"/>
                    <a:pt x="1831" y="0"/>
                  </a:cubicBezTo>
                  <a:cubicBezTo>
                    <a:pt x="1821" y="1"/>
                    <a:pt x="1813" y="10"/>
                    <a:pt x="1812" y="22"/>
                  </a:cubicBezTo>
                  <a:cubicBezTo>
                    <a:pt x="1809" y="50"/>
                    <a:pt x="1806" y="77"/>
                    <a:pt x="1813" y="105"/>
                  </a:cubicBezTo>
                  <a:cubicBezTo>
                    <a:pt x="1821" y="137"/>
                    <a:pt x="1830" y="167"/>
                    <a:pt x="1839" y="199"/>
                  </a:cubicBezTo>
                  <a:cubicBezTo>
                    <a:pt x="1853" y="239"/>
                    <a:pt x="1868" y="280"/>
                    <a:pt x="1880" y="320"/>
                  </a:cubicBezTo>
                  <a:cubicBezTo>
                    <a:pt x="1897" y="373"/>
                    <a:pt x="1915" y="425"/>
                    <a:pt x="1932" y="478"/>
                  </a:cubicBezTo>
                  <a:cubicBezTo>
                    <a:pt x="1954" y="543"/>
                    <a:pt x="1982" y="606"/>
                    <a:pt x="2008" y="669"/>
                  </a:cubicBezTo>
                  <a:cubicBezTo>
                    <a:pt x="2032" y="724"/>
                    <a:pt x="2054" y="778"/>
                    <a:pt x="2074" y="835"/>
                  </a:cubicBezTo>
                  <a:cubicBezTo>
                    <a:pt x="2087" y="875"/>
                    <a:pt x="2100" y="914"/>
                    <a:pt x="2115" y="953"/>
                  </a:cubicBezTo>
                  <a:cubicBezTo>
                    <a:pt x="2127" y="989"/>
                    <a:pt x="2139" y="1025"/>
                    <a:pt x="2152" y="1060"/>
                  </a:cubicBezTo>
                  <a:cubicBezTo>
                    <a:pt x="2155" y="1069"/>
                    <a:pt x="2155" y="1077"/>
                    <a:pt x="2151" y="1086"/>
                  </a:cubicBezTo>
                  <a:cubicBezTo>
                    <a:pt x="2126" y="1145"/>
                    <a:pt x="2102" y="1204"/>
                    <a:pt x="2075" y="1262"/>
                  </a:cubicBezTo>
                  <a:cubicBezTo>
                    <a:pt x="2015" y="1385"/>
                    <a:pt x="1948" y="1504"/>
                    <a:pt x="1875" y="1620"/>
                  </a:cubicBezTo>
                  <a:cubicBezTo>
                    <a:pt x="1829" y="1694"/>
                    <a:pt x="1781" y="1766"/>
                    <a:pt x="1733" y="1838"/>
                  </a:cubicBezTo>
                  <a:cubicBezTo>
                    <a:pt x="1692" y="1897"/>
                    <a:pt x="1649" y="1955"/>
                    <a:pt x="1607" y="2013"/>
                  </a:cubicBezTo>
                  <a:cubicBezTo>
                    <a:pt x="1583" y="2047"/>
                    <a:pt x="1557" y="2077"/>
                    <a:pt x="1529" y="2107"/>
                  </a:cubicBezTo>
                  <a:cubicBezTo>
                    <a:pt x="1495" y="2143"/>
                    <a:pt x="1458" y="2173"/>
                    <a:pt x="1415" y="2197"/>
                  </a:cubicBezTo>
                  <a:cubicBezTo>
                    <a:pt x="1400" y="2205"/>
                    <a:pt x="1386" y="2212"/>
                    <a:pt x="1370" y="2214"/>
                  </a:cubicBezTo>
                  <a:cubicBezTo>
                    <a:pt x="1335" y="2219"/>
                    <a:pt x="1300" y="2225"/>
                    <a:pt x="1265" y="2230"/>
                  </a:cubicBezTo>
                  <a:cubicBezTo>
                    <a:pt x="1210" y="2239"/>
                    <a:pt x="1154" y="2250"/>
                    <a:pt x="1099" y="2262"/>
                  </a:cubicBezTo>
                  <a:cubicBezTo>
                    <a:pt x="1033" y="2275"/>
                    <a:pt x="966" y="2291"/>
                    <a:pt x="901" y="2308"/>
                  </a:cubicBezTo>
                  <a:cubicBezTo>
                    <a:pt x="815" y="2329"/>
                    <a:pt x="731" y="2359"/>
                    <a:pt x="649" y="2393"/>
                  </a:cubicBezTo>
                  <a:cubicBezTo>
                    <a:pt x="567" y="2427"/>
                    <a:pt x="485" y="2463"/>
                    <a:pt x="407" y="2506"/>
                  </a:cubicBezTo>
                  <a:cubicBezTo>
                    <a:pt x="341" y="2542"/>
                    <a:pt x="277" y="2581"/>
                    <a:pt x="218" y="2627"/>
                  </a:cubicBezTo>
                  <a:cubicBezTo>
                    <a:pt x="167" y="2668"/>
                    <a:pt x="120" y="2713"/>
                    <a:pt x="72" y="2757"/>
                  </a:cubicBezTo>
                  <a:cubicBezTo>
                    <a:pt x="58" y="2772"/>
                    <a:pt x="44" y="2786"/>
                    <a:pt x="33" y="2801"/>
                  </a:cubicBezTo>
                  <a:cubicBezTo>
                    <a:pt x="19" y="2818"/>
                    <a:pt x="10" y="2836"/>
                    <a:pt x="6" y="2855"/>
                  </a:cubicBezTo>
                  <a:cubicBezTo>
                    <a:pt x="1" y="2887"/>
                    <a:pt x="16" y="2906"/>
                    <a:pt x="50" y="2910"/>
                  </a:cubicBezTo>
                  <a:cubicBezTo>
                    <a:pt x="59" y="2911"/>
                    <a:pt x="67" y="2911"/>
                    <a:pt x="76" y="2911"/>
                  </a:cubicBezTo>
                  <a:cubicBezTo>
                    <a:pt x="85" y="2911"/>
                    <a:pt x="94" y="2911"/>
                    <a:pt x="103" y="2910"/>
                  </a:cubicBezTo>
                  <a:cubicBezTo>
                    <a:pt x="137" y="2905"/>
                    <a:pt x="171" y="2899"/>
                    <a:pt x="205" y="2891"/>
                  </a:cubicBezTo>
                  <a:cubicBezTo>
                    <a:pt x="288" y="2872"/>
                    <a:pt x="368" y="2843"/>
                    <a:pt x="446" y="2806"/>
                  </a:cubicBezTo>
                  <a:cubicBezTo>
                    <a:pt x="572" y="2748"/>
                    <a:pt x="695" y="2682"/>
                    <a:pt x="819" y="2620"/>
                  </a:cubicBezTo>
                  <a:cubicBezTo>
                    <a:pt x="910" y="2574"/>
                    <a:pt x="995" y="2522"/>
                    <a:pt x="1075" y="2460"/>
                  </a:cubicBezTo>
                  <a:cubicBezTo>
                    <a:pt x="1093" y="2446"/>
                    <a:pt x="1113" y="2433"/>
                    <a:pt x="1132" y="2418"/>
                  </a:cubicBezTo>
                  <a:cubicBezTo>
                    <a:pt x="1227" y="2350"/>
                    <a:pt x="1332" y="2297"/>
                    <a:pt x="1437" y="2243"/>
                  </a:cubicBezTo>
                  <a:cubicBezTo>
                    <a:pt x="1448" y="2238"/>
                    <a:pt x="1461" y="2234"/>
                    <a:pt x="1474" y="2231"/>
                  </a:cubicBezTo>
                  <a:cubicBezTo>
                    <a:pt x="1478" y="2230"/>
                    <a:pt x="1482" y="2229"/>
                    <a:pt x="1486" y="2229"/>
                  </a:cubicBezTo>
                  <a:cubicBezTo>
                    <a:pt x="1498" y="2229"/>
                    <a:pt x="1501" y="2238"/>
                    <a:pt x="1498" y="2249"/>
                  </a:cubicBezTo>
                  <a:cubicBezTo>
                    <a:pt x="1498" y="2251"/>
                    <a:pt x="1498" y="2254"/>
                    <a:pt x="1498" y="2256"/>
                  </a:cubicBezTo>
                  <a:cubicBezTo>
                    <a:pt x="1493" y="2329"/>
                    <a:pt x="1495" y="2403"/>
                    <a:pt x="1496" y="2476"/>
                  </a:cubicBezTo>
                  <a:cubicBezTo>
                    <a:pt x="1497" y="2516"/>
                    <a:pt x="1499" y="2557"/>
                    <a:pt x="1500" y="2596"/>
                  </a:cubicBezTo>
                  <a:cubicBezTo>
                    <a:pt x="1502" y="2637"/>
                    <a:pt x="1502" y="2678"/>
                    <a:pt x="1503" y="2719"/>
                  </a:cubicBezTo>
                  <a:cubicBezTo>
                    <a:pt x="1504" y="2788"/>
                    <a:pt x="1500" y="2856"/>
                    <a:pt x="1494" y="2924"/>
                  </a:cubicBezTo>
                  <a:cubicBezTo>
                    <a:pt x="1489" y="2989"/>
                    <a:pt x="1479" y="3053"/>
                    <a:pt x="1469" y="3116"/>
                  </a:cubicBezTo>
                  <a:cubicBezTo>
                    <a:pt x="1458" y="3181"/>
                    <a:pt x="1450" y="3244"/>
                    <a:pt x="1448" y="3310"/>
                  </a:cubicBezTo>
                  <a:cubicBezTo>
                    <a:pt x="1446" y="3359"/>
                    <a:pt x="1444" y="3408"/>
                    <a:pt x="1442" y="3457"/>
                  </a:cubicBezTo>
                  <a:cubicBezTo>
                    <a:pt x="1441" y="3488"/>
                    <a:pt x="1438" y="3520"/>
                    <a:pt x="1439" y="3551"/>
                  </a:cubicBezTo>
                  <a:cubicBezTo>
                    <a:pt x="1441" y="3635"/>
                    <a:pt x="1453" y="3718"/>
                    <a:pt x="1478" y="3799"/>
                  </a:cubicBezTo>
                  <a:cubicBezTo>
                    <a:pt x="1483" y="3814"/>
                    <a:pt x="1488" y="3828"/>
                    <a:pt x="1497" y="3840"/>
                  </a:cubicBezTo>
                  <a:cubicBezTo>
                    <a:pt x="1510" y="3859"/>
                    <a:pt x="1527" y="3869"/>
                    <a:pt x="1546" y="3869"/>
                  </a:cubicBezTo>
                  <a:cubicBezTo>
                    <a:pt x="1559" y="3869"/>
                    <a:pt x="1572" y="3865"/>
                    <a:pt x="1584" y="3857"/>
                  </a:cubicBezTo>
                  <a:cubicBezTo>
                    <a:pt x="1597" y="3848"/>
                    <a:pt x="1608" y="3838"/>
                    <a:pt x="1617" y="3827"/>
                  </a:cubicBezTo>
                  <a:cubicBezTo>
                    <a:pt x="1656" y="3781"/>
                    <a:pt x="1688" y="3730"/>
                    <a:pt x="1706" y="3672"/>
                  </a:cubicBezTo>
                  <a:cubicBezTo>
                    <a:pt x="1742" y="3561"/>
                    <a:pt x="1753" y="3446"/>
                    <a:pt x="1744" y="3330"/>
                  </a:cubicBezTo>
                  <a:cubicBezTo>
                    <a:pt x="1740" y="3276"/>
                    <a:pt x="1736" y="3222"/>
                    <a:pt x="1735" y="3167"/>
                  </a:cubicBezTo>
                  <a:cubicBezTo>
                    <a:pt x="1735" y="3102"/>
                    <a:pt x="1729" y="3039"/>
                    <a:pt x="1728" y="2974"/>
                  </a:cubicBezTo>
                  <a:cubicBezTo>
                    <a:pt x="1728" y="2941"/>
                    <a:pt x="1727" y="2909"/>
                    <a:pt x="1726" y="2877"/>
                  </a:cubicBezTo>
                  <a:cubicBezTo>
                    <a:pt x="1725" y="2834"/>
                    <a:pt x="1725" y="2792"/>
                    <a:pt x="1722" y="2750"/>
                  </a:cubicBezTo>
                  <a:cubicBezTo>
                    <a:pt x="1721" y="2731"/>
                    <a:pt x="1718" y="2711"/>
                    <a:pt x="1713" y="2693"/>
                  </a:cubicBezTo>
                  <a:cubicBezTo>
                    <a:pt x="1698" y="2624"/>
                    <a:pt x="1677" y="2558"/>
                    <a:pt x="1650" y="2493"/>
                  </a:cubicBezTo>
                  <a:cubicBezTo>
                    <a:pt x="1623" y="2428"/>
                    <a:pt x="1597" y="2363"/>
                    <a:pt x="1576" y="2296"/>
                  </a:cubicBezTo>
                  <a:cubicBezTo>
                    <a:pt x="1566" y="2263"/>
                    <a:pt x="1556" y="2230"/>
                    <a:pt x="1550" y="2196"/>
                  </a:cubicBezTo>
                  <a:cubicBezTo>
                    <a:pt x="1548" y="2181"/>
                    <a:pt x="1550" y="2168"/>
                    <a:pt x="1560" y="2155"/>
                  </a:cubicBezTo>
                  <a:cubicBezTo>
                    <a:pt x="1565" y="2150"/>
                    <a:pt x="1568" y="2145"/>
                    <a:pt x="1572" y="2140"/>
                  </a:cubicBezTo>
                  <a:cubicBezTo>
                    <a:pt x="1615" y="2087"/>
                    <a:pt x="1658" y="2033"/>
                    <a:pt x="1700" y="1980"/>
                  </a:cubicBezTo>
                  <a:cubicBezTo>
                    <a:pt x="1725" y="1948"/>
                    <a:pt x="1749" y="1917"/>
                    <a:pt x="1774" y="1886"/>
                  </a:cubicBezTo>
                  <a:cubicBezTo>
                    <a:pt x="1808" y="1842"/>
                    <a:pt x="1842" y="1798"/>
                    <a:pt x="1876" y="1753"/>
                  </a:cubicBezTo>
                  <a:cubicBezTo>
                    <a:pt x="1921" y="1693"/>
                    <a:pt x="1961" y="1627"/>
                    <a:pt x="2000" y="1562"/>
                  </a:cubicBezTo>
                  <a:cubicBezTo>
                    <a:pt x="2045" y="1483"/>
                    <a:pt x="2087" y="1402"/>
                    <a:pt x="2121" y="1317"/>
                  </a:cubicBezTo>
                  <a:cubicBezTo>
                    <a:pt x="2137" y="1275"/>
                    <a:pt x="2153" y="1232"/>
                    <a:pt x="2169" y="1190"/>
                  </a:cubicBezTo>
                  <a:cubicBezTo>
                    <a:pt x="2172" y="1183"/>
                    <a:pt x="2175" y="1176"/>
                    <a:pt x="2179" y="1169"/>
                  </a:cubicBezTo>
                  <a:cubicBezTo>
                    <a:pt x="2180" y="1168"/>
                    <a:pt x="2181" y="1168"/>
                    <a:pt x="2183" y="1168"/>
                  </a:cubicBezTo>
                  <a:cubicBezTo>
                    <a:pt x="2184" y="1168"/>
                    <a:pt x="2186" y="1168"/>
                    <a:pt x="2186" y="1169"/>
                  </a:cubicBezTo>
                  <a:cubicBezTo>
                    <a:pt x="2189" y="1175"/>
                    <a:pt x="2190" y="1181"/>
                    <a:pt x="2192" y="1187"/>
                  </a:cubicBezTo>
                  <a:cubicBezTo>
                    <a:pt x="2203" y="1220"/>
                    <a:pt x="2212" y="1253"/>
                    <a:pt x="2222" y="1286"/>
                  </a:cubicBezTo>
                  <a:cubicBezTo>
                    <a:pt x="2233" y="1324"/>
                    <a:pt x="2245" y="1362"/>
                    <a:pt x="2254" y="1401"/>
                  </a:cubicBezTo>
                  <a:cubicBezTo>
                    <a:pt x="2274" y="1483"/>
                    <a:pt x="2287" y="1567"/>
                    <a:pt x="2301" y="1650"/>
                  </a:cubicBezTo>
                  <a:cubicBezTo>
                    <a:pt x="2310" y="1700"/>
                    <a:pt x="2315" y="1752"/>
                    <a:pt x="2322" y="1802"/>
                  </a:cubicBezTo>
                  <a:cubicBezTo>
                    <a:pt x="2324" y="1806"/>
                    <a:pt x="2324" y="1810"/>
                    <a:pt x="2324" y="1814"/>
                  </a:cubicBezTo>
                  <a:cubicBezTo>
                    <a:pt x="2328" y="1856"/>
                    <a:pt x="2332" y="1898"/>
                    <a:pt x="2337" y="1941"/>
                  </a:cubicBezTo>
                  <a:cubicBezTo>
                    <a:pt x="2343" y="1997"/>
                    <a:pt x="2350" y="2051"/>
                    <a:pt x="2356" y="2106"/>
                  </a:cubicBezTo>
                  <a:cubicBezTo>
                    <a:pt x="2356" y="2108"/>
                    <a:pt x="2356" y="2110"/>
                    <a:pt x="2357" y="2112"/>
                  </a:cubicBezTo>
                  <a:cubicBezTo>
                    <a:pt x="2358" y="2177"/>
                    <a:pt x="2374" y="2239"/>
                    <a:pt x="2378" y="2304"/>
                  </a:cubicBezTo>
                  <a:cubicBezTo>
                    <a:pt x="2381" y="2354"/>
                    <a:pt x="2389" y="2404"/>
                    <a:pt x="2394" y="2454"/>
                  </a:cubicBezTo>
                  <a:cubicBezTo>
                    <a:pt x="2404" y="2553"/>
                    <a:pt x="2418" y="2653"/>
                    <a:pt x="2435" y="2751"/>
                  </a:cubicBezTo>
                  <a:cubicBezTo>
                    <a:pt x="2445" y="2813"/>
                    <a:pt x="2454" y="2876"/>
                    <a:pt x="2463" y="2938"/>
                  </a:cubicBezTo>
                  <a:cubicBezTo>
                    <a:pt x="2465" y="2958"/>
                    <a:pt x="2468" y="2977"/>
                    <a:pt x="2470" y="2998"/>
                  </a:cubicBezTo>
                  <a:cubicBezTo>
                    <a:pt x="2471" y="3007"/>
                    <a:pt x="2473" y="3017"/>
                    <a:pt x="2475" y="3026"/>
                  </a:cubicBezTo>
                  <a:cubicBezTo>
                    <a:pt x="2483" y="3062"/>
                    <a:pt x="2483" y="3062"/>
                    <a:pt x="2454" y="3082"/>
                  </a:cubicBezTo>
                  <a:cubicBezTo>
                    <a:pt x="2390" y="3121"/>
                    <a:pt x="2332" y="3167"/>
                    <a:pt x="2276" y="3217"/>
                  </a:cubicBezTo>
                  <a:cubicBezTo>
                    <a:pt x="2234" y="3255"/>
                    <a:pt x="2194" y="3295"/>
                    <a:pt x="2152" y="3333"/>
                  </a:cubicBezTo>
                  <a:cubicBezTo>
                    <a:pt x="2125" y="3360"/>
                    <a:pt x="2097" y="3386"/>
                    <a:pt x="2072" y="3412"/>
                  </a:cubicBezTo>
                  <a:cubicBezTo>
                    <a:pt x="2022" y="3467"/>
                    <a:pt x="1973" y="3522"/>
                    <a:pt x="1925" y="3578"/>
                  </a:cubicBezTo>
                  <a:cubicBezTo>
                    <a:pt x="1887" y="3622"/>
                    <a:pt x="1859" y="3672"/>
                    <a:pt x="1841" y="3727"/>
                  </a:cubicBezTo>
                  <a:cubicBezTo>
                    <a:pt x="1833" y="3750"/>
                    <a:pt x="1825" y="3775"/>
                    <a:pt x="1820" y="3799"/>
                  </a:cubicBezTo>
                  <a:cubicBezTo>
                    <a:pt x="1804" y="3876"/>
                    <a:pt x="1784" y="3951"/>
                    <a:pt x="1765" y="4027"/>
                  </a:cubicBezTo>
                  <a:cubicBezTo>
                    <a:pt x="1758" y="4047"/>
                    <a:pt x="1755" y="4068"/>
                    <a:pt x="1751" y="4089"/>
                  </a:cubicBezTo>
                  <a:cubicBezTo>
                    <a:pt x="1748" y="4105"/>
                    <a:pt x="1749" y="4122"/>
                    <a:pt x="1751" y="4137"/>
                  </a:cubicBezTo>
                  <a:cubicBezTo>
                    <a:pt x="1756" y="4162"/>
                    <a:pt x="1772" y="4177"/>
                    <a:pt x="1794" y="4177"/>
                  </a:cubicBezTo>
                  <a:cubicBezTo>
                    <a:pt x="1800" y="4177"/>
                    <a:pt x="1807" y="4175"/>
                    <a:pt x="1815" y="4173"/>
                  </a:cubicBezTo>
                  <a:cubicBezTo>
                    <a:pt x="1825" y="4170"/>
                    <a:pt x="1836" y="4165"/>
                    <a:pt x="1846" y="4159"/>
                  </a:cubicBezTo>
                  <a:cubicBezTo>
                    <a:pt x="1917" y="4116"/>
                    <a:pt x="1983" y="4067"/>
                    <a:pt x="2038" y="4007"/>
                  </a:cubicBezTo>
                  <a:cubicBezTo>
                    <a:pt x="2097" y="3942"/>
                    <a:pt x="2155" y="3873"/>
                    <a:pt x="2214" y="3807"/>
                  </a:cubicBezTo>
                  <a:cubicBezTo>
                    <a:pt x="2241" y="3779"/>
                    <a:pt x="2264" y="3747"/>
                    <a:pt x="2289" y="3715"/>
                  </a:cubicBezTo>
                  <a:cubicBezTo>
                    <a:pt x="2309" y="3690"/>
                    <a:pt x="2328" y="3664"/>
                    <a:pt x="2346" y="3636"/>
                  </a:cubicBezTo>
                  <a:cubicBezTo>
                    <a:pt x="2387" y="3577"/>
                    <a:pt x="2426" y="3517"/>
                    <a:pt x="2466" y="3456"/>
                  </a:cubicBezTo>
                  <a:cubicBezTo>
                    <a:pt x="2483" y="3430"/>
                    <a:pt x="2502" y="3404"/>
                    <a:pt x="2521" y="3379"/>
                  </a:cubicBezTo>
                  <a:cubicBezTo>
                    <a:pt x="2523" y="3375"/>
                    <a:pt x="2526" y="3373"/>
                    <a:pt x="2528" y="3373"/>
                  </a:cubicBezTo>
                  <a:cubicBezTo>
                    <a:pt x="2531" y="3373"/>
                    <a:pt x="2534" y="3376"/>
                    <a:pt x="2535" y="3381"/>
                  </a:cubicBezTo>
                  <a:cubicBezTo>
                    <a:pt x="2542" y="3411"/>
                    <a:pt x="2548" y="3441"/>
                    <a:pt x="2554" y="3471"/>
                  </a:cubicBezTo>
                  <a:cubicBezTo>
                    <a:pt x="2563" y="3518"/>
                    <a:pt x="2572" y="3564"/>
                    <a:pt x="2580" y="3611"/>
                  </a:cubicBezTo>
                  <a:cubicBezTo>
                    <a:pt x="2594" y="3678"/>
                    <a:pt x="2606" y="3747"/>
                    <a:pt x="2618" y="3815"/>
                  </a:cubicBezTo>
                  <a:cubicBezTo>
                    <a:pt x="2628" y="3866"/>
                    <a:pt x="2635" y="3917"/>
                    <a:pt x="2644" y="3967"/>
                  </a:cubicBezTo>
                  <a:cubicBezTo>
                    <a:pt x="2653" y="4025"/>
                    <a:pt x="2662" y="4083"/>
                    <a:pt x="2666" y="4141"/>
                  </a:cubicBezTo>
                  <a:cubicBezTo>
                    <a:pt x="2666" y="4153"/>
                    <a:pt x="2668" y="4165"/>
                    <a:pt x="2671" y="4177"/>
                  </a:cubicBezTo>
                  <a:cubicBezTo>
                    <a:pt x="2677" y="4218"/>
                    <a:pt x="2676" y="4260"/>
                    <a:pt x="2685" y="4301"/>
                  </a:cubicBezTo>
                  <a:cubicBezTo>
                    <a:pt x="2687" y="4311"/>
                    <a:pt x="2683" y="4320"/>
                    <a:pt x="2674" y="4326"/>
                  </a:cubicBezTo>
                  <a:cubicBezTo>
                    <a:pt x="2663" y="4332"/>
                    <a:pt x="2654" y="4338"/>
                    <a:pt x="2645" y="4343"/>
                  </a:cubicBezTo>
                  <a:cubicBezTo>
                    <a:pt x="2541" y="4406"/>
                    <a:pt x="2437" y="4472"/>
                    <a:pt x="2336" y="4538"/>
                  </a:cubicBezTo>
                  <a:cubicBezTo>
                    <a:pt x="2300" y="4562"/>
                    <a:pt x="2266" y="4589"/>
                    <a:pt x="2235" y="4618"/>
                  </a:cubicBezTo>
                  <a:cubicBezTo>
                    <a:pt x="2194" y="4659"/>
                    <a:pt x="2151" y="4701"/>
                    <a:pt x="2109" y="4742"/>
                  </a:cubicBezTo>
                  <a:cubicBezTo>
                    <a:pt x="2079" y="4772"/>
                    <a:pt x="2048" y="4798"/>
                    <a:pt x="2014" y="4823"/>
                  </a:cubicBezTo>
                  <a:cubicBezTo>
                    <a:pt x="1958" y="4865"/>
                    <a:pt x="1898" y="4902"/>
                    <a:pt x="1837" y="4937"/>
                  </a:cubicBezTo>
                  <a:cubicBezTo>
                    <a:pt x="1771" y="4974"/>
                    <a:pt x="1710" y="5022"/>
                    <a:pt x="1656" y="5074"/>
                  </a:cubicBezTo>
                  <a:cubicBezTo>
                    <a:pt x="1603" y="5127"/>
                    <a:pt x="1550" y="5180"/>
                    <a:pt x="1496" y="5233"/>
                  </a:cubicBezTo>
                  <a:cubicBezTo>
                    <a:pt x="1483" y="5247"/>
                    <a:pt x="1472" y="5261"/>
                    <a:pt x="1461" y="5276"/>
                  </a:cubicBezTo>
                  <a:cubicBezTo>
                    <a:pt x="1444" y="5297"/>
                    <a:pt x="1438" y="5320"/>
                    <a:pt x="1436" y="5345"/>
                  </a:cubicBezTo>
                  <a:cubicBezTo>
                    <a:pt x="1434" y="5385"/>
                    <a:pt x="1449" y="5419"/>
                    <a:pt x="1473" y="5449"/>
                  </a:cubicBezTo>
                  <a:cubicBezTo>
                    <a:pt x="1484" y="5464"/>
                    <a:pt x="1499" y="5471"/>
                    <a:pt x="1518" y="5472"/>
                  </a:cubicBezTo>
                  <a:cubicBezTo>
                    <a:pt x="1538" y="5472"/>
                    <a:pt x="1558" y="5472"/>
                    <a:pt x="1577" y="5467"/>
                  </a:cubicBezTo>
                  <a:cubicBezTo>
                    <a:pt x="1608" y="5460"/>
                    <a:pt x="1638" y="5449"/>
                    <a:pt x="1666" y="5436"/>
                  </a:cubicBezTo>
                  <a:cubicBezTo>
                    <a:pt x="1693" y="5425"/>
                    <a:pt x="1720" y="5414"/>
                    <a:pt x="1745" y="5401"/>
                  </a:cubicBezTo>
                  <a:cubicBezTo>
                    <a:pt x="1817" y="5370"/>
                    <a:pt x="1888" y="5339"/>
                    <a:pt x="1958" y="5302"/>
                  </a:cubicBezTo>
                  <a:cubicBezTo>
                    <a:pt x="1995" y="5282"/>
                    <a:pt x="2031" y="5259"/>
                    <a:pt x="2064" y="5230"/>
                  </a:cubicBezTo>
                  <a:cubicBezTo>
                    <a:pt x="2140" y="5164"/>
                    <a:pt x="2209" y="5088"/>
                    <a:pt x="2273" y="5009"/>
                  </a:cubicBezTo>
                  <a:cubicBezTo>
                    <a:pt x="2311" y="4962"/>
                    <a:pt x="2348" y="4914"/>
                    <a:pt x="2384" y="4866"/>
                  </a:cubicBezTo>
                  <a:cubicBezTo>
                    <a:pt x="2439" y="4792"/>
                    <a:pt x="2495" y="4719"/>
                    <a:pt x="2550" y="4643"/>
                  </a:cubicBezTo>
                  <a:cubicBezTo>
                    <a:pt x="2601" y="4571"/>
                    <a:pt x="2647" y="4495"/>
                    <a:pt x="2692" y="4419"/>
                  </a:cubicBezTo>
                  <a:cubicBezTo>
                    <a:pt x="2697" y="4411"/>
                    <a:pt x="2701" y="4403"/>
                    <a:pt x="2706" y="4396"/>
                  </a:cubicBezTo>
                  <a:cubicBezTo>
                    <a:pt x="2708" y="4392"/>
                    <a:pt x="2711" y="4391"/>
                    <a:pt x="2713" y="4391"/>
                  </a:cubicBezTo>
                  <a:cubicBezTo>
                    <a:pt x="2716" y="4391"/>
                    <a:pt x="2718" y="4392"/>
                    <a:pt x="2721" y="4396"/>
                  </a:cubicBezTo>
                  <a:cubicBezTo>
                    <a:pt x="2745" y="4430"/>
                    <a:pt x="2773" y="4463"/>
                    <a:pt x="2801" y="4495"/>
                  </a:cubicBezTo>
                  <a:cubicBezTo>
                    <a:pt x="2816" y="4514"/>
                    <a:pt x="2832" y="4532"/>
                    <a:pt x="2848" y="4552"/>
                  </a:cubicBezTo>
                  <a:cubicBezTo>
                    <a:pt x="2894" y="4610"/>
                    <a:pt x="2938" y="4669"/>
                    <a:pt x="2982" y="4730"/>
                  </a:cubicBezTo>
                  <a:cubicBezTo>
                    <a:pt x="3048" y="4822"/>
                    <a:pt x="3114" y="4916"/>
                    <a:pt x="3175" y="5012"/>
                  </a:cubicBezTo>
                  <a:cubicBezTo>
                    <a:pt x="3220" y="5082"/>
                    <a:pt x="3265" y="5154"/>
                    <a:pt x="3315" y="5220"/>
                  </a:cubicBezTo>
                  <a:cubicBezTo>
                    <a:pt x="3368" y="5289"/>
                    <a:pt x="3430" y="5344"/>
                    <a:pt x="3505" y="5385"/>
                  </a:cubicBezTo>
                  <a:cubicBezTo>
                    <a:pt x="3529" y="5398"/>
                    <a:pt x="3555" y="5413"/>
                    <a:pt x="3581" y="5425"/>
                  </a:cubicBezTo>
                  <a:cubicBezTo>
                    <a:pt x="3613" y="5441"/>
                    <a:pt x="3644" y="5461"/>
                    <a:pt x="3674" y="5481"/>
                  </a:cubicBezTo>
                  <a:cubicBezTo>
                    <a:pt x="3698" y="5498"/>
                    <a:pt x="3724" y="5513"/>
                    <a:pt x="3749" y="5529"/>
                  </a:cubicBezTo>
                  <a:cubicBezTo>
                    <a:pt x="3762" y="5536"/>
                    <a:pt x="3776" y="5543"/>
                    <a:pt x="3790" y="5545"/>
                  </a:cubicBezTo>
                  <a:cubicBezTo>
                    <a:pt x="3794" y="5545"/>
                    <a:pt x="3797" y="5545"/>
                    <a:pt x="3799" y="5545"/>
                  </a:cubicBezTo>
                  <a:cubicBezTo>
                    <a:pt x="3819" y="5545"/>
                    <a:pt x="3830" y="5533"/>
                    <a:pt x="3831" y="5509"/>
                  </a:cubicBezTo>
                  <a:cubicBezTo>
                    <a:pt x="3832" y="5489"/>
                    <a:pt x="3829" y="5472"/>
                    <a:pt x="3825" y="5454"/>
                  </a:cubicBezTo>
                  <a:cubicBezTo>
                    <a:pt x="3799" y="5347"/>
                    <a:pt x="3764" y="5245"/>
                    <a:pt x="3697" y="5158"/>
                  </a:cubicBezTo>
                  <a:cubicBezTo>
                    <a:pt x="3663" y="5112"/>
                    <a:pt x="3632" y="5063"/>
                    <a:pt x="3594" y="5020"/>
                  </a:cubicBezTo>
                  <a:cubicBezTo>
                    <a:pt x="3546" y="4964"/>
                    <a:pt x="3497" y="4909"/>
                    <a:pt x="3448" y="4855"/>
                  </a:cubicBezTo>
                  <a:cubicBezTo>
                    <a:pt x="3392" y="4793"/>
                    <a:pt x="3332" y="4738"/>
                    <a:pt x="3269" y="4687"/>
                  </a:cubicBezTo>
                  <a:cubicBezTo>
                    <a:pt x="3202" y="4633"/>
                    <a:pt x="3131" y="4584"/>
                    <a:pt x="3062" y="4534"/>
                  </a:cubicBezTo>
                  <a:cubicBezTo>
                    <a:pt x="3006" y="4494"/>
                    <a:pt x="2947" y="4461"/>
                    <a:pt x="2890" y="4425"/>
                  </a:cubicBezTo>
                  <a:cubicBezTo>
                    <a:pt x="2850" y="4399"/>
                    <a:pt x="2810" y="4375"/>
                    <a:pt x="2769" y="4351"/>
                  </a:cubicBezTo>
                  <a:cubicBezTo>
                    <a:pt x="2757" y="4344"/>
                    <a:pt x="2749" y="4336"/>
                    <a:pt x="2749" y="4320"/>
                  </a:cubicBezTo>
                  <a:cubicBezTo>
                    <a:pt x="2750" y="4306"/>
                    <a:pt x="2747" y="4293"/>
                    <a:pt x="2746" y="4278"/>
                  </a:cubicBezTo>
                  <a:cubicBezTo>
                    <a:pt x="2741" y="4230"/>
                    <a:pt x="2736" y="4182"/>
                    <a:pt x="2731" y="4133"/>
                  </a:cubicBezTo>
                  <a:cubicBezTo>
                    <a:pt x="2727" y="4103"/>
                    <a:pt x="2723" y="4075"/>
                    <a:pt x="2719" y="4045"/>
                  </a:cubicBezTo>
                  <a:cubicBezTo>
                    <a:pt x="2710" y="3994"/>
                    <a:pt x="2701" y="3943"/>
                    <a:pt x="2692" y="3892"/>
                  </a:cubicBezTo>
                  <a:cubicBezTo>
                    <a:pt x="2685" y="3848"/>
                    <a:pt x="2676" y="3804"/>
                    <a:pt x="2667" y="3760"/>
                  </a:cubicBezTo>
                  <a:cubicBezTo>
                    <a:pt x="2660" y="3720"/>
                    <a:pt x="2651" y="3681"/>
                    <a:pt x="2644" y="3641"/>
                  </a:cubicBezTo>
                  <a:cubicBezTo>
                    <a:pt x="2635" y="3595"/>
                    <a:pt x="2626" y="3547"/>
                    <a:pt x="2617" y="3500"/>
                  </a:cubicBezTo>
                  <a:cubicBezTo>
                    <a:pt x="2606" y="3441"/>
                    <a:pt x="2596" y="3382"/>
                    <a:pt x="2585" y="3322"/>
                  </a:cubicBezTo>
                  <a:cubicBezTo>
                    <a:pt x="2580" y="3303"/>
                    <a:pt x="2585" y="3286"/>
                    <a:pt x="2596" y="3269"/>
                  </a:cubicBezTo>
                  <a:cubicBezTo>
                    <a:pt x="2626" y="3227"/>
                    <a:pt x="2648" y="3180"/>
                    <a:pt x="2672" y="3134"/>
                  </a:cubicBezTo>
                  <a:cubicBezTo>
                    <a:pt x="2687" y="3104"/>
                    <a:pt x="2702" y="3073"/>
                    <a:pt x="2718" y="3044"/>
                  </a:cubicBezTo>
                  <a:cubicBezTo>
                    <a:pt x="2743" y="2997"/>
                    <a:pt x="2775" y="2956"/>
                    <a:pt x="2817" y="2922"/>
                  </a:cubicBezTo>
                  <a:cubicBezTo>
                    <a:pt x="2825" y="2917"/>
                    <a:pt x="2831" y="2914"/>
                    <a:pt x="2839" y="2914"/>
                  </a:cubicBezTo>
                  <a:cubicBezTo>
                    <a:pt x="2843" y="2914"/>
                    <a:pt x="2847" y="2914"/>
                    <a:pt x="2851" y="2916"/>
                  </a:cubicBezTo>
                  <a:cubicBezTo>
                    <a:pt x="2864" y="2921"/>
                    <a:pt x="2878" y="2925"/>
                    <a:pt x="2892" y="2932"/>
                  </a:cubicBezTo>
                  <a:cubicBezTo>
                    <a:pt x="2920" y="2947"/>
                    <a:pt x="2948" y="2962"/>
                    <a:pt x="2976" y="2977"/>
                  </a:cubicBezTo>
                  <a:cubicBezTo>
                    <a:pt x="3059" y="3023"/>
                    <a:pt x="3134" y="3080"/>
                    <a:pt x="3213" y="3133"/>
                  </a:cubicBezTo>
                  <a:cubicBezTo>
                    <a:pt x="3268" y="3172"/>
                    <a:pt x="3325" y="3211"/>
                    <a:pt x="3386" y="3240"/>
                  </a:cubicBezTo>
                  <a:cubicBezTo>
                    <a:pt x="3409" y="3252"/>
                    <a:pt x="3433" y="3261"/>
                    <a:pt x="3458" y="3267"/>
                  </a:cubicBezTo>
                  <a:cubicBezTo>
                    <a:pt x="3524" y="3282"/>
                    <a:pt x="3592" y="3293"/>
                    <a:pt x="3659" y="3304"/>
                  </a:cubicBezTo>
                  <a:cubicBezTo>
                    <a:pt x="3673" y="3306"/>
                    <a:pt x="3687" y="3307"/>
                    <a:pt x="3701" y="3307"/>
                  </a:cubicBezTo>
                  <a:cubicBezTo>
                    <a:pt x="3730" y="3307"/>
                    <a:pt x="3759" y="3302"/>
                    <a:pt x="3787" y="3293"/>
                  </a:cubicBezTo>
                  <a:cubicBezTo>
                    <a:pt x="3807" y="3285"/>
                    <a:pt x="3826" y="3281"/>
                    <a:pt x="3845" y="3276"/>
                  </a:cubicBezTo>
                  <a:cubicBezTo>
                    <a:pt x="3855" y="3273"/>
                    <a:pt x="3865" y="3270"/>
                    <a:pt x="3875" y="3266"/>
                  </a:cubicBezTo>
                  <a:cubicBezTo>
                    <a:pt x="3927" y="3245"/>
                    <a:pt x="3937" y="3207"/>
                    <a:pt x="3906" y="3159"/>
                  </a:cubicBezTo>
                  <a:cubicBezTo>
                    <a:pt x="3892" y="3137"/>
                    <a:pt x="3871" y="3120"/>
                    <a:pt x="3850" y="3105"/>
                  </a:cubicBezTo>
                  <a:cubicBezTo>
                    <a:pt x="3792" y="3064"/>
                    <a:pt x="3731" y="3033"/>
                    <a:pt x="3666" y="3010"/>
                  </a:cubicBezTo>
                  <a:cubicBezTo>
                    <a:pt x="3579" y="2979"/>
                    <a:pt x="3490" y="2951"/>
                    <a:pt x="3402" y="2925"/>
                  </a:cubicBezTo>
                  <a:cubicBezTo>
                    <a:pt x="3332" y="2905"/>
                    <a:pt x="3262" y="2888"/>
                    <a:pt x="3190" y="2882"/>
                  </a:cubicBezTo>
                  <a:cubicBezTo>
                    <a:pt x="3139" y="2877"/>
                    <a:pt x="3089" y="2875"/>
                    <a:pt x="3039" y="2872"/>
                  </a:cubicBezTo>
                  <a:cubicBezTo>
                    <a:pt x="3011" y="2870"/>
                    <a:pt x="2982" y="2867"/>
                    <a:pt x="2954" y="2867"/>
                  </a:cubicBezTo>
                  <a:cubicBezTo>
                    <a:pt x="2939" y="2867"/>
                    <a:pt x="2924" y="2868"/>
                    <a:pt x="2909" y="2870"/>
                  </a:cubicBezTo>
                  <a:cubicBezTo>
                    <a:pt x="2908" y="2870"/>
                    <a:pt x="2907" y="2870"/>
                    <a:pt x="2906" y="2870"/>
                  </a:cubicBezTo>
                  <a:cubicBezTo>
                    <a:pt x="2892" y="2870"/>
                    <a:pt x="2882" y="2864"/>
                    <a:pt x="2871" y="2854"/>
                  </a:cubicBezTo>
                  <a:cubicBezTo>
                    <a:pt x="2834" y="2822"/>
                    <a:pt x="2795" y="2790"/>
                    <a:pt x="2759" y="2757"/>
                  </a:cubicBezTo>
                  <a:cubicBezTo>
                    <a:pt x="2710" y="2715"/>
                    <a:pt x="2662" y="2673"/>
                    <a:pt x="2612" y="2635"/>
                  </a:cubicBezTo>
                  <a:cubicBezTo>
                    <a:pt x="2572" y="2605"/>
                    <a:pt x="2533" y="2575"/>
                    <a:pt x="2494" y="2544"/>
                  </a:cubicBezTo>
                  <a:cubicBezTo>
                    <a:pt x="2487" y="2540"/>
                    <a:pt x="2481" y="2535"/>
                    <a:pt x="2475" y="2530"/>
                  </a:cubicBezTo>
                  <a:cubicBezTo>
                    <a:pt x="2467" y="2524"/>
                    <a:pt x="2462" y="2516"/>
                    <a:pt x="2461" y="2505"/>
                  </a:cubicBezTo>
                  <a:cubicBezTo>
                    <a:pt x="2460" y="2497"/>
                    <a:pt x="2459" y="2489"/>
                    <a:pt x="2458" y="2482"/>
                  </a:cubicBezTo>
                  <a:cubicBezTo>
                    <a:pt x="2453" y="2434"/>
                    <a:pt x="2448" y="2387"/>
                    <a:pt x="2442" y="2340"/>
                  </a:cubicBezTo>
                  <a:cubicBezTo>
                    <a:pt x="2433" y="2256"/>
                    <a:pt x="2423" y="2173"/>
                    <a:pt x="2412" y="2089"/>
                  </a:cubicBezTo>
                  <a:cubicBezTo>
                    <a:pt x="2411" y="2085"/>
                    <a:pt x="2411" y="2081"/>
                    <a:pt x="2410" y="2076"/>
                  </a:cubicBezTo>
                  <a:cubicBezTo>
                    <a:pt x="2404" y="2022"/>
                    <a:pt x="2398" y="1967"/>
                    <a:pt x="2392" y="1912"/>
                  </a:cubicBezTo>
                  <a:cubicBezTo>
                    <a:pt x="2387" y="1867"/>
                    <a:pt x="2382" y="1823"/>
                    <a:pt x="2377" y="1779"/>
                  </a:cubicBezTo>
                  <a:cubicBezTo>
                    <a:pt x="2374" y="1751"/>
                    <a:pt x="2372" y="1723"/>
                    <a:pt x="2369" y="1696"/>
                  </a:cubicBezTo>
                  <a:cubicBezTo>
                    <a:pt x="2367" y="1663"/>
                    <a:pt x="2363" y="1630"/>
                    <a:pt x="2360" y="1597"/>
                  </a:cubicBezTo>
                  <a:cubicBezTo>
                    <a:pt x="2356" y="1561"/>
                    <a:pt x="2350" y="1523"/>
                    <a:pt x="2347" y="1485"/>
                  </a:cubicBezTo>
                  <a:cubicBezTo>
                    <a:pt x="2342" y="1419"/>
                    <a:pt x="2322" y="1356"/>
                    <a:pt x="2303" y="1293"/>
                  </a:cubicBezTo>
                  <a:cubicBezTo>
                    <a:pt x="2289" y="1247"/>
                    <a:pt x="2272" y="1201"/>
                    <a:pt x="2256" y="1155"/>
                  </a:cubicBezTo>
                  <a:cubicBezTo>
                    <a:pt x="2253" y="1148"/>
                    <a:pt x="2251" y="1140"/>
                    <a:pt x="2250" y="1132"/>
                  </a:cubicBezTo>
                  <a:cubicBezTo>
                    <a:pt x="2250" y="1130"/>
                    <a:pt x="2251" y="1125"/>
                    <a:pt x="2253" y="1124"/>
                  </a:cubicBezTo>
                  <a:cubicBezTo>
                    <a:pt x="2254" y="1124"/>
                    <a:pt x="2255" y="1124"/>
                    <a:pt x="2257" y="1124"/>
                  </a:cubicBezTo>
                  <a:cubicBezTo>
                    <a:pt x="2258" y="1124"/>
                    <a:pt x="2260" y="1124"/>
                    <a:pt x="2261" y="1124"/>
                  </a:cubicBezTo>
                  <a:cubicBezTo>
                    <a:pt x="2274" y="1133"/>
                    <a:pt x="2289" y="1140"/>
                    <a:pt x="2302" y="1149"/>
                  </a:cubicBezTo>
                  <a:cubicBezTo>
                    <a:pt x="2368" y="1193"/>
                    <a:pt x="2432" y="1238"/>
                    <a:pt x="2499" y="1281"/>
                  </a:cubicBezTo>
                  <a:cubicBezTo>
                    <a:pt x="2544" y="1311"/>
                    <a:pt x="2590" y="1339"/>
                    <a:pt x="2636" y="1367"/>
                  </a:cubicBezTo>
                  <a:cubicBezTo>
                    <a:pt x="2675" y="1391"/>
                    <a:pt x="2714" y="1414"/>
                    <a:pt x="2752" y="1437"/>
                  </a:cubicBezTo>
                  <a:cubicBezTo>
                    <a:pt x="2805" y="1468"/>
                    <a:pt x="2858" y="1499"/>
                    <a:pt x="2910" y="1531"/>
                  </a:cubicBezTo>
                  <a:cubicBezTo>
                    <a:pt x="2953" y="1556"/>
                    <a:pt x="2996" y="1583"/>
                    <a:pt x="3039" y="1610"/>
                  </a:cubicBezTo>
                  <a:cubicBezTo>
                    <a:pt x="3049" y="1616"/>
                    <a:pt x="3055" y="1623"/>
                    <a:pt x="3059" y="1635"/>
                  </a:cubicBezTo>
                  <a:cubicBezTo>
                    <a:pt x="3065" y="1658"/>
                    <a:pt x="3072" y="1680"/>
                    <a:pt x="3079" y="1703"/>
                  </a:cubicBezTo>
                  <a:cubicBezTo>
                    <a:pt x="3098" y="1765"/>
                    <a:pt x="3115" y="1829"/>
                    <a:pt x="3127" y="1892"/>
                  </a:cubicBezTo>
                  <a:cubicBezTo>
                    <a:pt x="3135" y="1932"/>
                    <a:pt x="3144" y="1972"/>
                    <a:pt x="3154" y="2012"/>
                  </a:cubicBezTo>
                  <a:cubicBezTo>
                    <a:pt x="3166" y="2059"/>
                    <a:pt x="3179" y="2107"/>
                    <a:pt x="3192" y="2154"/>
                  </a:cubicBezTo>
                  <a:cubicBezTo>
                    <a:pt x="3213" y="2233"/>
                    <a:pt x="3234" y="2312"/>
                    <a:pt x="3257" y="2391"/>
                  </a:cubicBezTo>
                  <a:cubicBezTo>
                    <a:pt x="3284" y="2477"/>
                    <a:pt x="3312" y="2562"/>
                    <a:pt x="3346" y="2646"/>
                  </a:cubicBezTo>
                  <a:cubicBezTo>
                    <a:pt x="3364" y="2691"/>
                    <a:pt x="3387" y="2733"/>
                    <a:pt x="3415" y="2772"/>
                  </a:cubicBezTo>
                  <a:cubicBezTo>
                    <a:pt x="3451" y="2822"/>
                    <a:pt x="3498" y="2856"/>
                    <a:pt x="3552" y="2882"/>
                  </a:cubicBezTo>
                  <a:cubicBezTo>
                    <a:pt x="3568" y="2889"/>
                    <a:pt x="3586" y="2893"/>
                    <a:pt x="3604" y="2893"/>
                  </a:cubicBezTo>
                  <a:cubicBezTo>
                    <a:pt x="3606" y="2893"/>
                    <a:pt x="3608" y="2893"/>
                    <a:pt x="3610" y="2893"/>
                  </a:cubicBezTo>
                  <a:cubicBezTo>
                    <a:pt x="3640" y="2891"/>
                    <a:pt x="3657" y="2873"/>
                    <a:pt x="3660" y="2843"/>
                  </a:cubicBezTo>
                  <a:cubicBezTo>
                    <a:pt x="3661" y="2827"/>
                    <a:pt x="3659" y="2811"/>
                    <a:pt x="3656" y="2796"/>
                  </a:cubicBezTo>
                  <a:cubicBezTo>
                    <a:pt x="3654" y="2787"/>
                    <a:pt x="3651" y="2777"/>
                    <a:pt x="3649" y="2766"/>
                  </a:cubicBezTo>
                  <a:cubicBezTo>
                    <a:pt x="3638" y="2687"/>
                    <a:pt x="3615" y="2611"/>
                    <a:pt x="3589" y="2535"/>
                  </a:cubicBezTo>
                  <a:cubicBezTo>
                    <a:pt x="3564" y="2467"/>
                    <a:pt x="3539" y="2400"/>
                    <a:pt x="3506" y="2335"/>
                  </a:cubicBezTo>
                  <a:cubicBezTo>
                    <a:pt x="3477" y="2279"/>
                    <a:pt x="3446" y="2225"/>
                    <a:pt x="3417" y="2170"/>
                  </a:cubicBezTo>
                  <a:cubicBezTo>
                    <a:pt x="3372" y="2087"/>
                    <a:pt x="3326" y="2005"/>
                    <a:pt x="3275" y="1925"/>
                  </a:cubicBezTo>
                  <a:cubicBezTo>
                    <a:pt x="3225" y="1849"/>
                    <a:pt x="3179" y="1771"/>
                    <a:pt x="3138" y="1692"/>
                  </a:cubicBezTo>
                  <a:cubicBezTo>
                    <a:pt x="3128" y="1672"/>
                    <a:pt x="3118" y="1652"/>
                    <a:pt x="3109" y="1631"/>
                  </a:cubicBezTo>
                  <a:cubicBezTo>
                    <a:pt x="3105" y="1625"/>
                    <a:pt x="3108" y="1619"/>
                    <a:pt x="3115" y="1618"/>
                  </a:cubicBezTo>
                  <a:cubicBezTo>
                    <a:pt x="3122" y="1617"/>
                    <a:pt x="3128" y="1616"/>
                    <a:pt x="3135" y="1616"/>
                  </a:cubicBezTo>
                  <a:cubicBezTo>
                    <a:pt x="3146" y="1616"/>
                    <a:pt x="3156" y="1617"/>
                    <a:pt x="3166" y="1617"/>
                  </a:cubicBezTo>
                  <a:cubicBezTo>
                    <a:pt x="3215" y="1617"/>
                    <a:pt x="3264" y="1611"/>
                    <a:pt x="3313" y="1610"/>
                  </a:cubicBezTo>
                  <a:cubicBezTo>
                    <a:pt x="3358" y="1608"/>
                    <a:pt x="3403" y="1606"/>
                    <a:pt x="3450" y="1602"/>
                  </a:cubicBezTo>
                  <a:cubicBezTo>
                    <a:pt x="3498" y="1600"/>
                    <a:pt x="3546" y="1599"/>
                    <a:pt x="3594" y="1593"/>
                  </a:cubicBezTo>
                  <a:cubicBezTo>
                    <a:pt x="3652" y="1586"/>
                    <a:pt x="3711" y="1584"/>
                    <a:pt x="3768" y="1573"/>
                  </a:cubicBezTo>
                  <a:cubicBezTo>
                    <a:pt x="3771" y="1573"/>
                    <a:pt x="3776" y="1572"/>
                    <a:pt x="3779" y="1572"/>
                  </a:cubicBezTo>
                  <a:cubicBezTo>
                    <a:pt x="3822" y="1572"/>
                    <a:pt x="3863" y="1558"/>
                    <a:pt x="3904" y="1546"/>
                  </a:cubicBezTo>
                  <a:cubicBezTo>
                    <a:pt x="3961" y="1529"/>
                    <a:pt x="4015" y="1500"/>
                    <a:pt x="4069" y="1472"/>
                  </a:cubicBezTo>
                  <a:cubicBezTo>
                    <a:pt x="4109" y="1452"/>
                    <a:pt x="4145" y="1426"/>
                    <a:pt x="4178" y="1397"/>
                  </a:cubicBezTo>
                  <a:cubicBezTo>
                    <a:pt x="4212" y="1367"/>
                    <a:pt x="4246" y="1336"/>
                    <a:pt x="4279" y="1306"/>
                  </a:cubicBezTo>
                  <a:cubicBezTo>
                    <a:pt x="4306" y="1281"/>
                    <a:pt x="4329" y="1253"/>
                    <a:pt x="4351" y="1224"/>
                  </a:cubicBezTo>
                  <a:cubicBezTo>
                    <a:pt x="4385" y="1181"/>
                    <a:pt x="4416" y="1135"/>
                    <a:pt x="4452" y="1093"/>
                  </a:cubicBezTo>
                  <a:cubicBezTo>
                    <a:pt x="4514" y="1018"/>
                    <a:pt x="4543" y="925"/>
                    <a:pt x="4563" y="828"/>
                  </a:cubicBezTo>
                  <a:cubicBezTo>
                    <a:pt x="4565" y="812"/>
                    <a:pt x="4564" y="798"/>
                    <a:pt x="4560" y="783"/>
                  </a:cubicBezTo>
                  <a:cubicBezTo>
                    <a:pt x="4551" y="759"/>
                    <a:pt x="4534" y="745"/>
                    <a:pt x="4511" y="745"/>
                  </a:cubicBezTo>
                  <a:cubicBezTo>
                    <a:pt x="4511" y="745"/>
                    <a:pt x="4510" y="745"/>
                    <a:pt x="4509" y="745"/>
                  </a:cubicBezTo>
                  <a:cubicBezTo>
                    <a:pt x="4499" y="745"/>
                    <a:pt x="4489" y="747"/>
                    <a:pt x="4479" y="751"/>
                  </a:cubicBezTo>
                  <a:cubicBezTo>
                    <a:pt x="4457" y="759"/>
                    <a:pt x="4434" y="770"/>
                    <a:pt x="4414" y="785"/>
                  </a:cubicBezTo>
                  <a:cubicBezTo>
                    <a:pt x="4371" y="815"/>
                    <a:pt x="4332" y="850"/>
                    <a:pt x="4293" y="887"/>
                  </a:cubicBezTo>
                  <a:cubicBezTo>
                    <a:pt x="4224" y="951"/>
                    <a:pt x="4154" y="1013"/>
                    <a:pt x="4080" y="1072"/>
                  </a:cubicBezTo>
                  <a:cubicBezTo>
                    <a:pt x="4049" y="1097"/>
                    <a:pt x="4019" y="1122"/>
                    <a:pt x="3989" y="1149"/>
                  </a:cubicBezTo>
                  <a:cubicBezTo>
                    <a:pt x="3945" y="1186"/>
                    <a:pt x="3902" y="1223"/>
                    <a:pt x="3855" y="1254"/>
                  </a:cubicBezTo>
                  <a:cubicBezTo>
                    <a:pt x="3786" y="1301"/>
                    <a:pt x="3712" y="1334"/>
                    <a:pt x="3635" y="1363"/>
                  </a:cubicBezTo>
                  <a:cubicBezTo>
                    <a:pt x="3546" y="1397"/>
                    <a:pt x="3457" y="1432"/>
                    <a:pt x="3370" y="1472"/>
                  </a:cubicBezTo>
                  <a:cubicBezTo>
                    <a:pt x="3284" y="1511"/>
                    <a:pt x="3195" y="1538"/>
                    <a:pt x="3106" y="1567"/>
                  </a:cubicBezTo>
                  <a:cubicBezTo>
                    <a:pt x="3101" y="1568"/>
                    <a:pt x="3097" y="1569"/>
                    <a:pt x="3093" y="1569"/>
                  </a:cubicBezTo>
                  <a:cubicBezTo>
                    <a:pt x="3087" y="1569"/>
                    <a:pt x="3082" y="1567"/>
                    <a:pt x="3077" y="1565"/>
                  </a:cubicBezTo>
                  <a:cubicBezTo>
                    <a:pt x="3066" y="1558"/>
                    <a:pt x="3055" y="1552"/>
                    <a:pt x="3045" y="1546"/>
                  </a:cubicBezTo>
                  <a:cubicBezTo>
                    <a:pt x="2969" y="1502"/>
                    <a:pt x="2897" y="1454"/>
                    <a:pt x="2822" y="1407"/>
                  </a:cubicBezTo>
                  <a:cubicBezTo>
                    <a:pt x="2736" y="1352"/>
                    <a:pt x="2649" y="1298"/>
                    <a:pt x="2563" y="1242"/>
                  </a:cubicBezTo>
                  <a:cubicBezTo>
                    <a:pt x="2445" y="1164"/>
                    <a:pt x="2328" y="1086"/>
                    <a:pt x="2216" y="1000"/>
                  </a:cubicBezTo>
                  <a:cubicBezTo>
                    <a:pt x="2201" y="988"/>
                    <a:pt x="2192" y="974"/>
                    <a:pt x="2186" y="957"/>
                  </a:cubicBezTo>
                  <a:cubicBezTo>
                    <a:pt x="2169" y="900"/>
                    <a:pt x="2149" y="845"/>
                    <a:pt x="2130" y="790"/>
                  </a:cubicBezTo>
                  <a:cubicBezTo>
                    <a:pt x="2110" y="732"/>
                    <a:pt x="2088" y="676"/>
                    <a:pt x="2068" y="619"/>
                  </a:cubicBezTo>
                  <a:cubicBezTo>
                    <a:pt x="2051" y="576"/>
                    <a:pt x="2037" y="533"/>
                    <a:pt x="2022" y="490"/>
                  </a:cubicBezTo>
                  <a:cubicBezTo>
                    <a:pt x="2009" y="455"/>
                    <a:pt x="1997" y="420"/>
                    <a:pt x="1986" y="385"/>
                  </a:cubicBezTo>
                  <a:cubicBezTo>
                    <a:pt x="1971" y="340"/>
                    <a:pt x="1958" y="295"/>
                    <a:pt x="1944" y="251"/>
                  </a:cubicBezTo>
                  <a:cubicBezTo>
                    <a:pt x="1943" y="246"/>
                    <a:pt x="1941" y="242"/>
                    <a:pt x="1939" y="237"/>
                  </a:cubicBezTo>
                  <a:cubicBezTo>
                    <a:pt x="1926" y="201"/>
                    <a:pt x="1913" y="164"/>
                    <a:pt x="1901" y="127"/>
                  </a:cubicBezTo>
                  <a:cubicBezTo>
                    <a:pt x="1888" y="94"/>
                    <a:pt x="1878" y="60"/>
                    <a:pt x="1866" y="25"/>
                  </a:cubicBezTo>
                  <a:cubicBezTo>
                    <a:pt x="1866" y="23"/>
                    <a:pt x="1865" y="20"/>
                    <a:pt x="1863" y="17"/>
                  </a:cubicBezTo>
                  <a:cubicBezTo>
                    <a:pt x="1858" y="5"/>
                    <a:pt x="1849" y="0"/>
                    <a:pt x="18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36"/>
            <p:cNvSpPr/>
            <p:nvPr/>
          </p:nvSpPr>
          <p:spPr>
            <a:xfrm>
              <a:off x="5213737" y="3681829"/>
              <a:ext cx="490126" cy="595429"/>
            </a:xfrm>
            <a:custGeom>
              <a:avLst/>
              <a:gdLst/>
              <a:ahLst/>
              <a:cxnLst/>
              <a:rect l="l" t="t" r="r" b="b"/>
              <a:pathLst>
                <a:path w="4566" h="5547" extrusionOk="0">
                  <a:moveTo>
                    <a:pt x="2029" y="2522"/>
                  </a:moveTo>
                  <a:cubicBezTo>
                    <a:pt x="2034" y="2522"/>
                    <a:pt x="2037" y="2526"/>
                    <a:pt x="2039" y="2532"/>
                  </a:cubicBezTo>
                  <a:cubicBezTo>
                    <a:pt x="2044" y="2555"/>
                    <a:pt x="2048" y="2578"/>
                    <a:pt x="2053" y="2599"/>
                  </a:cubicBezTo>
                  <a:cubicBezTo>
                    <a:pt x="2067" y="2660"/>
                    <a:pt x="2077" y="2722"/>
                    <a:pt x="2082" y="2783"/>
                  </a:cubicBezTo>
                  <a:cubicBezTo>
                    <a:pt x="2087" y="2819"/>
                    <a:pt x="2092" y="2854"/>
                    <a:pt x="2095" y="2890"/>
                  </a:cubicBezTo>
                  <a:cubicBezTo>
                    <a:pt x="2097" y="2907"/>
                    <a:pt x="2102" y="2926"/>
                    <a:pt x="2092" y="2944"/>
                  </a:cubicBezTo>
                  <a:cubicBezTo>
                    <a:pt x="2076" y="2937"/>
                    <a:pt x="2063" y="2924"/>
                    <a:pt x="2050" y="2912"/>
                  </a:cubicBezTo>
                  <a:cubicBezTo>
                    <a:pt x="2046" y="2908"/>
                    <a:pt x="2041" y="2904"/>
                    <a:pt x="2037" y="2900"/>
                  </a:cubicBezTo>
                  <a:cubicBezTo>
                    <a:pt x="1966" y="2842"/>
                    <a:pt x="1896" y="2783"/>
                    <a:pt x="1825" y="2723"/>
                  </a:cubicBezTo>
                  <a:cubicBezTo>
                    <a:pt x="1808" y="2709"/>
                    <a:pt x="1791" y="2692"/>
                    <a:pt x="1775" y="2677"/>
                  </a:cubicBezTo>
                  <a:cubicBezTo>
                    <a:pt x="1767" y="2670"/>
                    <a:pt x="1769" y="2664"/>
                    <a:pt x="1778" y="2657"/>
                  </a:cubicBezTo>
                  <a:cubicBezTo>
                    <a:pt x="1783" y="2654"/>
                    <a:pt x="1788" y="2652"/>
                    <a:pt x="1793" y="2650"/>
                  </a:cubicBezTo>
                  <a:cubicBezTo>
                    <a:pt x="1862" y="2617"/>
                    <a:pt x="1927" y="2580"/>
                    <a:pt x="1993" y="2540"/>
                  </a:cubicBezTo>
                  <a:cubicBezTo>
                    <a:pt x="2002" y="2535"/>
                    <a:pt x="2011" y="2529"/>
                    <a:pt x="2021" y="2524"/>
                  </a:cubicBezTo>
                  <a:cubicBezTo>
                    <a:pt x="2024" y="2523"/>
                    <a:pt x="2027" y="2522"/>
                    <a:pt x="2029" y="2522"/>
                  </a:cubicBezTo>
                  <a:close/>
                  <a:moveTo>
                    <a:pt x="769" y="1"/>
                  </a:moveTo>
                  <a:cubicBezTo>
                    <a:pt x="748" y="1"/>
                    <a:pt x="737" y="13"/>
                    <a:pt x="735" y="38"/>
                  </a:cubicBezTo>
                  <a:cubicBezTo>
                    <a:pt x="734" y="56"/>
                    <a:pt x="737" y="75"/>
                    <a:pt x="741" y="93"/>
                  </a:cubicBezTo>
                  <a:cubicBezTo>
                    <a:pt x="768" y="200"/>
                    <a:pt x="803" y="302"/>
                    <a:pt x="869" y="389"/>
                  </a:cubicBezTo>
                  <a:cubicBezTo>
                    <a:pt x="904" y="434"/>
                    <a:pt x="934" y="482"/>
                    <a:pt x="972" y="526"/>
                  </a:cubicBezTo>
                  <a:cubicBezTo>
                    <a:pt x="1020" y="581"/>
                    <a:pt x="1069" y="637"/>
                    <a:pt x="1120" y="692"/>
                  </a:cubicBezTo>
                  <a:cubicBezTo>
                    <a:pt x="1174" y="752"/>
                    <a:pt x="1234" y="808"/>
                    <a:pt x="1297" y="859"/>
                  </a:cubicBezTo>
                  <a:cubicBezTo>
                    <a:pt x="1364" y="914"/>
                    <a:pt x="1436" y="961"/>
                    <a:pt x="1505" y="1011"/>
                  </a:cubicBezTo>
                  <a:cubicBezTo>
                    <a:pt x="1561" y="1051"/>
                    <a:pt x="1619" y="1085"/>
                    <a:pt x="1677" y="1122"/>
                  </a:cubicBezTo>
                  <a:cubicBezTo>
                    <a:pt x="1716" y="1146"/>
                    <a:pt x="1757" y="1171"/>
                    <a:pt x="1797" y="1196"/>
                  </a:cubicBezTo>
                  <a:cubicBezTo>
                    <a:pt x="1810" y="1203"/>
                    <a:pt x="1817" y="1211"/>
                    <a:pt x="1817" y="1226"/>
                  </a:cubicBezTo>
                  <a:cubicBezTo>
                    <a:pt x="1817" y="1240"/>
                    <a:pt x="1819" y="1254"/>
                    <a:pt x="1821" y="1267"/>
                  </a:cubicBezTo>
                  <a:cubicBezTo>
                    <a:pt x="1825" y="1316"/>
                    <a:pt x="1830" y="1364"/>
                    <a:pt x="1836" y="1413"/>
                  </a:cubicBezTo>
                  <a:cubicBezTo>
                    <a:pt x="1839" y="1442"/>
                    <a:pt x="1843" y="1472"/>
                    <a:pt x="1848" y="1502"/>
                  </a:cubicBezTo>
                  <a:cubicBezTo>
                    <a:pt x="1857" y="1553"/>
                    <a:pt x="1865" y="1603"/>
                    <a:pt x="1874" y="1654"/>
                  </a:cubicBezTo>
                  <a:cubicBezTo>
                    <a:pt x="1882" y="1698"/>
                    <a:pt x="1890" y="1742"/>
                    <a:pt x="1899" y="1785"/>
                  </a:cubicBezTo>
                  <a:cubicBezTo>
                    <a:pt x="1907" y="1825"/>
                    <a:pt x="1915" y="1865"/>
                    <a:pt x="1922" y="1905"/>
                  </a:cubicBezTo>
                  <a:cubicBezTo>
                    <a:pt x="1931" y="1952"/>
                    <a:pt x="1941" y="1999"/>
                    <a:pt x="1949" y="2045"/>
                  </a:cubicBezTo>
                  <a:cubicBezTo>
                    <a:pt x="1960" y="2105"/>
                    <a:pt x="1970" y="2165"/>
                    <a:pt x="1982" y="2223"/>
                  </a:cubicBezTo>
                  <a:cubicBezTo>
                    <a:pt x="1986" y="2244"/>
                    <a:pt x="1982" y="2260"/>
                    <a:pt x="1970" y="2277"/>
                  </a:cubicBezTo>
                  <a:cubicBezTo>
                    <a:pt x="1942" y="2320"/>
                    <a:pt x="1918" y="2366"/>
                    <a:pt x="1895" y="2412"/>
                  </a:cubicBezTo>
                  <a:cubicBezTo>
                    <a:pt x="1879" y="2442"/>
                    <a:pt x="1864" y="2472"/>
                    <a:pt x="1848" y="2503"/>
                  </a:cubicBezTo>
                  <a:cubicBezTo>
                    <a:pt x="1824" y="2550"/>
                    <a:pt x="1791" y="2591"/>
                    <a:pt x="1749" y="2624"/>
                  </a:cubicBezTo>
                  <a:cubicBezTo>
                    <a:pt x="1742" y="2629"/>
                    <a:pt x="1735" y="2633"/>
                    <a:pt x="1727" y="2633"/>
                  </a:cubicBezTo>
                  <a:cubicBezTo>
                    <a:pt x="1724" y="2633"/>
                    <a:pt x="1720" y="2632"/>
                    <a:pt x="1716" y="2631"/>
                  </a:cubicBezTo>
                  <a:cubicBezTo>
                    <a:pt x="1702" y="2625"/>
                    <a:pt x="1688" y="2621"/>
                    <a:pt x="1674" y="2614"/>
                  </a:cubicBezTo>
                  <a:cubicBezTo>
                    <a:pt x="1647" y="2600"/>
                    <a:pt x="1618" y="2585"/>
                    <a:pt x="1591" y="2569"/>
                  </a:cubicBezTo>
                  <a:cubicBezTo>
                    <a:pt x="1509" y="2523"/>
                    <a:pt x="1432" y="2467"/>
                    <a:pt x="1354" y="2413"/>
                  </a:cubicBezTo>
                  <a:cubicBezTo>
                    <a:pt x="1298" y="2375"/>
                    <a:pt x="1241" y="2336"/>
                    <a:pt x="1181" y="2306"/>
                  </a:cubicBezTo>
                  <a:cubicBezTo>
                    <a:pt x="1158" y="2295"/>
                    <a:pt x="1134" y="2285"/>
                    <a:pt x="1108" y="2280"/>
                  </a:cubicBezTo>
                  <a:cubicBezTo>
                    <a:pt x="1042" y="2263"/>
                    <a:pt x="974" y="2254"/>
                    <a:pt x="908" y="2243"/>
                  </a:cubicBezTo>
                  <a:cubicBezTo>
                    <a:pt x="893" y="2240"/>
                    <a:pt x="879" y="2239"/>
                    <a:pt x="865" y="2239"/>
                  </a:cubicBezTo>
                  <a:cubicBezTo>
                    <a:pt x="836" y="2239"/>
                    <a:pt x="807" y="2244"/>
                    <a:pt x="779" y="2254"/>
                  </a:cubicBezTo>
                  <a:cubicBezTo>
                    <a:pt x="760" y="2260"/>
                    <a:pt x="741" y="2264"/>
                    <a:pt x="721" y="2270"/>
                  </a:cubicBezTo>
                  <a:cubicBezTo>
                    <a:pt x="711" y="2274"/>
                    <a:pt x="701" y="2277"/>
                    <a:pt x="691" y="2281"/>
                  </a:cubicBezTo>
                  <a:cubicBezTo>
                    <a:pt x="641" y="2301"/>
                    <a:pt x="629" y="2339"/>
                    <a:pt x="660" y="2387"/>
                  </a:cubicBezTo>
                  <a:cubicBezTo>
                    <a:pt x="674" y="2410"/>
                    <a:pt x="696" y="2426"/>
                    <a:pt x="717" y="2441"/>
                  </a:cubicBezTo>
                  <a:cubicBezTo>
                    <a:pt x="774" y="2481"/>
                    <a:pt x="835" y="2514"/>
                    <a:pt x="901" y="2537"/>
                  </a:cubicBezTo>
                  <a:cubicBezTo>
                    <a:pt x="988" y="2567"/>
                    <a:pt x="1076" y="2595"/>
                    <a:pt x="1165" y="2622"/>
                  </a:cubicBezTo>
                  <a:cubicBezTo>
                    <a:pt x="1234" y="2642"/>
                    <a:pt x="1304" y="2658"/>
                    <a:pt x="1377" y="2665"/>
                  </a:cubicBezTo>
                  <a:cubicBezTo>
                    <a:pt x="1427" y="2670"/>
                    <a:pt x="1477" y="2672"/>
                    <a:pt x="1527" y="2675"/>
                  </a:cubicBezTo>
                  <a:cubicBezTo>
                    <a:pt x="1555" y="2677"/>
                    <a:pt x="1584" y="2679"/>
                    <a:pt x="1613" y="2679"/>
                  </a:cubicBezTo>
                  <a:cubicBezTo>
                    <a:pt x="1627" y="2679"/>
                    <a:pt x="1642" y="2679"/>
                    <a:pt x="1657" y="2677"/>
                  </a:cubicBezTo>
                  <a:cubicBezTo>
                    <a:pt x="1658" y="2677"/>
                    <a:pt x="1659" y="2677"/>
                    <a:pt x="1660" y="2677"/>
                  </a:cubicBezTo>
                  <a:cubicBezTo>
                    <a:pt x="1674" y="2677"/>
                    <a:pt x="1684" y="2683"/>
                    <a:pt x="1695" y="2691"/>
                  </a:cubicBezTo>
                  <a:cubicBezTo>
                    <a:pt x="1732" y="2724"/>
                    <a:pt x="1771" y="2757"/>
                    <a:pt x="1808" y="2789"/>
                  </a:cubicBezTo>
                  <a:cubicBezTo>
                    <a:pt x="1856" y="2830"/>
                    <a:pt x="1904" y="2873"/>
                    <a:pt x="1954" y="2911"/>
                  </a:cubicBezTo>
                  <a:cubicBezTo>
                    <a:pt x="1994" y="2941"/>
                    <a:pt x="2033" y="2972"/>
                    <a:pt x="2073" y="3001"/>
                  </a:cubicBezTo>
                  <a:cubicBezTo>
                    <a:pt x="2079" y="3006"/>
                    <a:pt x="2085" y="3012"/>
                    <a:pt x="2091" y="3017"/>
                  </a:cubicBezTo>
                  <a:cubicBezTo>
                    <a:pt x="2099" y="3023"/>
                    <a:pt x="2104" y="3031"/>
                    <a:pt x="2105" y="3041"/>
                  </a:cubicBezTo>
                  <a:cubicBezTo>
                    <a:pt x="2106" y="3049"/>
                    <a:pt x="2107" y="3057"/>
                    <a:pt x="2108" y="3065"/>
                  </a:cubicBezTo>
                  <a:cubicBezTo>
                    <a:pt x="2114" y="3112"/>
                    <a:pt x="2118" y="3160"/>
                    <a:pt x="2124" y="3207"/>
                  </a:cubicBezTo>
                  <a:cubicBezTo>
                    <a:pt x="2133" y="3291"/>
                    <a:pt x="2144" y="3374"/>
                    <a:pt x="2155" y="3458"/>
                  </a:cubicBezTo>
                  <a:cubicBezTo>
                    <a:pt x="2156" y="3462"/>
                    <a:pt x="2156" y="3465"/>
                    <a:pt x="2157" y="3469"/>
                  </a:cubicBezTo>
                  <a:cubicBezTo>
                    <a:pt x="2162" y="3524"/>
                    <a:pt x="2168" y="3580"/>
                    <a:pt x="2174" y="3635"/>
                  </a:cubicBezTo>
                  <a:cubicBezTo>
                    <a:pt x="2179" y="3679"/>
                    <a:pt x="2184" y="3724"/>
                    <a:pt x="2189" y="3768"/>
                  </a:cubicBezTo>
                  <a:cubicBezTo>
                    <a:pt x="2192" y="3796"/>
                    <a:pt x="2194" y="3823"/>
                    <a:pt x="2198" y="3851"/>
                  </a:cubicBezTo>
                  <a:cubicBezTo>
                    <a:pt x="2200" y="3884"/>
                    <a:pt x="2203" y="3916"/>
                    <a:pt x="2206" y="3948"/>
                  </a:cubicBezTo>
                  <a:cubicBezTo>
                    <a:pt x="2210" y="3986"/>
                    <a:pt x="2217" y="4023"/>
                    <a:pt x="2219" y="4061"/>
                  </a:cubicBezTo>
                  <a:cubicBezTo>
                    <a:pt x="2224" y="4127"/>
                    <a:pt x="2244" y="4190"/>
                    <a:pt x="2263" y="4252"/>
                  </a:cubicBezTo>
                  <a:cubicBezTo>
                    <a:pt x="2277" y="4299"/>
                    <a:pt x="2295" y="4345"/>
                    <a:pt x="2310" y="4391"/>
                  </a:cubicBezTo>
                  <a:cubicBezTo>
                    <a:pt x="2313" y="4399"/>
                    <a:pt x="2315" y="4407"/>
                    <a:pt x="2316" y="4414"/>
                  </a:cubicBezTo>
                  <a:cubicBezTo>
                    <a:pt x="2317" y="4416"/>
                    <a:pt x="2315" y="4420"/>
                    <a:pt x="2313" y="4421"/>
                  </a:cubicBezTo>
                  <a:cubicBezTo>
                    <a:pt x="2313" y="4422"/>
                    <a:pt x="2312" y="4422"/>
                    <a:pt x="2311" y="4422"/>
                  </a:cubicBezTo>
                  <a:cubicBezTo>
                    <a:pt x="2309" y="4422"/>
                    <a:pt x="2307" y="4422"/>
                    <a:pt x="2305" y="4421"/>
                  </a:cubicBezTo>
                  <a:cubicBezTo>
                    <a:pt x="2292" y="4414"/>
                    <a:pt x="2277" y="4406"/>
                    <a:pt x="2264" y="4398"/>
                  </a:cubicBezTo>
                  <a:cubicBezTo>
                    <a:pt x="2199" y="4354"/>
                    <a:pt x="2134" y="4309"/>
                    <a:pt x="2068" y="4265"/>
                  </a:cubicBezTo>
                  <a:cubicBezTo>
                    <a:pt x="2023" y="4235"/>
                    <a:pt x="1976" y="4207"/>
                    <a:pt x="1930" y="4179"/>
                  </a:cubicBezTo>
                  <a:cubicBezTo>
                    <a:pt x="1891" y="4155"/>
                    <a:pt x="1853" y="4132"/>
                    <a:pt x="1814" y="4110"/>
                  </a:cubicBezTo>
                  <a:cubicBezTo>
                    <a:pt x="1761" y="4078"/>
                    <a:pt x="1708" y="4048"/>
                    <a:pt x="1656" y="4016"/>
                  </a:cubicBezTo>
                  <a:cubicBezTo>
                    <a:pt x="1613" y="3989"/>
                    <a:pt x="1570" y="3964"/>
                    <a:pt x="1527" y="3937"/>
                  </a:cubicBezTo>
                  <a:cubicBezTo>
                    <a:pt x="1517" y="3931"/>
                    <a:pt x="1511" y="3923"/>
                    <a:pt x="1508" y="3911"/>
                  </a:cubicBezTo>
                  <a:cubicBezTo>
                    <a:pt x="1501" y="3889"/>
                    <a:pt x="1494" y="3866"/>
                    <a:pt x="1488" y="3844"/>
                  </a:cubicBezTo>
                  <a:cubicBezTo>
                    <a:pt x="1469" y="3781"/>
                    <a:pt x="1451" y="3718"/>
                    <a:pt x="1439" y="3653"/>
                  </a:cubicBezTo>
                  <a:cubicBezTo>
                    <a:pt x="1431" y="3613"/>
                    <a:pt x="1423" y="3574"/>
                    <a:pt x="1412" y="3535"/>
                  </a:cubicBezTo>
                  <a:cubicBezTo>
                    <a:pt x="1400" y="3487"/>
                    <a:pt x="1387" y="3439"/>
                    <a:pt x="1375" y="3392"/>
                  </a:cubicBezTo>
                  <a:cubicBezTo>
                    <a:pt x="1353" y="3314"/>
                    <a:pt x="1333" y="3234"/>
                    <a:pt x="1309" y="3156"/>
                  </a:cubicBezTo>
                  <a:cubicBezTo>
                    <a:pt x="1282" y="3070"/>
                    <a:pt x="1254" y="2985"/>
                    <a:pt x="1220" y="2901"/>
                  </a:cubicBezTo>
                  <a:cubicBezTo>
                    <a:pt x="1203" y="2856"/>
                    <a:pt x="1179" y="2814"/>
                    <a:pt x="1151" y="2775"/>
                  </a:cubicBezTo>
                  <a:cubicBezTo>
                    <a:pt x="1116" y="2725"/>
                    <a:pt x="1068" y="2690"/>
                    <a:pt x="1014" y="2665"/>
                  </a:cubicBezTo>
                  <a:cubicBezTo>
                    <a:pt x="999" y="2658"/>
                    <a:pt x="982" y="2653"/>
                    <a:pt x="965" y="2653"/>
                  </a:cubicBezTo>
                  <a:cubicBezTo>
                    <a:pt x="962" y="2653"/>
                    <a:pt x="959" y="2653"/>
                    <a:pt x="956" y="2653"/>
                  </a:cubicBezTo>
                  <a:cubicBezTo>
                    <a:pt x="927" y="2655"/>
                    <a:pt x="910" y="2673"/>
                    <a:pt x="907" y="2703"/>
                  </a:cubicBezTo>
                  <a:cubicBezTo>
                    <a:pt x="905" y="2719"/>
                    <a:pt x="907" y="2734"/>
                    <a:pt x="911" y="2750"/>
                  </a:cubicBezTo>
                  <a:cubicBezTo>
                    <a:pt x="913" y="2760"/>
                    <a:pt x="915" y="2770"/>
                    <a:pt x="917" y="2780"/>
                  </a:cubicBezTo>
                  <a:cubicBezTo>
                    <a:pt x="929" y="2859"/>
                    <a:pt x="952" y="2936"/>
                    <a:pt x="977" y="3011"/>
                  </a:cubicBezTo>
                  <a:cubicBezTo>
                    <a:pt x="1002" y="3079"/>
                    <a:pt x="1029" y="3147"/>
                    <a:pt x="1061" y="3211"/>
                  </a:cubicBezTo>
                  <a:cubicBezTo>
                    <a:pt x="1089" y="3266"/>
                    <a:pt x="1120" y="3322"/>
                    <a:pt x="1149" y="3377"/>
                  </a:cubicBezTo>
                  <a:cubicBezTo>
                    <a:pt x="1194" y="3460"/>
                    <a:pt x="1241" y="3542"/>
                    <a:pt x="1292" y="3621"/>
                  </a:cubicBezTo>
                  <a:cubicBezTo>
                    <a:pt x="1341" y="3696"/>
                    <a:pt x="1387" y="3774"/>
                    <a:pt x="1428" y="3854"/>
                  </a:cubicBezTo>
                  <a:cubicBezTo>
                    <a:pt x="1438" y="3875"/>
                    <a:pt x="1448" y="3895"/>
                    <a:pt x="1458" y="3914"/>
                  </a:cubicBezTo>
                  <a:cubicBezTo>
                    <a:pt x="1462" y="3922"/>
                    <a:pt x="1458" y="3927"/>
                    <a:pt x="1451" y="3928"/>
                  </a:cubicBezTo>
                  <a:cubicBezTo>
                    <a:pt x="1445" y="3929"/>
                    <a:pt x="1438" y="3930"/>
                    <a:pt x="1431" y="3930"/>
                  </a:cubicBezTo>
                  <a:cubicBezTo>
                    <a:pt x="1422" y="3929"/>
                    <a:pt x="1412" y="3929"/>
                    <a:pt x="1403" y="3929"/>
                  </a:cubicBezTo>
                  <a:cubicBezTo>
                    <a:pt x="1353" y="3929"/>
                    <a:pt x="1303" y="3935"/>
                    <a:pt x="1253" y="3937"/>
                  </a:cubicBezTo>
                  <a:cubicBezTo>
                    <a:pt x="1208" y="3939"/>
                    <a:pt x="1163" y="3941"/>
                    <a:pt x="1117" y="3943"/>
                  </a:cubicBezTo>
                  <a:cubicBezTo>
                    <a:pt x="1068" y="3946"/>
                    <a:pt x="1020" y="3947"/>
                    <a:pt x="972" y="3952"/>
                  </a:cubicBezTo>
                  <a:cubicBezTo>
                    <a:pt x="914" y="3959"/>
                    <a:pt x="856" y="3963"/>
                    <a:pt x="798" y="3973"/>
                  </a:cubicBezTo>
                  <a:cubicBezTo>
                    <a:pt x="795" y="3974"/>
                    <a:pt x="791" y="3975"/>
                    <a:pt x="787" y="3975"/>
                  </a:cubicBezTo>
                  <a:cubicBezTo>
                    <a:pt x="744" y="3975"/>
                    <a:pt x="703" y="3988"/>
                    <a:pt x="663" y="4000"/>
                  </a:cubicBezTo>
                  <a:cubicBezTo>
                    <a:pt x="605" y="4018"/>
                    <a:pt x="552" y="4046"/>
                    <a:pt x="497" y="4074"/>
                  </a:cubicBezTo>
                  <a:cubicBezTo>
                    <a:pt x="457" y="4094"/>
                    <a:pt x="422" y="4120"/>
                    <a:pt x="388" y="4150"/>
                  </a:cubicBezTo>
                  <a:cubicBezTo>
                    <a:pt x="354" y="4180"/>
                    <a:pt x="320" y="4210"/>
                    <a:pt x="287" y="4241"/>
                  </a:cubicBezTo>
                  <a:cubicBezTo>
                    <a:pt x="261" y="4266"/>
                    <a:pt x="237" y="4293"/>
                    <a:pt x="215" y="4322"/>
                  </a:cubicBezTo>
                  <a:cubicBezTo>
                    <a:pt x="182" y="4366"/>
                    <a:pt x="150" y="4412"/>
                    <a:pt x="115" y="4454"/>
                  </a:cubicBezTo>
                  <a:cubicBezTo>
                    <a:pt x="52" y="4529"/>
                    <a:pt x="23" y="4621"/>
                    <a:pt x="4" y="4719"/>
                  </a:cubicBezTo>
                  <a:cubicBezTo>
                    <a:pt x="1" y="4733"/>
                    <a:pt x="2" y="4749"/>
                    <a:pt x="6" y="4763"/>
                  </a:cubicBezTo>
                  <a:cubicBezTo>
                    <a:pt x="15" y="4788"/>
                    <a:pt x="32" y="4802"/>
                    <a:pt x="55" y="4802"/>
                  </a:cubicBezTo>
                  <a:cubicBezTo>
                    <a:pt x="56" y="4802"/>
                    <a:pt x="56" y="4802"/>
                    <a:pt x="57" y="4802"/>
                  </a:cubicBezTo>
                  <a:cubicBezTo>
                    <a:pt x="67" y="4801"/>
                    <a:pt x="78" y="4799"/>
                    <a:pt x="87" y="4796"/>
                  </a:cubicBezTo>
                  <a:cubicBezTo>
                    <a:pt x="109" y="4788"/>
                    <a:pt x="132" y="4776"/>
                    <a:pt x="152" y="4762"/>
                  </a:cubicBezTo>
                  <a:cubicBezTo>
                    <a:pt x="195" y="4731"/>
                    <a:pt x="234" y="4695"/>
                    <a:pt x="273" y="4660"/>
                  </a:cubicBezTo>
                  <a:cubicBezTo>
                    <a:pt x="343" y="4595"/>
                    <a:pt x="413" y="4533"/>
                    <a:pt x="486" y="4474"/>
                  </a:cubicBezTo>
                  <a:cubicBezTo>
                    <a:pt x="517" y="4450"/>
                    <a:pt x="547" y="4423"/>
                    <a:pt x="578" y="4398"/>
                  </a:cubicBezTo>
                  <a:cubicBezTo>
                    <a:pt x="621" y="4361"/>
                    <a:pt x="664" y="4324"/>
                    <a:pt x="711" y="4292"/>
                  </a:cubicBezTo>
                  <a:cubicBezTo>
                    <a:pt x="780" y="4246"/>
                    <a:pt x="855" y="4212"/>
                    <a:pt x="931" y="4184"/>
                  </a:cubicBezTo>
                  <a:cubicBezTo>
                    <a:pt x="1020" y="4149"/>
                    <a:pt x="1109" y="4114"/>
                    <a:pt x="1196" y="4074"/>
                  </a:cubicBezTo>
                  <a:cubicBezTo>
                    <a:pt x="1282" y="4034"/>
                    <a:pt x="1371" y="4008"/>
                    <a:pt x="1462" y="3979"/>
                  </a:cubicBezTo>
                  <a:cubicBezTo>
                    <a:pt x="1465" y="3978"/>
                    <a:pt x="1468" y="3977"/>
                    <a:pt x="1472" y="3977"/>
                  </a:cubicBezTo>
                  <a:cubicBezTo>
                    <a:pt x="1478" y="3977"/>
                    <a:pt x="1484" y="3979"/>
                    <a:pt x="1490" y="3982"/>
                  </a:cubicBezTo>
                  <a:cubicBezTo>
                    <a:pt x="1500" y="3988"/>
                    <a:pt x="1511" y="3994"/>
                    <a:pt x="1521" y="4000"/>
                  </a:cubicBezTo>
                  <a:cubicBezTo>
                    <a:pt x="1597" y="4044"/>
                    <a:pt x="1670" y="4093"/>
                    <a:pt x="1744" y="4140"/>
                  </a:cubicBezTo>
                  <a:cubicBezTo>
                    <a:pt x="1830" y="4194"/>
                    <a:pt x="1917" y="4248"/>
                    <a:pt x="2003" y="4304"/>
                  </a:cubicBezTo>
                  <a:cubicBezTo>
                    <a:pt x="2121" y="4382"/>
                    <a:pt x="2239" y="4460"/>
                    <a:pt x="2350" y="4547"/>
                  </a:cubicBezTo>
                  <a:cubicBezTo>
                    <a:pt x="2365" y="4558"/>
                    <a:pt x="2374" y="4572"/>
                    <a:pt x="2380" y="4590"/>
                  </a:cubicBezTo>
                  <a:cubicBezTo>
                    <a:pt x="2397" y="4645"/>
                    <a:pt x="2417" y="4701"/>
                    <a:pt x="2437" y="4757"/>
                  </a:cubicBezTo>
                  <a:cubicBezTo>
                    <a:pt x="2457" y="4813"/>
                    <a:pt x="2478" y="4871"/>
                    <a:pt x="2500" y="4928"/>
                  </a:cubicBezTo>
                  <a:cubicBezTo>
                    <a:pt x="2515" y="4971"/>
                    <a:pt x="2530" y="5014"/>
                    <a:pt x="2545" y="5057"/>
                  </a:cubicBezTo>
                  <a:cubicBezTo>
                    <a:pt x="2557" y="5092"/>
                    <a:pt x="2569" y="5126"/>
                    <a:pt x="2580" y="5161"/>
                  </a:cubicBezTo>
                  <a:cubicBezTo>
                    <a:pt x="2595" y="5206"/>
                    <a:pt x="2608" y="5250"/>
                    <a:pt x="2622" y="5295"/>
                  </a:cubicBezTo>
                  <a:cubicBezTo>
                    <a:pt x="2623" y="5299"/>
                    <a:pt x="2626" y="5305"/>
                    <a:pt x="2627" y="5309"/>
                  </a:cubicBezTo>
                  <a:cubicBezTo>
                    <a:pt x="2641" y="5346"/>
                    <a:pt x="2653" y="5382"/>
                    <a:pt x="2665" y="5419"/>
                  </a:cubicBezTo>
                  <a:cubicBezTo>
                    <a:pt x="2678" y="5453"/>
                    <a:pt x="2689" y="5487"/>
                    <a:pt x="2700" y="5521"/>
                  </a:cubicBezTo>
                  <a:cubicBezTo>
                    <a:pt x="2701" y="5524"/>
                    <a:pt x="2702" y="5527"/>
                    <a:pt x="2703" y="5529"/>
                  </a:cubicBezTo>
                  <a:cubicBezTo>
                    <a:pt x="2709" y="5540"/>
                    <a:pt x="2718" y="5547"/>
                    <a:pt x="2730" y="5547"/>
                  </a:cubicBezTo>
                  <a:cubicBezTo>
                    <a:pt x="2731" y="5547"/>
                    <a:pt x="2733" y="5546"/>
                    <a:pt x="2735" y="5546"/>
                  </a:cubicBezTo>
                  <a:cubicBezTo>
                    <a:pt x="2745" y="5544"/>
                    <a:pt x="2753" y="5537"/>
                    <a:pt x="2754" y="5524"/>
                  </a:cubicBezTo>
                  <a:cubicBezTo>
                    <a:pt x="2757" y="5496"/>
                    <a:pt x="2761" y="5468"/>
                    <a:pt x="2753" y="5442"/>
                  </a:cubicBezTo>
                  <a:cubicBezTo>
                    <a:pt x="2745" y="5410"/>
                    <a:pt x="2737" y="5378"/>
                    <a:pt x="2727" y="5348"/>
                  </a:cubicBezTo>
                  <a:cubicBezTo>
                    <a:pt x="2713" y="5307"/>
                    <a:pt x="2698" y="5267"/>
                    <a:pt x="2686" y="5226"/>
                  </a:cubicBezTo>
                  <a:cubicBezTo>
                    <a:pt x="2669" y="5174"/>
                    <a:pt x="2651" y="5120"/>
                    <a:pt x="2634" y="5068"/>
                  </a:cubicBezTo>
                  <a:cubicBezTo>
                    <a:pt x="2612" y="5004"/>
                    <a:pt x="2586" y="4940"/>
                    <a:pt x="2558" y="4877"/>
                  </a:cubicBezTo>
                  <a:cubicBezTo>
                    <a:pt x="2535" y="4822"/>
                    <a:pt x="2512" y="4767"/>
                    <a:pt x="2492" y="4711"/>
                  </a:cubicBezTo>
                  <a:cubicBezTo>
                    <a:pt x="2479" y="4672"/>
                    <a:pt x="2466" y="4632"/>
                    <a:pt x="2451" y="4593"/>
                  </a:cubicBezTo>
                  <a:cubicBezTo>
                    <a:pt x="2439" y="4557"/>
                    <a:pt x="2427" y="4521"/>
                    <a:pt x="2415" y="4486"/>
                  </a:cubicBezTo>
                  <a:cubicBezTo>
                    <a:pt x="2412" y="4477"/>
                    <a:pt x="2412" y="4468"/>
                    <a:pt x="2416" y="4460"/>
                  </a:cubicBezTo>
                  <a:cubicBezTo>
                    <a:pt x="2440" y="4402"/>
                    <a:pt x="2464" y="4342"/>
                    <a:pt x="2491" y="4285"/>
                  </a:cubicBezTo>
                  <a:cubicBezTo>
                    <a:pt x="2551" y="4161"/>
                    <a:pt x="2618" y="4041"/>
                    <a:pt x="2691" y="3926"/>
                  </a:cubicBezTo>
                  <a:cubicBezTo>
                    <a:pt x="2737" y="3852"/>
                    <a:pt x="2785" y="3780"/>
                    <a:pt x="2833" y="3709"/>
                  </a:cubicBezTo>
                  <a:cubicBezTo>
                    <a:pt x="2874" y="3649"/>
                    <a:pt x="2917" y="3591"/>
                    <a:pt x="2959" y="3533"/>
                  </a:cubicBezTo>
                  <a:cubicBezTo>
                    <a:pt x="2983" y="3500"/>
                    <a:pt x="3009" y="3469"/>
                    <a:pt x="3037" y="3439"/>
                  </a:cubicBezTo>
                  <a:cubicBezTo>
                    <a:pt x="3071" y="3403"/>
                    <a:pt x="3109" y="3373"/>
                    <a:pt x="3152" y="3348"/>
                  </a:cubicBezTo>
                  <a:cubicBezTo>
                    <a:pt x="3166" y="3340"/>
                    <a:pt x="3180" y="3335"/>
                    <a:pt x="3196" y="3333"/>
                  </a:cubicBezTo>
                  <a:cubicBezTo>
                    <a:pt x="3231" y="3328"/>
                    <a:pt x="3266" y="3322"/>
                    <a:pt x="3301" y="3316"/>
                  </a:cubicBezTo>
                  <a:cubicBezTo>
                    <a:pt x="3356" y="3307"/>
                    <a:pt x="3412" y="3296"/>
                    <a:pt x="3467" y="3285"/>
                  </a:cubicBezTo>
                  <a:cubicBezTo>
                    <a:pt x="3533" y="3271"/>
                    <a:pt x="3600" y="3255"/>
                    <a:pt x="3665" y="3239"/>
                  </a:cubicBezTo>
                  <a:cubicBezTo>
                    <a:pt x="3751" y="3217"/>
                    <a:pt x="3835" y="3187"/>
                    <a:pt x="3917" y="3154"/>
                  </a:cubicBezTo>
                  <a:cubicBezTo>
                    <a:pt x="3999" y="3119"/>
                    <a:pt x="4081" y="3083"/>
                    <a:pt x="4159" y="3040"/>
                  </a:cubicBezTo>
                  <a:cubicBezTo>
                    <a:pt x="4225" y="3004"/>
                    <a:pt x="4289" y="2964"/>
                    <a:pt x="4348" y="2919"/>
                  </a:cubicBezTo>
                  <a:cubicBezTo>
                    <a:pt x="4399" y="2878"/>
                    <a:pt x="4447" y="2833"/>
                    <a:pt x="4494" y="2788"/>
                  </a:cubicBezTo>
                  <a:cubicBezTo>
                    <a:pt x="4508" y="2775"/>
                    <a:pt x="4522" y="2761"/>
                    <a:pt x="4534" y="2745"/>
                  </a:cubicBezTo>
                  <a:cubicBezTo>
                    <a:pt x="4547" y="2728"/>
                    <a:pt x="4556" y="2711"/>
                    <a:pt x="4560" y="2691"/>
                  </a:cubicBezTo>
                  <a:cubicBezTo>
                    <a:pt x="4565" y="2659"/>
                    <a:pt x="4550" y="2640"/>
                    <a:pt x="4516" y="2637"/>
                  </a:cubicBezTo>
                  <a:cubicBezTo>
                    <a:pt x="4507" y="2636"/>
                    <a:pt x="4497" y="2635"/>
                    <a:pt x="4487" y="2635"/>
                  </a:cubicBezTo>
                  <a:cubicBezTo>
                    <a:pt x="4479" y="2635"/>
                    <a:pt x="4471" y="2636"/>
                    <a:pt x="4463" y="2637"/>
                  </a:cubicBezTo>
                  <a:cubicBezTo>
                    <a:pt x="4429" y="2642"/>
                    <a:pt x="4395" y="2647"/>
                    <a:pt x="4362" y="2654"/>
                  </a:cubicBezTo>
                  <a:cubicBezTo>
                    <a:pt x="4278" y="2675"/>
                    <a:pt x="4198" y="2703"/>
                    <a:pt x="4120" y="2739"/>
                  </a:cubicBezTo>
                  <a:cubicBezTo>
                    <a:pt x="3994" y="2799"/>
                    <a:pt x="3871" y="2863"/>
                    <a:pt x="3747" y="2927"/>
                  </a:cubicBezTo>
                  <a:cubicBezTo>
                    <a:pt x="3656" y="2973"/>
                    <a:pt x="3571" y="3025"/>
                    <a:pt x="3491" y="3086"/>
                  </a:cubicBezTo>
                  <a:cubicBezTo>
                    <a:pt x="3473" y="3101"/>
                    <a:pt x="3454" y="3114"/>
                    <a:pt x="3434" y="3127"/>
                  </a:cubicBezTo>
                  <a:cubicBezTo>
                    <a:pt x="3339" y="3196"/>
                    <a:pt x="3235" y="3250"/>
                    <a:pt x="3129" y="3303"/>
                  </a:cubicBezTo>
                  <a:cubicBezTo>
                    <a:pt x="3118" y="3308"/>
                    <a:pt x="3106" y="3313"/>
                    <a:pt x="3092" y="3316"/>
                  </a:cubicBezTo>
                  <a:cubicBezTo>
                    <a:pt x="3088" y="3317"/>
                    <a:pt x="3084" y="3317"/>
                    <a:pt x="3081" y="3317"/>
                  </a:cubicBezTo>
                  <a:cubicBezTo>
                    <a:pt x="3068" y="3317"/>
                    <a:pt x="3065" y="3308"/>
                    <a:pt x="3068" y="3296"/>
                  </a:cubicBezTo>
                  <a:cubicBezTo>
                    <a:pt x="3068" y="3294"/>
                    <a:pt x="3068" y="3293"/>
                    <a:pt x="3068" y="3291"/>
                  </a:cubicBezTo>
                  <a:cubicBezTo>
                    <a:pt x="3073" y="3217"/>
                    <a:pt x="3071" y="3144"/>
                    <a:pt x="3070" y="3070"/>
                  </a:cubicBezTo>
                  <a:cubicBezTo>
                    <a:pt x="3069" y="3030"/>
                    <a:pt x="3067" y="2990"/>
                    <a:pt x="3066" y="2950"/>
                  </a:cubicBezTo>
                  <a:cubicBezTo>
                    <a:pt x="3065" y="2909"/>
                    <a:pt x="3065" y="2868"/>
                    <a:pt x="3064" y="2827"/>
                  </a:cubicBezTo>
                  <a:cubicBezTo>
                    <a:pt x="3063" y="2759"/>
                    <a:pt x="3066" y="2690"/>
                    <a:pt x="3072" y="2622"/>
                  </a:cubicBezTo>
                  <a:cubicBezTo>
                    <a:pt x="3077" y="2557"/>
                    <a:pt x="3087" y="2494"/>
                    <a:pt x="3097" y="2429"/>
                  </a:cubicBezTo>
                  <a:cubicBezTo>
                    <a:pt x="3109" y="2366"/>
                    <a:pt x="3116" y="2301"/>
                    <a:pt x="3118" y="2237"/>
                  </a:cubicBezTo>
                  <a:cubicBezTo>
                    <a:pt x="3120" y="2188"/>
                    <a:pt x="3122" y="2138"/>
                    <a:pt x="3124" y="2089"/>
                  </a:cubicBezTo>
                  <a:cubicBezTo>
                    <a:pt x="3125" y="2058"/>
                    <a:pt x="3128" y="2027"/>
                    <a:pt x="3127" y="1995"/>
                  </a:cubicBezTo>
                  <a:cubicBezTo>
                    <a:pt x="3125" y="1911"/>
                    <a:pt x="3113" y="1828"/>
                    <a:pt x="3088" y="1747"/>
                  </a:cubicBezTo>
                  <a:cubicBezTo>
                    <a:pt x="3083" y="1732"/>
                    <a:pt x="3078" y="1719"/>
                    <a:pt x="3069" y="1705"/>
                  </a:cubicBezTo>
                  <a:cubicBezTo>
                    <a:pt x="3056" y="1687"/>
                    <a:pt x="3039" y="1678"/>
                    <a:pt x="3020" y="1678"/>
                  </a:cubicBezTo>
                  <a:cubicBezTo>
                    <a:pt x="3008" y="1678"/>
                    <a:pt x="2995" y="1682"/>
                    <a:pt x="2982" y="1690"/>
                  </a:cubicBezTo>
                  <a:cubicBezTo>
                    <a:pt x="2969" y="1698"/>
                    <a:pt x="2958" y="1708"/>
                    <a:pt x="2949" y="1719"/>
                  </a:cubicBezTo>
                  <a:cubicBezTo>
                    <a:pt x="2910" y="1766"/>
                    <a:pt x="2878" y="1817"/>
                    <a:pt x="2860" y="1874"/>
                  </a:cubicBezTo>
                  <a:cubicBezTo>
                    <a:pt x="2824" y="1986"/>
                    <a:pt x="2813" y="2101"/>
                    <a:pt x="2822" y="2216"/>
                  </a:cubicBezTo>
                  <a:cubicBezTo>
                    <a:pt x="2826" y="2270"/>
                    <a:pt x="2830" y="2325"/>
                    <a:pt x="2831" y="2379"/>
                  </a:cubicBezTo>
                  <a:cubicBezTo>
                    <a:pt x="2831" y="2443"/>
                    <a:pt x="2837" y="2508"/>
                    <a:pt x="2838" y="2572"/>
                  </a:cubicBezTo>
                  <a:cubicBezTo>
                    <a:pt x="2838" y="2604"/>
                    <a:pt x="2839" y="2637"/>
                    <a:pt x="2840" y="2670"/>
                  </a:cubicBezTo>
                  <a:cubicBezTo>
                    <a:pt x="2841" y="2712"/>
                    <a:pt x="2841" y="2755"/>
                    <a:pt x="2845" y="2797"/>
                  </a:cubicBezTo>
                  <a:cubicBezTo>
                    <a:pt x="2846" y="2816"/>
                    <a:pt x="2849" y="2834"/>
                    <a:pt x="2853" y="2854"/>
                  </a:cubicBezTo>
                  <a:cubicBezTo>
                    <a:pt x="2868" y="2921"/>
                    <a:pt x="2890" y="2989"/>
                    <a:pt x="2916" y="3054"/>
                  </a:cubicBezTo>
                  <a:cubicBezTo>
                    <a:pt x="2943" y="3119"/>
                    <a:pt x="2969" y="3184"/>
                    <a:pt x="2990" y="3251"/>
                  </a:cubicBezTo>
                  <a:cubicBezTo>
                    <a:pt x="3000" y="3284"/>
                    <a:pt x="3010" y="3317"/>
                    <a:pt x="3016" y="3350"/>
                  </a:cubicBezTo>
                  <a:cubicBezTo>
                    <a:pt x="3020" y="3366"/>
                    <a:pt x="3016" y="3379"/>
                    <a:pt x="3006" y="3390"/>
                  </a:cubicBezTo>
                  <a:cubicBezTo>
                    <a:pt x="3001" y="3395"/>
                    <a:pt x="2998" y="3402"/>
                    <a:pt x="2994" y="3407"/>
                  </a:cubicBezTo>
                  <a:cubicBezTo>
                    <a:pt x="2951" y="3460"/>
                    <a:pt x="2908" y="3513"/>
                    <a:pt x="2866" y="3566"/>
                  </a:cubicBezTo>
                  <a:cubicBezTo>
                    <a:pt x="2841" y="3598"/>
                    <a:pt x="2817" y="3629"/>
                    <a:pt x="2792" y="3661"/>
                  </a:cubicBezTo>
                  <a:cubicBezTo>
                    <a:pt x="2759" y="3705"/>
                    <a:pt x="2724" y="3749"/>
                    <a:pt x="2691" y="3793"/>
                  </a:cubicBezTo>
                  <a:cubicBezTo>
                    <a:pt x="2645" y="3854"/>
                    <a:pt x="2605" y="3919"/>
                    <a:pt x="2566" y="3985"/>
                  </a:cubicBezTo>
                  <a:cubicBezTo>
                    <a:pt x="2521" y="4064"/>
                    <a:pt x="2479" y="4145"/>
                    <a:pt x="2445" y="4230"/>
                  </a:cubicBezTo>
                  <a:cubicBezTo>
                    <a:pt x="2430" y="4272"/>
                    <a:pt x="2414" y="4314"/>
                    <a:pt x="2397" y="4357"/>
                  </a:cubicBezTo>
                  <a:cubicBezTo>
                    <a:pt x="2394" y="4364"/>
                    <a:pt x="2391" y="4371"/>
                    <a:pt x="2387" y="4377"/>
                  </a:cubicBezTo>
                  <a:cubicBezTo>
                    <a:pt x="2387" y="4378"/>
                    <a:pt x="2385" y="4379"/>
                    <a:pt x="2384" y="4379"/>
                  </a:cubicBezTo>
                  <a:cubicBezTo>
                    <a:pt x="2382" y="4379"/>
                    <a:pt x="2380" y="4378"/>
                    <a:pt x="2380" y="4376"/>
                  </a:cubicBezTo>
                  <a:cubicBezTo>
                    <a:pt x="2378" y="4371"/>
                    <a:pt x="2376" y="4366"/>
                    <a:pt x="2374" y="4360"/>
                  </a:cubicBezTo>
                  <a:cubicBezTo>
                    <a:pt x="2363" y="4327"/>
                    <a:pt x="2354" y="4293"/>
                    <a:pt x="2344" y="4260"/>
                  </a:cubicBezTo>
                  <a:cubicBezTo>
                    <a:pt x="2334" y="4222"/>
                    <a:pt x="2321" y="4184"/>
                    <a:pt x="2312" y="4146"/>
                  </a:cubicBezTo>
                  <a:cubicBezTo>
                    <a:pt x="2293" y="4064"/>
                    <a:pt x="2279" y="3980"/>
                    <a:pt x="2265" y="3897"/>
                  </a:cubicBezTo>
                  <a:cubicBezTo>
                    <a:pt x="2256" y="3846"/>
                    <a:pt x="2251" y="3795"/>
                    <a:pt x="2244" y="3743"/>
                  </a:cubicBezTo>
                  <a:cubicBezTo>
                    <a:pt x="2243" y="3740"/>
                    <a:pt x="2243" y="3736"/>
                    <a:pt x="2243" y="3732"/>
                  </a:cubicBezTo>
                  <a:cubicBezTo>
                    <a:pt x="2239" y="3690"/>
                    <a:pt x="2234" y="3647"/>
                    <a:pt x="2230" y="3605"/>
                  </a:cubicBezTo>
                  <a:cubicBezTo>
                    <a:pt x="2223" y="3550"/>
                    <a:pt x="2216" y="3495"/>
                    <a:pt x="2210" y="3440"/>
                  </a:cubicBezTo>
                  <a:cubicBezTo>
                    <a:pt x="2210" y="3438"/>
                    <a:pt x="2210" y="3436"/>
                    <a:pt x="2210" y="3434"/>
                  </a:cubicBezTo>
                  <a:cubicBezTo>
                    <a:pt x="2208" y="3370"/>
                    <a:pt x="2193" y="3306"/>
                    <a:pt x="2189" y="3243"/>
                  </a:cubicBezTo>
                  <a:cubicBezTo>
                    <a:pt x="2185" y="3193"/>
                    <a:pt x="2177" y="3143"/>
                    <a:pt x="2172" y="3092"/>
                  </a:cubicBezTo>
                  <a:cubicBezTo>
                    <a:pt x="2162" y="2993"/>
                    <a:pt x="2148" y="2894"/>
                    <a:pt x="2131" y="2796"/>
                  </a:cubicBezTo>
                  <a:cubicBezTo>
                    <a:pt x="2121" y="2733"/>
                    <a:pt x="2113" y="2671"/>
                    <a:pt x="2103" y="2608"/>
                  </a:cubicBezTo>
                  <a:cubicBezTo>
                    <a:pt x="2101" y="2588"/>
                    <a:pt x="2099" y="2568"/>
                    <a:pt x="2096" y="2549"/>
                  </a:cubicBezTo>
                  <a:cubicBezTo>
                    <a:pt x="2095" y="2540"/>
                    <a:pt x="2093" y="2529"/>
                    <a:pt x="2091" y="2520"/>
                  </a:cubicBezTo>
                  <a:cubicBezTo>
                    <a:pt x="2083" y="2484"/>
                    <a:pt x="2083" y="2483"/>
                    <a:pt x="2114" y="2465"/>
                  </a:cubicBezTo>
                  <a:cubicBezTo>
                    <a:pt x="2176" y="2425"/>
                    <a:pt x="2234" y="2380"/>
                    <a:pt x="2290" y="2330"/>
                  </a:cubicBezTo>
                  <a:cubicBezTo>
                    <a:pt x="2332" y="2292"/>
                    <a:pt x="2373" y="2252"/>
                    <a:pt x="2415" y="2212"/>
                  </a:cubicBezTo>
                  <a:cubicBezTo>
                    <a:pt x="2441" y="2187"/>
                    <a:pt x="2469" y="2161"/>
                    <a:pt x="2494" y="2134"/>
                  </a:cubicBezTo>
                  <a:cubicBezTo>
                    <a:pt x="2545" y="2080"/>
                    <a:pt x="2593" y="2025"/>
                    <a:pt x="2641" y="1968"/>
                  </a:cubicBezTo>
                  <a:cubicBezTo>
                    <a:pt x="2679" y="1923"/>
                    <a:pt x="2707" y="1874"/>
                    <a:pt x="2726" y="1820"/>
                  </a:cubicBezTo>
                  <a:cubicBezTo>
                    <a:pt x="2733" y="1795"/>
                    <a:pt x="2741" y="1772"/>
                    <a:pt x="2746" y="1747"/>
                  </a:cubicBezTo>
                  <a:cubicBezTo>
                    <a:pt x="2763" y="1671"/>
                    <a:pt x="2782" y="1595"/>
                    <a:pt x="2803" y="1520"/>
                  </a:cubicBezTo>
                  <a:cubicBezTo>
                    <a:pt x="2808" y="1500"/>
                    <a:pt x="2811" y="1478"/>
                    <a:pt x="2815" y="1458"/>
                  </a:cubicBezTo>
                  <a:cubicBezTo>
                    <a:pt x="2818" y="1441"/>
                    <a:pt x="2818" y="1425"/>
                    <a:pt x="2815" y="1409"/>
                  </a:cubicBezTo>
                  <a:cubicBezTo>
                    <a:pt x="2810" y="1384"/>
                    <a:pt x="2794" y="1369"/>
                    <a:pt x="2772" y="1369"/>
                  </a:cubicBezTo>
                  <a:cubicBezTo>
                    <a:pt x="2766" y="1369"/>
                    <a:pt x="2759" y="1370"/>
                    <a:pt x="2752" y="1373"/>
                  </a:cubicBezTo>
                  <a:cubicBezTo>
                    <a:pt x="2741" y="1377"/>
                    <a:pt x="2730" y="1382"/>
                    <a:pt x="2720" y="1388"/>
                  </a:cubicBezTo>
                  <a:cubicBezTo>
                    <a:pt x="2649" y="1430"/>
                    <a:pt x="2583" y="1478"/>
                    <a:pt x="2528" y="1540"/>
                  </a:cubicBezTo>
                  <a:cubicBezTo>
                    <a:pt x="2469" y="1605"/>
                    <a:pt x="2412" y="1674"/>
                    <a:pt x="2352" y="1738"/>
                  </a:cubicBezTo>
                  <a:cubicBezTo>
                    <a:pt x="2326" y="1768"/>
                    <a:pt x="2302" y="1800"/>
                    <a:pt x="2277" y="1830"/>
                  </a:cubicBezTo>
                  <a:cubicBezTo>
                    <a:pt x="2258" y="1857"/>
                    <a:pt x="2239" y="1882"/>
                    <a:pt x="2220" y="1909"/>
                  </a:cubicBezTo>
                  <a:cubicBezTo>
                    <a:pt x="2179" y="1969"/>
                    <a:pt x="2140" y="2030"/>
                    <a:pt x="2100" y="2090"/>
                  </a:cubicBezTo>
                  <a:cubicBezTo>
                    <a:pt x="2083" y="2117"/>
                    <a:pt x="2064" y="2141"/>
                    <a:pt x="2046" y="2167"/>
                  </a:cubicBezTo>
                  <a:cubicBezTo>
                    <a:pt x="2043" y="2171"/>
                    <a:pt x="2040" y="2173"/>
                    <a:pt x="2038" y="2173"/>
                  </a:cubicBezTo>
                  <a:cubicBezTo>
                    <a:pt x="2035" y="2173"/>
                    <a:pt x="2033" y="2170"/>
                    <a:pt x="2032" y="2165"/>
                  </a:cubicBezTo>
                  <a:cubicBezTo>
                    <a:pt x="2025" y="2135"/>
                    <a:pt x="2018" y="2106"/>
                    <a:pt x="2012" y="2075"/>
                  </a:cubicBezTo>
                  <a:cubicBezTo>
                    <a:pt x="2003" y="2029"/>
                    <a:pt x="1995" y="1982"/>
                    <a:pt x="1986" y="1936"/>
                  </a:cubicBezTo>
                  <a:cubicBezTo>
                    <a:pt x="1972" y="1867"/>
                    <a:pt x="1960" y="1800"/>
                    <a:pt x="1948" y="1731"/>
                  </a:cubicBezTo>
                  <a:cubicBezTo>
                    <a:pt x="1939" y="1681"/>
                    <a:pt x="1931" y="1630"/>
                    <a:pt x="1922" y="1578"/>
                  </a:cubicBezTo>
                  <a:cubicBezTo>
                    <a:pt x="1913" y="1521"/>
                    <a:pt x="1904" y="1464"/>
                    <a:pt x="1900" y="1405"/>
                  </a:cubicBezTo>
                  <a:cubicBezTo>
                    <a:pt x="1900" y="1393"/>
                    <a:pt x="1898" y="1382"/>
                    <a:pt x="1896" y="1370"/>
                  </a:cubicBezTo>
                  <a:cubicBezTo>
                    <a:pt x="1889" y="1329"/>
                    <a:pt x="1890" y="1287"/>
                    <a:pt x="1881" y="1246"/>
                  </a:cubicBezTo>
                  <a:cubicBezTo>
                    <a:pt x="1879" y="1234"/>
                    <a:pt x="1883" y="1226"/>
                    <a:pt x="1894" y="1220"/>
                  </a:cubicBezTo>
                  <a:cubicBezTo>
                    <a:pt x="1903" y="1215"/>
                    <a:pt x="1912" y="1209"/>
                    <a:pt x="1921" y="1203"/>
                  </a:cubicBezTo>
                  <a:cubicBezTo>
                    <a:pt x="2026" y="1140"/>
                    <a:pt x="2129" y="1075"/>
                    <a:pt x="2230" y="1007"/>
                  </a:cubicBezTo>
                  <a:cubicBezTo>
                    <a:pt x="2266" y="984"/>
                    <a:pt x="2300" y="957"/>
                    <a:pt x="2331" y="928"/>
                  </a:cubicBezTo>
                  <a:cubicBezTo>
                    <a:pt x="2374" y="887"/>
                    <a:pt x="2416" y="846"/>
                    <a:pt x="2458" y="804"/>
                  </a:cubicBezTo>
                  <a:cubicBezTo>
                    <a:pt x="2487" y="775"/>
                    <a:pt x="2519" y="747"/>
                    <a:pt x="2552" y="723"/>
                  </a:cubicBezTo>
                  <a:cubicBezTo>
                    <a:pt x="2608" y="681"/>
                    <a:pt x="2668" y="644"/>
                    <a:pt x="2729" y="609"/>
                  </a:cubicBezTo>
                  <a:cubicBezTo>
                    <a:pt x="2795" y="571"/>
                    <a:pt x="2856" y="525"/>
                    <a:pt x="2910" y="472"/>
                  </a:cubicBezTo>
                  <a:cubicBezTo>
                    <a:pt x="2963" y="420"/>
                    <a:pt x="3016" y="365"/>
                    <a:pt x="3070" y="312"/>
                  </a:cubicBezTo>
                  <a:cubicBezTo>
                    <a:pt x="3083" y="299"/>
                    <a:pt x="3094" y="285"/>
                    <a:pt x="3106" y="270"/>
                  </a:cubicBezTo>
                  <a:cubicBezTo>
                    <a:pt x="3122" y="250"/>
                    <a:pt x="3129" y="226"/>
                    <a:pt x="3130" y="201"/>
                  </a:cubicBezTo>
                  <a:cubicBezTo>
                    <a:pt x="3132" y="161"/>
                    <a:pt x="3117" y="128"/>
                    <a:pt x="3093" y="97"/>
                  </a:cubicBezTo>
                  <a:cubicBezTo>
                    <a:pt x="3082" y="83"/>
                    <a:pt x="3067" y="75"/>
                    <a:pt x="3048" y="75"/>
                  </a:cubicBezTo>
                  <a:cubicBezTo>
                    <a:pt x="3044" y="74"/>
                    <a:pt x="3039" y="74"/>
                    <a:pt x="3034" y="74"/>
                  </a:cubicBezTo>
                  <a:cubicBezTo>
                    <a:pt x="3019" y="74"/>
                    <a:pt x="3004" y="76"/>
                    <a:pt x="2989" y="79"/>
                  </a:cubicBezTo>
                  <a:cubicBezTo>
                    <a:pt x="2958" y="86"/>
                    <a:pt x="2928" y="96"/>
                    <a:pt x="2900" y="109"/>
                  </a:cubicBezTo>
                  <a:cubicBezTo>
                    <a:pt x="2873" y="122"/>
                    <a:pt x="2848" y="133"/>
                    <a:pt x="2821" y="144"/>
                  </a:cubicBezTo>
                  <a:cubicBezTo>
                    <a:pt x="2749" y="177"/>
                    <a:pt x="2678" y="207"/>
                    <a:pt x="2608" y="245"/>
                  </a:cubicBezTo>
                  <a:cubicBezTo>
                    <a:pt x="2571" y="264"/>
                    <a:pt x="2535" y="288"/>
                    <a:pt x="2503" y="315"/>
                  </a:cubicBezTo>
                  <a:cubicBezTo>
                    <a:pt x="2426" y="383"/>
                    <a:pt x="2357" y="458"/>
                    <a:pt x="2293" y="537"/>
                  </a:cubicBezTo>
                  <a:cubicBezTo>
                    <a:pt x="2255" y="583"/>
                    <a:pt x="2218" y="633"/>
                    <a:pt x="2182" y="681"/>
                  </a:cubicBezTo>
                  <a:cubicBezTo>
                    <a:pt x="2127" y="754"/>
                    <a:pt x="2071" y="828"/>
                    <a:pt x="2017" y="903"/>
                  </a:cubicBezTo>
                  <a:cubicBezTo>
                    <a:pt x="1965" y="976"/>
                    <a:pt x="1919" y="1051"/>
                    <a:pt x="1874" y="1127"/>
                  </a:cubicBezTo>
                  <a:cubicBezTo>
                    <a:pt x="1869" y="1135"/>
                    <a:pt x="1865" y="1143"/>
                    <a:pt x="1860" y="1151"/>
                  </a:cubicBezTo>
                  <a:cubicBezTo>
                    <a:pt x="1858" y="1154"/>
                    <a:pt x="1855" y="1155"/>
                    <a:pt x="1853" y="1155"/>
                  </a:cubicBezTo>
                  <a:cubicBezTo>
                    <a:pt x="1851" y="1155"/>
                    <a:pt x="1848" y="1154"/>
                    <a:pt x="1845" y="1151"/>
                  </a:cubicBezTo>
                  <a:cubicBezTo>
                    <a:pt x="1821" y="1116"/>
                    <a:pt x="1794" y="1083"/>
                    <a:pt x="1767" y="1051"/>
                  </a:cubicBezTo>
                  <a:cubicBezTo>
                    <a:pt x="1750" y="1033"/>
                    <a:pt x="1734" y="1013"/>
                    <a:pt x="1718" y="995"/>
                  </a:cubicBezTo>
                  <a:cubicBezTo>
                    <a:pt x="1672" y="937"/>
                    <a:pt x="1628" y="877"/>
                    <a:pt x="1585" y="817"/>
                  </a:cubicBezTo>
                  <a:cubicBezTo>
                    <a:pt x="1518" y="725"/>
                    <a:pt x="1453" y="631"/>
                    <a:pt x="1391" y="534"/>
                  </a:cubicBezTo>
                  <a:cubicBezTo>
                    <a:pt x="1346" y="464"/>
                    <a:pt x="1302" y="393"/>
                    <a:pt x="1251" y="325"/>
                  </a:cubicBezTo>
                  <a:cubicBezTo>
                    <a:pt x="1198" y="258"/>
                    <a:pt x="1136" y="203"/>
                    <a:pt x="1061" y="162"/>
                  </a:cubicBezTo>
                  <a:cubicBezTo>
                    <a:pt x="1037" y="147"/>
                    <a:pt x="1012" y="134"/>
                    <a:pt x="987" y="121"/>
                  </a:cubicBezTo>
                  <a:cubicBezTo>
                    <a:pt x="954" y="104"/>
                    <a:pt x="922" y="86"/>
                    <a:pt x="892" y="64"/>
                  </a:cubicBezTo>
                  <a:cubicBezTo>
                    <a:pt x="868" y="48"/>
                    <a:pt x="842" y="33"/>
                    <a:pt x="817" y="17"/>
                  </a:cubicBezTo>
                  <a:cubicBezTo>
                    <a:pt x="804" y="9"/>
                    <a:pt x="791" y="4"/>
                    <a:pt x="776" y="1"/>
                  </a:cubicBezTo>
                  <a:cubicBezTo>
                    <a:pt x="773" y="1"/>
                    <a:pt x="771" y="1"/>
                    <a:pt x="7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36"/>
            <p:cNvSpPr/>
            <p:nvPr/>
          </p:nvSpPr>
          <p:spPr>
            <a:xfrm>
              <a:off x="5655022" y="3106366"/>
              <a:ext cx="595966" cy="489374"/>
            </a:xfrm>
            <a:custGeom>
              <a:avLst/>
              <a:gdLst/>
              <a:ahLst/>
              <a:cxnLst/>
              <a:rect l="l" t="t" r="r" b="b"/>
              <a:pathLst>
                <a:path w="5552" h="4559" extrusionOk="0">
                  <a:moveTo>
                    <a:pt x="2881" y="1768"/>
                  </a:moveTo>
                  <a:cubicBezTo>
                    <a:pt x="2885" y="1768"/>
                    <a:pt x="2889" y="1771"/>
                    <a:pt x="2892" y="1776"/>
                  </a:cubicBezTo>
                  <a:cubicBezTo>
                    <a:pt x="2895" y="1781"/>
                    <a:pt x="2897" y="1786"/>
                    <a:pt x="2900" y="1791"/>
                  </a:cubicBezTo>
                  <a:cubicBezTo>
                    <a:pt x="2933" y="1860"/>
                    <a:pt x="2970" y="1927"/>
                    <a:pt x="3009" y="1991"/>
                  </a:cubicBezTo>
                  <a:cubicBezTo>
                    <a:pt x="3014" y="2000"/>
                    <a:pt x="3021" y="2011"/>
                    <a:pt x="3025" y="2020"/>
                  </a:cubicBezTo>
                  <a:cubicBezTo>
                    <a:pt x="3030" y="2029"/>
                    <a:pt x="3027" y="2035"/>
                    <a:pt x="3017" y="2037"/>
                  </a:cubicBezTo>
                  <a:cubicBezTo>
                    <a:pt x="2994" y="2042"/>
                    <a:pt x="2972" y="2047"/>
                    <a:pt x="2950" y="2051"/>
                  </a:cubicBezTo>
                  <a:cubicBezTo>
                    <a:pt x="2890" y="2065"/>
                    <a:pt x="2828" y="2075"/>
                    <a:pt x="2766" y="2080"/>
                  </a:cubicBezTo>
                  <a:cubicBezTo>
                    <a:pt x="2730" y="2085"/>
                    <a:pt x="2695" y="2090"/>
                    <a:pt x="2660" y="2093"/>
                  </a:cubicBezTo>
                  <a:cubicBezTo>
                    <a:pt x="2650" y="2095"/>
                    <a:pt x="2640" y="2097"/>
                    <a:pt x="2630" y="2097"/>
                  </a:cubicBezTo>
                  <a:cubicBezTo>
                    <a:pt x="2622" y="2097"/>
                    <a:pt x="2614" y="2095"/>
                    <a:pt x="2606" y="2090"/>
                  </a:cubicBezTo>
                  <a:cubicBezTo>
                    <a:pt x="2612" y="2074"/>
                    <a:pt x="2625" y="2062"/>
                    <a:pt x="2638" y="2048"/>
                  </a:cubicBezTo>
                  <a:cubicBezTo>
                    <a:pt x="2641" y="2044"/>
                    <a:pt x="2645" y="2039"/>
                    <a:pt x="2649" y="2035"/>
                  </a:cubicBezTo>
                  <a:cubicBezTo>
                    <a:pt x="2707" y="1964"/>
                    <a:pt x="2767" y="1894"/>
                    <a:pt x="2826" y="1823"/>
                  </a:cubicBezTo>
                  <a:cubicBezTo>
                    <a:pt x="2840" y="1806"/>
                    <a:pt x="2857" y="1789"/>
                    <a:pt x="2872" y="1773"/>
                  </a:cubicBezTo>
                  <a:cubicBezTo>
                    <a:pt x="2875" y="1770"/>
                    <a:pt x="2878" y="1768"/>
                    <a:pt x="2881" y="1768"/>
                  </a:cubicBezTo>
                  <a:close/>
                  <a:moveTo>
                    <a:pt x="814" y="0"/>
                  </a:moveTo>
                  <a:cubicBezTo>
                    <a:pt x="804" y="0"/>
                    <a:pt x="795" y="2"/>
                    <a:pt x="786" y="5"/>
                  </a:cubicBezTo>
                  <a:cubicBezTo>
                    <a:pt x="760" y="13"/>
                    <a:pt x="746" y="32"/>
                    <a:pt x="747" y="55"/>
                  </a:cubicBezTo>
                  <a:cubicBezTo>
                    <a:pt x="748" y="66"/>
                    <a:pt x="750" y="76"/>
                    <a:pt x="753" y="85"/>
                  </a:cubicBezTo>
                  <a:cubicBezTo>
                    <a:pt x="762" y="108"/>
                    <a:pt x="773" y="130"/>
                    <a:pt x="788" y="151"/>
                  </a:cubicBezTo>
                  <a:cubicBezTo>
                    <a:pt x="818" y="194"/>
                    <a:pt x="854" y="232"/>
                    <a:pt x="890" y="271"/>
                  </a:cubicBezTo>
                  <a:cubicBezTo>
                    <a:pt x="955" y="341"/>
                    <a:pt x="1016" y="412"/>
                    <a:pt x="1075" y="484"/>
                  </a:cubicBezTo>
                  <a:cubicBezTo>
                    <a:pt x="1099" y="515"/>
                    <a:pt x="1126" y="546"/>
                    <a:pt x="1151" y="576"/>
                  </a:cubicBezTo>
                  <a:cubicBezTo>
                    <a:pt x="1189" y="619"/>
                    <a:pt x="1225" y="662"/>
                    <a:pt x="1257" y="709"/>
                  </a:cubicBezTo>
                  <a:cubicBezTo>
                    <a:pt x="1303" y="778"/>
                    <a:pt x="1337" y="853"/>
                    <a:pt x="1366" y="930"/>
                  </a:cubicBezTo>
                  <a:cubicBezTo>
                    <a:pt x="1400" y="1019"/>
                    <a:pt x="1435" y="1108"/>
                    <a:pt x="1475" y="1195"/>
                  </a:cubicBezTo>
                  <a:cubicBezTo>
                    <a:pt x="1515" y="1281"/>
                    <a:pt x="1541" y="1371"/>
                    <a:pt x="1570" y="1460"/>
                  </a:cubicBezTo>
                  <a:cubicBezTo>
                    <a:pt x="1573" y="1469"/>
                    <a:pt x="1573" y="1479"/>
                    <a:pt x="1567" y="1488"/>
                  </a:cubicBezTo>
                  <a:cubicBezTo>
                    <a:pt x="1561" y="1499"/>
                    <a:pt x="1556" y="1509"/>
                    <a:pt x="1550" y="1519"/>
                  </a:cubicBezTo>
                  <a:cubicBezTo>
                    <a:pt x="1505" y="1595"/>
                    <a:pt x="1456" y="1669"/>
                    <a:pt x="1409" y="1742"/>
                  </a:cubicBezTo>
                  <a:cubicBezTo>
                    <a:pt x="1355" y="1828"/>
                    <a:pt x="1301" y="1915"/>
                    <a:pt x="1245" y="2001"/>
                  </a:cubicBezTo>
                  <a:cubicBezTo>
                    <a:pt x="1167" y="2119"/>
                    <a:pt x="1089" y="2237"/>
                    <a:pt x="1003" y="2348"/>
                  </a:cubicBezTo>
                  <a:cubicBezTo>
                    <a:pt x="991" y="2364"/>
                    <a:pt x="977" y="2372"/>
                    <a:pt x="959" y="2378"/>
                  </a:cubicBezTo>
                  <a:cubicBezTo>
                    <a:pt x="904" y="2395"/>
                    <a:pt x="848" y="2415"/>
                    <a:pt x="793" y="2435"/>
                  </a:cubicBezTo>
                  <a:cubicBezTo>
                    <a:pt x="736" y="2456"/>
                    <a:pt x="678" y="2476"/>
                    <a:pt x="621" y="2498"/>
                  </a:cubicBezTo>
                  <a:cubicBezTo>
                    <a:pt x="578" y="2513"/>
                    <a:pt x="535" y="2528"/>
                    <a:pt x="492" y="2543"/>
                  </a:cubicBezTo>
                  <a:cubicBezTo>
                    <a:pt x="457" y="2555"/>
                    <a:pt x="423" y="2567"/>
                    <a:pt x="388" y="2579"/>
                  </a:cubicBezTo>
                  <a:cubicBezTo>
                    <a:pt x="344" y="2593"/>
                    <a:pt x="299" y="2606"/>
                    <a:pt x="254" y="2621"/>
                  </a:cubicBezTo>
                  <a:cubicBezTo>
                    <a:pt x="250" y="2623"/>
                    <a:pt x="244" y="2625"/>
                    <a:pt x="240" y="2626"/>
                  </a:cubicBezTo>
                  <a:cubicBezTo>
                    <a:pt x="203" y="2639"/>
                    <a:pt x="167" y="2651"/>
                    <a:pt x="131" y="2665"/>
                  </a:cubicBezTo>
                  <a:cubicBezTo>
                    <a:pt x="96" y="2676"/>
                    <a:pt x="62" y="2687"/>
                    <a:pt x="28" y="2698"/>
                  </a:cubicBezTo>
                  <a:cubicBezTo>
                    <a:pt x="25" y="2699"/>
                    <a:pt x="23" y="2700"/>
                    <a:pt x="20" y="2701"/>
                  </a:cubicBezTo>
                  <a:cubicBezTo>
                    <a:pt x="7" y="2708"/>
                    <a:pt x="1" y="2719"/>
                    <a:pt x="3" y="2733"/>
                  </a:cubicBezTo>
                  <a:cubicBezTo>
                    <a:pt x="5" y="2744"/>
                    <a:pt x="12" y="2752"/>
                    <a:pt x="25" y="2753"/>
                  </a:cubicBezTo>
                  <a:cubicBezTo>
                    <a:pt x="41" y="2754"/>
                    <a:pt x="56" y="2756"/>
                    <a:pt x="71" y="2756"/>
                  </a:cubicBezTo>
                  <a:cubicBezTo>
                    <a:pt x="83" y="2756"/>
                    <a:pt x="95" y="2755"/>
                    <a:pt x="107" y="2752"/>
                  </a:cubicBezTo>
                  <a:cubicBezTo>
                    <a:pt x="139" y="2744"/>
                    <a:pt x="171" y="2735"/>
                    <a:pt x="201" y="2725"/>
                  </a:cubicBezTo>
                  <a:cubicBezTo>
                    <a:pt x="242" y="2712"/>
                    <a:pt x="282" y="2696"/>
                    <a:pt x="323" y="2684"/>
                  </a:cubicBezTo>
                  <a:cubicBezTo>
                    <a:pt x="375" y="2668"/>
                    <a:pt x="429" y="2650"/>
                    <a:pt x="481" y="2632"/>
                  </a:cubicBezTo>
                  <a:cubicBezTo>
                    <a:pt x="546" y="2610"/>
                    <a:pt x="609" y="2584"/>
                    <a:pt x="672" y="2556"/>
                  </a:cubicBezTo>
                  <a:cubicBezTo>
                    <a:pt x="727" y="2534"/>
                    <a:pt x="782" y="2510"/>
                    <a:pt x="838" y="2491"/>
                  </a:cubicBezTo>
                  <a:cubicBezTo>
                    <a:pt x="877" y="2477"/>
                    <a:pt x="917" y="2464"/>
                    <a:pt x="956" y="2451"/>
                  </a:cubicBezTo>
                  <a:cubicBezTo>
                    <a:pt x="992" y="2438"/>
                    <a:pt x="1028" y="2425"/>
                    <a:pt x="1063" y="2413"/>
                  </a:cubicBezTo>
                  <a:cubicBezTo>
                    <a:pt x="1067" y="2411"/>
                    <a:pt x="1071" y="2411"/>
                    <a:pt x="1075" y="2411"/>
                  </a:cubicBezTo>
                  <a:cubicBezTo>
                    <a:pt x="1080" y="2411"/>
                    <a:pt x="1085" y="2412"/>
                    <a:pt x="1089" y="2414"/>
                  </a:cubicBezTo>
                  <a:cubicBezTo>
                    <a:pt x="1147" y="2438"/>
                    <a:pt x="1207" y="2463"/>
                    <a:pt x="1264" y="2491"/>
                  </a:cubicBezTo>
                  <a:cubicBezTo>
                    <a:pt x="1388" y="2550"/>
                    <a:pt x="1508" y="2617"/>
                    <a:pt x="1623" y="2689"/>
                  </a:cubicBezTo>
                  <a:cubicBezTo>
                    <a:pt x="1697" y="2735"/>
                    <a:pt x="1769" y="2783"/>
                    <a:pt x="1840" y="2833"/>
                  </a:cubicBezTo>
                  <a:cubicBezTo>
                    <a:pt x="1900" y="2873"/>
                    <a:pt x="1958" y="2915"/>
                    <a:pt x="2016" y="2957"/>
                  </a:cubicBezTo>
                  <a:cubicBezTo>
                    <a:pt x="2049" y="2981"/>
                    <a:pt x="2080" y="3008"/>
                    <a:pt x="2111" y="3036"/>
                  </a:cubicBezTo>
                  <a:cubicBezTo>
                    <a:pt x="2146" y="3069"/>
                    <a:pt x="2176" y="3108"/>
                    <a:pt x="2201" y="3150"/>
                  </a:cubicBezTo>
                  <a:cubicBezTo>
                    <a:pt x="2209" y="3164"/>
                    <a:pt x="2214" y="3179"/>
                    <a:pt x="2216" y="3195"/>
                  </a:cubicBezTo>
                  <a:cubicBezTo>
                    <a:pt x="2222" y="3230"/>
                    <a:pt x="2227" y="3264"/>
                    <a:pt x="2233" y="3299"/>
                  </a:cubicBezTo>
                  <a:cubicBezTo>
                    <a:pt x="2243" y="3356"/>
                    <a:pt x="2254" y="3410"/>
                    <a:pt x="2265" y="3465"/>
                  </a:cubicBezTo>
                  <a:cubicBezTo>
                    <a:pt x="2278" y="3532"/>
                    <a:pt x="2294" y="3597"/>
                    <a:pt x="2310" y="3664"/>
                  </a:cubicBezTo>
                  <a:cubicBezTo>
                    <a:pt x="2332" y="3750"/>
                    <a:pt x="2362" y="3833"/>
                    <a:pt x="2396" y="3915"/>
                  </a:cubicBezTo>
                  <a:cubicBezTo>
                    <a:pt x="2430" y="3997"/>
                    <a:pt x="2467" y="4079"/>
                    <a:pt x="2509" y="4157"/>
                  </a:cubicBezTo>
                  <a:cubicBezTo>
                    <a:pt x="2546" y="4224"/>
                    <a:pt x="2585" y="4287"/>
                    <a:pt x="2631" y="4345"/>
                  </a:cubicBezTo>
                  <a:cubicBezTo>
                    <a:pt x="2671" y="4398"/>
                    <a:pt x="2716" y="4445"/>
                    <a:pt x="2761" y="4492"/>
                  </a:cubicBezTo>
                  <a:cubicBezTo>
                    <a:pt x="2774" y="4506"/>
                    <a:pt x="2788" y="4521"/>
                    <a:pt x="2805" y="4532"/>
                  </a:cubicBezTo>
                  <a:cubicBezTo>
                    <a:pt x="2821" y="4544"/>
                    <a:pt x="2838" y="4554"/>
                    <a:pt x="2859" y="4557"/>
                  </a:cubicBezTo>
                  <a:cubicBezTo>
                    <a:pt x="2863" y="4558"/>
                    <a:pt x="2867" y="4559"/>
                    <a:pt x="2871" y="4559"/>
                  </a:cubicBezTo>
                  <a:cubicBezTo>
                    <a:pt x="2895" y="4559"/>
                    <a:pt x="2910" y="4543"/>
                    <a:pt x="2913" y="4514"/>
                  </a:cubicBezTo>
                  <a:cubicBezTo>
                    <a:pt x="2915" y="4497"/>
                    <a:pt x="2915" y="4480"/>
                    <a:pt x="2912" y="4461"/>
                  </a:cubicBezTo>
                  <a:cubicBezTo>
                    <a:pt x="2908" y="4427"/>
                    <a:pt x="2903" y="4394"/>
                    <a:pt x="2895" y="4360"/>
                  </a:cubicBezTo>
                  <a:cubicBezTo>
                    <a:pt x="2874" y="4276"/>
                    <a:pt x="2846" y="4195"/>
                    <a:pt x="2810" y="4118"/>
                  </a:cubicBezTo>
                  <a:cubicBezTo>
                    <a:pt x="2750" y="3992"/>
                    <a:pt x="2686" y="3869"/>
                    <a:pt x="2622" y="3745"/>
                  </a:cubicBezTo>
                  <a:cubicBezTo>
                    <a:pt x="2576" y="3655"/>
                    <a:pt x="2525" y="3569"/>
                    <a:pt x="2464" y="3489"/>
                  </a:cubicBezTo>
                  <a:cubicBezTo>
                    <a:pt x="2449" y="3470"/>
                    <a:pt x="2435" y="3451"/>
                    <a:pt x="2422" y="3432"/>
                  </a:cubicBezTo>
                  <a:cubicBezTo>
                    <a:pt x="2353" y="3337"/>
                    <a:pt x="2299" y="3233"/>
                    <a:pt x="2247" y="3126"/>
                  </a:cubicBezTo>
                  <a:cubicBezTo>
                    <a:pt x="2241" y="3115"/>
                    <a:pt x="2236" y="3103"/>
                    <a:pt x="2233" y="3090"/>
                  </a:cubicBezTo>
                  <a:cubicBezTo>
                    <a:pt x="2229" y="3072"/>
                    <a:pt x="2235" y="3065"/>
                    <a:pt x="2246" y="3065"/>
                  </a:cubicBezTo>
                  <a:cubicBezTo>
                    <a:pt x="2248" y="3065"/>
                    <a:pt x="2250" y="3065"/>
                    <a:pt x="2253" y="3066"/>
                  </a:cubicBezTo>
                  <a:lnTo>
                    <a:pt x="2259" y="3066"/>
                  </a:lnTo>
                  <a:cubicBezTo>
                    <a:pt x="2293" y="3068"/>
                    <a:pt x="2327" y="3069"/>
                    <a:pt x="2361" y="3069"/>
                  </a:cubicBezTo>
                  <a:cubicBezTo>
                    <a:pt x="2400" y="3069"/>
                    <a:pt x="2440" y="3068"/>
                    <a:pt x="2479" y="3067"/>
                  </a:cubicBezTo>
                  <a:cubicBezTo>
                    <a:pt x="2519" y="3066"/>
                    <a:pt x="2559" y="3064"/>
                    <a:pt x="2599" y="3063"/>
                  </a:cubicBezTo>
                  <a:cubicBezTo>
                    <a:pt x="2640" y="3062"/>
                    <a:pt x="2681" y="3062"/>
                    <a:pt x="2722" y="3062"/>
                  </a:cubicBezTo>
                  <a:cubicBezTo>
                    <a:pt x="2731" y="3062"/>
                    <a:pt x="2739" y="3062"/>
                    <a:pt x="2748" y="3062"/>
                  </a:cubicBezTo>
                  <a:cubicBezTo>
                    <a:pt x="2808" y="3062"/>
                    <a:pt x="2868" y="3065"/>
                    <a:pt x="2927" y="3069"/>
                  </a:cubicBezTo>
                  <a:cubicBezTo>
                    <a:pt x="2992" y="3075"/>
                    <a:pt x="3056" y="3084"/>
                    <a:pt x="3120" y="3096"/>
                  </a:cubicBezTo>
                  <a:cubicBezTo>
                    <a:pt x="3183" y="3106"/>
                    <a:pt x="3248" y="3114"/>
                    <a:pt x="3312" y="3116"/>
                  </a:cubicBezTo>
                  <a:cubicBezTo>
                    <a:pt x="3361" y="3118"/>
                    <a:pt x="3411" y="3120"/>
                    <a:pt x="3460" y="3122"/>
                  </a:cubicBezTo>
                  <a:cubicBezTo>
                    <a:pt x="3487" y="3123"/>
                    <a:pt x="3514" y="3125"/>
                    <a:pt x="3541" y="3125"/>
                  </a:cubicBezTo>
                  <a:cubicBezTo>
                    <a:pt x="3545" y="3125"/>
                    <a:pt x="3549" y="3125"/>
                    <a:pt x="3554" y="3125"/>
                  </a:cubicBezTo>
                  <a:cubicBezTo>
                    <a:pt x="3638" y="3123"/>
                    <a:pt x="3721" y="3111"/>
                    <a:pt x="3803" y="3086"/>
                  </a:cubicBezTo>
                  <a:cubicBezTo>
                    <a:pt x="3817" y="3081"/>
                    <a:pt x="3830" y="3076"/>
                    <a:pt x="3844" y="3067"/>
                  </a:cubicBezTo>
                  <a:cubicBezTo>
                    <a:pt x="3873" y="3046"/>
                    <a:pt x="3880" y="3012"/>
                    <a:pt x="3859" y="2980"/>
                  </a:cubicBezTo>
                  <a:cubicBezTo>
                    <a:pt x="3851" y="2968"/>
                    <a:pt x="3842" y="2956"/>
                    <a:pt x="3830" y="2947"/>
                  </a:cubicBezTo>
                  <a:cubicBezTo>
                    <a:pt x="3783" y="2907"/>
                    <a:pt x="3732" y="2877"/>
                    <a:pt x="3675" y="2858"/>
                  </a:cubicBezTo>
                  <a:cubicBezTo>
                    <a:pt x="3588" y="2830"/>
                    <a:pt x="3499" y="2817"/>
                    <a:pt x="3410" y="2817"/>
                  </a:cubicBezTo>
                  <a:cubicBezTo>
                    <a:pt x="3384" y="2817"/>
                    <a:pt x="3359" y="2818"/>
                    <a:pt x="3334" y="2820"/>
                  </a:cubicBezTo>
                  <a:cubicBezTo>
                    <a:pt x="3279" y="2824"/>
                    <a:pt x="3224" y="2828"/>
                    <a:pt x="3170" y="2828"/>
                  </a:cubicBezTo>
                  <a:cubicBezTo>
                    <a:pt x="3106" y="2829"/>
                    <a:pt x="3041" y="2836"/>
                    <a:pt x="2978" y="2837"/>
                  </a:cubicBezTo>
                  <a:cubicBezTo>
                    <a:pt x="2945" y="2837"/>
                    <a:pt x="2912" y="2838"/>
                    <a:pt x="2879" y="2839"/>
                  </a:cubicBezTo>
                  <a:cubicBezTo>
                    <a:pt x="2837" y="2840"/>
                    <a:pt x="2794" y="2840"/>
                    <a:pt x="2752" y="2842"/>
                  </a:cubicBezTo>
                  <a:cubicBezTo>
                    <a:pt x="2734" y="2843"/>
                    <a:pt x="2715" y="2846"/>
                    <a:pt x="2696" y="2850"/>
                  </a:cubicBezTo>
                  <a:cubicBezTo>
                    <a:pt x="2628" y="2865"/>
                    <a:pt x="2561" y="2888"/>
                    <a:pt x="2495" y="2914"/>
                  </a:cubicBezTo>
                  <a:cubicBezTo>
                    <a:pt x="2430" y="2940"/>
                    <a:pt x="2365" y="2967"/>
                    <a:pt x="2299" y="2988"/>
                  </a:cubicBezTo>
                  <a:cubicBezTo>
                    <a:pt x="2265" y="2998"/>
                    <a:pt x="2232" y="3009"/>
                    <a:pt x="2199" y="3015"/>
                  </a:cubicBezTo>
                  <a:cubicBezTo>
                    <a:pt x="2195" y="3015"/>
                    <a:pt x="2192" y="3015"/>
                    <a:pt x="2189" y="3015"/>
                  </a:cubicBezTo>
                  <a:cubicBezTo>
                    <a:pt x="2177" y="3015"/>
                    <a:pt x="2167" y="3012"/>
                    <a:pt x="2159" y="3004"/>
                  </a:cubicBezTo>
                  <a:cubicBezTo>
                    <a:pt x="2154" y="2999"/>
                    <a:pt x="2147" y="2995"/>
                    <a:pt x="2142" y="2991"/>
                  </a:cubicBezTo>
                  <a:cubicBezTo>
                    <a:pt x="2089" y="2949"/>
                    <a:pt x="2036" y="2906"/>
                    <a:pt x="1983" y="2864"/>
                  </a:cubicBezTo>
                  <a:cubicBezTo>
                    <a:pt x="1952" y="2840"/>
                    <a:pt x="1920" y="2815"/>
                    <a:pt x="1888" y="2791"/>
                  </a:cubicBezTo>
                  <a:cubicBezTo>
                    <a:pt x="1844" y="2756"/>
                    <a:pt x="1800" y="2722"/>
                    <a:pt x="1756" y="2688"/>
                  </a:cubicBezTo>
                  <a:cubicBezTo>
                    <a:pt x="1695" y="2642"/>
                    <a:pt x="1630" y="2603"/>
                    <a:pt x="1564" y="2564"/>
                  </a:cubicBezTo>
                  <a:cubicBezTo>
                    <a:pt x="1486" y="2518"/>
                    <a:pt x="1405" y="2476"/>
                    <a:pt x="1319" y="2444"/>
                  </a:cubicBezTo>
                  <a:cubicBezTo>
                    <a:pt x="1277" y="2427"/>
                    <a:pt x="1235" y="2412"/>
                    <a:pt x="1193" y="2395"/>
                  </a:cubicBezTo>
                  <a:cubicBezTo>
                    <a:pt x="1186" y="2392"/>
                    <a:pt x="1179" y="2389"/>
                    <a:pt x="1172" y="2385"/>
                  </a:cubicBezTo>
                  <a:cubicBezTo>
                    <a:pt x="1169" y="2383"/>
                    <a:pt x="1170" y="2379"/>
                    <a:pt x="1173" y="2378"/>
                  </a:cubicBezTo>
                  <a:cubicBezTo>
                    <a:pt x="1178" y="2375"/>
                    <a:pt x="1183" y="2374"/>
                    <a:pt x="1189" y="2372"/>
                  </a:cubicBezTo>
                  <a:cubicBezTo>
                    <a:pt x="1222" y="2362"/>
                    <a:pt x="1256" y="2351"/>
                    <a:pt x="1290" y="2342"/>
                  </a:cubicBezTo>
                  <a:cubicBezTo>
                    <a:pt x="1327" y="2331"/>
                    <a:pt x="1365" y="2319"/>
                    <a:pt x="1403" y="2309"/>
                  </a:cubicBezTo>
                  <a:cubicBezTo>
                    <a:pt x="1486" y="2290"/>
                    <a:pt x="1569" y="2278"/>
                    <a:pt x="1652" y="2263"/>
                  </a:cubicBezTo>
                  <a:cubicBezTo>
                    <a:pt x="1703" y="2254"/>
                    <a:pt x="1754" y="2248"/>
                    <a:pt x="1806" y="2242"/>
                  </a:cubicBezTo>
                  <a:cubicBezTo>
                    <a:pt x="1809" y="2241"/>
                    <a:pt x="1813" y="2241"/>
                    <a:pt x="1817" y="2241"/>
                  </a:cubicBezTo>
                  <a:cubicBezTo>
                    <a:pt x="1859" y="2236"/>
                    <a:pt x="1902" y="2233"/>
                    <a:pt x="1944" y="2228"/>
                  </a:cubicBezTo>
                  <a:cubicBezTo>
                    <a:pt x="1999" y="2221"/>
                    <a:pt x="2054" y="2214"/>
                    <a:pt x="2109" y="2208"/>
                  </a:cubicBezTo>
                  <a:cubicBezTo>
                    <a:pt x="2111" y="2208"/>
                    <a:pt x="2113" y="2207"/>
                    <a:pt x="2115" y="2207"/>
                  </a:cubicBezTo>
                  <a:cubicBezTo>
                    <a:pt x="2179" y="2205"/>
                    <a:pt x="2243" y="2191"/>
                    <a:pt x="2306" y="2187"/>
                  </a:cubicBezTo>
                  <a:cubicBezTo>
                    <a:pt x="2356" y="2184"/>
                    <a:pt x="2406" y="2175"/>
                    <a:pt x="2457" y="2170"/>
                  </a:cubicBezTo>
                  <a:cubicBezTo>
                    <a:pt x="2556" y="2160"/>
                    <a:pt x="2655" y="2147"/>
                    <a:pt x="2753" y="2129"/>
                  </a:cubicBezTo>
                  <a:cubicBezTo>
                    <a:pt x="2816" y="2119"/>
                    <a:pt x="2878" y="2111"/>
                    <a:pt x="2941" y="2102"/>
                  </a:cubicBezTo>
                  <a:cubicBezTo>
                    <a:pt x="2961" y="2099"/>
                    <a:pt x="2981" y="2096"/>
                    <a:pt x="3000" y="2094"/>
                  </a:cubicBezTo>
                  <a:cubicBezTo>
                    <a:pt x="3010" y="2092"/>
                    <a:pt x="3020" y="2091"/>
                    <a:pt x="3029" y="2089"/>
                  </a:cubicBezTo>
                  <a:cubicBezTo>
                    <a:pt x="3042" y="2086"/>
                    <a:pt x="3050" y="2084"/>
                    <a:pt x="3056" y="2084"/>
                  </a:cubicBezTo>
                  <a:cubicBezTo>
                    <a:pt x="3068" y="2084"/>
                    <a:pt x="3072" y="2091"/>
                    <a:pt x="3084" y="2111"/>
                  </a:cubicBezTo>
                  <a:cubicBezTo>
                    <a:pt x="3124" y="2174"/>
                    <a:pt x="3169" y="2233"/>
                    <a:pt x="3219" y="2287"/>
                  </a:cubicBezTo>
                  <a:cubicBezTo>
                    <a:pt x="3258" y="2330"/>
                    <a:pt x="3297" y="2371"/>
                    <a:pt x="3337" y="2412"/>
                  </a:cubicBezTo>
                  <a:cubicBezTo>
                    <a:pt x="3363" y="2439"/>
                    <a:pt x="3388" y="2467"/>
                    <a:pt x="3416" y="2493"/>
                  </a:cubicBezTo>
                  <a:cubicBezTo>
                    <a:pt x="3469" y="2543"/>
                    <a:pt x="3525" y="2591"/>
                    <a:pt x="3581" y="2638"/>
                  </a:cubicBezTo>
                  <a:cubicBezTo>
                    <a:pt x="3626" y="2677"/>
                    <a:pt x="3675" y="2705"/>
                    <a:pt x="3730" y="2723"/>
                  </a:cubicBezTo>
                  <a:cubicBezTo>
                    <a:pt x="3754" y="2731"/>
                    <a:pt x="3777" y="2738"/>
                    <a:pt x="3802" y="2744"/>
                  </a:cubicBezTo>
                  <a:cubicBezTo>
                    <a:pt x="3878" y="2761"/>
                    <a:pt x="3954" y="2780"/>
                    <a:pt x="4030" y="2800"/>
                  </a:cubicBezTo>
                  <a:cubicBezTo>
                    <a:pt x="4050" y="2805"/>
                    <a:pt x="4071" y="2809"/>
                    <a:pt x="4091" y="2813"/>
                  </a:cubicBezTo>
                  <a:cubicBezTo>
                    <a:pt x="4099" y="2814"/>
                    <a:pt x="4106" y="2815"/>
                    <a:pt x="4114" y="2815"/>
                  </a:cubicBezTo>
                  <a:cubicBezTo>
                    <a:pt x="4123" y="2815"/>
                    <a:pt x="4132" y="2814"/>
                    <a:pt x="4140" y="2813"/>
                  </a:cubicBezTo>
                  <a:cubicBezTo>
                    <a:pt x="4173" y="2807"/>
                    <a:pt x="4188" y="2782"/>
                    <a:pt x="4176" y="2750"/>
                  </a:cubicBezTo>
                  <a:cubicBezTo>
                    <a:pt x="4172" y="2738"/>
                    <a:pt x="4167" y="2728"/>
                    <a:pt x="4161" y="2718"/>
                  </a:cubicBezTo>
                  <a:cubicBezTo>
                    <a:pt x="4119" y="2647"/>
                    <a:pt x="4071" y="2581"/>
                    <a:pt x="4009" y="2525"/>
                  </a:cubicBezTo>
                  <a:cubicBezTo>
                    <a:pt x="3944" y="2466"/>
                    <a:pt x="3876" y="2410"/>
                    <a:pt x="3811" y="2349"/>
                  </a:cubicBezTo>
                  <a:cubicBezTo>
                    <a:pt x="3781" y="2323"/>
                    <a:pt x="3749" y="2299"/>
                    <a:pt x="3719" y="2276"/>
                  </a:cubicBezTo>
                  <a:cubicBezTo>
                    <a:pt x="3693" y="2255"/>
                    <a:pt x="3667" y="2236"/>
                    <a:pt x="3640" y="2217"/>
                  </a:cubicBezTo>
                  <a:cubicBezTo>
                    <a:pt x="3581" y="2177"/>
                    <a:pt x="3519" y="2138"/>
                    <a:pt x="3459" y="2099"/>
                  </a:cubicBezTo>
                  <a:cubicBezTo>
                    <a:pt x="3433" y="2081"/>
                    <a:pt x="3408" y="2063"/>
                    <a:pt x="3382" y="2043"/>
                  </a:cubicBezTo>
                  <a:cubicBezTo>
                    <a:pt x="3374" y="2037"/>
                    <a:pt x="3375" y="2031"/>
                    <a:pt x="3384" y="2029"/>
                  </a:cubicBezTo>
                  <a:cubicBezTo>
                    <a:pt x="3414" y="2023"/>
                    <a:pt x="3443" y="2016"/>
                    <a:pt x="3474" y="2011"/>
                  </a:cubicBezTo>
                  <a:cubicBezTo>
                    <a:pt x="3520" y="2001"/>
                    <a:pt x="3567" y="1992"/>
                    <a:pt x="3613" y="1984"/>
                  </a:cubicBezTo>
                  <a:cubicBezTo>
                    <a:pt x="3682" y="1971"/>
                    <a:pt x="3749" y="1957"/>
                    <a:pt x="3818" y="1946"/>
                  </a:cubicBezTo>
                  <a:cubicBezTo>
                    <a:pt x="3868" y="1937"/>
                    <a:pt x="3919" y="1930"/>
                    <a:pt x="3971" y="1920"/>
                  </a:cubicBezTo>
                  <a:cubicBezTo>
                    <a:pt x="4028" y="1910"/>
                    <a:pt x="4085" y="1902"/>
                    <a:pt x="4145" y="1898"/>
                  </a:cubicBezTo>
                  <a:cubicBezTo>
                    <a:pt x="4156" y="1897"/>
                    <a:pt x="4168" y="1895"/>
                    <a:pt x="4179" y="1894"/>
                  </a:cubicBezTo>
                  <a:cubicBezTo>
                    <a:pt x="4220" y="1888"/>
                    <a:pt x="4263" y="1888"/>
                    <a:pt x="4303" y="1879"/>
                  </a:cubicBezTo>
                  <a:cubicBezTo>
                    <a:pt x="4305" y="1879"/>
                    <a:pt x="4307" y="1879"/>
                    <a:pt x="4309" y="1879"/>
                  </a:cubicBezTo>
                  <a:cubicBezTo>
                    <a:pt x="4317" y="1879"/>
                    <a:pt x="4324" y="1883"/>
                    <a:pt x="4329" y="1891"/>
                  </a:cubicBezTo>
                  <a:cubicBezTo>
                    <a:pt x="4335" y="1900"/>
                    <a:pt x="4340" y="1909"/>
                    <a:pt x="4346" y="1919"/>
                  </a:cubicBezTo>
                  <a:cubicBezTo>
                    <a:pt x="4409" y="2024"/>
                    <a:pt x="4474" y="2127"/>
                    <a:pt x="4542" y="2229"/>
                  </a:cubicBezTo>
                  <a:cubicBezTo>
                    <a:pt x="4565" y="2264"/>
                    <a:pt x="4592" y="2297"/>
                    <a:pt x="4622" y="2328"/>
                  </a:cubicBezTo>
                  <a:cubicBezTo>
                    <a:pt x="4663" y="2371"/>
                    <a:pt x="4705" y="2413"/>
                    <a:pt x="4745" y="2456"/>
                  </a:cubicBezTo>
                  <a:cubicBezTo>
                    <a:pt x="4775" y="2484"/>
                    <a:pt x="4802" y="2516"/>
                    <a:pt x="4826" y="2550"/>
                  </a:cubicBezTo>
                  <a:cubicBezTo>
                    <a:pt x="4868" y="2606"/>
                    <a:pt x="4905" y="2666"/>
                    <a:pt x="4940" y="2727"/>
                  </a:cubicBezTo>
                  <a:cubicBezTo>
                    <a:pt x="4978" y="2794"/>
                    <a:pt x="5024" y="2854"/>
                    <a:pt x="5077" y="2907"/>
                  </a:cubicBezTo>
                  <a:cubicBezTo>
                    <a:pt x="5130" y="2961"/>
                    <a:pt x="5184" y="3015"/>
                    <a:pt x="5237" y="3068"/>
                  </a:cubicBezTo>
                  <a:cubicBezTo>
                    <a:pt x="5250" y="3080"/>
                    <a:pt x="5264" y="3093"/>
                    <a:pt x="5279" y="3104"/>
                  </a:cubicBezTo>
                  <a:cubicBezTo>
                    <a:pt x="5299" y="3119"/>
                    <a:pt x="5323" y="3126"/>
                    <a:pt x="5348" y="3128"/>
                  </a:cubicBezTo>
                  <a:cubicBezTo>
                    <a:pt x="5351" y="3128"/>
                    <a:pt x="5353" y="3129"/>
                    <a:pt x="5356" y="3129"/>
                  </a:cubicBezTo>
                  <a:cubicBezTo>
                    <a:pt x="5392" y="3129"/>
                    <a:pt x="5424" y="3114"/>
                    <a:pt x="5453" y="3091"/>
                  </a:cubicBezTo>
                  <a:cubicBezTo>
                    <a:pt x="5466" y="3080"/>
                    <a:pt x="5474" y="3065"/>
                    <a:pt x="5475" y="3045"/>
                  </a:cubicBezTo>
                  <a:cubicBezTo>
                    <a:pt x="5475" y="3026"/>
                    <a:pt x="5474" y="3007"/>
                    <a:pt x="5470" y="2987"/>
                  </a:cubicBezTo>
                  <a:cubicBezTo>
                    <a:pt x="5463" y="2956"/>
                    <a:pt x="5453" y="2927"/>
                    <a:pt x="5440" y="2897"/>
                  </a:cubicBezTo>
                  <a:cubicBezTo>
                    <a:pt x="5428" y="2871"/>
                    <a:pt x="5416" y="2845"/>
                    <a:pt x="5405" y="2819"/>
                  </a:cubicBezTo>
                  <a:cubicBezTo>
                    <a:pt x="5373" y="2748"/>
                    <a:pt x="5342" y="2675"/>
                    <a:pt x="5305" y="2606"/>
                  </a:cubicBezTo>
                  <a:cubicBezTo>
                    <a:pt x="5285" y="2568"/>
                    <a:pt x="5261" y="2533"/>
                    <a:pt x="5234" y="2501"/>
                  </a:cubicBezTo>
                  <a:cubicBezTo>
                    <a:pt x="5166" y="2424"/>
                    <a:pt x="5091" y="2354"/>
                    <a:pt x="5013" y="2291"/>
                  </a:cubicBezTo>
                  <a:cubicBezTo>
                    <a:pt x="4966" y="2252"/>
                    <a:pt x="4917" y="2216"/>
                    <a:pt x="4868" y="2179"/>
                  </a:cubicBezTo>
                  <a:cubicBezTo>
                    <a:pt x="4796" y="2124"/>
                    <a:pt x="4721" y="2069"/>
                    <a:pt x="4646" y="2015"/>
                  </a:cubicBezTo>
                  <a:cubicBezTo>
                    <a:pt x="4575" y="1963"/>
                    <a:pt x="4499" y="1917"/>
                    <a:pt x="4422" y="1871"/>
                  </a:cubicBezTo>
                  <a:cubicBezTo>
                    <a:pt x="4414" y="1867"/>
                    <a:pt x="4407" y="1862"/>
                    <a:pt x="4398" y="1858"/>
                  </a:cubicBezTo>
                  <a:cubicBezTo>
                    <a:pt x="4392" y="1853"/>
                    <a:pt x="4392" y="1848"/>
                    <a:pt x="4398" y="1844"/>
                  </a:cubicBezTo>
                  <a:cubicBezTo>
                    <a:pt x="4433" y="1818"/>
                    <a:pt x="4466" y="1791"/>
                    <a:pt x="4498" y="1764"/>
                  </a:cubicBezTo>
                  <a:cubicBezTo>
                    <a:pt x="4517" y="1748"/>
                    <a:pt x="4536" y="1732"/>
                    <a:pt x="4555" y="1717"/>
                  </a:cubicBezTo>
                  <a:cubicBezTo>
                    <a:pt x="4612" y="1671"/>
                    <a:pt x="4673" y="1627"/>
                    <a:pt x="4732" y="1583"/>
                  </a:cubicBezTo>
                  <a:cubicBezTo>
                    <a:pt x="4824" y="1516"/>
                    <a:pt x="4918" y="1451"/>
                    <a:pt x="5015" y="1389"/>
                  </a:cubicBezTo>
                  <a:cubicBezTo>
                    <a:pt x="5085" y="1343"/>
                    <a:pt x="5157" y="1299"/>
                    <a:pt x="5224" y="1249"/>
                  </a:cubicBezTo>
                  <a:cubicBezTo>
                    <a:pt x="5292" y="1197"/>
                    <a:pt x="5347" y="1134"/>
                    <a:pt x="5388" y="1060"/>
                  </a:cubicBezTo>
                  <a:cubicBezTo>
                    <a:pt x="5402" y="1035"/>
                    <a:pt x="5416" y="1009"/>
                    <a:pt x="5428" y="984"/>
                  </a:cubicBezTo>
                  <a:cubicBezTo>
                    <a:pt x="5445" y="951"/>
                    <a:pt x="5464" y="920"/>
                    <a:pt x="5485" y="890"/>
                  </a:cubicBezTo>
                  <a:cubicBezTo>
                    <a:pt x="5501" y="865"/>
                    <a:pt x="5516" y="840"/>
                    <a:pt x="5532" y="815"/>
                  </a:cubicBezTo>
                  <a:cubicBezTo>
                    <a:pt x="5540" y="803"/>
                    <a:pt x="5546" y="788"/>
                    <a:pt x="5548" y="774"/>
                  </a:cubicBezTo>
                  <a:cubicBezTo>
                    <a:pt x="5551" y="748"/>
                    <a:pt x="5539" y="734"/>
                    <a:pt x="5512" y="733"/>
                  </a:cubicBezTo>
                  <a:cubicBezTo>
                    <a:pt x="5509" y="733"/>
                    <a:pt x="5505" y="732"/>
                    <a:pt x="5502" y="732"/>
                  </a:cubicBezTo>
                  <a:cubicBezTo>
                    <a:pt x="5486" y="732"/>
                    <a:pt x="5471" y="736"/>
                    <a:pt x="5457" y="739"/>
                  </a:cubicBezTo>
                  <a:cubicBezTo>
                    <a:pt x="5350" y="766"/>
                    <a:pt x="5248" y="801"/>
                    <a:pt x="5161" y="866"/>
                  </a:cubicBezTo>
                  <a:cubicBezTo>
                    <a:pt x="5115" y="901"/>
                    <a:pt x="5067" y="933"/>
                    <a:pt x="5024" y="969"/>
                  </a:cubicBezTo>
                  <a:cubicBezTo>
                    <a:pt x="4968" y="1019"/>
                    <a:pt x="4912" y="1068"/>
                    <a:pt x="4857" y="1117"/>
                  </a:cubicBezTo>
                  <a:cubicBezTo>
                    <a:pt x="4797" y="1172"/>
                    <a:pt x="4741" y="1231"/>
                    <a:pt x="4690" y="1295"/>
                  </a:cubicBezTo>
                  <a:cubicBezTo>
                    <a:pt x="4636" y="1362"/>
                    <a:pt x="4588" y="1433"/>
                    <a:pt x="4538" y="1503"/>
                  </a:cubicBezTo>
                  <a:cubicBezTo>
                    <a:pt x="4498" y="1558"/>
                    <a:pt x="4464" y="1617"/>
                    <a:pt x="4428" y="1675"/>
                  </a:cubicBezTo>
                  <a:cubicBezTo>
                    <a:pt x="4403" y="1715"/>
                    <a:pt x="4378" y="1755"/>
                    <a:pt x="4353" y="1796"/>
                  </a:cubicBezTo>
                  <a:cubicBezTo>
                    <a:pt x="4347" y="1807"/>
                    <a:pt x="4339" y="1814"/>
                    <a:pt x="4326" y="1814"/>
                  </a:cubicBezTo>
                  <a:cubicBezTo>
                    <a:pt x="4326" y="1814"/>
                    <a:pt x="4325" y="1814"/>
                    <a:pt x="4324" y="1814"/>
                  </a:cubicBezTo>
                  <a:cubicBezTo>
                    <a:pt x="4309" y="1814"/>
                    <a:pt x="4295" y="1817"/>
                    <a:pt x="4282" y="1818"/>
                  </a:cubicBezTo>
                  <a:cubicBezTo>
                    <a:pt x="4234" y="1823"/>
                    <a:pt x="4185" y="1828"/>
                    <a:pt x="4136" y="1833"/>
                  </a:cubicBezTo>
                  <a:cubicBezTo>
                    <a:pt x="4107" y="1836"/>
                    <a:pt x="4077" y="1842"/>
                    <a:pt x="4047" y="1846"/>
                  </a:cubicBezTo>
                  <a:cubicBezTo>
                    <a:pt x="3997" y="1854"/>
                    <a:pt x="3946" y="1863"/>
                    <a:pt x="3895" y="1872"/>
                  </a:cubicBezTo>
                  <a:cubicBezTo>
                    <a:pt x="3851" y="1879"/>
                    <a:pt x="3808" y="1888"/>
                    <a:pt x="3764" y="1897"/>
                  </a:cubicBezTo>
                  <a:cubicBezTo>
                    <a:pt x="3724" y="1904"/>
                    <a:pt x="3684" y="1912"/>
                    <a:pt x="3644" y="1920"/>
                  </a:cubicBezTo>
                  <a:cubicBezTo>
                    <a:pt x="3597" y="1930"/>
                    <a:pt x="3551" y="1938"/>
                    <a:pt x="3504" y="1947"/>
                  </a:cubicBezTo>
                  <a:cubicBezTo>
                    <a:pt x="3444" y="1957"/>
                    <a:pt x="3385" y="1968"/>
                    <a:pt x="3326" y="1980"/>
                  </a:cubicBezTo>
                  <a:cubicBezTo>
                    <a:pt x="3320" y="1981"/>
                    <a:pt x="3316" y="1981"/>
                    <a:pt x="3311" y="1981"/>
                  </a:cubicBezTo>
                  <a:cubicBezTo>
                    <a:pt x="3297" y="1981"/>
                    <a:pt x="3285" y="1977"/>
                    <a:pt x="3272" y="1969"/>
                  </a:cubicBezTo>
                  <a:cubicBezTo>
                    <a:pt x="3229" y="1939"/>
                    <a:pt x="3183" y="1916"/>
                    <a:pt x="3137" y="1893"/>
                  </a:cubicBezTo>
                  <a:cubicBezTo>
                    <a:pt x="3107" y="1877"/>
                    <a:pt x="3077" y="1862"/>
                    <a:pt x="3046" y="1847"/>
                  </a:cubicBezTo>
                  <a:cubicBezTo>
                    <a:pt x="2999" y="1821"/>
                    <a:pt x="2958" y="1788"/>
                    <a:pt x="2925" y="1746"/>
                  </a:cubicBezTo>
                  <a:cubicBezTo>
                    <a:pt x="2917" y="1736"/>
                    <a:pt x="2913" y="1727"/>
                    <a:pt x="2918" y="1714"/>
                  </a:cubicBezTo>
                  <a:cubicBezTo>
                    <a:pt x="2924" y="1700"/>
                    <a:pt x="2928" y="1686"/>
                    <a:pt x="2935" y="1673"/>
                  </a:cubicBezTo>
                  <a:cubicBezTo>
                    <a:pt x="2949" y="1644"/>
                    <a:pt x="2964" y="1616"/>
                    <a:pt x="2980" y="1589"/>
                  </a:cubicBezTo>
                  <a:cubicBezTo>
                    <a:pt x="3026" y="1506"/>
                    <a:pt x="3082" y="1430"/>
                    <a:pt x="3136" y="1351"/>
                  </a:cubicBezTo>
                  <a:cubicBezTo>
                    <a:pt x="3174" y="1296"/>
                    <a:pt x="3213" y="1240"/>
                    <a:pt x="3243" y="1178"/>
                  </a:cubicBezTo>
                  <a:cubicBezTo>
                    <a:pt x="3254" y="1156"/>
                    <a:pt x="3264" y="1131"/>
                    <a:pt x="3270" y="1107"/>
                  </a:cubicBezTo>
                  <a:cubicBezTo>
                    <a:pt x="3286" y="1040"/>
                    <a:pt x="3296" y="973"/>
                    <a:pt x="3307" y="905"/>
                  </a:cubicBezTo>
                  <a:cubicBezTo>
                    <a:pt x="3314" y="862"/>
                    <a:pt x="3309" y="819"/>
                    <a:pt x="3295" y="777"/>
                  </a:cubicBezTo>
                  <a:cubicBezTo>
                    <a:pt x="3289" y="758"/>
                    <a:pt x="3285" y="739"/>
                    <a:pt x="3279" y="720"/>
                  </a:cubicBezTo>
                  <a:cubicBezTo>
                    <a:pt x="3275" y="709"/>
                    <a:pt x="3272" y="699"/>
                    <a:pt x="3268" y="689"/>
                  </a:cubicBezTo>
                  <a:cubicBezTo>
                    <a:pt x="3255" y="657"/>
                    <a:pt x="3236" y="641"/>
                    <a:pt x="3211" y="641"/>
                  </a:cubicBezTo>
                  <a:cubicBezTo>
                    <a:pt x="3196" y="641"/>
                    <a:pt x="3180" y="647"/>
                    <a:pt x="3162" y="658"/>
                  </a:cubicBezTo>
                  <a:cubicBezTo>
                    <a:pt x="3139" y="673"/>
                    <a:pt x="3123" y="693"/>
                    <a:pt x="3108" y="715"/>
                  </a:cubicBezTo>
                  <a:cubicBezTo>
                    <a:pt x="3068" y="772"/>
                    <a:pt x="3035" y="833"/>
                    <a:pt x="3012" y="899"/>
                  </a:cubicBezTo>
                  <a:cubicBezTo>
                    <a:pt x="2982" y="986"/>
                    <a:pt x="2954" y="1074"/>
                    <a:pt x="2927" y="1162"/>
                  </a:cubicBezTo>
                  <a:cubicBezTo>
                    <a:pt x="2907" y="1233"/>
                    <a:pt x="2891" y="1302"/>
                    <a:pt x="2884" y="1375"/>
                  </a:cubicBezTo>
                  <a:cubicBezTo>
                    <a:pt x="2879" y="1425"/>
                    <a:pt x="2877" y="1475"/>
                    <a:pt x="2874" y="1525"/>
                  </a:cubicBezTo>
                  <a:cubicBezTo>
                    <a:pt x="2871" y="1568"/>
                    <a:pt x="2867" y="1612"/>
                    <a:pt x="2872" y="1655"/>
                  </a:cubicBezTo>
                  <a:cubicBezTo>
                    <a:pt x="2873" y="1671"/>
                    <a:pt x="2867" y="1682"/>
                    <a:pt x="2858" y="1693"/>
                  </a:cubicBezTo>
                  <a:cubicBezTo>
                    <a:pt x="2825" y="1730"/>
                    <a:pt x="2792" y="1769"/>
                    <a:pt x="2760" y="1806"/>
                  </a:cubicBezTo>
                  <a:cubicBezTo>
                    <a:pt x="2719" y="1854"/>
                    <a:pt x="2676" y="1902"/>
                    <a:pt x="2638" y="1952"/>
                  </a:cubicBezTo>
                  <a:cubicBezTo>
                    <a:pt x="2608" y="1992"/>
                    <a:pt x="2577" y="2031"/>
                    <a:pt x="2548" y="2070"/>
                  </a:cubicBezTo>
                  <a:cubicBezTo>
                    <a:pt x="2543" y="2077"/>
                    <a:pt x="2537" y="2083"/>
                    <a:pt x="2532" y="2089"/>
                  </a:cubicBezTo>
                  <a:cubicBezTo>
                    <a:pt x="2526" y="2098"/>
                    <a:pt x="2518" y="2103"/>
                    <a:pt x="2508" y="2104"/>
                  </a:cubicBezTo>
                  <a:cubicBezTo>
                    <a:pt x="2500" y="2105"/>
                    <a:pt x="2492" y="2106"/>
                    <a:pt x="2484" y="2107"/>
                  </a:cubicBezTo>
                  <a:cubicBezTo>
                    <a:pt x="2437" y="2112"/>
                    <a:pt x="2389" y="2116"/>
                    <a:pt x="2342" y="2122"/>
                  </a:cubicBezTo>
                  <a:cubicBezTo>
                    <a:pt x="2258" y="2131"/>
                    <a:pt x="2175" y="2142"/>
                    <a:pt x="2091" y="2153"/>
                  </a:cubicBezTo>
                  <a:cubicBezTo>
                    <a:pt x="2087" y="2154"/>
                    <a:pt x="2084" y="2154"/>
                    <a:pt x="2080" y="2155"/>
                  </a:cubicBezTo>
                  <a:cubicBezTo>
                    <a:pt x="2025" y="2160"/>
                    <a:pt x="1969" y="2166"/>
                    <a:pt x="1914" y="2172"/>
                  </a:cubicBezTo>
                  <a:cubicBezTo>
                    <a:pt x="1870" y="2177"/>
                    <a:pt x="1825" y="2182"/>
                    <a:pt x="1781" y="2188"/>
                  </a:cubicBezTo>
                  <a:cubicBezTo>
                    <a:pt x="1753" y="2191"/>
                    <a:pt x="1726" y="2193"/>
                    <a:pt x="1698" y="2196"/>
                  </a:cubicBezTo>
                  <a:cubicBezTo>
                    <a:pt x="1665" y="2198"/>
                    <a:pt x="1633" y="2201"/>
                    <a:pt x="1601" y="2204"/>
                  </a:cubicBezTo>
                  <a:cubicBezTo>
                    <a:pt x="1563" y="2208"/>
                    <a:pt x="1525" y="2214"/>
                    <a:pt x="1488" y="2217"/>
                  </a:cubicBezTo>
                  <a:cubicBezTo>
                    <a:pt x="1422" y="2222"/>
                    <a:pt x="1359" y="2242"/>
                    <a:pt x="1297" y="2261"/>
                  </a:cubicBezTo>
                  <a:cubicBezTo>
                    <a:pt x="1250" y="2276"/>
                    <a:pt x="1204" y="2293"/>
                    <a:pt x="1158" y="2308"/>
                  </a:cubicBezTo>
                  <a:cubicBezTo>
                    <a:pt x="1150" y="2311"/>
                    <a:pt x="1143" y="2314"/>
                    <a:pt x="1135" y="2315"/>
                  </a:cubicBezTo>
                  <a:cubicBezTo>
                    <a:pt x="1135" y="2315"/>
                    <a:pt x="1134" y="2315"/>
                    <a:pt x="1134" y="2315"/>
                  </a:cubicBezTo>
                  <a:cubicBezTo>
                    <a:pt x="1132" y="2315"/>
                    <a:pt x="1129" y="2313"/>
                    <a:pt x="1128" y="2312"/>
                  </a:cubicBezTo>
                  <a:cubicBezTo>
                    <a:pt x="1126" y="2310"/>
                    <a:pt x="1127" y="2306"/>
                    <a:pt x="1128" y="2304"/>
                  </a:cubicBezTo>
                  <a:cubicBezTo>
                    <a:pt x="1135" y="2290"/>
                    <a:pt x="1143" y="2276"/>
                    <a:pt x="1152" y="2262"/>
                  </a:cubicBezTo>
                  <a:cubicBezTo>
                    <a:pt x="1195" y="2197"/>
                    <a:pt x="1240" y="2132"/>
                    <a:pt x="1284" y="2066"/>
                  </a:cubicBezTo>
                  <a:cubicBezTo>
                    <a:pt x="1314" y="2021"/>
                    <a:pt x="1342" y="1975"/>
                    <a:pt x="1370" y="1929"/>
                  </a:cubicBezTo>
                  <a:cubicBezTo>
                    <a:pt x="1394" y="1890"/>
                    <a:pt x="1417" y="1851"/>
                    <a:pt x="1439" y="1812"/>
                  </a:cubicBezTo>
                  <a:cubicBezTo>
                    <a:pt x="1471" y="1760"/>
                    <a:pt x="1503" y="1706"/>
                    <a:pt x="1533" y="1654"/>
                  </a:cubicBezTo>
                  <a:cubicBezTo>
                    <a:pt x="1560" y="1611"/>
                    <a:pt x="1585" y="1568"/>
                    <a:pt x="1612" y="1525"/>
                  </a:cubicBezTo>
                  <a:cubicBezTo>
                    <a:pt x="1618" y="1515"/>
                    <a:pt x="1626" y="1509"/>
                    <a:pt x="1638" y="1506"/>
                  </a:cubicBezTo>
                  <a:cubicBezTo>
                    <a:pt x="1660" y="1500"/>
                    <a:pt x="1683" y="1494"/>
                    <a:pt x="1705" y="1486"/>
                  </a:cubicBezTo>
                  <a:cubicBezTo>
                    <a:pt x="1768" y="1467"/>
                    <a:pt x="1831" y="1451"/>
                    <a:pt x="1896" y="1437"/>
                  </a:cubicBezTo>
                  <a:cubicBezTo>
                    <a:pt x="1936" y="1429"/>
                    <a:pt x="1975" y="1421"/>
                    <a:pt x="2015" y="1411"/>
                  </a:cubicBezTo>
                  <a:cubicBezTo>
                    <a:pt x="2062" y="1398"/>
                    <a:pt x="2110" y="1385"/>
                    <a:pt x="2157" y="1373"/>
                  </a:cubicBezTo>
                  <a:cubicBezTo>
                    <a:pt x="2235" y="1351"/>
                    <a:pt x="2315" y="1331"/>
                    <a:pt x="2393" y="1307"/>
                  </a:cubicBezTo>
                  <a:cubicBezTo>
                    <a:pt x="2479" y="1281"/>
                    <a:pt x="2564" y="1252"/>
                    <a:pt x="2648" y="1218"/>
                  </a:cubicBezTo>
                  <a:cubicBezTo>
                    <a:pt x="2693" y="1201"/>
                    <a:pt x="2735" y="1177"/>
                    <a:pt x="2774" y="1150"/>
                  </a:cubicBezTo>
                  <a:cubicBezTo>
                    <a:pt x="2824" y="1114"/>
                    <a:pt x="2860" y="1067"/>
                    <a:pt x="2884" y="1012"/>
                  </a:cubicBezTo>
                  <a:cubicBezTo>
                    <a:pt x="2894" y="994"/>
                    <a:pt x="2898" y="975"/>
                    <a:pt x="2896" y="954"/>
                  </a:cubicBezTo>
                  <a:cubicBezTo>
                    <a:pt x="2894" y="925"/>
                    <a:pt x="2876" y="908"/>
                    <a:pt x="2846" y="905"/>
                  </a:cubicBezTo>
                  <a:cubicBezTo>
                    <a:pt x="2841" y="904"/>
                    <a:pt x="2837" y="904"/>
                    <a:pt x="2833" y="904"/>
                  </a:cubicBezTo>
                  <a:cubicBezTo>
                    <a:pt x="2822" y="904"/>
                    <a:pt x="2811" y="906"/>
                    <a:pt x="2799" y="909"/>
                  </a:cubicBezTo>
                  <a:cubicBezTo>
                    <a:pt x="2789" y="911"/>
                    <a:pt x="2779" y="913"/>
                    <a:pt x="2769" y="915"/>
                  </a:cubicBezTo>
                  <a:cubicBezTo>
                    <a:pt x="2690" y="927"/>
                    <a:pt x="2613" y="950"/>
                    <a:pt x="2538" y="976"/>
                  </a:cubicBezTo>
                  <a:cubicBezTo>
                    <a:pt x="2470" y="1000"/>
                    <a:pt x="2402" y="1027"/>
                    <a:pt x="2339" y="1060"/>
                  </a:cubicBezTo>
                  <a:cubicBezTo>
                    <a:pt x="2283" y="1087"/>
                    <a:pt x="2227" y="1118"/>
                    <a:pt x="2172" y="1148"/>
                  </a:cubicBezTo>
                  <a:cubicBezTo>
                    <a:pt x="2089" y="1193"/>
                    <a:pt x="2007" y="1240"/>
                    <a:pt x="1928" y="1290"/>
                  </a:cubicBezTo>
                  <a:cubicBezTo>
                    <a:pt x="1853" y="1339"/>
                    <a:pt x="1775" y="1385"/>
                    <a:pt x="1695" y="1426"/>
                  </a:cubicBezTo>
                  <a:cubicBezTo>
                    <a:pt x="1674" y="1436"/>
                    <a:pt x="1655" y="1446"/>
                    <a:pt x="1635" y="1457"/>
                  </a:cubicBezTo>
                  <a:cubicBezTo>
                    <a:pt x="1633" y="1458"/>
                    <a:pt x="1631" y="1458"/>
                    <a:pt x="1629" y="1458"/>
                  </a:cubicBezTo>
                  <a:cubicBezTo>
                    <a:pt x="1625" y="1458"/>
                    <a:pt x="1622" y="1455"/>
                    <a:pt x="1621" y="1450"/>
                  </a:cubicBezTo>
                  <a:cubicBezTo>
                    <a:pt x="1620" y="1443"/>
                    <a:pt x="1619" y="1436"/>
                    <a:pt x="1619" y="1429"/>
                  </a:cubicBezTo>
                  <a:cubicBezTo>
                    <a:pt x="1622" y="1370"/>
                    <a:pt x="1614" y="1310"/>
                    <a:pt x="1612" y="1251"/>
                  </a:cubicBezTo>
                  <a:cubicBezTo>
                    <a:pt x="1611" y="1206"/>
                    <a:pt x="1608" y="1161"/>
                    <a:pt x="1606" y="1115"/>
                  </a:cubicBezTo>
                  <a:cubicBezTo>
                    <a:pt x="1604" y="1067"/>
                    <a:pt x="1602" y="1019"/>
                    <a:pt x="1597" y="970"/>
                  </a:cubicBezTo>
                  <a:cubicBezTo>
                    <a:pt x="1590" y="912"/>
                    <a:pt x="1587" y="854"/>
                    <a:pt x="1576" y="796"/>
                  </a:cubicBezTo>
                  <a:cubicBezTo>
                    <a:pt x="1575" y="793"/>
                    <a:pt x="1575" y="789"/>
                    <a:pt x="1575" y="785"/>
                  </a:cubicBezTo>
                  <a:cubicBezTo>
                    <a:pt x="1574" y="742"/>
                    <a:pt x="1561" y="701"/>
                    <a:pt x="1549" y="661"/>
                  </a:cubicBezTo>
                  <a:cubicBezTo>
                    <a:pt x="1531" y="603"/>
                    <a:pt x="1503" y="550"/>
                    <a:pt x="1476" y="495"/>
                  </a:cubicBezTo>
                  <a:cubicBezTo>
                    <a:pt x="1455" y="456"/>
                    <a:pt x="1429" y="420"/>
                    <a:pt x="1399" y="386"/>
                  </a:cubicBezTo>
                  <a:cubicBezTo>
                    <a:pt x="1369" y="352"/>
                    <a:pt x="1339" y="318"/>
                    <a:pt x="1308" y="286"/>
                  </a:cubicBezTo>
                  <a:cubicBezTo>
                    <a:pt x="1283" y="259"/>
                    <a:pt x="1256" y="235"/>
                    <a:pt x="1227" y="213"/>
                  </a:cubicBezTo>
                  <a:cubicBezTo>
                    <a:pt x="1183" y="180"/>
                    <a:pt x="1137" y="148"/>
                    <a:pt x="1096" y="114"/>
                  </a:cubicBezTo>
                  <a:cubicBezTo>
                    <a:pt x="1020" y="50"/>
                    <a:pt x="928" y="22"/>
                    <a:pt x="830" y="2"/>
                  </a:cubicBezTo>
                  <a:cubicBezTo>
                    <a:pt x="825" y="1"/>
                    <a:pt x="819" y="0"/>
                    <a:pt x="8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36"/>
            <p:cNvSpPr/>
            <p:nvPr/>
          </p:nvSpPr>
          <p:spPr>
            <a:xfrm>
              <a:off x="6453650" y="3522318"/>
              <a:ext cx="47982" cy="49056"/>
            </a:xfrm>
            <a:custGeom>
              <a:avLst/>
              <a:gdLst/>
              <a:ahLst/>
              <a:cxnLst/>
              <a:rect l="l" t="t" r="r" b="b"/>
              <a:pathLst>
                <a:path w="447" h="457" extrusionOk="0">
                  <a:moveTo>
                    <a:pt x="237" y="1"/>
                  </a:moveTo>
                  <a:cubicBezTo>
                    <a:pt x="198" y="1"/>
                    <a:pt x="159" y="7"/>
                    <a:pt x="122" y="20"/>
                  </a:cubicBezTo>
                  <a:cubicBezTo>
                    <a:pt x="91" y="31"/>
                    <a:pt x="67" y="52"/>
                    <a:pt x="47" y="76"/>
                  </a:cubicBezTo>
                  <a:cubicBezTo>
                    <a:pt x="36" y="86"/>
                    <a:pt x="33" y="100"/>
                    <a:pt x="25" y="111"/>
                  </a:cubicBezTo>
                  <a:cubicBezTo>
                    <a:pt x="7" y="145"/>
                    <a:pt x="1" y="182"/>
                    <a:pt x="4" y="220"/>
                  </a:cubicBezTo>
                  <a:cubicBezTo>
                    <a:pt x="7" y="249"/>
                    <a:pt x="10" y="279"/>
                    <a:pt x="20" y="308"/>
                  </a:cubicBezTo>
                  <a:cubicBezTo>
                    <a:pt x="34" y="346"/>
                    <a:pt x="47" y="383"/>
                    <a:pt x="75" y="414"/>
                  </a:cubicBezTo>
                  <a:cubicBezTo>
                    <a:pt x="81" y="420"/>
                    <a:pt x="86" y="426"/>
                    <a:pt x="93" y="430"/>
                  </a:cubicBezTo>
                  <a:cubicBezTo>
                    <a:pt x="123" y="446"/>
                    <a:pt x="154" y="455"/>
                    <a:pt x="189" y="456"/>
                  </a:cubicBezTo>
                  <a:cubicBezTo>
                    <a:pt x="215" y="456"/>
                    <a:pt x="239" y="451"/>
                    <a:pt x="265" y="445"/>
                  </a:cubicBezTo>
                  <a:cubicBezTo>
                    <a:pt x="313" y="434"/>
                    <a:pt x="358" y="415"/>
                    <a:pt x="396" y="381"/>
                  </a:cubicBezTo>
                  <a:cubicBezTo>
                    <a:pt x="409" y="370"/>
                    <a:pt x="418" y="357"/>
                    <a:pt x="427" y="343"/>
                  </a:cubicBezTo>
                  <a:cubicBezTo>
                    <a:pt x="443" y="315"/>
                    <a:pt x="444" y="284"/>
                    <a:pt x="446" y="253"/>
                  </a:cubicBezTo>
                  <a:cubicBezTo>
                    <a:pt x="446" y="238"/>
                    <a:pt x="444" y="223"/>
                    <a:pt x="439" y="207"/>
                  </a:cubicBezTo>
                  <a:cubicBezTo>
                    <a:pt x="431" y="187"/>
                    <a:pt x="426" y="166"/>
                    <a:pt x="418" y="146"/>
                  </a:cubicBezTo>
                  <a:cubicBezTo>
                    <a:pt x="412" y="126"/>
                    <a:pt x="405" y="106"/>
                    <a:pt x="395" y="89"/>
                  </a:cubicBezTo>
                  <a:cubicBezTo>
                    <a:pt x="384" y="68"/>
                    <a:pt x="370" y="50"/>
                    <a:pt x="351" y="37"/>
                  </a:cubicBezTo>
                  <a:cubicBezTo>
                    <a:pt x="319" y="17"/>
                    <a:pt x="285" y="3"/>
                    <a:pt x="246" y="1"/>
                  </a:cubicBezTo>
                  <a:cubicBezTo>
                    <a:pt x="243" y="1"/>
                    <a:pt x="240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36"/>
            <p:cNvSpPr/>
            <p:nvPr/>
          </p:nvSpPr>
          <p:spPr>
            <a:xfrm>
              <a:off x="6366703" y="3436552"/>
              <a:ext cx="48304" cy="45835"/>
            </a:xfrm>
            <a:custGeom>
              <a:avLst/>
              <a:gdLst/>
              <a:ahLst/>
              <a:cxnLst/>
              <a:rect l="l" t="t" r="r" b="b"/>
              <a:pathLst>
                <a:path w="450" h="427" extrusionOk="0">
                  <a:moveTo>
                    <a:pt x="230" y="0"/>
                  </a:moveTo>
                  <a:cubicBezTo>
                    <a:pt x="219" y="0"/>
                    <a:pt x="207" y="1"/>
                    <a:pt x="196" y="2"/>
                  </a:cubicBezTo>
                  <a:cubicBezTo>
                    <a:pt x="161" y="5"/>
                    <a:pt x="132" y="19"/>
                    <a:pt x="106" y="43"/>
                  </a:cubicBezTo>
                  <a:cubicBezTo>
                    <a:pt x="92" y="57"/>
                    <a:pt x="78" y="73"/>
                    <a:pt x="63" y="92"/>
                  </a:cubicBezTo>
                  <a:cubicBezTo>
                    <a:pt x="35" y="122"/>
                    <a:pt x="19" y="162"/>
                    <a:pt x="9" y="205"/>
                  </a:cubicBezTo>
                  <a:cubicBezTo>
                    <a:pt x="0" y="240"/>
                    <a:pt x="3" y="273"/>
                    <a:pt x="25" y="303"/>
                  </a:cubicBezTo>
                  <a:cubicBezTo>
                    <a:pt x="40" y="325"/>
                    <a:pt x="58" y="345"/>
                    <a:pt x="82" y="358"/>
                  </a:cubicBezTo>
                  <a:cubicBezTo>
                    <a:pt x="102" y="370"/>
                    <a:pt x="123" y="382"/>
                    <a:pt x="143" y="393"/>
                  </a:cubicBezTo>
                  <a:cubicBezTo>
                    <a:pt x="168" y="408"/>
                    <a:pt x="195" y="418"/>
                    <a:pt x="223" y="423"/>
                  </a:cubicBezTo>
                  <a:cubicBezTo>
                    <a:pt x="235" y="425"/>
                    <a:pt x="246" y="426"/>
                    <a:pt x="257" y="426"/>
                  </a:cubicBezTo>
                  <a:cubicBezTo>
                    <a:pt x="292" y="426"/>
                    <a:pt x="325" y="415"/>
                    <a:pt x="355" y="395"/>
                  </a:cubicBezTo>
                  <a:cubicBezTo>
                    <a:pt x="375" y="382"/>
                    <a:pt x="392" y="366"/>
                    <a:pt x="401" y="343"/>
                  </a:cubicBezTo>
                  <a:cubicBezTo>
                    <a:pt x="406" y="330"/>
                    <a:pt x="415" y="316"/>
                    <a:pt x="422" y="304"/>
                  </a:cubicBezTo>
                  <a:cubicBezTo>
                    <a:pt x="444" y="262"/>
                    <a:pt x="449" y="218"/>
                    <a:pt x="438" y="172"/>
                  </a:cubicBezTo>
                  <a:cubicBezTo>
                    <a:pt x="429" y="132"/>
                    <a:pt x="406" y="98"/>
                    <a:pt x="380" y="68"/>
                  </a:cubicBezTo>
                  <a:cubicBezTo>
                    <a:pt x="347" y="31"/>
                    <a:pt x="306" y="10"/>
                    <a:pt x="258" y="2"/>
                  </a:cubicBezTo>
                  <a:cubicBezTo>
                    <a:pt x="249" y="1"/>
                    <a:pt x="240" y="0"/>
                    <a:pt x="2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36"/>
            <p:cNvSpPr/>
            <p:nvPr/>
          </p:nvSpPr>
          <p:spPr>
            <a:xfrm>
              <a:off x="6499807" y="3496878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202" y="1"/>
                  </a:moveTo>
                  <a:cubicBezTo>
                    <a:pt x="178" y="1"/>
                    <a:pt x="155" y="4"/>
                    <a:pt x="131" y="8"/>
                  </a:cubicBezTo>
                  <a:cubicBezTo>
                    <a:pt x="116" y="10"/>
                    <a:pt x="103" y="18"/>
                    <a:pt x="91" y="27"/>
                  </a:cubicBezTo>
                  <a:cubicBezTo>
                    <a:pt x="67" y="45"/>
                    <a:pt x="51" y="69"/>
                    <a:pt x="38" y="95"/>
                  </a:cubicBezTo>
                  <a:cubicBezTo>
                    <a:pt x="7" y="158"/>
                    <a:pt x="1" y="224"/>
                    <a:pt x="10" y="292"/>
                  </a:cubicBezTo>
                  <a:cubicBezTo>
                    <a:pt x="16" y="339"/>
                    <a:pt x="43" y="375"/>
                    <a:pt x="83" y="400"/>
                  </a:cubicBezTo>
                  <a:cubicBezTo>
                    <a:pt x="106" y="415"/>
                    <a:pt x="132" y="426"/>
                    <a:pt x="157" y="435"/>
                  </a:cubicBezTo>
                  <a:cubicBezTo>
                    <a:pt x="177" y="442"/>
                    <a:pt x="196" y="447"/>
                    <a:pt x="216" y="447"/>
                  </a:cubicBezTo>
                  <a:cubicBezTo>
                    <a:pt x="221" y="447"/>
                    <a:pt x="225" y="447"/>
                    <a:pt x="230" y="446"/>
                  </a:cubicBezTo>
                  <a:cubicBezTo>
                    <a:pt x="281" y="439"/>
                    <a:pt x="323" y="417"/>
                    <a:pt x="353" y="375"/>
                  </a:cubicBezTo>
                  <a:cubicBezTo>
                    <a:pt x="358" y="369"/>
                    <a:pt x="362" y="364"/>
                    <a:pt x="366" y="357"/>
                  </a:cubicBezTo>
                  <a:cubicBezTo>
                    <a:pt x="382" y="336"/>
                    <a:pt x="391" y="312"/>
                    <a:pt x="393" y="285"/>
                  </a:cubicBezTo>
                  <a:cubicBezTo>
                    <a:pt x="397" y="238"/>
                    <a:pt x="394" y="192"/>
                    <a:pt x="385" y="147"/>
                  </a:cubicBezTo>
                  <a:cubicBezTo>
                    <a:pt x="379" y="120"/>
                    <a:pt x="369" y="93"/>
                    <a:pt x="356" y="69"/>
                  </a:cubicBezTo>
                  <a:cubicBezTo>
                    <a:pt x="353" y="63"/>
                    <a:pt x="348" y="55"/>
                    <a:pt x="342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1" y="3"/>
                    <a:pt x="221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36"/>
            <p:cNvSpPr/>
            <p:nvPr/>
          </p:nvSpPr>
          <p:spPr>
            <a:xfrm>
              <a:off x="6304015" y="3261583"/>
              <a:ext cx="42615" cy="47982"/>
            </a:xfrm>
            <a:custGeom>
              <a:avLst/>
              <a:gdLst/>
              <a:ahLst/>
              <a:cxnLst/>
              <a:rect l="l" t="t" r="r" b="b"/>
              <a:pathLst>
                <a:path w="397" h="447" extrusionOk="0">
                  <a:moveTo>
                    <a:pt x="202" y="0"/>
                  </a:moveTo>
                  <a:cubicBezTo>
                    <a:pt x="178" y="0"/>
                    <a:pt x="154" y="3"/>
                    <a:pt x="131" y="8"/>
                  </a:cubicBezTo>
                  <a:cubicBezTo>
                    <a:pt x="116" y="11"/>
                    <a:pt x="103" y="18"/>
                    <a:pt x="91" y="26"/>
                  </a:cubicBezTo>
                  <a:cubicBezTo>
                    <a:pt x="67" y="44"/>
                    <a:pt x="51" y="68"/>
                    <a:pt x="37" y="96"/>
                  </a:cubicBezTo>
                  <a:cubicBezTo>
                    <a:pt x="7" y="158"/>
                    <a:pt x="1" y="224"/>
                    <a:pt x="10" y="291"/>
                  </a:cubicBezTo>
                  <a:cubicBezTo>
                    <a:pt x="16" y="339"/>
                    <a:pt x="43" y="374"/>
                    <a:pt x="82" y="400"/>
                  </a:cubicBezTo>
                  <a:cubicBezTo>
                    <a:pt x="106" y="414"/>
                    <a:pt x="132" y="426"/>
                    <a:pt x="157" y="435"/>
                  </a:cubicBezTo>
                  <a:cubicBezTo>
                    <a:pt x="176" y="441"/>
                    <a:pt x="196" y="447"/>
                    <a:pt x="216" y="447"/>
                  </a:cubicBezTo>
                  <a:cubicBezTo>
                    <a:pt x="221" y="447"/>
                    <a:pt x="225" y="446"/>
                    <a:pt x="230" y="446"/>
                  </a:cubicBezTo>
                  <a:cubicBezTo>
                    <a:pt x="281" y="439"/>
                    <a:pt x="323" y="416"/>
                    <a:pt x="354" y="374"/>
                  </a:cubicBezTo>
                  <a:cubicBezTo>
                    <a:pt x="358" y="368"/>
                    <a:pt x="362" y="363"/>
                    <a:pt x="366" y="358"/>
                  </a:cubicBezTo>
                  <a:cubicBezTo>
                    <a:pt x="381" y="335"/>
                    <a:pt x="391" y="312"/>
                    <a:pt x="393" y="284"/>
                  </a:cubicBezTo>
                  <a:cubicBezTo>
                    <a:pt x="397" y="237"/>
                    <a:pt x="394" y="192"/>
                    <a:pt x="384" y="146"/>
                  </a:cubicBezTo>
                  <a:cubicBezTo>
                    <a:pt x="379" y="119"/>
                    <a:pt x="369" y="93"/>
                    <a:pt x="356" y="69"/>
                  </a:cubicBezTo>
                  <a:cubicBezTo>
                    <a:pt x="353" y="62"/>
                    <a:pt x="348" y="56"/>
                    <a:pt x="341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0" y="2"/>
                    <a:pt x="221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36"/>
            <p:cNvSpPr/>
            <p:nvPr/>
          </p:nvSpPr>
          <p:spPr>
            <a:xfrm>
              <a:off x="6360799" y="3393078"/>
              <a:ext cx="44869" cy="40897"/>
            </a:xfrm>
            <a:custGeom>
              <a:avLst/>
              <a:gdLst/>
              <a:ahLst/>
              <a:cxnLst/>
              <a:rect l="l" t="t" r="r" b="b"/>
              <a:pathLst>
                <a:path w="418" h="381" extrusionOk="0">
                  <a:moveTo>
                    <a:pt x="238" y="1"/>
                  </a:moveTo>
                  <a:cubicBezTo>
                    <a:pt x="222" y="1"/>
                    <a:pt x="206" y="3"/>
                    <a:pt x="190" y="7"/>
                  </a:cubicBezTo>
                  <a:cubicBezTo>
                    <a:pt x="177" y="11"/>
                    <a:pt x="165" y="15"/>
                    <a:pt x="151" y="18"/>
                  </a:cubicBezTo>
                  <a:cubicBezTo>
                    <a:pt x="105" y="29"/>
                    <a:pt x="68" y="53"/>
                    <a:pt x="41" y="92"/>
                  </a:cubicBezTo>
                  <a:cubicBezTo>
                    <a:pt x="11" y="132"/>
                    <a:pt x="1" y="174"/>
                    <a:pt x="8" y="223"/>
                  </a:cubicBezTo>
                  <a:cubicBezTo>
                    <a:pt x="11" y="240"/>
                    <a:pt x="18" y="256"/>
                    <a:pt x="28" y="271"/>
                  </a:cubicBezTo>
                  <a:cubicBezTo>
                    <a:pt x="41" y="289"/>
                    <a:pt x="58" y="302"/>
                    <a:pt x="78" y="317"/>
                  </a:cubicBezTo>
                  <a:cubicBezTo>
                    <a:pt x="99" y="335"/>
                    <a:pt x="126" y="351"/>
                    <a:pt x="153" y="362"/>
                  </a:cubicBezTo>
                  <a:cubicBezTo>
                    <a:pt x="182" y="374"/>
                    <a:pt x="211" y="381"/>
                    <a:pt x="240" y="381"/>
                  </a:cubicBezTo>
                  <a:cubicBezTo>
                    <a:pt x="256" y="381"/>
                    <a:pt x="271" y="379"/>
                    <a:pt x="286" y="375"/>
                  </a:cubicBezTo>
                  <a:cubicBezTo>
                    <a:pt x="327" y="366"/>
                    <a:pt x="363" y="349"/>
                    <a:pt x="387" y="312"/>
                  </a:cubicBezTo>
                  <a:cubicBezTo>
                    <a:pt x="406" y="281"/>
                    <a:pt x="417" y="250"/>
                    <a:pt x="411" y="212"/>
                  </a:cubicBezTo>
                  <a:cubicBezTo>
                    <a:pt x="408" y="191"/>
                    <a:pt x="404" y="172"/>
                    <a:pt x="398" y="151"/>
                  </a:cubicBezTo>
                  <a:cubicBezTo>
                    <a:pt x="388" y="119"/>
                    <a:pt x="374" y="87"/>
                    <a:pt x="354" y="58"/>
                  </a:cubicBezTo>
                  <a:cubicBezTo>
                    <a:pt x="336" y="33"/>
                    <a:pt x="311" y="12"/>
                    <a:pt x="278" y="5"/>
                  </a:cubicBezTo>
                  <a:cubicBezTo>
                    <a:pt x="265" y="2"/>
                    <a:pt x="251" y="1"/>
                    <a:pt x="2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36"/>
            <p:cNvSpPr/>
            <p:nvPr/>
          </p:nvSpPr>
          <p:spPr>
            <a:xfrm>
              <a:off x="6328059" y="3420128"/>
              <a:ext cx="43474" cy="41434"/>
            </a:xfrm>
            <a:custGeom>
              <a:avLst/>
              <a:gdLst/>
              <a:ahLst/>
              <a:cxnLst/>
              <a:rect l="l" t="t" r="r" b="b"/>
              <a:pathLst>
                <a:path w="405" h="386" extrusionOk="0">
                  <a:moveTo>
                    <a:pt x="215" y="0"/>
                  </a:moveTo>
                  <a:cubicBezTo>
                    <a:pt x="208" y="0"/>
                    <a:pt x="201" y="1"/>
                    <a:pt x="194" y="2"/>
                  </a:cubicBezTo>
                  <a:cubicBezTo>
                    <a:pt x="173" y="6"/>
                    <a:pt x="152" y="11"/>
                    <a:pt x="132" y="18"/>
                  </a:cubicBezTo>
                  <a:cubicBezTo>
                    <a:pt x="99" y="28"/>
                    <a:pt x="70" y="46"/>
                    <a:pt x="61" y="61"/>
                  </a:cubicBezTo>
                  <a:cubicBezTo>
                    <a:pt x="17" y="121"/>
                    <a:pt x="1" y="173"/>
                    <a:pt x="13" y="230"/>
                  </a:cubicBezTo>
                  <a:cubicBezTo>
                    <a:pt x="21" y="267"/>
                    <a:pt x="40" y="297"/>
                    <a:pt x="63" y="326"/>
                  </a:cubicBezTo>
                  <a:cubicBezTo>
                    <a:pt x="84" y="352"/>
                    <a:pt x="110" y="367"/>
                    <a:pt x="140" y="378"/>
                  </a:cubicBezTo>
                  <a:cubicBezTo>
                    <a:pt x="147" y="381"/>
                    <a:pt x="155" y="383"/>
                    <a:pt x="162" y="384"/>
                  </a:cubicBezTo>
                  <a:cubicBezTo>
                    <a:pt x="170" y="385"/>
                    <a:pt x="178" y="386"/>
                    <a:pt x="186" y="386"/>
                  </a:cubicBezTo>
                  <a:cubicBezTo>
                    <a:pt x="223" y="386"/>
                    <a:pt x="257" y="377"/>
                    <a:pt x="290" y="357"/>
                  </a:cubicBezTo>
                  <a:cubicBezTo>
                    <a:pt x="323" y="336"/>
                    <a:pt x="351" y="310"/>
                    <a:pt x="373" y="278"/>
                  </a:cubicBezTo>
                  <a:cubicBezTo>
                    <a:pt x="395" y="248"/>
                    <a:pt x="404" y="215"/>
                    <a:pt x="401" y="178"/>
                  </a:cubicBezTo>
                  <a:cubicBezTo>
                    <a:pt x="401" y="170"/>
                    <a:pt x="399" y="162"/>
                    <a:pt x="399" y="154"/>
                  </a:cubicBezTo>
                  <a:cubicBezTo>
                    <a:pt x="401" y="142"/>
                    <a:pt x="397" y="131"/>
                    <a:pt x="390" y="121"/>
                  </a:cubicBezTo>
                  <a:cubicBezTo>
                    <a:pt x="367" y="86"/>
                    <a:pt x="340" y="53"/>
                    <a:pt x="304" y="29"/>
                  </a:cubicBezTo>
                  <a:cubicBezTo>
                    <a:pt x="277" y="12"/>
                    <a:pt x="248" y="0"/>
                    <a:pt x="2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36"/>
            <p:cNvSpPr/>
            <p:nvPr/>
          </p:nvSpPr>
          <p:spPr>
            <a:xfrm>
              <a:off x="6213525" y="3424315"/>
              <a:ext cx="38751" cy="42186"/>
            </a:xfrm>
            <a:custGeom>
              <a:avLst/>
              <a:gdLst/>
              <a:ahLst/>
              <a:cxnLst/>
              <a:rect l="l" t="t" r="r" b="b"/>
              <a:pathLst>
                <a:path w="361" h="393" extrusionOk="0">
                  <a:moveTo>
                    <a:pt x="207" y="1"/>
                  </a:moveTo>
                  <a:cubicBezTo>
                    <a:pt x="188" y="1"/>
                    <a:pt x="170" y="3"/>
                    <a:pt x="153" y="8"/>
                  </a:cubicBezTo>
                  <a:cubicBezTo>
                    <a:pt x="105" y="19"/>
                    <a:pt x="62" y="38"/>
                    <a:pt x="33" y="78"/>
                  </a:cubicBezTo>
                  <a:cubicBezTo>
                    <a:pt x="8" y="110"/>
                    <a:pt x="0" y="145"/>
                    <a:pt x="3" y="184"/>
                  </a:cubicBezTo>
                  <a:cubicBezTo>
                    <a:pt x="5" y="203"/>
                    <a:pt x="9" y="223"/>
                    <a:pt x="15" y="241"/>
                  </a:cubicBezTo>
                  <a:cubicBezTo>
                    <a:pt x="25" y="272"/>
                    <a:pt x="35" y="301"/>
                    <a:pt x="50" y="329"/>
                  </a:cubicBezTo>
                  <a:cubicBezTo>
                    <a:pt x="72" y="370"/>
                    <a:pt x="107" y="392"/>
                    <a:pt x="153" y="393"/>
                  </a:cubicBezTo>
                  <a:cubicBezTo>
                    <a:pt x="154" y="393"/>
                    <a:pt x="156" y="393"/>
                    <a:pt x="158" y="393"/>
                  </a:cubicBezTo>
                  <a:cubicBezTo>
                    <a:pt x="190" y="393"/>
                    <a:pt x="221" y="384"/>
                    <a:pt x="249" y="367"/>
                  </a:cubicBezTo>
                  <a:cubicBezTo>
                    <a:pt x="270" y="354"/>
                    <a:pt x="291" y="337"/>
                    <a:pt x="309" y="320"/>
                  </a:cubicBezTo>
                  <a:cubicBezTo>
                    <a:pt x="318" y="311"/>
                    <a:pt x="327" y="300"/>
                    <a:pt x="332" y="289"/>
                  </a:cubicBezTo>
                  <a:cubicBezTo>
                    <a:pt x="342" y="265"/>
                    <a:pt x="352" y="239"/>
                    <a:pt x="356" y="213"/>
                  </a:cubicBezTo>
                  <a:cubicBezTo>
                    <a:pt x="360" y="194"/>
                    <a:pt x="360" y="174"/>
                    <a:pt x="356" y="154"/>
                  </a:cubicBezTo>
                  <a:cubicBezTo>
                    <a:pt x="351" y="129"/>
                    <a:pt x="345" y="105"/>
                    <a:pt x="338" y="80"/>
                  </a:cubicBezTo>
                  <a:cubicBezTo>
                    <a:pt x="334" y="67"/>
                    <a:pt x="328" y="54"/>
                    <a:pt x="317" y="45"/>
                  </a:cubicBezTo>
                  <a:cubicBezTo>
                    <a:pt x="292" y="20"/>
                    <a:pt x="262" y="5"/>
                    <a:pt x="225" y="2"/>
                  </a:cubicBezTo>
                  <a:cubicBezTo>
                    <a:pt x="219" y="1"/>
                    <a:pt x="213" y="1"/>
                    <a:pt x="2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36"/>
            <p:cNvSpPr/>
            <p:nvPr/>
          </p:nvSpPr>
          <p:spPr>
            <a:xfrm>
              <a:off x="6264083" y="3436659"/>
              <a:ext cx="38858" cy="40790"/>
            </a:xfrm>
            <a:custGeom>
              <a:avLst/>
              <a:gdLst/>
              <a:ahLst/>
              <a:cxnLst/>
              <a:rect l="l" t="t" r="r" b="b"/>
              <a:pathLst>
                <a:path w="362" h="380" extrusionOk="0">
                  <a:moveTo>
                    <a:pt x="194" y="0"/>
                  </a:moveTo>
                  <a:cubicBezTo>
                    <a:pt x="188" y="0"/>
                    <a:pt x="183" y="1"/>
                    <a:pt x="177" y="1"/>
                  </a:cubicBezTo>
                  <a:cubicBezTo>
                    <a:pt x="166" y="2"/>
                    <a:pt x="156" y="3"/>
                    <a:pt x="144" y="5"/>
                  </a:cubicBezTo>
                  <a:cubicBezTo>
                    <a:pt x="100" y="13"/>
                    <a:pt x="63" y="33"/>
                    <a:pt x="35" y="69"/>
                  </a:cubicBezTo>
                  <a:cubicBezTo>
                    <a:pt x="14" y="94"/>
                    <a:pt x="3" y="123"/>
                    <a:pt x="2" y="156"/>
                  </a:cubicBezTo>
                  <a:cubicBezTo>
                    <a:pt x="1" y="203"/>
                    <a:pt x="8" y="249"/>
                    <a:pt x="28" y="291"/>
                  </a:cubicBezTo>
                  <a:cubicBezTo>
                    <a:pt x="42" y="322"/>
                    <a:pt x="64" y="346"/>
                    <a:pt x="96" y="362"/>
                  </a:cubicBezTo>
                  <a:cubicBezTo>
                    <a:pt x="122" y="374"/>
                    <a:pt x="149" y="379"/>
                    <a:pt x="175" y="379"/>
                  </a:cubicBezTo>
                  <a:cubicBezTo>
                    <a:pt x="195" y="379"/>
                    <a:pt x="215" y="376"/>
                    <a:pt x="234" y="371"/>
                  </a:cubicBezTo>
                  <a:cubicBezTo>
                    <a:pt x="270" y="360"/>
                    <a:pt x="300" y="338"/>
                    <a:pt x="319" y="306"/>
                  </a:cubicBezTo>
                  <a:cubicBezTo>
                    <a:pt x="332" y="288"/>
                    <a:pt x="340" y="266"/>
                    <a:pt x="347" y="245"/>
                  </a:cubicBezTo>
                  <a:cubicBezTo>
                    <a:pt x="361" y="201"/>
                    <a:pt x="358" y="159"/>
                    <a:pt x="339" y="118"/>
                  </a:cubicBezTo>
                  <a:cubicBezTo>
                    <a:pt x="326" y="91"/>
                    <a:pt x="310" y="67"/>
                    <a:pt x="290" y="45"/>
                  </a:cubicBezTo>
                  <a:cubicBezTo>
                    <a:pt x="263" y="16"/>
                    <a:pt x="231" y="0"/>
                    <a:pt x="1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6"/>
            <p:cNvSpPr/>
            <p:nvPr/>
          </p:nvSpPr>
          <p:spPr>
            <a:xfrm>
              <a:off x="6432396" y="4254287"/>
              <a:ext cx="46694" cy="47338"/>
            </a:xfrm>
            <a:custGeom>
              <a:avLst/>
              <a:gdLst/>
              <a:ahLst/>
              <a:cxnLst/>
              <a:rect l="l" t="t" r="r" b="b"/>
              <a:pathLst>
                <a:path w="435" h="441" extrusionOk="0">
                  <a:moveTo>
                    <a:pt x="193" y="1"/>
                  </a:moveTo>
                  <a:cubicBezTo>
                    <a:pt x="171" y="1"/>
                    <a:pt x="149" y="7"/>
                    <a:pt x="129" y="21"/>
                  </a:cubicBezTo>
                  <a:cubicBezTo>
                    <a:pt x="109" y="37"/>
                    <a:pt x="88" y="54"/>
                    <a:pt x="75" y="78"/>
                  </a:cubicBezTo>
                  <a:cubicBezTo>
                    <a:pt x="63" y="99"/>
                    <a:pt x="51" y="119"/>
                    <a:pt x="40" y="139"/>
                  </a:cubicBezTo>
                  <a:cubicBezTo>
                    <a:pt x="26" y="165"/>
                    <a:pt x="16" y="191"/>
                    <a:pt x="10" y="219"/>
                  </a:cubicBezTo>
                  <a:cubicBezTo>
                    <a:pt x="0" y="267"/>
                    <a:pt x="11" y="311"/>
                    <a:pt x="38" y="351"/>
                  </a:cubicBezTo>
                  <a:cubicBezTo>
                    <a:pt x="50" y="372"/>
                    <a:pt x="68" y="388"/>
                    <a:pt x="90" y="397"/>
                  </a:cubicBezTo>
                  <a:cubicBezTo>
                    <a:pt x="104" y="404"/>
                    <a:pt x="117" y="411"/>
                    <a:pt x="129" y="418"/>
                  </a:cubicBezTo>
                  <a:cubicBezTo>
                    <a:pt x="157" y="433"/>
                    <a:pt x="186" y="440"/>
                    <a:pt x="216" y="440"/>
                  </a:cubicBezTo>
                  <a:cubicBezTo>
                    <a:pt x="231" y="440"/>
                    <a:pt x="246" y="439"/>
                    <a:pt x="261" y="435"/>
                  </a:cubicBezTo>
                  <a:cubicBezTo>
                    <a:pt x="301" y="425"/>
                    <a:pt x="334" y="404"/>
                    <a:pt x="365" y="376"/>
                  </a:cubicBezTo>
                  <a:cubicBezTo>
                    <a:pt x="402" y="344"/>
                    <a:pt x="423" y="302"/>
                    <a:pt x="431" y="254"/>
                  </a:cubicBezTo>
                  <a:cubicBezTo>
                    <a:pt x="434" y="234"/>
                    <a:pt x="433" y="213"/>
                    <a:pt x="431" y="193"/>
                  </a:cubicBezTo>
                  <a:cubicBezTo>
                    <a:pt x="428" y="158"/>
                    <a:pt x="414" y="129"/>
                    <a:pt x="390" y="104"/>
                  </a:cubicBezTo>
                  <a:cubicBezTo>
                    <a:pt x="375" y="88"/>
                    <a:pt x="361" y="74"/>
                    <a:pt x="341" y="60"/>
                  </a:cubicBezTo>
                  <a:cubicBezTo>
                    <a:pt x="311" y="32"/>
                    <a:pt x="270" y="16"/>
                    <a:pt x="228" y="5"/>
                  </a:cubicBezTo>
                  <a:cubicBezTo>
                    <a:pt x="216" y="3"/>
                    <a:pt x="204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36"/>
            <p:cNvSpPr/>
            <p:nvPr/>
          </p:nvSpPr>
          <p:spPr>
            <a:xfrm>
              <a:off x="6605647" y="4191706"/>
              <a:ext cx="48626" cy="41864"/>
            </a:xfrm>
            <a:custGeom>
              <a:avLst/>
              <a:gdLst/>
              <a:ahLst/>
              <a:cxnLst/>
              <a:rect l="l" t="t" r="r" b="b"/>
              <a:pathLst>
                <a:path w="453" h="390" extrusionOk="0">
                  <a:moveTo>
                    <a:pt x="214" y="1"/>
                  </a:moveTo>
                  <a:cubicBezTo>
                    <a:pt x="195" y="1"/>
                    <a:pt x="177" y="2"/>
                    <a:pt x="158" y="5"/>
                  </a:cubicBezTo>
                  <a:cubicBezTo>
                    <a:pt x="110" y="11"/>
                    <a:pt x="74" y="38"/>
                    <a:pt x="50" y="79"/>
                  </a:cubicBezTo>
                  <a:cubicBezTo>
                    <a:pt x="34" y="101"/>
                    <a:pt x="23" y="127"/>
                    <a:pt x="15" y="153"/>
                  </a:cubicBezTo>
                  <a:cubicBezTo>
                    <a:pt x="7" y="176"/>
                    <a:pt x="0" y="200"/>
                    <a:pt x="4" y="225"/>
                  </a:cubicBezTo>
                  <a:cubicBezTo>
                    <a:pt x="11" y="276"/>
                    <a:pt x="33" y="318"/>
                    <a:pt x="75" y="349"/>
                  </a:cubicBezTo>
                  <a:cubicBezTo>
                    <a:pt x="80" y="353"/>
                    <a:pt x="86" y="357"/>
                    <a:pt x="92" y="361"/>
                  </a:cubicBezTo>
                  <a:cubicBezTo>
                    <a:pt x="113" y="377"/>
                    <a:pt x="138" y="387"/>
                    <a:pt x="165" y="389"/>
                  </a:cubicBezTo>
                  <a:cubicBezTo>
                    <a:pt x="177" y="390"/>
                    <a:pt x="188" y="390"/>
                    <a:pt x="200" y="390"/>
                  </a:cubicBezTo>
                  <a:cubicBezTo>
                    <a:pt x="234" y="390"/>
                    <a:pt x="269" y="386"/>
                    <a:pt x="303" y="380"/>
                  </a:cubicBezTo>
                  <a:cubicBezTo>
                    <a:pt x="330" y="374"/>
                    <a:pt x="356" y="365"/>
                    <a:pt x="380" y="352"/>
                  </a:cubicBezTo>
                  <a:cubicBezTo>
                    <a:pt x="387" y="348"/>
                    <a:pt x="394" y="344"/>
                    <a:pt x="399" y="338"/>
                  </a:cubicBezTo>
                  <a:cubicBezTo>
                    <a:pt x="420" y="313"/>
                    <a:pt x="436" y="286"/>
                    <a:pt x="443" y="255"/>
                  </a:cubicBezTo>
                  <a:cubicBezTo>
                    <a:pt x="453" y="212"/>
                    <a:pt x="450" y="169"/>
                    <a:pt x="442" y="126"/>
                  </a:cubicBezTo>
                  <a:cubicBezTo>
                    <a:pt x="439" y="111"/>
                    <a:pt x="431" y="98"/>
                    <a:pt x="422" y="87"/>
                  </a:cubicBezTo>
                  <a:cubicBezTo>
                    <a:pt x="405" y="62"/>
                    <a:pt x="381" y="46"/>
                    <a:pt x="354" y="33"/>
                  </a:cubicBezTo>
                  <a:cubicBezTo>
                    <a:pt x="309" y="10"/>
                    <a:pt x="262" y="1"/>
                    <a:pt x="2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36"/>
            <p:cNvSpPr/>
            <p:nvPr/>
          </p:nvSpPr>
          <p:spPr>
            <a:xfrm>
              <a:off x="6480915" y="4248598"/>
              <a:ext cx="41649" cy="43796"/>
            </a:xfrm>
            <a:custGeom>
              <a:avLst/>
              <a:gdLst/>
              <a:ahLst/>
              <a:cxnLst/>
              <a:rect l="l" t="t" r="r" b="b"/>
              <a:pathLst>
                <a:path w="388" h="408" extrusionOk="0">
                  <a:moveTo>
                    <a:pt x="193" y="0"/>
                  </a:moveTo>
                  <a:cubicBezTo>
                    <a:pt x="184" y="0"/>
                    <a:pt x="174" y="1"/>
                    <a:pt x="163" y="3"/>
                  </a:cubicBezTo>
                  <a:cubicBezTo>
                    <a:pt x="146" y="5"/>
                    <a:pt x="130" y="13"/>
                    <a:pt x="115" y="24"/>
                  </a:cubicBezTo>
                  <a:cubicBezTo>
                    <a:pt x="97" y="36"/>
                    <a:pt x="84" y="53"/>
                    <a:pt x="69" y="73"/>
                  </a:cubicBezTo>
                  <a:cubicBezTo>
                    <a:pt x="51" y="94"/>
                    <a:pt x="35" y="120"/>
                    <a:pt x="23" y="148"/>
                  </a:cubicBezTo>
                  <a:cubicBezTo>
                    <a:pt x="6" y="191"/>
                    <a:pt x="1" y="235"/>
                    <a:pt x="11" y="282"/>
                  </a:cubicBezTo>
                  <a:cubicBezTo>
                    <a:pt x="20" y="322"/>
                    <a:pt x="37" y="357"/>
                    <a:pt x="73" y="381"/>
                  </a:cubicBezTo>
                  <a:cubicBezTo>
                    <a:pt x="99" y="398"/>
                    <a:pt x="126" y="408"/>
                    <a:pt x="155" y="408"/>
                  </a:cubicBezTo>
                  <a:cubicBezTo>
                    <a:pt x="161" y="408"/>
                    <a:pt x="167" y="407"/>
                    <a:pt x="174" y="406"/>
                  </a:cubicBezTo>
                  <a:cubicBezTo>
                    <a:pt x="194" y="402"/>
                    <a:pt x="215" y="398"/>
                    <a:pt x="234" y="393"/>
                  </a:cubicBezTo>
                  <a:cubicBezTo>
                    <a:pt x="268" y="383"/>
                    <a:pt x="300" y="369"/>
                    <a:pt x="327" y="349"/>
                  </a:cubicBezTo>
                  <a:cubicBezTo>
                    <a:pt x="354" y="330"/>
                    <a:pt x="374" y="305"/>
                    <a:pt x="381" y="273"/>
                  </a:cubicBezTo>
                  <a:cubicBezTo>
                    <a:pt x="388" y="245"/>
                    <a:pt x="388" y="214"/>
                    <a:pt x="379" y="185"/>
                  </a:cubicBezTo>
                  <a:cubicBezTo>
                    <a:pt x="375" y="172"/>
                    <a:pt x="371" y="159"/>
                    <a:pt x="368" y="145"/>
                  </a:cubicBezTo>
                  <a:cubicBezTo>
                    <a:pt x="357" y="99"/>
                    <a:pt x="333" y="63"/>
                    <a:pt x="294" y="35"/>
                  </a:cubicBezTo>
                  <a:cubicBezTo>
                    <a:pt x="263" y="12"/>
                    <a:pt x="230" y="0"/>
                    <a:pt x="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36"/>
            <p:cNvSpPr/>
            <p:nvPr/>
          </p:nvSpPr>
          <p:spPr>
            <a:xfrm>
              <a:off x="6453435" y="4216288"/>
              <a:ext cx="42400" cy="42186"/>
            </a:xfrm>
            <a:custGeom>
              <a:avLst/>
              <a:gdLst/>
              <a:ahLst/>
              <a:cxnLst/>
              <a:rect l="l" t="t" r="r" b="b"/>
              <a:pathLst>
                <a:path w="395" h="393" extrusionOk="0">
                  <a:moveTo>
                    <a:pt x="196" y="0"/>
                  </a:moveTo>
                  <a:cubicBezTo>
                    <a:pt x="184" y="0"/>
                    <a:pt x="172" y="1"/>
                    <a:pt x="159" y="4"/>
                  </a:cubicBezTo>
                  <a:cubicBezTo>
                    <a:pt x="124" y="11"/>
                    <a:pt x="93" y="31"/>
                    <a:pt x="63" y="53"/>
                  </a:cubicBezTo>
                  <a:cubicBezTo>
                    <a:pt x="38" y="74"/>
                    <a:pt x="23" y="101"/>
                    <a:pt x="12" y="131"/>
                  </a:cubicBezTo>
                  <a:cubicBezTo>
                    <a:pt x="9" y="137"/>
                    <a:pt x="7" y="145"/>
                    <a:pt x="6" y="154"/>
                  </a:cubicBezTo>
                  <a:cubicBezTo>
                    <a:pt x="1" y="199"/>
                    <a:pt x="9" y="242"/>
                    <a:pt x="33" y="281"/>
                  </a:cubicBezTo>
                  <a:cubicBezTo>
                    <a:pt x="54" y="314"/>
                    <a:pt x="81" y="341"/>
                    <a:pt x="112" y="364"/>
                  </a:cubicBezTo>
                  <a:cubicBezTo>
                    <a:pt x="139" y="384"/>
                    <a:pt x="169" y="392"/>
                    <a:pt x="201" y="392"/>
                  </a:cubicBezTo>
                  <a:cubicBezTo>
                    <a:pt x="205" y="392"/>
                    <a:pt x="208" y="392"/>
                    <a:pt x="212" y="392"/>
                  </a:cubicBezTo>
                  <a:cubicBezTo>
                    <a:pt x="218" y="391"/>
                    <a:pt x="225" y="390"/>
                    <a:pt x="231" y="390"/>
                  </a:cubicBezTo>
                  <a:cubicBezTo>
                    <a:pt x="232" y="390"/>
                    <a:pt x="234" y="390"/>
                    <a:pt x="235" y="390"/>
                  </a:cubicBezTo>
                  <a:cubicBezTo>
                    <a:pt x="237" y="390"/>
                    <a:pt x="238" y="390"/>
                    <a:pt x="239" y="390"/>
                  </a:cubicBezTo>
                  <a:cubicBezTo>
                    <a:pt x="251" y="390"/>
                    <a:pt x="260" y="386"/>
                    <a:pt x="269" y="381"/>
                  </a:cubicBezTo>
                  <a:cubicBezTo>
                    <a:pt x="305" y="357"/>
                    <a:pt x="338" y="331"/>
                    <a:pt x="361" y="295"/>
                  </a:cubicBezTo>
                  <a:cubicBezTo>
                    <a:pt x="383" y="262"/>
                    <a:pt x="395" y="226"/>
                    <a:pt x="388" y="185"/>
                  </a:cubicBezTo>
                  <a:cubicBezTo>
                    <a:pt x="385" y="164"/>
                    <a:pt x="379" y="143"/>
                    <a:pt x="372" y="122"/>
                  </a:cubicBezTo>
                  <a:cubicBezTo>
                    <a:pt x="362" y="89"/>
                    <a:pt x="345" y="61"/>
                    <a:pt x="329" y="51"/>
                  </a:cubicBezTo>
                  <a:cubicBezTo>
                    <a:pt x="282" y="18"/>
                    <a:pt x="240" y="0"/>
                    <a:pt x="1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6"/>
            <p:cNvSpPr/>
            <p:nvPr/>
          </p:nvSpPr>
          <p:spPr>
            <a:xfrm>
              <a:off x="6448820" y="4100894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225" y="1"/>
                  </a:moveTo>
                  <a:cubicBezTo>
                    <a:pt x="220" y="1"/>
                    <a:pt x="215" y="1"/>
                    <a:pt x="211" y="1"/>
                  </a:cubicBezTo>
                  <a:cubicBezTo>
                    <a:pt x="190" y="3"/>
                    <a:pt x="172" y="8"/>
                    <a:pt x="152" y="14"/>
                  </a:cubicBezTo>
                  <a:cubicBezTo>
                    <a:pt x="123" y="23"/>
                    <a:pt x="92" y="33"/>
                    <a:pt x="64" y="48"/>
                  </a:cubicBezTo>
                  <a:cubicBezTo>
                    <a:pt x="24" y="71"/>
                    <a:pt x="2" y="106"/>
                    <a:pt x="2" y="152"/>
                  </a:cubicBezTo>
                  <a:cubicBezTo>
                    <a:pt x="1" y="185"/>
                    <a:pt x="9" y="218"/>
                    <a:pt x="27" y="247"/>
                  </a:cubicBezTo>
                  <a:cubicBezTo>
                    <a:pt x="41" y="269"/>
                    <a:pt x="57" y="289"/>
                    <a:pt x="74" y="307"/>
                  </a:cubicBezTo>
                  <a:cubicBezTo>
                    <a:pt x="84" y="317"/>
                    <a:pt x="94" y="325"/>
                    <a:pt x="105" y="330"/>
                  </a:cubicBezTo>
                  <a:cubicBezTo>
                    <a:pt x="130" y="341"/>
                    <a:pt x="154" y="350"/>
                    <a:pt x="181" y="355"/>
                  </a:cubicBezTo>
                  <a:cubicBezTo>
                    <a:pt x="191" y="357"/>
                    <a:pt x="200" y="358"/>
                    <a:pt x="210" y="358"/>
                  </a:cubicBezTo>
                  <a:cubicBezTo>
                    <a:pt x="220" y="358"/>
                    <a:pt x="230" y="357"/>
                    <a:pt x="239" y="354"/>
                  </a:cubicBezTo>
                  <a:cubicBezTo>
                    <a:pt x="265" y="349"/>
                    <a:pt x="289" y="343"/>
                    <a:pt x="314" y="336"/>
                  </a:cubicBezTo>
                  <a:cubicBezTo>
                    <a:pt x="327" y="333"/>
                    <a:pt x="340" y="327"/>
                    <a:pt x="350" y="317"/>
                  </a:cubicBezTo>
                  <a:cubicBezTo>
                    <a:pt x="374" y="290"/>
                    <a:pt x="390" y="260"/>
                    <a:pt x="393" y="224"/>
                  </a:cubicBezTo>
                  <a:cubicBezTo>
                    <a:pt x="395" y="199"/>
                    <a:pt x="393" y="174"/>
                    <a:pt x="387" y="151"/>
                  </a:cubicBezTo>
                  <a:cubicBezTo>
                    <a:pt x="375" y="104"/>
                    <a:pt x="356" y="62"/>
                    <a:pt x="315" y="32"/>
                  </a:cubicBezTo>
                  <a:cubicBezTo>
                    <a:pt x="288" y="10"/>
                    <a:pt x="258" y="1"/>
                    <a:pt x="2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6"/>
            <p:cNvSpPr/>
            <p:nvPr/>
          </p:nvSpPr>
          <p:spPr>
            <a:xfrm>
              <a:off x="6437549" y="4151453"/>
              <a:ext cx="41649" cy="38107"/>
            </a:xfrm>
            <a:custGeom>
              <a:avLst/>
              <a:gdLst/>
              <a:ahLst/>
              <a:cxnLst/>
              <a:rect l="l" t="t" r="r" b="b"/>
              <a:pathLst>
                <a:path w="388" h="355" extrusionOk="0">
                  <a:moveTo>
                    <a:pt x="215" y="1"/>
                  </a:moveTo>
                  <a:cubicBezTo>
                    <a:pt x="172" y="1"/>
                    <a:pt x="131" y="9"/>
                    <a:pt x="93" y="27"/>
                  </a:cubicBezTo>
                  <a:cubicBezTo>
                    <a:pt x="63" y="41"/>
                    <a:pt x="38" y="63"/>
                    <a:pt x="23" y="95"/>
                  </a:cubicBezTo>
                  <a:cubicBezTo>
                    <a:pt x="1" y="140"/>
                    <a:pt x="0" y="186"/>
                    <a:pt x="14" y="233"/>
                  </a:cubicBezTo>
                  <a:cubicBezTo>
                    <a:pt x="23" y="269"/>
                    <a:pt x="46" y="298"/>
                    <a:pt x="78" y="318"/>
                  </a:cubicBezTo>
                  <a:cubicBezTo>
                    <a:pt x="97" y="330"/>
                    <a:pt x="118" y="339"/>
                    <a:pt x="140" y="346"/>
                  </a:cubicBezTo>
                  <a:cubicBezTo>
                    <a:pt x="158" y="352"/>
                    <a:pt x="175" y="354"/>
                    <a:pt x="193" y="354"/>
                  </a:cubicBezTo>
                  <a:cubicBezTo>
                    <a:pt x="217" y="354"/>
                    <a:pt x="242" y="349"/>
                    <a:pt x="266" y="338"/>
                  </a:cubicBezTo>
                  <a:cubicBezTo>
                    <a:pt x="293" y="325"/>
                    <a:pt x="317" y="309"/>
                    <a:pt x="339" y="289"/>
                  </a:cubicBezTo>
                  <a:cubicBezTo>
                    <a:pt x="373" y="258"/>
                    <a:pt x="387" y="220"/>
                    <a:pt x="383" y="175"/>
                  </a:cubicBezTo>
                  <a:cubicBezTo>
                    <a:pt x="382" y="165"/>
                    <a:pt x="381" y="154"/>
                    <a:pt x="379" y="143"/>
                  </a:cubicBezTo>
                  <a:cubicBezTo>
                    <a:pt x="371" y="99"/>
                    <a:pt x="351" y="62"/>
                    <a:pt x="316" y="34"/>
                  </a:cubicBezTo>
                  <a:cubicBezTo>
                    <a:pt x="290" y="13"/>
                    <a:pt x="261" y="2"/>
                    <a:pt x="229" y="1"/>
                  </a:cubicBezTo>
                  <a:cubicBezTo>
                    <a:pt x="224" y="1"/>
                    <a:pt x="219" y="1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6"/>
            <p:cNvSpPr/>
            <p:nvPr/>
          </p:nvSpPr>
          <p:spPr>
            <a:xfrm>
              <a:off x="5527928" y="4235502"/>
              <a:ext cx="47875" cy="48841"/>
            </a:xfrm>
            <a:custGeom>
              <a:avLst/>
              <a:gdLst/>
              <a:ahLst/>
              <a:cxnLst/>
              <a:rect l="l" t="t" r="r" b="b"/>
              <a:pathLst>
                <a:path w="446" h="455" extrusionOk="0">
                  <a:moveTo>
                    <a:pt x="252" y="0"/>
                  </a:moveTo>
                  <a:cubicBezTo>
                    <a:pt x="228" y="0"/>
                    <a:pt x="205" y="6"/>
                    <a:pt x="182" y="10"/>
                  </a:cubicBezTo>
                  <a:cubicBezTo>
                    <a:pt x="134" y="22"/>
                    <a:pt x="88" y="40"/>
                    <a:pt x="51" y="74"/>
                  </a:cubicBezTo>
                  <a:cubicBezTo>
                    <a:pt x="37" y="85"/>
                    <a:pt x="28" y="98"/>
                    <a:pt x="20" y="113"/>
                  </a:cubicBezTo>
                  <a:cubicBezTo>
                    <a:pt x="3" y="140"/>
                    <a:pt x="1" y="171"/>
                    <a:pt x="0" y="202"/>
                  </a:cubicBezTo>
                  <a:cubicBezTo>
                    <a:pt x="0" y="217"/>
                    <a:pt x="2" y="233"/>
                    <a:pt x="8" y="248"/>
                  </a:cubicBezTo>
                  <a:cubicBezTo>
                    <a:pt x="16" y="268"/>
                    <a:pt x="21" y="289"/>
                    <a:pt x="28" y="310"/>
                  </a:cubicBezTo>
                  <a:cubicBezTo>
                    <a:pt x="34" y="330"/>
                    <a:pt x="41" y="349"/>
                    <a:pt x="52" y="368"/>
                  </a:cubicBezTo>
                  <a:cubicBezTo>
                    <a:pt x="63" y="387"/>
                    <a:pt x="76" y="407"/>
                    <a:pt x="96" y="419"/>
                  </a:cubicBezTo>
                  <a:cubicBezTo>
                    <a:pt x="127" y="438"/>
                    <a:pt x="161" y="454"/>
                    <a:pt x="200" y="455"/>
                  </a:cubicBezTo>
                  <a:cubicBezTo>
                    <a:pt x="203" y="455"/>
                    <a:pt x="206" y="455"/>
                    <a:pt x="209" y="455"/>
                  </a:cubicBezTo>
                  <a:cubicBezTo>
                    <a:pt x="249" y="455"/>
                    <a:pt x="288" y="449"/>
                    <a:pt x="325" y="435"/>
                  </a:cubicBezTo>
                  <a:cubicBezTo>
                    <a:pt x="356" y="424"/>
                    <a:pt x="379" y="405"/>
                    <a:pt x="400" y="380"/>
                  </a:cubicBezTo>
                  <a:cubicBezTo>
                    <a:pt x="411" y="370"/>
                    <a:pt x="414" y="356"/>
                    <a:pt x="421" y="344"/>
                  </a:cubicBezTo>
                  <a:cubicBezTo>
                    <a:pt x="440" y="310"/>
                    <a:pt x="446" y="274"/>
                    <a:pt x="443" y="236"/>
                  </a:cubicBezTo>
                  <a:cubicBezTo>
                    <a:pt x="440" y="206"/>
                    <a:pt x="437" y="176"/>
                    <a:pt x="426" y="149"/>
                  </a:cubicBezTo>
                  <a:cubicBezTo>
                    <a:pt x="413" y="110"/>
                    <a:pt x="399" y="72"/>
                    <a:pt x="371" y="41"/>
                  </a:cubicBezTo>
                  <a:cubicBezTo>
                    <a:pt x="366" y="35"/>
                    <a:pt x="361" y="29"/>
                    <a:pt x="354" y="26"/>
                  </a:cubicBezTo>
                  <a:cubicBezTo>
                    <a:pt x="324" y="10"/>
                    <a:pt x="292" y="1"/>
                    <a:pt x="257" y="0"/>
                  </a:cubicBezTo>
                  <a:cubicBezTo>
                    <a:pt x="255" y="0"/>
                    <a:pt x="254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6"/>
            <p:cNvSpPr/>
            <p:nvPr/>
          </p:nvSpPr>
          <p:spPr>
            <a:xfrm>
              <a:off x="5487031" y="4261801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184" y="1"/>
                  </a:moveTo>
                  <a:cubicBezTo>
                    <a:pt x="179" y="1"/>
                    <a:pt x="173" y="1"/>
                    <a:pt x="167" y="2"/>
                  </a:cubicBezTo>
                  <a:cubicBezTo>
                    <a:pt x="116" y="8"/>
                    <a:pt x="74" y="31"/>
                    <a:pt x="45" y="74"/>
                  </a:cubicBezTo>
                  <a:cubicBezTo>
                    <a:pt x="40" y="79"/>
                    <a:pt x="35" y="84"/>
                    <a:pt x="32" y="90"/>
                  </a:cubicBezTo>
                  <a:cubicBezTo>
                    <a:pt x="16" y="111"/>
                    <a:pt x="7" y="136"/>
                    <a:pt x="5" y="164"/>
                  </a:cubicBezTo>
                  <a:cubicBezTo>
                    <a:pt x="1" y="210"/>
                    <a:pt x="4" y="256"/>
                    <a:pt x="13" y="301"/>
                  </a:cubicBezTo>
                  <a:cubicBezTo>
                    <a:pt x="18" y="328"/>
                    <a:pt x="28" y="354"/>
                    <a:pt x="42" y="379"/>
                  </a:cubicBezTo>
                  <a:cubicBezTo>
                    <a:pt x="46" y="386"/>
                    <a:pt x="50" y="392"/>
                    <a:pt x="56" y="397"/>
                  </a:cubicBezTo>
                  <a:cubicBezTo>
                    <a:pt x="79" y="419"/>
                    <a:pt x="107" y="433"/>
                    <a:pt x="138" y="441"/>
                  </a:cubicBezTo>
                  <a:cubicBezTo>
                    <a:pt x="157" y="445"/>
                    <a:pt x="175" y="447"/>
                    <a:pt x="194" y="447"/>
                  </a:cubicBezTo>
                  <a:cubicBezTo>
                    <a:pt x="218" y="447"/>
                    <a:pt x="242" y="444"/>
                    <a:pt x="267" y="440"/>
                  </a:cubicBezTo>
                  <a:cubicBezTo>
                    <a:pt x="282" y="437"/>
                    <a:pt x="294" y="430"/>
                    <a:pt x="307" y="421"/>
                  </a:cubicBezTo>
                  <a:cubicBezTo>
                    <a:pt x="330" y="402"/>
                    <a:pt x="347" y="379"/>
                    <a:pt x="361" y="352"/>
                  </a:cubicBezTo>
                  <a:cubicBezTo>
                    <a:pt x="392" y="290"/>
                    <a:pt x="397" y="224"/>
                    <a:pt x="389" y="156"/>
                  </a:cubicBezTo>
                  <a:cubicBezTo>
                    <a:pt x="382" y="108"/>
                    <a:pt x="355" y="73"/>
                    <a:pt x="315" y="47"/>
                  </a:cubicBezTo>
                  <a:cubicBezTo>
                    <a:pt x="291" y="33"/>
                    <a:pt x="266" y="21"/>
                    <a:pt x="240" y="12"/>
                  </a:cubicBezTo>
                  <a:cubicBezTo>
                    <a:pt x="222" y="6"/>
                    <a:pt x="203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6"/>
            <p:cNvSpPr/>
            <p:nvPr/>
          </p:nvSpPr>
          <p:spPr>
            <a:xfrm>
              <a:off x="5635808" y="3417767"/>
              <a:ext cx="49163" cy="47660"/>
            </a:xfrm>
            <a:custGeom>
              <a:avLst/>
              <a:gdLst/>
              <a:ahLst/>
              <a:cxnLst/>
              <a:rect l="l" t="t" r="r" b="b"/>
              <a:pathLst>
                <a:path w="458" h="444" extrusionOk="0">
                  <a:moveTo>
                    <a:pt x="255" y="0"/>
                  </a:moveTo>
                  <a:cubicBezTo>
                    <a:pt x="238" y="0"/>
                    <a:pt x="224" y="2"/>
                    <a:pt x="208" y="7"/>
                  </a:cubicBezTo>
                  <a:cubicBezTo>
                    <a:pt x="188" y="15"/>
                    <a:pt x="168" y="21"/>
                    <a:pt x="146" y="28"/>
                  </a:cubicBezTo>
                  <a:cubicBezTo>
                    <a:pt x="127" y="34"/>
                    <a:pt x="107" y="41"/>
                    <a:pt x="89" y="51"/>
                  </a:cubicBezTo>
                  <a:cubicBezTo>
                    <a:pt x="69" y="63"/>
                    <a:pt x="50" y="76"/>
                    <a:pt x="38" y="95"/>
                  </a:cubicBezTo>
                  <a:cubicBezTo>
                    <a:pt x="18" y="126"/>
                    <a:pt x="3" y="161"/>
                    <a:pt x="2" y="200"/>
                  </a:cubicBezTo>
                  <a:cubicBezTo>
                    <a:pt x="1" y="243"/>
                    <a:pt x="7" y="284"/>
                    <a:pt x="21" y="325"/>
                  </a:cubicBezTo>
                  <a:cubicBezTo>
                    <a:pt x="32" y="355"/>
                    <a:pt x="52" y="379"/>
                    <a:pt x="76" y="399"/>
                  </a:cubicBezTo>
                  <a:cubicBezTo>
                    <a:pt x="87" y="411"/>
                    <a:pt x="100" y="414"/>
                    <a:pt x="112" y="421"/>
                  </a:cubicBezTo>
                  <a:cubicBezTo>
                    <a:pt x="141" y="436"/>
                    <a:pt x="171" y="443"/>
                    <a:pt x="202" y="443"/>
                  </a:cubicBezTo>
                  <a:cubicBezTo>
                    <a:pt x="208" y="443"/>
                    <a:pt x="215" y="443"/>
                    <a:pt x="221" y="442"/>
                  </a:cubicBezTo>
                  <a:cubicBezTo>
                    <a:pt x="250" y="439"/>
                    <a:pt x="280" y="436"/>
                    <a:pt x="308" y="426"/>
                  </a:cubicBezTo>
                  <a:cubicBezTo>
                    <a:pt x="347" y="413"/>
                    <a:pt x="385" y="398"/>
                    <a:pt x="415" y="371"/>
                  </a:cubicBezTo>
                  <a:cubicBezTo>
                    <a:pt x="421" y="366"/>
                    <a:pt x="427" y="360"/>
                    <a:pt x="431" y="353"/>
                  </a:cubicBezTo>
                  <a:cubicBezTo>
                    <a:pt x="446" y="324"/>
                    <a:pt x="455" y="292"/>
                    <a:pt x="456" y="257"/>
                  </a:cubicBezTo>
                  <a:cubicBezTo>
                    <a:pt x="457" y="231"/>
                    <a:pt x="451" y="207"/>
                    <a:pt x="446" y="181"/>
                  </a:cubicBezTo>
                  <a:cubicBezTo>
                    <a:pt x="435" y="133"/>
                    <a:pt x="416" y="88"/>
                    <a:pt x="382" y="50"/>
                  </a:cubicBezTo>
                  <a:cubicBezTo>
                    <a:pt x="371" y="37"/>
                    <a:pt x="358" y="28"/>
                    <a:pt x="344" y="20"/>
                  </a:cubicBezTo>
                  <a:cubicBezTo>
                    <a:pt x="316" y="3"/>
                    <a:pt x="285" y="1"/>
                    <a:pt x="2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6"/>
            <p:cNvSpPr/>
            <p:nvPr/>
          </p:nvSpPr>
          <p:spPr>
            <a:xfrm>
              <a:off x="5550041" y="3504929"/>
              <a:ext cx="46587" cy="47231"/>
            </a:xfrm>
            <a:custGeom>
              <a:avLst/>
              <a:gdLst/>
              <a:ahLst/>
              <a:cxnLst/>
              <a:rect l="l" t="t" r="r" b="b"/>
              <a:pathLst>
                <a:path w="434" h="440" extrusionOk="0">
                  <a:moveTo>
                    <a:pt x="219" y="0"/>
                  </a:moveTo>
                  <a:cubicBezTo>
                    <a:pt x="204" y="0"/>
                    <a:pt x="189" y="2"/>
                    <a:pt x="173" y="6"/>
                  </a:cubicBezTo>
                  <a:cubicBezTo>
                    <a:pt x="132" y="15"/>
                    <a:pt x="99" y="38"/>
                    <a:pt x="69" y="64"/>
                  </a:cubicBezTo>
                  <a:cubicBezTo>
                    <a:pt x="31" y="97"/>
                    <a:pt x="10" y="138"/>
                    <a:pt x="3" y="186"/>
                  </a:cubicBezTo>
                  <a:cubicBezTo>
                    <a:pt x="0" y="207"/>
                    <a:pt x="0" y="227"/>
                    <a:pt x="2" y="248"/>
                  </a:cubicBezTo>
                  <a:cubicBezTo>
                    <a:pt x="5" y="282"/>
                    <a:pt x="20" y="312"/>
                    <a:pt x="44" y="337"/>
                  </a:cubicBezTo>
                  <a:cubicBezTo>
                    <a:pt x="59" y="352"/>
                    <a:pt x="73" y="366"/>
                    <a:pt x="93" y="381"/>
                  </a:cubicBezTo>
                  <a:cubicBezTo>
                    <a:pt x="123" y="409"/>
                    <a:pt x="163" y="425"/>
                    <a:pt x="205" y="435"/>
                  </a:cubicBezTo>
                  <a:cubicBezTo>
                    <a:pt x="217" y="438"/>
                    <a:pt x="229" y="440"/>
                    <a:pt x="241" y="440"/>
                  </a:cubicBezTo>
                  <a:cubicBezTo>
                    <a:pt x="264" y="440"/>
                    <a:pt x="285" y="434"/>
                    <a:pt x="304" y="420"/>
                  </a:cubicBezTo>
                  <a:cubicBezTo>
                    <a:pt x="326" y="404"/>
                    <a:pt x="345" y="386"/>
                    <a:pt x="359" y="362"/>
                  </a:cubicBezTo>
                  <a:cubicBezTo>
                    <a:pt x="371" y="342"/>
                    <a:pt x="382" y="321"/>
                    <a:pt x="394" y="301"/>
                  </a:cubicBezTo>
                  <a:cubicBezTo>
                    <a:pt x="408" y="276"/>
                    <a:pt x="418" y="250"/>
                    <a:pt x="424" y="221"/>
                  </a:cubicBezTo>
                  <a:cubicBezTo>
                    <a:pt x="433" y="173"/>
                    <a:pt x="423" y="129"/>
                    <a:pt x="396" y="89"/>
                  </a:cubicBezTo>
                  <a:cubicBezTo>
                    <a:pt x="383" y="69"/>
                    <a:pt x="367" y="52"/>
                    <a:pt x="344" y="43"/>
                  </a:cubicBezTo>
                  <a:cubicBezTo>
                    <a:pt x="330" y="37"/>
                    <a:pt x="318" y="30"/>
                    <a:pt x="304" y="22"/>
                  </a:cubicBezTo>
                  <a:cubicBezTo>
                    <a:pt x="277" y="8"/>
                    <a:pt x="248" y="0"/>
                    <a:pt x="2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6"/>
            <p:cNvSpPr/>
            <p:nvPr/>
          </p:nvSpPr>
          <p:spPr>
            <a:xfrm>
              <a:off x="5610045" y="3377084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47" y="1"/>
                  </a:moveTo>
                  <a:cubicBezTo>
                    <a:pt x="215" y="1"/>
                    <a:pt x="182" y="4"/>
                    <a:pt x="151" y="11"/>
                  </a:cubicBezTo>
                  <a:cubicBezTo>
                    <a:pt x="123" y="16"/>
                    <a:pt x="97" y="26"/>
                    <a:pt x="73" y="39"/>
                  </a:cubicBezTo>
                  <a:cubicBezTo>
                    <a:pt x="66" y="42"/>
                    <a:pt x="59" y="47"/>
                    <a:pt x="54" y="54"/>
                  </a:cubicBezTo>
                  <a:cubicBezTo>
                    <a:pt x="33" y="77"/>
                    <a:pt x="19" y="104"/>
                    <a:pt x="10" y="135"/>
                  </a:cubicBezTo>
                  <a:cubicBezTo>
                    <a:pt x="0" y="178"/>
                    <a:pt x="4" y="221"/>
                    <a:pt x="11" y="264"/>
                  </a:cubicBezTo>
                  <a:cubicBezTo>
                    <a:pt x="14" y="279"/>
                    <a:pt x="22" y="292"/>
                    <a:pt x="31" y="304"/>
                  </a:cubicBezTo>
                  <a:cubicBezTo>
                    <a:pt x="49" y="328"/>
                    <a:pt x="72" y="344"/>
                    <a:pt x="99" y="358"/>
                  </a:cubicBezTo>
                  <a:cubicBezTo>
                    <a:pt x="145" y="380"/>
                    <a:pt x="191" y="389"/>
                    <a:pt x="239" y="389"/>
                  </a:cubicBezTo>
                  <a:cubicBezTo>
                    <a:pt x="258" y="389"/>
                    <a:pt x="276" y="388"/>
                    <a:pt x="295" y="385"/>
                  </a:cubicBezTo>
                  <a:cubicBezTo>
                    <a:pt x="343" y="379"/>
                    <a:pt x="379" y="352"/>
                    <a:pt x="404" y="313"/>
                  </a:cubicBezTo>
                  <a:cubicBezTo>
                    <a:pt x="419" y="289"/>
                    <a:pt x="430" y="263"/>
                    <a:pt x="439" y="238"/>
                  </a:cubicBezTo>
                  <a:cubicBezTo>
                    <a:pt x="447" y="214"/>
                    <a:pt x="454" y="191"/>
                    <a:pt x="449" y="165"/>
                  </a:cubicBezTo>
                  <a:cubicBezTo>
                    <a:pt x="443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1" y="29"/>
                  </a:cubicBezTo>
                  <a:cubicBezTo>
                    <a:pt x="340" y="14"/>
                    <a:pt x="315" y="4"/>
                    <a:pt x="288" y="2"/>
                  </a:cubicBezTo>
                  <a:cubicBezTo>
                    <a:pt x="274" y="1"/>
                    <a:pt x="261" y="1"/>
                    <a:pt x="2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6"/>
            <p:cNvSpPr/>
            <p:nvPr/>
          </p:nvSpPr>
          <p:spPr>
            <a:xfrm>
              <a:off x="5374643" y="3572877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54" y="0"/>
                  </a:moveTo>
                  <a:cubicBezTo>
                    <a:pt x="219" y="0"/>
                    <a:pt x="185" y="4"/>
                    <a:pt x="151" y="11"/>
                  </a:cubicBezTo>
                  <a:cubicBezTo>
                    <a:pt x="123" y="16"/>
                    <a:pt x="98" y="25"/>
                    <a:pt x="73" y="38"/>
                  </a:cubicBezTo>
                  <a:cubicBezTo>
                    <a:pt x="66" y="42"/>
                    <a:pt x="60" y="47"/>
                    <a:pt x="55" y="53"/>
                  </a:cubicBezTo>
                  <a:cubicBezTo>
                    <a:pt x="33" y="77"/>
                    <a:pt x="19" y="104"/>
                    <a:pt x="11" y="136"/>
                  </a:cubicBezTo>
                  <a:cubicBezTo>
                    <a:pt x="0" y="179"/>
                    <a:pt x="5" y="222"/>
                    <a:pt x="12" y="265"/>
                  </a:cubicBezTo>
                  <a:cubicBezTo>
                    <a:pt x="15" y="279"/>
                    <a:pt x="22" y="292"/>
                    <a:pt x="31" y="304"/>
                  </a:cubicBezTo>
                  <a:cubicBezTo>
                    <a:pt x="50" y="328"/>
                    <a:pt x="73" y="344"/>
                    <a:pt x="100" y="358"/>
                  </a:cubicBezTo>
                  <a:cubicBezTo>
                    <a:pt x="145" y="380"/>
                    <a:pt x="192" y="389"/>
                    <a:pt x="240" y="389"/>
                  </a:cubicBezTo>
                  <a:cubicBezTo>
                    <a:pt x="258" y="389"/>
                    <a:pt x="277" y="388"/>
                    <a:pt x="295" y="385"/>
                  </a:cubicBezTo>
                  <a:cubicBezTo>
                    <a:pt x="343" y="379"/>
                    <a:pt x="379" y="353"/>
                    <a:pt x="405" y="312"/>
                  </a:cubicBezTo>
                  <a:cubicBezTo>
                    <a:pt x="419" y="289"/>
                    <a:pt x="430" y="264"/>
                    <a:pt x="440" y="238"/>
                  </a:cubicBezTo>
                  <a:cubicBezTo>
                    <a:pt x="448" y="214"/>
                    <a:pt x="454" y="191"/>
                    <a:pt x="450" y="165"/>
                  </a:cubicBezTo>
                  <a:cubicBezTo>
                    <a:pt x="444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2" y="29"/>
                  </a:cubicBezTo>
                  <a:cubicBezTo>
                    <a:pt x="340" y="14"/>
                    <a:pt x="316" y="4"/>
                    <a:pt x="288" y="2"/>
                  </a:cubicBezTo>
                  <a:cubicBezTo>
                    <a:pt x="277" y="1"/>
                    <a:pt x="265" y="0"/>
                    <a:pt x="2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6"/>
            <p:cNvSpPr/>
            <p:nvPr/>
          </p:nvSpPr>
          <p:spPr>
            <a:xfrm>
              <a:off x="5506352" y="3514160"/>
              <a:ext cx="41756" cy="43796"/>
            </a:xfrm>
            <a:custGeom>
              <a:avLst/>
              <a:gdLst/>
              <a:ahLst/>
              <a:cxnLst/>
              <a:rect l="l" t="t" r="r" b="b"/>
              <a:pathLst>
                <a:path w="389" h="408" extrusionOk="0">
                  <a:moveTo>
                    <a:pt x="235" y="0"/>
                  </a:moveTo>
                  <a:cubicBezTo>
                    <a:pt x="229" y="0"/>
                    <a:pt x="222" y="1"/>
                    <a:pt x="215" y="2"/>
                  </a:cubicBezTo>
                  <a:cubicBezTo>
                    <a:pt x="194" y="5"/>
                    <a:pt x="174" y="9"/>
                    <a:pt x="154" y="15"/>
                  </a:cubicBezTo>
                  <a:cubicBezTo>
                    <a:pt x="121" y="25"/>
                    <a:pt x="89" y="39"/>
                    <a:pt x="61" y="59"/>
                  </a:cubicBezTo>
                  <a:cubicBezTo>
                    <a:pt x="35" y="78"/>
                    <a:pt x="14" y="102"/>
                    <a:pt x="7" y="135"/>
                  </a:cubicBezTo>
                  <a:cubicBezTo>
                    <a:pt x="1" y="164"/>
                    <a:pt x="1" y="193"/>
                    <a:pt x="9" y="222"/>
                  </a:cubicBezTo>
                  <a:cubicBezTo>
                    <a:pt x="13" y="235"/>
                    <a:pt x="17" y="249"/>
                    <a:pt x="20" y="262"/>
                  </a:cubicBezTo>
                  <a:cubicBezTo>
                    <a:pt x="31" y="308"/>
                    <a:pt x="56" y="345"/>
                    <a:pt x="94" y="372"/>
                  </a:cubicBezTo>
                  <a:cubicBezTo>
                    <a:pt x="126" y="396"/>
                    <a:pt x="159" y="407"/>
                    <a:pt x="196" y="407"/>
                  </a:cubicBezTo>
                  <a:cubicBezTo>
                    <a:pt x="206" y="407"/>
                    <a:pt x="215" y="407"/>
                    <a:pt x="225" y="405"/>
                  </a:cubicBezTo>
                  <a:cubicBezTo>
                    <a:pt x="243" y="402"/>
                    <a:pt x="259" y="395"/>
                    <a:pt x="273" y="385"/>
                  </a:cubicBezTo>
                  <a:cubicBezTo>
                    <a:pt x="292" y="371"/>
                    <a:pt x="305" y="355"/>
                    <a:pt x="319" y="335"/>
                  </a:cubicBezTo>
                  <a:cubicBezTo>
                    <a:pt x="338" y="313"/>
                    <a:pt x="354" y="287"/>
                    <a:pt x="365" y="260"/>
                  </a:cubicBezTo>
                  <a:cubicBezTo>
                    <a:pt x="383" y="217"/>
                    <a:pt x="389" y="172"/>
                    <a:pt x="379" y="126"/>
                  </a:cubicBezTo>
                  <a:cubicBezTo>
                    <a:pt x="369" y="86"/>
                    <a:pt x="351" y="50"/>
                    <a:pt x="315" y="26"/>
                  </a:cubicBezTo>
                  <a:cubicBezTo>
                    <a:pt x="290" y="11"/>
                    <a:pt x="264" y="0"/>
                    <a:pt x="2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6"/>
            <p:cNvSpPr/>
            <p:nvPr/>
          </p:nvSpPr>
          <p:spPr>
            <a:xfrm>
              <a:off x="5533188" y="3548081"/>
              <a:ext cx="42293" cy="42186"/>
            </a:xfrm>
            <a:custGeom>
              <a:avLst/>
              <a:gdLst/>
              <a:ahLst/>
              <a:cxnLst/>
              <a:rect l="l" t="t" r="r" b="b"/>
              <a:pathLst>
                <a:path w="394" h="393" extrusionOk="0">
                  <a:moveTo>
                    <a:pt x="196" y="1"/>
                  </a:moveTo>
                  <a:cubicBezTo>
                    <a:pt x="192" y="1"/>
                    <a:pt x="187" y="1"/>
                    <a:pt x="183" y="1"/>
                  </a:cubicBezTo>
                  <a:cubicBezTo>
                    <a:pt x="176" y="1"/>
                    <a:pt x="170" y="2"/>
                    <a:pt x="164" y="2"/>
                  </a:cubicBezTo>
                  <a:cubicBezTo>
                    <a:pt x="162" y="2"/>
                    <a:pt x="161" y="2"/>
                    <a:pt x="159" y="2"/>
                  </a:cubicBezTo>
                  <a:cubicBezTo>
                    <a:pt x="158" y="2"/>
                    <a:pt x="157" y="2"/>
                    <a:pt x="155" y="2"/>
                  </a:cubicBezTo>
                  <a:cubicBezTo>
                    <a:pt x="144" y="2"/>
                    <a:pt x="135" y="6"/>
                    <a:pt x="125" y="11"/>
                  </a:cubicBezTo>
                  <a:cubicBezTo>
                    <a:pt x="90" y="35"/>
                    <a:pt x="57" y="63"/>
                    <a:pt x="33" y="98"/>
                  </a:cubicBezTo>
                  <a:cubicBezTo>
                    <a:pt x="12" y="131"/>
                    <a:pt x="1" y="167"/>
                    <a:pt x="7" y="207"/>
                  </a:cubicBezTo>
                  <a:cubicBezTo>
                    <a:pt x="10" y="229"/>
                    <a:pt x="16" y="250"/>
                    <a:pt x="22" y="270"/>
                  </a:cubicBezTo>
                  <a:cubicBezTo>
                    <a:pt x="33" y="303"/>
                    <a:pt x="50" y="331"/>
                    <a:pt x="66" y="341"/>
                  </a:cubicBezTo>
                  <a:cubicBezTo>
                    <a:pt x="114" y="376"/>
                    <a:pt x="155" y="393"/>
                    <a:pt x="199" y="393"/>
                  </a:cubicBezTo>
                  <a:cubicBezTo>
                    <a:pt x="211" y="393"/>
                    <a:pt x="223" y="392"/>
                    <a:pt x="235" y="389"/>
                  </a:cubicBezTo>
                  <a:cubicBezTo>
                    <a:pt x="272" y="381"/>
                    <a:pt x="302" y="363"/>
                    <a:pt x="331" y="339"/>
                  </a:cubicBezTo>
                  <a:cubicBezTo>
                    <a:pt x="357" y="319"/>
                    <a:pt x="371" y="292"/>
                    <a:pt x="383" y="262"/>
                  </a:cubicBezTo>
                  <a:cubicBezTo>
                    <a:pt x="386" y="255"/>
                    <a:pt x="389" y="247"/>
                    <a:pt x="389" y="240"/>
                  </a:cubicBezTo>
                  <a:cubicBezTo>
                    <a:pt x="394" y="194"/>
                    <a:pt x="385" y="151"/>
                    <a:pt x="361" y="112"/>
                  </a:cubicBezTo>
                  <a:cubicBezTo>
                    <a:pt x="340" y="79"/>
                    <a:pt x="315" y="51"/>
                    <a:pt x="283" y="29"/>
                  </a:cubicBezTo>
                  <a:cubicBezTo>
                    <a:pt x="256" y="10"/>
                    <a:pt x="228" y="1"/>
                    <a:pt x="1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6"/>
            <p:cNvSpPr/>
            <p:nvPr/>
          </p:nvSpPr>
          <p:spPr>
            <a:xfrm>
              <a:off x="5537696" y="3667123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185" y="1"/>
                  </a:moveTo>
                  <a:cubicBezTo>
                    <a:pt x="176" y="1"/>
                    <a:pt x="166" y="2"/>
                    <a:pt x="156" y="4"/>
                  </a:cubicBezTo>
                  <a:cubicBezTo>
                    <a:pt x="132" y="9"/>
                    <a:pt x="106" y="15"/>
                    <a:pt x="81" y="22"/>
                  </a:cubicBezTo>
                  <a:cubicBezTo>
                    <a:pt x="68" y="26"/>
                    <a:pt x="56" y="33"/>
                    <a:pt x="46" y="43"/>
                  </a:cubicBezTo>
                  <a:cubicBezTo>
                    <a:pt x="21" y="68"/>
                    <a:pt x="6" y="98"/>
                    <a:pt x="3" y="135"/>
                  </a:cubicBezTo>
                  <a:cubicBezTo>
                    <a:pt x="1" y="159"/>
                    <a:pt x="4" y="184"/>
                    <a:pt x="9" y="208"/>
                  </a:cubicBezTo>
                  <a:cubicBezTo>
                    <a:pt x="20" y="255"/>
                    <a:pt x="40" y="297"/>
                    <a:pt x="80" y="327"/>
                  </a:cubicBezTo>
                  <a:cubicBezTo>
                    <a:pt x="107" y="349"/>
                    <a:pt x="138" y="358"/>
                    <a:pt x="171" y="358"/>
                  </a:cubicBezTo>
                  <a:cubicBezTo>
                    <a:pt x="176" y="358"/>
                    <a:pt x="181" y="357"/>
                    <a:pt x="186" y="357"/>
                  </a:cubicBezTo>
                  <a:cubicBezTo>
                    <a:pt x="205" y="355"/>
                    <a:pt x="225" y="351"/>
                    <a:pt x="243" y="345"/>
                  </a:cubicBezTo>
                  <a:cubicBezTo>
                    <a:pt x="274" y="336"/>
                    <a:pt x="304" y="325"/>
                    <a:pt x="331" y="310"/>
                  </a:cubicBezTo>
                  <a:cubicBezTo>
                    <a:pt x="371" y="288"/>
                    <a:pt x="394" y="254"/>
                    <a:pt x="395" y="208"/>
                  </a:cubicBezTo>
                  <a:cubicBezTo>
                    <a:pt x="395" y="173"/>
                    <a:pt x="386" y="141"/>
                    <a:pt x="369" y="111"/>
                  </a:cubicBezTo>
                  <a:cubicBezTo>
                    <a:pt x="355" y="90"/>
                    <a:pt x="339" y="69"/>
                    <a:pt x="321" y="51"/>
                  </a:cubicBezTo>
                  <a:cubicBezTo>
                    <a:pt x="313" y="42"/>
                    <a:pt x="301" y="34"/>
                    <a:pt x="290" y="28"/>
                  </a:cubicBezTo>
                  <a:cubicBezTo>
                    <a:pt x="267" y="17"/>
                    <a:pt x="241" y="8"/>
                    <a:pt x="214" y="4"/>
                  </a:cubicBezTo>
                  <a:cubicBezTo>
                    <a:pt x="205" y="2"/>
                    <a:pt x="195" y="1"/>
                    <a:pt x="1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6"/>
            <p:cNvSpPr/>
            <p:nvPr/>
          </p:nvSpPr>
          <p:spPr>
            <a:xfrm>
              <a:off x="5549826" y="3616994"/>
              <a:ext cx="41756" cy="38107"/>
            </a:xfrm>
            <a:custGeom>
              <a:avLst/>
              <a:gdLst/>
              <a:ahLst/>
              <a:cxnLst/>
              <a:rect l="l" t="t" r="r" b="b"/>
              <a:pathLst>
                <a:path w="389" h="355" extrusionOk="0">
                  <a:moveTo>
                    <a:pt x="195" y="0"/>
                  </a:moveTo>
                  <a:cubicBezTo>
                    <a:pt x="170" y="0"/>
                    <a:pt x="146" y="6"/>
                    <a:pt x="122" y="17"/>
                  </a:cubicBezTo>
                  <a:cubicBezTo>
                    <a:pt x="95" y="30"/>
                    <a:pt x="71" y="46"/>
                    <a:pt x="48" y="66"/>
                  </a:cubicBezTo>
                  <a:cubicBezTo>
                    <a:pt x="14" y="97"/>
                    <a:pt x="0" y="134"/>
                    <a:pt x="4" y="179"/>
                  </a:cubicBezTo>
                  <a:cubicBezTo>
                    <a:pt x="5" y="190"/>
                    <a:pt x="6" y="201"/>
                    <a:pt x="8" y="212"/>
                  </a:cubicBezTo>
                  <a:cubicBezTo>
                    <a:pt x="18" y="256"/>
                    <a:pt x="37" y="293"/>
                    <a:pt x="73" y="321"/>
                  </a:cubicBezTo>
                  <a:cubicBezTo>
                    <a:pt x="98" y="341"/>
                    <a:pt x="127" y="352"/>
                    <a:pt x="160" y="354"/>
                  </a:cubicBezTo>
                  <a:cubicBezTo>
                    <a:pt x="163" y="354"/>
                    <a:pt x="166" y="354"/>
                    <a:pt x="168" y="354"/>
                  </a:cubicBezTo>
                  <a:cubicBezTo>
                    <a:pt x="212" y="354"/>
                    <a:pt x="255" y="347"/>
                    <a:pt x="295" y="328"/>
                  </a:cubicBezTo>
                  <a:cubicBezTo>
                    <a:pt x="325" y="314"/>
                    <a:pt x="349" y="292"/>
                    <a:pt x="365" y="260"/>
                  </a:cubicBezTo>
                  <a:cubicBezTo>
                    <a:pt x="387" y="214"/>
                    <a:pt x="388" y="168"/>
                    <a:pt x="375" y="122"/>
                  </a:cubicBezTo>
                  <a:cubicBezTo>
                    <a:pt x="365" y="86"/>
                    <a:pt x="342" y="56"/>
                    <a:pt x="310" y="37"/>
                  </a:cubicBezTo>
                  <a:cubicBezTo>
                    <a:pt x="291" y="25"/>
                    <a:pt x="270" y="16"/>
                    <a:pt x="248" y="9"/>
                  </a:cubicBezTo>
                  <a:cubicBezTo>
                    <a:pt x="230" y="3"/>
                    <a:pt x="212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6"/>
            <p:cNvSpPr/>
            <p:nvPr/>
          </p:nvSpPr>
          <p:spPr>
            <a:xfrm>
              <a:off x="6577309" y="3961349"/>
              <a:ext cx="50451" cy="50022"/>
            </a:xfrm>
            <a:custGeom>
              <a:avLst/>
              <a:gdLst/>
              <a:ahLst/>
              <a:cxnLst/>
              <a:rect l="l" t="t" r="r" b="b"/>
              <a:pathLst>
                <a:path w="470" h="466" extrusionOk="0">
                  <a:moveTo>
                    <a:pt x="243" y="0"/>
                  </a:moveTo>
                  <a:cubicBezTo>
                    <a:pt x="236" y="0"/>
                    <a:pt x="229" y="0"/>
                    <a:pt x="222" y="1"/>
                  </a:cubicBezTo>
                  <a:cubicBezTo>
                    <a:pt x="207" y="1"/>
                    <a:pt x="194" y="7"/>
                    <a:pt x="181" y="11"/>
                  </a:cubicBezTo>
                  <a:cubicBezTo>
                    <a:pt x="144" y="23"/>
                    <a:pt x="114" y="44"/>
                    <a:pt x="88" y="74"/>
                  </a:cubicBezTo>
                  <a:cubicBezTo>
                    <a:pt x="70" y="96"/>
                    <a:pt x="52" y="120"/>
                    <a:pt x="38" y="147"/>
                  </a:cubicBezTo>
                  <a:cubicBezTo>
                    <a:pt x="21" y="182"/>
                    <a:pt x="4" y="219"/>
                    <a:pt x="1" y="261"/>
                  </a:cubicBezTo>
                  <a:cubicBezTo>
                    <a:pt x="1" y="269"/>
                    <a:pt x="0" y="277"/>
                    <a:pt x="3" y="285"/>
                  </a:cubicBezTo>
                  <a:cubicBezTo>
                    <a:pt x="14" y="316"/>
                    <a:pt x="29" y="345"/>
                    <a:pt x="53" y="371"/>
                  </a:cubicBezTo>
                  <a:cubicBezTo>
                    <a:pt x="71" y="389"/>
                    <a:pt x="93" y="402"/>
                    <a:pt x="114" y="417"/>
                  </a:cubicBezTo>
                  <a:cubicBezTo>
                    <a:pt x="156" y="443"/>
                    <a:pt x="201" y="462"/>
                    <a:pt x="252" y="465"/>
                  </a:cubicBezTo>
                  <a:cubicBezTo>
                    <a:pt x="254" y="465"/>
                    <a:pt x="257" y="465"/>
                    <a:pt x="259" y="465"/>
                  </a:cubicBezTo>
                  <a:cubicBezTo>
                    <a:pt x="273" y="465"/>
                    <a:pt x="287" y="462"/>
                    <a:pt x="301" y="459"/>
                  </a:cubicBezTo>
                  <a:cubicBezTo>
                    <a:pt x="333" y="451"/>
                    <a:pt x="356" y="430"/>
                    <a:pt x="377" y="410"/>
                  </a:cubicBezTo>
                  <a:cubicBezTo>
                    <a:pt x="389" y="398"/>
                    <a:pt x="399" y="386"/>
                    <a:pt x="405" y="372"/>
                  </a:cubicBezTo>
                  <a:cubicBezTo>
                    <a:pt x="414" y="352"/>
                    <a:pt x="425" y="333"/>
                    <a:pt x="435" y="313"/>
                  </a:cubicBezTo>
                  <a:cubicBezTo>
                    <a:pt x="445" y="296"/>
                    <a:pt x="454" y="277"/>
                    <a:pt x="459" y="257"/>
                  </a:cubicBezTo>
                  <a:cubicBezTo>
                    <a:pt x="465" y="235"/>
                    <a:pt x="469" y="211"/>
                    <a:pt x="464" y="190"/>
                  </a:cubicBezTo>
                  <a:cubicBezTo>
                    <a:pt x="456" y="153"/>
                    <a:pt x="442" y="118"/>
                    <a:pt x="415" y="89"/>
                  </a:cubicBezTo>
                  <a:cubicBezTo>
                    <a:pt x="386" y="59"/>
                    <a:pt x="353" y="34"/>
                    <a:pt x="314" y="16"/>
                  </a:cubicBezTo>
                  <a:cubicBezTo>
                    <a:pt x="291" y="4"/>
                    <a:pt x="267" y="0"/>
                    <a:pt x="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6"/>
            <p:cNvSpPr/>
            <p:nvPr/>
          </p:nvSpPr>
          <p:spPr>
            <a:xfrm>
              <a:off x="6580636" y="3841448"/>
              <a:ext cx="45835" cy="46050"/>
            </a:xfrm>
            <a:custGeom>
              <a:avLst/>
              <a:gdLst/>
              <a:ahLst/>
              <a:cxnLst/>
              <a:rect l="l" t="t" r="r" b="b"/>
              <a:pathLst>
                <a:path w="427" h="429" extrusionOk="0">
                  <a:moveTo>
                    <a:pt x="248" y="0"/>
                  </a:moveTo>
                  <a:cubicBezTo>
                    <a:pt x="227" y="0"/>
                    <a:pt x="207" y="0"/>
                    <a:pt x="182" y="4"/>
                  </a:cubicBezTo>
                  <a:cubicBezTo>
                    <a:pt x="141" y="5"/>
                    <a:pt x="102" y="23"/>
                    <a:pt x="65" y="45"/>
                  </a:cubicBezTo>
                  <a:cubicBezTo>
                    <a:pt x="34" y="64"/>
                    <a:pt x="11" y="89"/>
                    <a:pt x="6" y="126"/>
                  </a:cubicBezTo>
                  <a:cubicBezTo>
                    <a:pt x="2" y="153"/>
                    <a:pt x="0" y="179"/>
                    <a:pt x="7" y="205"/>
                  </a:cubicBezTo>
                  <a:cubicBezTo>
                    <a:pt x="13" y="229"/>
                    <a:pt x="20" y="251"/>
                    <a:pt x="27" y="274"/>
                  </a:cubicBezTo>
                  <a:cubicBezTo>
                    <a:pt x="34" y="301"/>
                    <a:pt x="45" y="327"/>
                    <a:pt x="62" y="351"/>
                  </a:cubicBezTo>
                  <a:cubicBezTo>
                    <a:pt x="89" y="392"/>
                    <a:pt x="128" y="415"/>
                    <a:pt x="175" y="425"/>
                  </a:cubicBezTo>
                  <a:cubicBezTo>
                    <a:pt x="185" y="427"/>
                    <a:pt x="195" y="429"/>
                    <a:pt x="204" y="429"/>
                  </a:cubicBezTo>
                  <a:cubicBezTo>
                    <a:pt x="218" y="429"/>
                    <a:pt x="231" y="426"/>
                    <a:pt x="245" y="421"/>
                  </a:cubicBezTo>
                  <a:cubicBezTo>
                    <a:pt x="258" y="415"/>
                    <a:pt x="272" y="411"/>
                    <a:pt x="287" y="407"/>
                  </a:cubicBezTo>
                  <a:cubicBezTo>
                    <a:pt x="332" y="393"/>
                    <a:pt x="367" y="367"/>
                    <a:pt x="391" y="326"/>
                  </a:cubicBezTo>
                  <a:cubicBezTo>
                    <a:pt x="414" y="291"/>
                    <a:pt x="421" y="252"/>
                    <a:pt x="424" y="211"/>
                  </a:cubicBezTo>
                  <a:cubicBezTo>
                    <a:pt x="427" y="161"/>
                    <a:pt x="413" y="118"/>
                    <a:pt x="384" y="78"/>
                  </a:cubicBezTo>
                  <a:cubicBezTo>
                    <a:pt x="372" y="62"/>
                    <a:pt x="356" y="47"/>
                    <a:pt x="341" y="34"/>
                  </a:cubicBezTo>
                  <a:cubicBezTo>
                    <a:pt x="313" y="12"/>
                    <a:pt x="284" y="1"/>
                    <a:pt x="2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6"/>
            <p:cNvSpPr/>
            <p:nvPr/>
          </p:nvSpPr>
          <p:spPr>
            <a:xfrm>
              <a:off x="6628618" y="3975626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8" y="1"/>
                  </a:moveTo>
                  <a:cubicBezTo>
                    <a:pt x="236" y="1"/>
                    <a:pt x="215" y="5"/>
                    <a:pt x="194" y="13"/>
                  </a:cubicBezTo>
                  <a:cubicBezTo>
                    <a:pt x="128" y="35"/>
                    <a:pt x="77" y="77"/>
                    <a:pt x="36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7"/>
                    <a:pt x="27" y="312"/>
                    <a:pt x="39" y="337"/>
                  </a:cubicBezTo>
                  <a:cubicBezTo>
                    <a:pt x="50" y="360"/>
                    <a:pt x="62" y="381"/>
                    <a:pt x="82" y="396"/>
                  </a:cubicBezTo>
                  <a:cubicBezTo>
                    <a:pt x="116" y="421"/>
                    <a:pt x="152" y="436"/>
                    <a:pt x="192" y="436"/>
                  </a:cubicBezTo>
                  <a:cubicBezTo>
                    <a:pt x="202" y="436"/>
                    <a:pt x="211" y="435"/>
                    <a:pt x="221" y="433"/>
                  </a:cubicBezTo>
                  <a:cubicBezTo>
                    <a:pt x="228" y="432"/>
                    <a:pt x="235" y="431"/>
                    <a:pt x="241" y="430"/>
                  </a:cubicBezTo>
                  <a:cubicBezTo>
                    <a:pt x="268" y="426"/>
                    <a:pt x="291" y="416"/>
                    <a:pt x="313" y="397"/>
                  </a:cubicBezTo>
                  <a:cubicBezTo>
                    <a:pt x="347" y="368"/>
                    <a:pt x="378" y="333"/>
                    <a:pt x="404" y="294"/>
                  </a:cubicBezTo>
                  <a:cubicBezTo>
                    <a:pt x="419" y="272"/>
                    <a:pt x="430" y="246"/>
                    <a:pt x="439" y="219"/>
                  </a:cubicBezTo>
                  <a:cubicBezTo>
                    <a:pt x="441" y="211"/>
                    <a:pt x="443" y="204"/>
                    <a:pt x="442" y="196"/>
                  </a:cubicBezTo>
                  <a:cubicBezTo>
                    <a:pt x="440" y="164"/>
                    <a:pt x="431" y="134"/>
                    <a:pt x="414" y="107"/>
                  </a:cubicBezTo>
                  <a:cubicBezTo>
                    <a:pt x="390" y="69"/>
                    <a:pt x="358" y="41"/>
                    <a:pt x="322" y="17"/>
                  </a:cubicBezTo>
                  <a:cubicBezTo>
                    <a:pt x="310" y="8"/>
                    <a:pt x="295" y="4"/>
                    <a:pt x="281" y="2"/>
                  </a:cubicBezTo>
                  <a:cubicBezTo>
                    <a:pt x="273" y="1"/>
                    <a:pt x="266" y="1"/>
                    <a:pt x="2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6"/>
            <p:cNvSpPr/>
            <p:nvPr/>
          </p:nvSpPr>
          <p:spPr>
            <a:xfrm>
              <a:off x="6656635" y="3670773"/>
              <a:ext cx="47445" cy="46694"/>
            </a:xfrm>
            <a:custGeom>
              <a:avLst/>
              <a:gdLst/>
              <a:ahLst/>
              <a:cxnLst/>
              <a:rect l="l" t="t" r="r" b="b"/>
              <a:pathLst>
                <a:path w="442" h="435" extrusionOk="0">
                  <a:moveTo>
                    <a:pt x="259" y="0"/>
                  </a:moveTo>
                  <a:cubicBezTo>
                    <a:pt x="237" y="0"/>
                    <a:pt x="216" y="5"/>
                    <a:pt x="194" y="12"/>
                  </a:cubicBezTo>
                  <a:cubicBezTo>
                    <a:pt x="127" y="34"/>
                    <a:pt x="77" y="77"/>
                    <a:pt x="35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6"/>
                    <a:pt x="26" y="313"/>
                    <a:pt x="38" y="337"/>
                  </a:cubicBezTo>
                  <a:cubicBezTo>
                    <a:pt x="50" y="359"/>
                    <a:pt x="62" y="380"/>
                    <a:pt x="82" y="396"/>
                  </a:cubicBezTo>
                  <a:cubicBezTo>
                    <a:pt x="115" y="421"/>
                    <a:pt x="151" y="435"/>
                    <a:pt x="191" y="435"/>
                  </a:cubicBezTo>
                  <a:cubicBezTo>
                    <a:pt x="201" y="435"/>
                    <a:pt x="210" y="434"/>
                    <a:pt x="221" y="433"/>
                  </a:cubicBezTo>
                  <a:cubicBezTo>
                    <a:pt x="227" y="432"/>
                    <a:pt x="234" y="432"/>
                    <a:pt x="241" y="431"/>
                  </a:cubicBezTo>
                  <a:cubicBezTo>
                    <a:pt x="268" y="425"/>
                    <a:pt x="291" y="415"/>
                    <a:pt x="312" y="398"/>
                  </a:cubicBezTo>
                  <a:cubicBezTo>
                    <a:pt x="347" y="367"/>
                    <a:pt x="377" y="332"/>
                    <a:pt x="404" y="293"/>
                  </a:cubicBezTo>
                  <a:cubicBezTo>
                    <a:pt x="419" y="271"/>
                    <a:pt x="430" y="245"/>
                    <a:pt x="438" y="219"/>
                  </a:cubicBezTo>
                  <a:cubicBezTo>
                    <a:pt x="441" y="211"/>
                    <a:pt x="442" y="203"/>
                    <a:pt x="442" y="196"/>
                  </a:cubicBezTo>
                  <a:cubicBezTo>
                    <a:pt x="440" y="163"/>
                    <a:pt x="430" y="135"/>
                    <a:pt x="414" y="107"/>
                  </a:cubicBezTo>
                  <a:cubicBezTo>
                    <a:pt x="390" y="69"/>
                    <a:pt x="358" y="41"/>
                    <a:pt x="322" y="16"/>
                  </a:cubicBezTo>
                  <a:cubicBezTo>
                    <a:pt x="310" y="8"/>
                    <a:pt x="295" y="4"/>
                    <a:pt x="280" y="2"/>
                  </a:cubicBezTo>
                  <a:cubicBezTo>
                    <a:pt x="273" y="1"/>
                    <a:pt x="266" y="0"/>
                    <a:pt x="2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6"/>
            <p:cNvSpPr/>
            <p:nvPr/>
          </p:nvSpPr>
          <p:spPr>
            <a:xfrm>
              <a:off x="6610155" y="3804951"/>
              <a:ext cx="41864" cy="43581"/>
            </a:xfrm>
            <a:custGeom>
              <a:avLst/>
              <a:gdLst/>
              <a:ahLst/>
              <a:cxnLst/>
              <a:rect l="l" t="t" r="r" b="b"/>
              <a:pathLst>
                <a:path w="390" h="406" extrusionOk="0">
                  <a:moveTo>
                    <a:pt x="172" y="0"/>
                  </a:moveTo>
                  <a:cubicBezTo>
                    <a:pt x="161" y="0"/>
                    <a:pt x="151" y="1"/>
                    <a:pt x="140" y="3"/>
                  </a:cubicBezTo>
                  <a:cubicBezTo>
                    <a:pt x="91" y="10"/>
                    <a:pt x="53" y="32"/>
                    <a:pt x="24" y="72"/>
                  </a:cubicBezTo>
                  <a:cubicBezTo>
                    <a:pt x="13" y="86"/>
                    <a:pt x="8" y="103"/>
                    <a:pt x="5" y="120"/>
                  </a:cubicBezTo>
                  <a:cubicBezTo>
                    <a:pt x="0" y="143"/>
                    <a:pt x="4" y="164"/>
                    <a:pt x="7" y="188"/>
                  </a:cubicBezTo>
                  <a:cubicBezTo>
                    <a:pt x="10" y="215"/>
                    <a:pt x="16" y="246"/>
                    <a:pt x="28" y="274"/>
                  </a:cubicBezTo>
                  <a:cubicBezTo>
                    <a:pt x="46" y="317"/>
                    <a:pt x="73" y="353"/>
                    <a:pt x="113" y="377"/>
                  </a:cubicBezTo>
                  <a:cubicBezTo>
                    <a:pt x="140" y="395"/>
                    <a:pt x="169" y="406"/>
                    <a:pt x="200" y="406"/>
                  </a:cubicBezTo>
                  <a:cubicBezTo>
                    <a:pt x="209" y="406"/>
                    <a:pt x="218" y="405"/>
                    <a:pt x="228" y="403"/>
                  </a:cubicBezTo>
                  <a:cubicBezTo>
                    <a:pt x="264" y="396"/>
                    <a:pt x="294" y="380"/>
                    <a:pt x="317" y="350"/>
                  </a:cubicBezTo>
                  <a:cubicBezTo>
                    <a:pt x="328" y="333"/>
                    <a:pt x="340" y="316"/>
                    <a:pt x="350" y="297"/>
                  </a:cubicBezTo>
                  <a:cubicBezTo>
                    <a:pt x="366" y="267"/>
                    <a:pt x="379" y="235"/>
                    <a:pt x="384" y="200"/>
                  </a:cubicBezTo>
                  <a:cubicBezTo>
                    <a:pt x="389" y="168"/>
                    <a:pt x="386" y="137"/>
                    <a:pt x="369" y="109"/>
                  </a:cubicBezTo>
                  <a:cubicBezTo>
                    <a:pt x="353" y="84"/>
                    <a:pt x="332" y="63"/>
                    <a:pt x="306" y="49"/>
                  </a:cubicBezTo>
                  <a:cubicBezTo>
                    <a:pt x="293" y="41"/>
                    <a:pt x="281" y="35"/>
                    <a:pt x="270" y="28"/>
                  </a:cubicBezTo>
                  <a:cubicBezTo>
                    <a:pt x="238" y="9"/>
                    <a:pt x="206" y="0"/>
                    <a:pt x="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6"/>
            <p:cNvSpPr/>
            <p:nvPr/>
          </p:nvSpPr>
          <p:spPr>
            <a:xfrm>
              <a:off x="6566252" y="3800228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201" y="0"/>
                  </a:moveTo>
                  <a:cubicBezTo>
                    <a:pt x="197" y="0"/>
                    <a:pt x="194" y="1"/>
                    <a:pt x="190" y="1"/>
                  </a:cubicBezTo>
                  <a:cubicBezTo>
                    <a:pt x="118" y="14"/>
                    <a:pt x="70" y="38"/>
                    <a:pt x="37" y="87"/>
                  </a:cubicBezTo>
                  <a:cubicBezTo>
                    <a:pt x="16" y="118"/>
                    <a:pt x="8" y="154"/>
                    <a:pt x="4" y="191"/>
                  </a:cubicBezTo>
                  <a:cubicBezTo>
                    <a:pt x="0" y="224"/>
                    <a:pt x="9" y="253"/>
                    <a:pt x="21" y="282"/>
                  </a:cubicBezTo>
                  <a:cubicBezTo>
                    <a:pt x="25" y="289"/>
                    <a:pt x="29" y="296"/>
                    <a:pt x="34" y="302"/>
                  </a:cubicBezTo>
                  <a:cubicBezTo>
                    <a:pt x="62" y="337"/>
                    <a:pt x="98" y="362"/>
                    <a:pt x="143" y="373"/>
                  </a:cubicBezTo>
                  <a:cubicBezTo>
                    <a:pt x="164" y="378"/>
                    <a:pt x="185" y="380"/>
                    <a:pt x="206" y="380"/>
                  </a:cubicBezTo>
                  <a:cubicBezTo>
                    <a:pt x="223" y="380"/>
                    <a:pt x="240" y="379"/>
                    <a:pt x="258" y="376"/>
                  </a:cubicBezTo>
                  <a:cubicBezTo>
                    <a:pt x="295" y="370"/>
                    <a:pt x="325" y="353"/>
                    <a:pt x="349" y="325"/>
                  </a:cubicBezTo>
                  <a:cubicBezTo>
                    <a:pt x="354" y="319"/>
                    <a:pt x="358" y="312"/>
                    <a:pt x="364" y="307"/>
                  </a:cubicBezTo>
                  <a:cubicBezTo>
                    <a:pt x="374" y="299"/>
                    <a:pt x="379" y="288"/>
                    <a:pt x="381" y="277"/>
                  </a:cubicBezTo>
                  <a:cubicBezTo>
                    <a:pt x="390" y="235"/>
                    <a:pt x="394" y="193"/>
                    <a:pt x="385" y="151"/>
                  </a:cubicBezTo>
                  <a:cubicBezTo>
                    <a:pt x="378" y="112"/>
                    <a:pt x="360" y="78"/>
                    <a:pt x="327" y="55"/>
                  </a:cubicBezTo>
                  <a:cubicBezTo>
                    <a:pt x="309" y="41"/>
                    <a:pt x="291" y="31"/>
                    <a:pt x="271" y="21"/>
                  </a:cubicBezTo>
                  <a:cubicBezTo>
                    <a:pt x="246" y="8"/>
                    <a:pt x="220" y="0"/>
                    <a:pt x="2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36"/>
            <p:cNvSpPr/>
            <p:nvPr/>
          </p:nvSpPr>
          <p:spPr>
            <a:xfrm>
              <a:off x="6480164" y="3721331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203" y="1"/>
                  </a:moveTo>
                  <a:cubicBezTo>
                    <a:pt x="195" y="1"/>
                    <a:pt x="187" y="1"/>
                    <a:pt x="179" y="3"/>
                  </a:cubicBezTo>
                  <a:cubicBezTo>
                    <a:pt x="140" y="7"/>
                    <a:pt x="108" y="26"/>
                    <a:pt x="82" y="56"/>
                  </a:cubicBezTo>
                  <a:cubicBezTo>
                    <a:pt x="70" y="71"/>
                    <a:pt x="60" y="87"/>
                    <a:pt x="51" y="105"/>
                  </a:cubicBezTo>
                  <a:cubicBezTo>
                    <a:pt x="35" y="133"/>
                    <a:pt x="22" y="161"/>
                    <a:pt x="13" y="192"/>
                  </a:cubicBezTo>
                  <a:cubicBezTo>
                    <a:pt x="0" y="236"/>
                    <a:pt x="9" y="276"/>
                    <a:pt x="41" y="310"/>
                  </a:cubicBezTo>
                  <a:cubicBezTo>
                    <a:pt x="65" y="333"/>
                    <a:pt x="94" y="351"/>
                    <a:pt x="127" y="359"/>
                  </a:cubicBezTo>
                  <a:cubicBezTo>
                    <a:pt x="152" y="365"/>
                    <a:pt x="178" y="367"/>
                    <a:pt x="203" y="368"/>
                  </a:cubicBezTo>
                  <a:cubicBezTo>
                    <a:pt x="215" y="368"/>
                    <a:pt x="229" y="367"/>
                    <a:pt x="241" y="362"/>
                  </a:cubicBezTo>
                  <a:cubicBezTo>
                    <a:pt x="266" y="353"/>
                    <a:pt x="290" y="341"/>
                    <a:pt x="312" y="326"/>
                  </a:cubicBezTo>
                  <a:cubicBezTo>
                    <a:pt x="328" y="315"/>
                    <a:pt x="342" y="301"/>
                    <a:pt x="354" y="285"/>
                  </a:cubicBezTo>
                  <a:cubicBezTo>
                    <a:pt x="367" y="263"/>
                    <a:pt x="380" y="241"/>
                    <a:pt x="393" y="219"/>
                  </a:cubicBezTo>
                  <a:cubicBezTo>
                    <a:pt x="400" y="207"/>
                    <a:pt x="405" y="194"/>
                    <a:pt x="404" y="180"/>
                  </a:cubicBezTo>
                  <a:cubicBezTo>
                    <a:pt x="403" y="144"/>
                    <a:pt x="393" y="111"/>
                    <a:pt x="369" y="84"/>
                  </a:cubicBezTo>
                  <a:cubicBezTo>
                    <a:pt x="354" y="65"/>
                    <a:pt x="334" y="49"/>
                    <a:pt x="314" y="36"/>
                  </a:cubicBezTo>
                  <a:cubicBezTo>
                    <a:pt x="279" y="15"/>
                    <a:pt x="242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36"/>
            <p:cNvSpPr/>
            <p:nvPr/>
          </p:nvSpPr>
          <p:spPr>
            <a:xfrm>
              <a:off x="6508395" y="3765234"/>
              <a:ext cx="40361" cy="40361"/>
            </a:xfrm>
            <a:custGeom>
              <a:avLst/>
              <a:gdLst/>
              <a:ahLst/>
              <a:cxnLst/>
              <a:rect l="l" t="t" r="r" b="b"/>
              <a:pathLst>
                <a:path w="376" h="376" extrusionOk="0">
                  <a:moveTo>
                    <a:pt x="195" y="1"/>
                  </a:moveTo>
                  <a:cubicBezTo>
                    <a:pt x="189" y="1"/>
                    <a:pt x="182" y="1"/>
                    <a:pt x="176" y="2"/>
                  </a:cubicBezTo>
                  <a:cubicBezTo>
                    <a:pt x="143" y="6"/>
                    <a:pt x="115" y="18"/>
                    <a:pt x="91" y="41"/>
                  </a:cubicBezTo>
                  <a:cubicBezTo>
                    <a:pt x="57" y="73"/>
                    <a:pt x="29" y="110"/>
                    <a:pt x="14" y="154"/>
                  </a:cubicBezTo>
                  <a:cubicBezTo>
                    <a:pt x="2" y="186"/>
                    <a:pt x="1" y="219"/>
                    <a:pt x="12" y="253"/>
                  </a:cubicBezTo>
                  <a:cubicBezTo>
                    <a:pt x="29" y="300"/>
                    <a:pt x="61" y="334"/>
                    <a:pt x="103" y="357"/>
                  </a:cubicBezTo>
                  <a:cubicBezTo>
                    <a:pt x="125" y="370"/>
                    <a:pt x="149" y="376"/>
                    <a:pt x="174" y="376"/>
                  </a:cubicBezTo>
                  <a:cubicBezTo>
                    <a:pt x="185" y="376"/>
                    <a:pt x="197" y="374"/>
                    <a:pt x="209" y="372"/>
                  </a:cubicBezTo>
                  <a:cubicBezTo>
                    <a:pt x="231" y="366"/>
                    <a:pt x="251" y="357"/>
                    <a:pt x="272" y="347"/>
                  </a:cubicBezTo>
                  <a:cubicBezTo>
                    <a:pt x="313" y="326"/>
                    <a:pt x="340" y="295"/>
                    <a:pt x="356" y="252"/>
                  </a:cubicBezTo>
                  <a:cubicBezTo>
                    <a:pt x="366" y="224"/>
                    <a:pt x="371" y="195"/>
                    <a:pt x="373" y="166"/>
                  </a:cubicBezTo>
                  <a:cubicBezTo>
                    <a:pt x="375" y="120"/>
                    <a:pt x="359" y="83"/>
                    <a:pt x="324" y="54"/>
                  </a:cubicBezTo>
                  <a:cubicBezTo>
                    <a:pt x="316" y="47"/>
                    <a:pt x="307" y="41"/>
                    <a:pt x="298" y="35"/>
                  </a:cubicBezTo>
                  <a:cubicBezTo>
                    <a:pt x="266" y="13"/>
                    <a:pt x="233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36"/>
            <p:cNvSpPr/>
            <p:nvPr/>
          </p:nvSpPr>
          <p:spPr>
            <a:xfrm>
              <a:off x="5414038" y="3810640"/>
              <a:ext cx="50344" cy="49914"/>
            </a:xfrm>
            <a:custGeom>
              <a:avLst/>
              <a:gdLst/>
              <a:ahLst/>
              <a:cxnLst/>
              <a:rect l="l" t="t" r="r" b="b"/>
              <a:pathLst>
                <a:path w="469" h="465" extrusionOk="0">
                  <a:moveTo>
                    <a:pt x="208" y="0"/>
                  </a:moveTo>
                  <a:cubicBezTo>
                    <a:pt x="195" y="0"/>
                    <a:pt x="181" y="2"/>
                    <a:pt x="168" y="6"/>
                  </a:cubicBezTo>
                  <a:cubicBezTo>
                    <a:pt x="137" y="14"/>
                    <a:pt x="115" y="34"/>
                    <a:pt x="92" y="56"/>
                  </a:cubicBezTo>
                  <a:cubicBezTo>
                    <a:pt x="80" y="66"/>
                    <a:pt x="71" y="79"/>
                    <a:pt x="64" y="94"/>
                  </a:cubicBezTo>
                  <a:cubicBezTo>
                    <a:pt x="55" y="113"/>
                    <a:pt x="44" y="132"/>
                    <a:pt x="35" y="151"/>
                  </a:cubicBezTo>
                  <a:cubicBezTo>
                    <a:pt x="24" y="170"/>
                    <a:pt x="16" y="188"/>
                    <a:pt x="10" y="209"/>
                  </a:cubicBezTo>
                  <a:cubicBezTo>
                    <a:pt x="4" y="231"/>
                    <a:pt x="1" y="254"/>
                    <a:pt x="5" y="276"/>
                  </a:cubicBezTo>
                  <a:cubicBezTo>
                    <a:pt x="13" y="312"/>
                    <a:pt x="28" y="348"/>
                    <a:pt x="54" y="375"/>
                  </a:cubicBezTo>
                  <a:cubicBezTo>
                    <a:pt x="84" y="406"/>
                    <a:pt x="117" y="432"/>
                    <a:pt x="157" y="450"/>
                  </a:cubicBezTo>
                  <a:cubicBezTo>
                    <a:pt x="179" y="460"/>
                    <a:pt x="203" y="465"/>
                    <a:pt x="226" y="465"/>
                  </a:cubicBezTo>
                  <a:cubicBezTo>
                    <a:pt x="233" y="465"/>
                    <a:pt x="240" y="464"/>
                    <a:pt x="248" y="463"/>
                  </a:cubicBezTo>
                  <a:cubicBezTo>
                    <a:pt x="249" y="463"/>
                    <a:pt x="250" y="464"/>
                    <a:pt x="251" y="464"/>
                  </a:cubicBezTo>
                  <a:cubicBezTo>
                    <a:pt x="265" y="464"/>
                    <a:pt x="276" y="457"/>
                    <a:pt x="289" y="453"/>
                  </a:cubicBezTo>
                  <a:cubicBezTo>
                    <a:pt x="325" y="442"/>
                    <a:pt x="355" y="420"/>
                    <a:pt x="381" y="392"/>
                  </a:cubicBezTo>
                  <a:cubicBezTo>
                    <a:pt x="399" y="369"/>
                    <a:pt x="418" y="346"/>
                    <a:pt x="431" y="319"/>
                  </a:cubicBezTo>
                  <a:cubicBezTo>
                    <a:pt x="448" y="282"/>
                    <a:pt x="465" y="245"/>
                    <a:pt x="468" y="204"/>
                  </a:cubicBezTo>
                  <a:cubicBezTo>
                    <a:pt x="468" y="196"/>
                    <a:pt x="469" y="188"/>
                    <a:pt x="466" y="181"/>
                  </a:cubicBezTo>
                  <a:cubicBezTo>
                    <a:pt x="455" y="148"/>
                    <a:pt x="440" y="119"/>
                    <a:pt x="417" y="95"/>
                  </a:cubicBezTo>
                  <a:cubicBezTo>
                    <a:pt x="398" y="75"/>
                    <a:pt x="377" y="62"/>
                    <a:pt x="355" y="49"/>
                  </a:cubicBezTo>
                  <a:cubicBezTo>
                    <a:pt x="313" y="22"/>
                    <a:pt x="268" y="3"/>
                    <a:pt x="217" y="1"/>
                  </a:cubicBezTo>
                  <a:cubicBezTo>
                    <a:pt x="214" y="1"/>
                    <a:pt x="211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6"/>
            <p:cNvSpPr/>
            <p:nvPr/>
          </p:nvSpPr>
          <p:spPr>
            <a:xfrm>
              <a:off x="5365519" y="3799584"/>
              <a:ext cx="47553" cy="46694"/>
            </a:xfrm>
            <a:custGeom>
              <a:avLst/>
              <a:gdLst/>
              <a:ahLst/>
              <a:cxnLst/>
              <a:rect l="l" t="t" r="r" b="b"/>
              <a:pathLst>
                <a:path w="443" h="435" extrusionOk="0">
                  <a:moveTo>
                    <a:pt x="252" y="0"/>
                  </a:moveTo>
                  <a:cubicBezTo>
                    <a:pt x="242" y="0"/>
                    <a:pt x="232" y="1"/>
                    <a:pt x="223" y="2"/>
                  </a:cubicBezTo>
                  <a:cubicBezTo>
                    <a:pt x="215" y="3"/>
                    <a:pt x="209" y="3"/>
                    <a:pt x="202" y="4"/>
                  </a:cubicBezTo>
                  <a:cubicBezTo>
                    <a:pt x="176" y="10"/>
                    <a:pt x="152" y="20"/>
                    <a:pt x="130" y="37"/>
                  </a:cubicBezTo>
                  <a:cubicBezTo>
                    <a:pt x="96" y="68"/>
                    <a:pt x="65" y="103"/>
                    <a:pt x="39" y="142"/>
                  </a:cubicBezTo>
                  <a:cubicBezTo>
                    <a:pt x="24" y="164"/>
                    <a:pt x="13" y="190"/>
                    <a:pt x="5" y="216"/>
                  </a:cubicBezTo>
                  <a:cubicBezTo>
                    <a:pt x="3" y="223"/>
                    <a:pt x="0" y="231"/>
                    <a:pt x="1" y="239"/>
                  </a:cubicBezTo>
                  <a:cubicBezTo>
                    <a:pt x="4" y="272"/>
                    <a:pt x="12" y="300"/>
                    <a:pt x="29" y="328"/>
                  </a:cubicBezTo>
                  <a:cubicBezTo>
                    <a:pt x="53" y="366"/>
                    <a:pt x="85" y="393"/>
                    <a:pt x="121" y="419"/>
                  </a:cubicBezTo>
                  <a:cubicBezTo>
                    <a:pt x="134" y="427"/>
                    <a:pt x="148" y="431"/>
                    <a:pt x="162" y="433"/>
                  </a:cubicBezTo>
                  <a:cubicBezTo>
                    <a:pt x="169" y="434"/>
                    <a:pt x="176" y="435"/>
                    <a:pt x="183" y="435"/>
                  </a:cubicBezTo>
                  <a:cubicBezTo>
                    <a:pt x="206" y="435"/>
                    <a:pt x="227" y="430"/>
                    <a:pt x="249" y="423"/>
                  </a:cubicBezTo>
                  <a:cubicBezTo>
                    <a:pt x="315" y="401"/>
                    <a:pt x="366" y="358"/>
                    <a:pt x="407" y="304"/>
                  </a:cubicBezTo>
                  <a:cubicBezTo>
                    <a:pt x="437" y="265"/>
                    <a:pt x="443" y="221"/>
                    <a:pt x="432" y="175"/>
                  </a:cubicBezTo>
                  <a:cubicBezTo>
                    <a:pt x="426" y="149"/>
                    <a:pt x="416" y="122"/>
                    <a:pt x="404" y="98"/>
                  </a:cubicBezTo>
                  <a:cubicBezTo>
                    <a:pt x="394" y="76"/>
                    <a:pt x="381" y="55"/>
                    <a:pt x="361" y="39"/>
                  </a:cubicBezTo>
                  <a:cubicBezTo>
                    <a:pt x="328" y="14"/>
                    <a:pt x="291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6"/>
            <p:cNvSpPr/>
            <p:nvPr/>
          </p:nvSpPr>
          <p:spPr>
            <a:xfrm>
              <a:off x="5337610" y="4104329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0" y="1"/>
                  </a:moveTo>
                  <a:cubicBezTo>
                    <a:pt x="241" y="1"/>
                    <a:pt x="231" y="1"/>
                    <a:pt x="222" y="3"/>
                  </a:cubicBezTo>
                  <a:cubicBezTo>
                    <a:pt x="215" y="4"/>
                    <a:pt x="208" y="5"/>
                    <a:pt x="201" y="6"/>
                  </a:cubicBezTo>
                  <a:cubicBezTo>
                    <a:pt x="174" y="10"/>
                    <a:pt x="151" y="20"/>
                    <a:pt x="130" y="39"/>
                  </a:cubicBezTo>
                  <a:cubicBezTo>
                    <a:pt x="95" y="69"/>
                    <a:pt x="65" y="103"/>
                    <a:pt x="39" y="142"/>
                  </a:cubicBezTo>
                  <a:cubicBezTo>
                    <a:pt x="24" y="165"/>
                    <a:pt x="12" y="190"/>
                    <a:pt x="5" y="217"/>
                  </a:cubicBezTo>
                  <a:cubicBezTo>
                    <a:pt x="2" y="225"/>
                    <a:pt x="0" y="232"/>
                    <a:pt x="1" y="241"/>
                  </a:cubicBezTo>
                  <a:cubicBezTo>
                    <a:pt x="2" y="272"/>
                    <a:pt x="12" y="302"/>
                    <a:pt x="29" y="330"/>
                  </a:cubicBezTo>
                  <a:cubicBezTo>
                    <a:pt x="52" y="367"/>
                    <a:pt x="84" y="395"/>
                    <a:pt x="120" y="420"/>
                  </a:cubicBezTo>
                  <a:cubicBezTo>
                    <a:pt x="132" y="428"/>
                    <a:pt x="147" y="432"/>
                    <a:pt x="162" y="434"/>
                  </a:cubicBezTo>
                  <a:cubicBezTo>
                    <a:pt x="170" y="435"/>
                    <a:pt x="177" y="436"/>
                    <a:pt x="185" y="436"/>
                  </a:cubicBezTo>
                  <a:cubicBezTo>
                    <a:pt x="207" y="436"/>
                    <a:pt x="228" y="431"/>
                    <a:pt x="249" y="424"/>
                  </a:cubicBezTo>
                  <a:cubicBezTo>
                    <a:pt x="315" y="401"/>
                    <a:pt x="365" y="359"/>
                    <a:pt x="407" y="305"/>
                  </a:cubicBezTo>
                  <a:cubicBezTo>
                    <a:pt x="437" y="267"/>
                    <a:pt x="443" y="222"/>
                    <a:pt x="431" y="176"/>
                  </a:cubicBezTo>
                  <a:cubicBezTo>
                    <a:pt x="425" y="149"/>
                    <a:pt x="416" y="124"/>
                    <a:pt x="404" y="99"/>
                  </a:cubicBezTo>
                  <a:cubicBezTo>
                    <a:pt x="393" y="77"/>
                    <a:pt x="380" y="55"/>
                    <a:pt x="360" y="40"/>
                  </a:cubicBezTo>
                  <a:cubicBezTo>
                    <a:pt x="326" y="15"/>
                    <a:pt x="290" y="1"/>
                    <a:pt x="2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6"/>
            <p:cNvSpPr/>
            <p:nvPr/>
          </p:nvSpPr>
          <p:spPr>
            <a:xfrm>
              <a:off x="5389671" y="3973264"/>
              <a:ext cx="41864" cy="43796"/>
            </a:xfrm>
            <a:custGeom>
              <a:avLst/>
              <a:gdLst/>
              <a:ahLst/>
              <a:cxnLst/>
              <a:rect l="l" t="t" r="r" b="b"/>
              <a:pathLst>
                <a:path w="390" h="408" extrusionOk="0">
                  <a:moveTo>
                    <a:pt x="190" y="1"/>
                  </a:moveTo>
                  <a:cubicBezTo>
                    <a:pt x="181" y="1"/>
                    <a:pt x="172" y="2"/>
                    <a:pt x="162" y="4"/>
                  </a:cubicBezTo>
                  <a:cubicBezTo>
                    <a:pt x="127" y="12"/>
                    <a:pt x="96" y="26"/>
                    <a:pt x="73" y="57"/>
                  </a:cubicBezTo>
                  <a:cubicBezTo>
                    <a:pt x="62" y="74"/>
                    <a:pt x="50" y="92"/>
                    <a:pt x="41" y="109"/>
                  </a:cubicBezTo>
                  <a:cubicBezTo>
                    <a:pt x="24" y="140"/>
                    <a:pt x="12" y="173"/>
                    <a:pt x="6" y="206"/>
                  </a:cubicBezTo>
                  <a:cubicBezTo>
                    <a:pt x="1" y="238"/>
                    <a:pt x="4" y="270"/>
                    <a:pt x="21" y="298"/>
                  </a:cubicBezTo>
                  <a:cubicBezTo>
                    <a:pt x="38" y="323"/>
                    <a:pt x="58" y="344"/>
                    <a:pt x="85" y="359"/>
                  </a:cubicBezTo>
                  <a:cubicBezTo>
                    <a:pt x="97" y="365"/>
                    <a:pt x="109" y="371"/>
                    <a:pt x="120" y="378"/>
                  </a:cubicBezTo>
                  <a:cubicBezTo>
                    <a:pt x="152" y="398"/>
                    <a:pt x="185" y="407"/>
                    <a:pt x="220" y="407"/>
                  </a:cubicBezTo>
                  <a:cubicBezTo>
                    <a:pt x="230" y="407"/>
                    <a:pt x="240" y="407"/>
                    <a:pt x="250" y="405"/>
                  </a:cubicBezTo>
                  <a:cubicBezTo>
                    <a:pt x="300" y="397"/>
                    <a:pt x="337" y="374"/>
                    <a:pt x="366" y="335"/>
                  </a:cubicBezTo>
                  <a:cubicBezTo>
                    <a:pt x="377" y="320"/>
                    <a:pt x="382" y="304"/>
                    <a:pt x="386" y="286"/>
                  </a:cubicBezTo>
                  <a:cubicBezTo>
                    <a:pt x="390" y="265"/>
                    <a:pt x="387" y="243"/>
                    <a:pt x="384" y="219"/>
                  </a:cubicBezTo>
                  <a:cubicBezTo>
                    <a:pt x="381" y="191"/>
                    <a:pt x="374" y="161"/>
                    <a:pt x="362" y="133"/>
                  </a:cubicBezTo>
                  <a:cubicBezTo>
                    <a:pt x="345" y="91"/>
                    <a:pt x="317" y="55"/>
                    <a:pt x="277" y="29"/>
                  </a:cubicBezTo>
                  <a:cubicBezTo>
                    <a:pt x="250" y="13"/>
                    <a:pt x="221" y="1"/>
                    <a:pt x="1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36"/>
            <p:cNvSpPr/>
            <p:nvPr/>
          </p:nvSpPr>
          <p:spPr>
            <a:xfrm>
              <a:off x="5433145" y="3980886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188" y="0"/>
                  </a:moveTo>
                  <a:cubicBezTo>
                    <a:pt x="171" y="0"/>
                    <a:pt x="154" y="2"/>
                    <a:pt x="136" y="4"/>
                  </a:cubicBezTo>
                  <a:cubicBezTo>
                    <a:pt x="99" y="11"/>
                    <a:pt x="70" y="28"/>
                    <a:pt x="45" y="56"/>
                  </a:cubicBezTo>
                  <a:cubicBezTo>
                    <a:pt x="40" y="61"/>
                    <a:pt x="36" y="68"/>
                    <a:pt x="31" y="73"/>
                  </a:cubicBezTo>
                  <a:cubicBezTo>
                    <a:pt x="20" y="81"/>
                    <a:pt x="15" y="91"/>
                    <a:pt x="13" y="104"/>
                  </a:cubicBezTo>
                  <a:cubicBezTo>
                    <a:pt x="4" y="145"/>
                    <a:pt x="0" y="188"/>
                    <a:pt x="9" y="230"/>
                  </a:cubicBezTo>
                  <a:cubicBezTo>
                    <a:pt x="17" y="268"/>
                    <a:pt x="34" y="301"/>
                    <a:pt x="68" y="326"/>
                  </a:cubicBezTo>
                  <a:cubicBezTo>
                    <a:pt x="85" y="338"/>
                    <a:pt x="103" y="349"/>
                    <a:pt x="123" y="360"/>
                  </a:cubicBezTo>
                  <a:cubicBezTo>
                    <a:pt x="148" y="372"/>
                    <a:pt x="174" y="380"/>
                    <a:pt x="193" y="380"/>
                  </a:cubicBezTo>
                  <a:cubicBezTo>
                    <a:pt x="197" y="380"/>
                    <a:pt x="201" y="380"/>
                    <a:pt x="204" y="379"/>
                  </a:cubicBezTo>
                  <a:cubicBezTo>
                    <a:pt x="277" y="367"/>
                    <a:pt x="325" y="342"/>
                    <a:pt x="357" y="293"/>
                  </a:cubicBezTo>
                  <a:cubicBezTo>
                    <a:pt x="378" y="261"/>
                    <a:pt x="386" y="227"/>
                    <a:pt x="390" y="190"/>
                  </a:cubicBezTo>
                  <a:cubicBezTo>
                    <a:pt x="394" y="157"/>
                    <a:pt x="385" y="127"/>
                    <a:pt x="373" y="99"/>
                  </a:cubicBezTo>
                  <a:cubicBezTo>
                    <a:pt x="370" y="91"/>
                    <a:pt x="365" y="84"/>
                    <a:pt x="360" y="78"/>
                  </a:cubicBezTo>
                  <a:cubicBezTo>
                    <a:pt x="332" y="42"/>
                    <a:pt x="296" y="18"/>
                    <a:pt x="251" y="8"/>
                  </a:cubicBezTo>
                  <a:cubicBezTo>
                    <a:pt x="230" y="2"/>
                    <a:pt x="209" y="0"/>
                    <a:pt x="1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36"/>
            <p:cNvSpPr/>
            <p:nvPr/>
          </p:nvSpPr>
          <p:spPr>
            <a:xfrm>
              <a:off x="5518160" y="4061070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195" y="0"/>
                  </a:moveTo>
                  <a:cubicBezTo>
                    <a:pt x="184" y="0"/>
                    <a:pt x="173" y="2"/>
                    <a:pt x="164" y="6"/>
                  </a:cubicBezTo>
                  <a:cubicBezTo>
                    <a:pt x="139" y="16"/>
                    <a:pt x="115" y="26"/>
                    <a:pt x="92" y="42"/>
                  </a:cubicBezTo>
                  <a:cubicBezTo>
                    <a:pt x="76" y="53"/>
                    <a:pt x="62" y="66"/>
                    <a:pt x="52" y="84"/>
                  </a:cubicBezTo>
                  <a:cubicBezTo>
                    <a:pt x="37" y="105"/>
                    <a:pt x="24" y="127"/>
                    <a:pt x="12" y="149"/>
                  </a:cubicBezTo>
                  <a:cubicBezTo>
                    <a:pt x="4" y="161"/>
                    <a:pt x="0" y="175"/>
                    <a:pt x="0" y="189"/>
                  </a:cubicBezTo>
                  <a:cubicBezTo>
                    <a:pt x="1" y="225"/>
                    <a:pt x="12" y="257"/>
                    <a:pt x="35" y="284"/>
                  </a:cubicBezTo>
                  <a:cubicBezTo>
                    <a:pt x="52" y="304"/>
                    <a:pt x="70" y="319"/>
                    <a:pt x="91" y="332"/>
                  </a:cubicBezTo>
                  <a:cubicBezTo>
                    <a:pt x="126" y="353"/>
                    <a:pt x="162" y="368"/>
                    <a:pt x="202" y="368"/>
                  </a:cubicBezTo>
                  <a:cubicBezTo>
                    <a:pt x="210" y="368"/>
                    <a:pt x="218" y="367"/>
                    <a:pt x="226" y="366"/>
                  </a:cubicBezTo>
                  <a:cubicBezTo>
                    <a:pt x="265" y="361"/>
                    <a:pt x="296" y="343"/>
                    <a:pt x="322" y="313"/>
                  </a:cubicBezTo>
                  <a:cubicBezTo>
                    <a:pt x="334" y="298"/>
                    <a:pt x="344" y="280"/>
                    <a:pt x="353" y="263"/>
                  </a:cubicBezTo>
                  <a:cubicBezTo>
                    <a:pt x="369" y="235"/>
                    <a:pt x="382" y="206"/>
                    <a:pt x="391" y="177"/>
                  </a:cubicBezTo>
                  <a:cubicBezTo>
                    <a:pt x="405" y="133"/>
                    <a:pt x="395" y="92"/>
                    <a:pt x="364" y="59"/>
                  </a:cubicBezTo>
                  <a:cubicBezTo>
                    <a:pt x="340" y="34"/>
                    <a:pt x="312" y="17"/>
                    <a:pt x="278" y="10"/>
                  </a:cubicBezTo>
                  <a:cubicBezTo>
                    <a:pt x="252" y="4"/>
                    <a:pt x="227" y="1"/>
                    <a:pt x="201" y="1"/>
                  </a:cubicBezTo>
                  <a:cubicBezTo>
                    <a:pt x="199" y="0"/>
                    <a:pt x="197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36"/>
            <p:cNvSpPr/>
            <p:nvPr/>
          </p:nvSpPr>
          <p:spPr>
            <a:xfrm>
              <a:off x="5493042" y="4016309"/>
              <a:ext cx="40253" cy="40361"/>
            </a:xfrm>
            <a:custGeom>
              <a:avLst/>
              <a:gdLst/>
              <a:ahLst/>
              <a:cxnLst/>
              <a:rect l="l" t="t" r="r" b="b"/>
              <a:pathLst>
                <a:path w="375" h="376" extrusionOk="0">
                  <a:moveTo>
                    <a:pt x="202" y="1"/>
                  </a:moveTo>
                  <a:cubicBezTo>
                    <a:pt x="190" y="1"/>
                    <a:pt x="178" y="2"/>
                    <a:pt x="167" y="5"/>
                  </a:cubicBezTo>
                  <a:cubicBezTo>
                    <a:pt x="144" y="9"/>
                    <a:pt x="124" y="18"/>
                    <a:pt x="103" y="29"/>
                  </a:cubicBezTo>
                  <a:cubicBezTo>
                    <a:pt x="62" y="50"/>
                    <a:pt x="35" y="82"/>
                    <a:pt x="19" y="124"/>
                  </a:cubicBezTo>
                  <a:cubicBezTo>
                    <a:pt x="9" y="151"/>
                    <a:pt x="4" y="180"/>
                    <a:pt x="3" y="211"/>
                  </a:cubicBezTo>
                  <a:cubicBezTo>
                    <a:pt x="1" y="256"/>
                    <a:pt x="16" y="293"/>
                    <a:pt x="51" y="321"/>
                  </a:cubicBezTo>
                  <a:cubicBezTo>
                    <a:pt x="60" y="329"/>
                    <a:pt x="68" y="336"/>
                    <a:pt x="78" y="342"/>
                  </a:cubicBezTo>
                  <a:cubicBezTo>
                    <a:pt x="109" y="362"/>
                    <a:pt x="142" y="375"/>
                    <a:pt x="178" y="375"/>
                  </a:cubicBezTo>
                  <a:cubicBezTo>
                    <a:pt x="185" y="375"/>
                    <a:pt x="192" y="375"/>
                    <a:pt x="200" y="374"/>
                  </a:cubicBezTo>
                  <a:cubicBezTo>
                    <a:pt x="232" y="371"/>
                    <a:pt x="260" y="358"/>
                    <a:pt x="284" y="336"/>
                  </a:cubicBezTo>
                  <a:cubicBezTo>
                    <a:pt x="318" y="303"/>
                    <a:pt x="346" y="266"/>
                    <a:pt x="361" y="222"/>
                  </a:cubicBezTo>
                  <a:cubicBezTo>
                    <a:pt x="374" y="190"/>
                    <a:pt x="375" y="158"/>
                    <a:pt x="363" y="124"/>
                  </a:cubicBezTo>
                  <a:cubicBezTo>
                    <a:pt x="346" y="77"/>
                    <a:pt x="314" y="43"/>
                    <a:pt x="272" y="19"/>
                  </a:cubicBezTo>
                  <a:cubicBezTo>
                    <a:pt x="250" y="7"/>
                    <a:pt x="226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36"/>
            <p:cNvSpPr/>
            <p:nvPr/>
          </p:nvSpPr>
          <p:spPr>
            <a:xfrm>
              <a:off x="6071725" y="3306775"/>
              <a:ext cx="50344" cy="50022"/>
            </a:xfrm>
            <a:custGeom>
              <a:avLst/>
              <a:gdLst/>
              <a:ahLst/>
              <a:cxnLst/>
              <a:rect l="l" t="t" r="r" b="b"/>
              <a:pathLst>
                <a:path w="469" h="466" extrusionOk="0">
                  <a:moveTo>
                    <a:pt x="213" y="1"/>
                  </a:moveTo>
                  <a:cubicBezTo>
                    <a:pt x="206" y="1"/>
                    <a:pt x="199" y="2"/>
                    <a:pt x="192" y="3"/>
                  </a:cubicBezTo>
                  <a:cubicBezTo>
                    <a:pt x="155" y="11"/>
                    <a:pt x="120" y="25"/>
                    <a:pt x="92" y="51"/>
                  </a:cubicBezTo>
                  <a:cubicBezTo>
                    <a:pt x="61" y="81"/>
                    <a:pt x="35" y="115"/>
                    <a:pt x="18" y="154"/>
                  </a:cubicBezTo>
                  <a:cubicBezTo>
                    <a:pt x="4" y="183"/>
                    <a:pt x="1" y="214"/>
                    <a:pt x="4" y="246"/>
                  </a:cubicBezTo>
                  <a:cubicBezTo>
                    <a:pt x="3" y="260"/>
                    <a:pt x="10" y="272"/>
                    <a:pt x="14" y="286"/>
                  </a:cubicBezTo>
                  <a:cubicBezTo>
                    <a:pt x="25" y="323"/>
                    <a:pt x="47" y="353"/>
                    <a:pt x="75" y="378"/>
                  </a:cubicBezTo>
                  <a:cubicBezTo>
                    <a:pt x="98" y="396"/>
                    <a:pt x="121" y="415"/>
                    <a:pt x="148" y="428"/>
                  </a:cubicBezTo>
                  <a:cubicBezTo>
                    <a:pt x="185" y="445"/>
                    <a:pt x="222" y="463"/>
                    <a:pt x="263" y="465"/>
                  </a:cubicBezTo>
                  <a:cubicBezTo>
                    <a:pt x="267" y="465"/>
                    <a:pt x="271" y="465"/>
                    <a:pt x="275" y="465"/>
                  </a:cubicBezTo>
                  <a:cubicBezTo>
                    <a:pt x="279" y="465"/>
                    <a:pt x="283" y="465"/>
                    <a:pt x="286" y="464"/>
                  </a:cubicBezTo>
                  <a:cubicBezTo>
                    <a:pt x="319" y="453"/>
                    <a:pt x="348" y="437"/>
                    <a:pt x="372" y="414"/>
                  </a:cubicBezTo>
                  <a:cubicBezTo>
                    <a:pt x="392" y="395"/>
                    <a:pt x="405" y="374"/>
                    <a:pt x="418" y="352"/>
                  </a:cubicBezTo>
                  <a:cubicBezTo>
                    <a:pt x="445" y="310"/>
                    <a:pt x="464" y="265"/>
                    <a:pt x="467" y="215"/>
                  </a:cubicBezTo>
                  <a:cubicBezTo>
                    <a:pt x="468" y="198"/>
                    <a:pt x="465" y="181"/>
                    <a:pt x="461" y="165"/>
                  </a:cubicBezTo>
                  <a:cubicBezTo>
                    <a:pt x="453" y="134"/>
                    <a:pt x="433" y="112"/>
                    <a:pt x="411" y="89"/>
                  </a:cubicBezTo>
                  <a:cubicBezTo>
                    <a:pt x="401" y="78"/>
                    <a:pt x="388" y="69"/>
                    <a:pt x="373" y="62"/>
                  </a:cubicBezTo>
                  <a:cubicBezTo>
                    <a:pt x="354" y="52"/>
                    <a:pt x="335" y="42"/>
                    <a:pt x="316" y="32"/>
                  </a:cubicBezTo>
                  <a:cubicBezTo>
                    <a:pt x="297" y="22"/>
                    <a:pt x="279" y="14"/>
                    <a:pt x="258" y="8"/>
                  </a:cubicBezTo>
                  <a:cubicBezTo>
                    <a:pt x="244" y="4"/>
                    <a:pt x="228" y="1"/>
                    <a:pt x="2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36"/>
            <p:cNvSpPr/>
            <p:nvPr/>
          </p:nvSpPr>
          <p:spPr>
            <a:xfrm>
              <a:off x="5951931" y="3307955"/>
              <a:ext cx="46265" cy="45406"/>
            </a:xfrm>
            <a:custGeom>
              <a:avLst/>
              <a:gdLst/>
              <a:ahLst/>
              <a:cxnLst/>
              <a:rect l="l" t="t" r="r" b="b"/>
              <a:pathLst>
                <a:path w="431" h="423" extrusionOk="0">
                  <a:moveTo>
                    <a:pt x="195" y="1"/>
                  </a:moveTo>
                  <a:cubicBezTo>
                    <a:pt x="153" y="1"/>
                    <a:pt x="114" y="15"/>
                    <a:pt x="80" y="40"/>
                  </a:cubicBezTo>
                  <a:cubicBezTo>
                    <a:pt x="62" y="53"/>
                    <a:pt x="49" y="68"/>
                    <a:pt x="36" y="84"/>
                  </a:cubicBezTo>
                  <a:cubicBezTo>
                    <a:pt x="13" y="111"/>
                    <a:pt x="2" y="142"/>
                    <a:pt x="2" y="177"/>
                  </a:cubicBezTo>
                  <a:cubicBezTo>
                    <a:pt x="1" y="198"/>
                    <a:pt x="2" y="218"/>
                    <a:pt x="5" y="242"/>
                  </a:cubicBezTo>
                  <a:cubicBezTo>
                    <a:pt x="7" y="283"/>
                    <a:pt x="23" y="323"/>
                    <a:pt x="47" y="360"/>
                  </a:cubicBezTo>
                  <a:cubicBezTo>
                    <a:pt x="65" y="390"/>
                    <a:pt x="91" y="413"/>
                    <a:pt x="128" y="419"/>
                  </a:cubicBezTo>
                  <a:cubicBezTo>
                    <a:pt x="140" y="421"/>
                    <a:pt x="152" y="422"/>
                    <a:pt x="165" y="422"/>
                  </a:cubicBezTo>
                  <a:cubicBezTo>
                    <a:pt x="179" y="422"/>
                    <a:pt x="193" y="421"/>
                    <a:pt x="206" y="417"/>
                  </a:cubicBezTo>
                  <a:cubicBezTo>
                    <a:pt x="229" y="411"/>
                    <a:pt x="252" y="405"/>
                    <a:pt x="275" y="399"/>
                  </a:cubicBezTo>
                  <a:cubicBezTo>
                    <a:pt x="303" y="390"/>
                    <a:pt x="328" y="379"/>
                    <a:pt x="352" y="363"/>
                  </a:cubicBezTo>
                  <a:cubicBezTo>
                    <a:pt x="393" y="335"/>
                    <a:pt x="416" y="297"/>
                    <a:pt x="427" y="250"/>
                  </a:cubicBezTo>
                  <a:cubicBezTo>
                    <a:pt x="431" y="227"/>
                    <a:pt x="431" y="203"/>
                    <a:pt x="421" y="181"/>
                  </a:cubicBezTo>
                  <a:cubicBezTo>
                    <a:pt x="416" y="166"/>
                    <a:pt x="412" y="152"/>
                    <a:pt x="408" y="138"/>
                  </a:cubicBezTo>
                  <a:cubicBezTo>
                    <a:pt x="395" y="93"/>
                    <a:pt x="368" y="58"/>
                    <a:pt x="327" y="33"/>
                  </a:cubicBezTo>
                  <a:cubicBezTo>
                    <a:pt x="291" y="12"/>
                    <a:pt x="253" y="5"/>
                    <a:pt x="212" y="1"/>
                  </a:cubicBezTo>
                  <a:cubicBezTo>
                    <a:pt x="206" y="1"/>
                    <a:pt x="201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36"/>
            <p:cNvSpPr/>
            <p:nvPr/>
          </p:nvSpPr>
          <p:spPr>
            <a:xfrm>
              <a:off x="6085895" y="3258148"/>
              <a:ext cx="47660" cy="46801"/>
            </a:xfrm>
            <a:custGeom>
              <a:avLst/>
              <a:gdLst/>
              <a:ahLst/>
              <a:cxnLst/>
              <a:rect l="l" t="t" r="r" b="b"/>
              <a:pathLst>
                <a:path w="444" h="436" extrusionOk="0">
                  <a:moveTo>
                    <a:pt x="204" y="0"/>
                  </a:moveTo>
                  <a:cubicBezTo>
                    <a:pt x="202" y="0"/>
                    <a:pt x="201" y="1"/>
                    <a:pt x="199" y="1"/>
                  </a:cubicBezTo>
                  <a:cubicBezTo>
                    <a:pt x="167" y="2"/>
                    <a:pt x="138" y="11"/>
                    <a:pt x="110" y="28"/>
                  </a:cubicBezTo>
                  <a:cubicBezTo>
                    <a:pt x="72" y="51"/>
                    <a:pt x="45" y="84"/>
                    <a:pt x="20" y="119"/>
                  </a:cubicBezTo>
                  <a:cubicBezTo>
                    <a:pt x="11" y="132"/>
                    <a:pt x="7" y="146"/>
                    <a:pt x="5" y="161"/>
                  </a:cubicBezTo>
                  <a:cubicBezTo>
                    <a:pt x="1" y="191"/>
                    <a:pt x="6" y="219"/>
                    <a:pt x="16" y="247"/>
                  </a:cubicBezTo>
                  <a:cubicBezTo>
                    <a:pt x="38" y="314"/>
                    <a:pt x="80" y="364"/>
                    <a:pt x="135" y="406"/>
                  </a:cubicBezTo>
                  <a:cubicBezTo>
                    <a:pt x="161" y="427"/>
                    <a:pt x="190" y="435"/>
                    <a:pt x="221" y="435"/>
                  </a:cubicBezTo>
                  <a:cubicBezTo>
                    <a:pt x="235" y="435"/>
                    <a:pt x="249" y="434"/>
                    <a:pt x="264" y="431"/>
                  </a:cubicBezTo>
                  <a:cubicBezTo>
                    <a:pt x="290" y="425"/>
                    <a:pt x="316" y="415"/>
                    <a:pt x="340" y="403"/>
                  </a:cubicBezTo>
                  <a:cubicBezTo>
                    <a:pt x="363" y="392"/>
                    <a:pt x="383" y="379"/>
                    <a:pt x="400" y="359"/>
                  </a:cubicBezTo>
                  <a:cubicBezTo>
                    <a:pt x="431" y="318"/>
                    <a:pt x="444" y="273"/>
                    <a:pt x="436" y="221"/>
                  </a:cubicBezTo>
                  <a:cubicBezTo>
                    <a:pt x="435" y="215"/>
                    <a:pt x="435" y="208"/>
                    <a:pt x="434" y="201"/>
                  </a:cubicBezTo>
                  <a:cubicBezTo>
                    <a:pt x="428" y="174"/>
                    <a:pt x="418" y="150"/>
                    <a:pt x="401" y="130"/>
                  </a:cubicBezTo>
                  <a:cubicBezTo>
                    <a:pt x="370" y="94"/>
                    <a:pt x="335" y="64"/>
                    <a:pt x="297" y="39"/>
                  </a:cubicBezTo>
                  <a:cubicBezTo>
                    <a:pt x="274" y="23"/>
                    <a:pt x="249" y="11"/>
                    <a:pt x="223" y="4"/>
                  </a:cubicBezTo>
                  <a:cubicBezTo>
                    <a:pt x="216" y="2"/>
                    <a:pt x="210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36"/>
            <p:cNvSpPr/>
            <p:nvPr/>
          </p:nvSpPr>
          <p:spPr>
            <a:xfrm>
              <a:off x="5781042" y="3230132"/>
              <a:ext cx="47767" cy="46909"/>
            </a:xfrm>
            <a:custGeom>
              <a:avLst/>
              <a:gdLst/>
              <a:ahLst/>
              <a:cxnLst/>
              <a:rect l="l" t="t" r="r" b="b"/>
              <a:pathLst>
                <a:path w="445" h="437" extrusionOk="0">
                  <a:moveTo>
                    <a:pt x="203" y="0"/>
                  </a:moveTo>
                  <a:cubicBezTo>
                    <a:pt x="202" y="0"/>
                    <a:pt x="200" y="1"/>
                    <a:pt x="199" y="1"/>
                  </a:cubicBezTo>
                  <a:cubicBezTo>
                    <a:pt x="167" y="3"/>
                    <a:pt x="137" y="11"/>
                    <a:pt x="109" y="28"/>
                  </a:cubicBezTo>
                  <a:cubicBezTo>
                    <a:pt x="73" y="52"/>
                    <a:pt x="44" y="85"/>
                    <a:pt x="19" y="120"/>
                  </a:cubicBezTo>
                  <a:cubicBezTo>
                    <a:pt x="11" y="133"/>
                    <a:pt x="7" y="147"/>
                    <a:pt x="5" y="161"/>
                  </a:cubicBezTo>
                  <a:cubicBezTo>
                    <a:pt x="1" y="191"/>
                    <a:pt x="6" y="220"/>
                    <a:pt x="15" y="248"/>
                  </a:cubicBezTo>
                  <a:cubicBezTo>
                    <a:pt x="38" y="314"/>
                    <a:pt x="81" y="364"/>
                    <a:pt x="134" y="406"/>
                  </a:cubicBezTo>
                  <a:cubicBezTo>
                    <a:pt x="161" y="427"/>
                    <a:pt x="191" y="436"/>
                    <a:pt x="223" y="436"/>
                  </a:cubicBezTo>
                  <a:cubicBezTo>
                    <a:pt x="236" y="436"/>
                    <a:pt x="249" y="435"/>
                    <a:pt x="263" y="432"/>
                  </a:cubicBezTo>
                  <a:cubicBezTo>
                    <a:pt x="290" y="426"/>
                    <a:pt x="315" y="415"/>
                    <a:pt x="341" y="403"/>
                  </a:cubicBezTo>
                  <a:cubicBezTo>
                    <a:pt x="362" y="393"/>
                    <a:pt x="384" y="379"/>
                    <a:pt x="399" y="360"/>
                  </a:cubicBezTo>
                  <a:cubicBezTo>
                    <a:pt x="431" y="319"/>
                    <a:pt x="444" y="273"/>
                    <a:pt x="436" y="222"/>
                  </a:cubicBezTo>
                  <a:cubicBezTo>
                    <a:pt x="435" y="215"/>
                    <a:pt x="434" y="207"/>
                    <a:pt x="433" y="201"/>
                  </a:cubicBezTo>
                  <a:cubicBezTo>
                    <a:pt x="429" y="175"/>
                    <a:pt x="419" y="151"/>
                    <a:pt x="400" y="130"/>
                  </a:cubicBezTo>
                  <a:cubicBezTo>
                    <a:pt x="370" y="95"/>
                    <a:pt x="336" y="64"/>
                    <a:pt x="297" y="39"/>
                  </a:cubicBezTo>
                  <a:cubicBezTo>
                    <a:pt x="274" y="23"/>
                    <a:pt x="249" y="12"/>
                    <a:pt x="222" y="4"/>
                  </a:cubicBezTo>
                  <a:cubicBezTo>
                    <a:pt x="216" y="2"/>
                    <a:pt x="210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36"/>
            <p:cNvSpPr/>
            <p:nvPr/>
          </p:nvSpPr>
          <p:spPr>
            <a:xfrm>
              <a:off x="5914898" y="3282408"/>
              <a:ext cx="44977" cy="41434"/>
            </a:xfrm>
            <a:custGeom>
              <a:avLst/>
              <a:gdLst/>
              <a:ahLst/>
              <a:cxnLst/>
              <a:rect l="l" t="t" r="r" b="b"/>
              <a:pathLst>
                <a:path w="419" h="386" extrusionOk="0">
                  <a:moveTo>
                    <a:pt x="180" y="1"/>
                  </a:moveTo>
                  <a:cubicBezTo>
                    <a:pt x="157" y="1"/>
                    <a:pt x="135" y="6"/>
                    <a:pt x="115" y="18"/>
                  </a:cubicBezTo>
                  <a:cubicBezTo>
                    <a:pt x="91" y="35"/>
                    <a:pt x="69" y="56"/>
                    <a:pt x="55" y="82"/>
                  </a:cubicBezTo>
                  <a:cubicBezTo>
                    <a:pt x="48" y="94"/>
                    <a:pt x="42" y="106"/>
                    <a:pt x="35" y="119"/>
                  </a:cubicBezTo>
                  <a:cubicBezTo>
                    <a:pt x="10" y="159"/>
                    <a:pt x="1" y="202"/>
                    <a:pt x="9" y="249"/>
                  </a:cubicBezTo>
                  <a:cubicBezTo>
                    <a:pt x="16" y="297"/>
                    <a:pt x="39" y="335"/>
                    <a:pt x="78" y="363"/>
                  </a:cubicBezTo>
                  <a:cubicBezTo>
                    <a:pt x="93" y="375"/>
                    <a:pt x="109" y="381"/>
                    <a:pt x="127" y="384"/>
                  </a:cubicBezTo>
                  <a:cubicBezTo>
                    <a:pt x="134" y="385"/>
                    <a:pt x="141" y="386"/>
                    <a:pt x="148" y="386"/>
                  </a:cubicBezTo>
                  <a:cubicBezTo>
                    <a:pt x="163" y="386"/>
                    <a:pt x="178" y="383"/>
                    <a:pt x="194" y="381"/>
                  </a:cubicBezTo>
                  <a:cubicBezTo>
                    <a:pt x="222" y="379"/>
                    <a:pt x="252" y="372"/>
                    <a:pt x="280" y="360"/>
                  </a:cubicBezTo>
                  <a:cubicBezTo>
                    <a:pt x="323" y="342"/>
                    <a:pt x="358" y="314"/>
                    <a:pt x="384" y="275"/>
                  </a:cubicBezTo>
                  <a:cubicBezTo>
                    <a:pt x="405" y="239"/>
                    <a:pt x="418" y="203"/>
                    <a:pt x="409" y="160"/>
                  </a:cubicBezTo>
                  <a:cubicBezTo>
                    <a:pt x="402" y="124"/>
                    <a:pt x="387" y="94"/>
                    <a:pt x="356" y="72"/>
                  </a:cubicBezTo>
                  <a:cubicBezTo>
                    <a:pt x="339" y="59"/>
                    <a:pt x="322" y="48"/>
                    <a:pt x="304" y="38"/>
                  </a:cubicBezTo>
                  <a:cubicBezTo>
                    <a:pt x="273" y="21"/>
                    <a:pt x="241" y="9"/>
                    <a:pt x="207" y="3"/>
                  </a:cubicBezTo>
                  <a:cubicBezTo>
                    <a:pt x="198" y="2"/>
                    <a:pt x="189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36"/>
            <p:cNvSpPr/>
            <p:nvPr/>
          </p:nvSpPr>
          <p:spPr>
            <a:xfrm>
              <a:off x="5910497" y="3325989"/>
              <a:ext cx="41434" cy="41649"/>
            </a:xfrm>
            <a:custGeom>
              <a:avLst/>
              <a:gdLst/>
              <a:ahLst/>
              <a:cxnLst/>
              <a:rect l="l" t="t" r="r" b="b"/>
              <a:pathLst>
                <a:path w="386" h="388" extrusionOk="0">
                  <a:moveTo>
                    <a:pt x="202" y="1"/>
                  </a:moveTo>
                  <a:cubicBezTo>
                    <a:pt x="186" y="1"/>
                    <a:pt x="170" y="2"/>
                    <a:pt x="154" y="5"/>
                  </a:cubicBezTo>
                  <a:cubicBezTo>
                    <a:pt x="115" y="14"/>
                    <a:pt x="82" y="31"/>
                    <a:pt x="58" y="64"/>
                  </a:cubicBezTo>
                  <a:cubicBezTo>
                    <a:pt x="45" y="81"/>
                    <a:pt x="34" y="100"/>
                    <a:pt x="24" y="119"/>
                  </a:cubicBezTo>
                  <a:cubicBezTo>
                    <a:pt x="8" y="150"/>
                    <a:pt x="1" y="182"/>
                    <a:pt x="5" y="200"/>
                  </a:cubicBezTo>
                  <a:cubicBezTo>
                    <a:pt x="16" y="274"/>
                    <a:pt x="41" y="321"/>
                    <a:pt x="91" y="353"/>
                  </a:cubicBezTo>
                  <a:cubicBezTo>
                    <a:pt x="122" y="374"/>
                    <a:pt x="157" y="382"/>
                    <a:pt x="194" y="386"/>
                  </a:cubicBezTo>
                  <a:cubicBezTo>
                    <a:pt x="200" y="387"/>
                    <a:pt x="205" y="387"/>
                    <a:pt x="210" y="387"/>
                  </a:cubicBezTo>
                  <a:cubicBezTo>
                    <a:pt x="236" y="387"/>
                    <a:pt x="261" y="379"/>
                    <a:pt x="285" y="369"/>
                  </a:cubicBezTo>
                  <a:cubicBezTo>
                    <a:pt x="293" y="366"/>
                    <a:pt x="300" y="362"/>
                    <a:pt x="306" y="357"/>
                  </a:cubicBezTo>
                  <a:cubicBezTo>
                    <a:pt x="341" y="328"/>
                    <a:pt x="365" y="292"/>
                    <a:pt x="376" y="247"/>
                  </a:cubicBezTo>
                  <a:cubicBezTo>
                    <a:pt x="385" y="209"/>
                    <a:pt x="386" y="171"/>
                    <a:pt x="380" y="132"/>
                  </a:cubicBezTo>
                  <a:cubicBezTo>
                    <a:pt x="373" y="97"/>
                    <a:pt x="356" y="66"/>
                    <a:pt x="328" y="42"/>
                  </a:cubicBezTo>
                  <a:cubicBezTo>
                    <a:pt x="322" y="37"/>
                    <a:pt x="315" y="33"/>
                    <a:pt x="310" y="27"/>
                  </a:cubicBezTo>
                  <a:cubicBezTo>
                    <a:pt x="302" y="17"/>
                    <a:pt x="292" y="13"/>
                    <a:pt x="280" y="10"/>
                  </a:cubicBezTo>
                  <a:cubicBezTo>
                    <a:pt x="254" y="4"/>
                    <a:pt x="228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36"/>
            <p:cNvSpPr/>
            <p:nvPr/>
          </p:nvSpPr>
          <p:spPr>
            <a:xfrm>
              <a:off x="5831386" y="3410575"/>
              <a:ext cx="40146" cy="42722"/>
            </a:xfrm>
            <a:custGeom>
              <a:avLst/>
              <a:gdLst/>
              <a:ahLst/>
              <a:cxnLst/>
              <a:rect l="l" t="t" r="r" b="b"/>
              <a:pathLst>
                <a:path w="374" h="398" extrusionOk="0">
                  <a:moveTo>
                    <a:pt x="184" y="1"/>
                  </a:moveTo>
                  <a:cubicBezTo>
                    <a:pt x="148" y="2"/>
                    <a:pt x="116" y="12"/>
                    <a:pt x="89" y="35"/>
                  </a:cubicBezTo>
                  <a:cubicBezTo>
                    <a:pt x="69" y="52"/>
                    <a:pt x="54" y="70"/>
                    <a:pt x="41" y="92"/>
                  </a:cubicBezTo>
                  <a:cubicBezTo>
                    <a:pt x="16" y="133"/>
                    <a:pt x="1" y="177"/>
                    <a:pt x="7" y="227"/>
                  </a:cubicBezTo>
                  <a:cubicBezTo>
                    <a:pt x="12" y="266"/>
                    <a:pt x="30" y="296"/>
                    <a:pt x="60" y="322"/>
                  </a:cubicBezTo>
                  <a:cubicBezTo>
                    <a:pt x="76" y="334"/>
                    <a:pt x="93" y="345"/>
                    <a:pt x="110" y="355"/>
                  </a:cubicBezTo>
                  <a:cubicBezTo>
                    <a:pt x="138" y="369"/>
                    <a:pt x="167" y="383"/>
                    <a:pt x="196" y="392"/>
                  </a:cubicBezTo>
                  <a:cubicBezTo>
                    <a:pt x="210" y="396"/>
                    <a:pt x="222" y="397"/>
                    <a:pt x="235" y="397"/>
                  </a:cubicBezTo>
                  <a:cubicBezTo>
                    <a:pt x="264" y="397"/>
                    <a:pt x="291" y="386"/>
                    <a:pt x="314" y="364"/>
                  </a:cubicBezTo>
                  <a:cubicBezTo>
                    <a:pt x="339" y="340"/>
                    <a:pt x="356" y="312"/>
                    <a:pt x="364" y="278"/>
                  </a:cubicBezTo>
                  <a:cubicBezTo>
                    <a:pt x="369" y="252"/>
                    <a:pt x="372" y="228"/>
                    <a:pt x="372" y="202"/>
                  </a:cubicBezTo>
                  <a:cubicBezTo>
                    <a:pt x="373" y="189"/>
                    <a:pt x="371" y="176"/>
                    <a:pt x="367" y="164"/>
                  </a:cubicBezTo>
                  <a:cubicBezTo>
                    <a:pt x="357" y="139"/>
                    <a:pt x="347" y="115"/>
                    <a:pt x="331" y="93"/>
                  </a:cubicBezTo>
                  <a:cubicBezTo>
                    <a:pt x="320" y="76"/>
                    <a:pt x="306" y="62"/>
                    <a:pt x="289" y="52"/>
                  </a:cubicBezTo>
                  <a:cubicBezTo>
                    <a:pt x="268" y="37"/>
                    <a:pt x="246" y="24"/>
                    <a:pt x="224" y="12"/>
                  </a:cubicBezTo>
                  <a:cubicBezTo>
                    <a:pt x="212" y="6"/>
                    <a:pt x="198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36"/>
            <p:cNvSpPr/>
            <p:nvPr/>
          </p:nvSpPr>
          <p:spPr>
            <a:xfrm>
              <a:off x="5875503" y="3385779"/>
              <a:ext cx="41220" cy="39609"/>
            </a:xfrm>
            <a:custGeom>
              <a:avLst/>
              <a:gdLst/>
              <a:ahLst/>
              <a:cxnLst/>
              <a:rect l="l" t="t" r="r" b="b"/>
              <a:pathLst>
                <a:path w="384" h="369" extrusionOk="0">
                  <a:moveTo>
                    <a:pt x="161" y="0"/>
                  </a:moveTo>
                  <a:cubicBezTo>
                    <a:pt x="119" y="0"/>
                    <a:pt x="85" y="16"/>
                    <a:pt x="58" y="49"/>
                  </a:cubicBezTo>
                  <a:cubicBezTo>
                    <a:pt x="50" y="58"/>
                    <a:pt x="44" y="66"/>
                    <a:pt x="38" y="75"/>
                  </a:cubicBezTo>
                  <a:cubicBezTo>
                    <a:pt x="13" y="112"/>
                    <a:pt x="0" y="152"/>
                    <a:pt x="5" y="198"/>
                  </a:cubicBezTo>
                  <a:cubicBezTo>
                    <a:pt x="9" y="230"/>
                    <a:pt x="22" y="258"/>
                    <a:pt x="43" y="282"/>
                  </a:cubicBezTo>
                  <a:cubicBezTo>
                    <a:pt x="76" y="317"/>
                    <a:pt x="113" y="343"/>
                    <a:pt x="157" y="360"/>
                  </a:cubicBezTo>
                  <a:cubicBezTo>
                    <a:pt x="174" y="366"/>
                    <a:pt x="191" y="369"/>
                    <a:pt x="208" y="369"/>
                  </a:cubicBezTo>
                  <a:cubicBezTo>
                    <a:pt x="224" y="369"/>
                    <a:pt x="239" y="366"/>
                    <a:pt x="255" y="361"/>
                  </a:cubicBezTo>
                  <a:cubicBezTo>
                    <a:pt x="303" y="344"/>
                    <a:pt x="336" y="311"/>
                    <a:pt x="360" y="269"/>
                  </a:cubicBezTo>
                  <a:cubicBezTo>
                    <a:pt x="378" y="237"/>
                    <a:pt x="383" y="201"/>
                    <a:pt x="375" y="164"/>
                  </a:cubicBezTo>
                  <a:cubicBezTo>
                    <a:pt x="370" y="142"/>
                    <a:pt x="361" y="121"/>
                    <a:pt x="350" y="101"/>
                  </a:cubicBezTo>
                  <a:cubicBezTo>
                    <a:pt x="330" y="60"/>
                    <a:pt x="298" y="33"/>
                    <a:pt x="255" y="18"/>
                  </a:cubicBezTo>
                  <a:cubicBezTo>
                    <a:pt x="228" y="7"/>
                    <a:pt x="199" y="1"/>
                    <a:pt x="169" y="0"/>
                  </a:cubicBezTo>
                  <a:cubicBezTo>
                    <a:pt x="166" y="0"/>
                    <a:pt x="164" y="0"/>
                    <a:pt x="1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36"/>
            <p:cNvSpPr/>
            <p:nvPr/>
          </p:nvSpPr>
          <p:spPr>
            <a:xfrm>
              <a:off x="5673163" y="4351969"/>
              <a:ext cx="693325" cy="545729"/>
            </a:xfrm>
            <a:custGeom>
              <a:avLst/>
              <a:gdLst/>
              <a:ahLst/>
              <a:cxnLst/>
              <a:rect l="l" t="t" r="r" b="b"/>
              <a:pathLst>
                <a:path w="6459" h="5084" extrusionOk="0">
                  <a:moveTo>
                    <a:pt x="698" y="278"/>
                  </a:moveTo>
                  <a:cubicBezTo>
                    <a:pt x="735" y="278"/>
                    <a:pt x="771" y="283"/>
                    <a:pt x="807" y="284"/>
                  </a:cubicBezTo>
                  <a:cubicBezTo>
                    <a:pt x="878" y="284"/>
                    <a:pt x="947" y="295"/>
                    <a:pt x="1016" y="304"/>
                  </a:cubicBezTo>
                  <a:cubicBezTo>
                    <a:pt x="1062" y="310"/>
                    <a:pt x="1109" y="315"/>
                    <a:pt x="1156" y="323"/>
                  </a:cubicBezTo>
                  <a:cubicBezTo>
                    <a:pt x="1345" y="355"/>
                    <a:pt x="1529" y="406"/>
                    <a:pt x="1703" y="488"/>
                  </a:cubicBezTo>
                  <a:cubicBezTo>
                    <a:pt x="1773" y="520"/>
                    <a:pt x="1844" y="550"/>
                    <a:pt x="1914" y="582"/>
                  </a:cubicBezTo>
                  <a:cubicBezTo>
                    <a:pt x="2037" y="636"/>
                    <a:pt x="2158" y="695"/>
                    <a:pt x="2269" y="770"/>
                  </a:cubicBezTo>
                  <a:cubicBezTo>
                    <a:pt x="2386" y="847"/>
                    <a:pt x="2494" y="935"/>
                    <a:pt x="2590" y="1038"/>
                  </a:cubicBezTo>
                  <a:cubicBezTo>
                    <a:pt x="2637" y="1088"/>
                    <a:pt x="2684" y="1138"/>
                    <a:pt x="2732" y="1187"/>
                  </a:cubicBezTo>
                  <a:cubicBezTo>
                    <a:pt x="2763" y="1218"/>
                    <a:pt x="2790" y="1253"/>
                    <a:pt x="2817" y="1288"/>
                  </a:cubicBezTo>
                  <a:cubicBezTo>
                    <a:pt x="2891" y="1383"/>
                    <a:pt x="2963" y="1478"/>
                    <a:pt x="3038" y="1572"/>
                  </a:cubicBezTo>
                  <a:cubicBezTo>
                    <a:pt x="3100" y="1651"/>
                    <a:pt x="3164" y="1730"/>
                    <a:pt x="3231" y="1806"/>
                  </a:cubicBezTo>
                  <a:cubicBezTo>
                    <a:pt x="3232" y="1807"/>
                    <a:pt x="3233" y="1808"/>
                    <a:pt x="3234" y="1809"/>
                  </a:cubicBezTo>
                  <a:cubicBezTo>
                    <a:pt x="3243" y="1825"/>
                    <a:pt x="3265" y="1834"/>
                    <a:pt x="3263" y="1857"/>
                  </a:cubicBezTo>
                  <a:cubicBezTo>
                    <a:pt x="3245" y="1857"/>
                    <a:pt x="3228" y="1847"/>
                    <a:pt x="3211" y="1841"/>
                  </a:cubicBezTo>
                  <a:cubicBezTo>
                    <a:pt x="3004" y="1765"/>
                    <a:pt x="2797" y="1684"/>
                    <a:pt x="2587" y="1618"/>
                  </a:cubicBezTo>
                  <a:cubicBezTo>
                    <a:pt x="2503" y="1591"/>
                    <a:pt x="2418" y="1569"/>
                    <a:pt x="2332" y="1546"/>
                  </a:cubicBezTo>
                  <a:cubicBezTo>
                    <a:pt x="2101" y="1485"/>
                    <a:pt x="1874" y="1416"/>
                    <a:pt x="1656" y="1317"/>
                  </a:cubicBezTo>
                  <a:cubicBezTo>
                    <a:pt x="1550" y="1269"/>
                    <a:pt x="1442" y="1224"/>
                    <a:pt x="1337" y="1171"/>
                  </a:cubicBezTo>
                  <a:cubicBezTo>
                    <a:pt x="1169" y="1088"/>
                    <a:pt x="1008" y="994"/>
                    <a:pt x="855" y="886"/>
                  </a:cubicBezTo>
                  <a:cubicBezTo>
                    <a:pt x="752" y="811"/>
                    <a:pt x="656" y="728"/>
                    <a:pt x="572" y="632"/>
                  </a:cubicBezTo>
                  <a:cubicBezTo>
                    <a:pt x="529" y="584"/>
                    <a:pt x="496" y="530"/>
                    <a:pt x="470" y="470"/>
                  </a:cubicBezTo>
                  <a:cubicBezTo>
                    <a:pt x="465" y="461"/>
                    <a:pt x="461" y="452"/>
                    <a:pt x="459" y="441"/>
                  </a:cubicBezTo>
                  <a:cubicBezTo>
                    <a:pt x="451" y="403"/>
                    <a:pt x="459" y="369"/>
                    <a:pt x="492" y="343"/>
                  </a:cubicBezTo>
                  <a:cubicBezTo>
                    <a:pt x="546" y="301"/>
                    <a:pt x="608" y="282"/>
                    <a:pt x="675" y="279"/>
                  </a:cubicBezTo>
                  <a:cubicBezTo>
                    <a:pt x="683" y="278"/>
                    <a:pt x="691" y="278"/>
                    <a:pt x="698" y="278"/>
                  </a:cubicBezTo>
                  <a:close/>
                  <a:moveTo>
                    <a:pt x="5937" y="83"/>
                  </a:moveTo>
                  <a:cubicBezTo>
                    <a:pt x="5956" y="83"/>
                    <a:pt x="5975" y="84"/>
                    <a:pt x="5993" y="86"/>
                  </a:cubicBezTo>
                  <a:cubicBezTo>
                    <a:pt x="6000" y="87"/>
                    <a:pt x="6008" y="87"/>
                    <a:pt x="6015" y="87"/>
                  </a:cubicBezTo>
                  <a:cubicBezTo>
                    <a:pt x="6018" y="87"/>
                    <a:pt x="6021" y="87"/>
                    <a:pt x="6024" y="87"/>
                  </a:cubicBezTo>
                  <a:cubicBezTo>
                    <a:pt x="6087" y="87"/>
                    <a:pt x="6147" y="106"/>
                    <a:pt x="6207" y="123"/>
                  </a:cubicBezTo>
                  <a:cubicBezTo>
                    <a:pt x="6233" y="131"/>
                    <a:pt x="6256" y="145"/>
                    <a:pt x="6279" y="161"/>
                  </a:cubicBezTo>
                  <a:cubicBezTo>
                    <a:pt x="6332" y="201"/>
                    <a:pt x="6353" y="262"/>
                    <a:pt x="6336" y="328"/>
                  </a:cubicBezTo>
                  <a:cubicBezTo>
                    <a:pt x="6325" y="374"/>
                    <a:pt x="6303" y="412"/>
                    <a:pt x="6270" y="445"/>
                  </a:cubicBezTo>
                  <a:cubicBezTo>
                    <a:pt x="6214" y="501"/>
                    <a:pt x="6156" y="552"/>
                    <a:pt x="6091" y="598"/>
                  </a:cubicBezTo>
                  <a:cubicBezTo>
                    <a:pt x="5975" y="680"/>
                    <a:pt x="5851" y="750"/>
                    <a:pt x="5725" y="817"/>
                  </a:cubicBezTo>
                  <a:cubicBezTo>
                    <a:pt x="5499" y="941"/>
                    <a:pt x="5271" y="1062"/>
                    <a:pt x="5043" y="1184"/>
                  </a:cubicBezTo>
                  <a:cubicBezTo>
                    <a:pt x="4922" y="1248"/>
                    <a:pt x="4799" y="1307"/>
                    <a:pt x="4676" y="1367"/>
                  </a:cubicBezTo>
                  <a:cubicBezTo>
                    <a:pt x="4531" y="1435"/>
                    <a:pt x="4387" y="1504"/>
                    <a:pt x="4241" y="1569"/>
                  </a:cubicBezTo>
                  <a:cubicBezTo>
                    <a:pt x="4106" y="1628"/>
                    <a:pt x="3969" y="1688"/>
                    <a:pt x="3834" y="1749"/>
                  </a:cubicBezTo>
                  <a:cubicBezTo>
                    <a:pt x="3747" y="1789"/>
                    <a:pt x="3661" y="1831"/>
                    <a:pt x="3574" y="1871"/>
                  </a:cubicBezTo>
                  <a:cubicBezTo>
                    <a:pt x="3553" y="1880"/>
                    <a:pt x="3532" y="1892"/>
                    <a:pt x="3504" y="1898"/>
                  </a:cubicBezTo>
                  <a:cubicBezTo>
                    <a:pt x="3508" y="1879"/>
                    <a:pt x="3517" y="1869"/>
                    <a:pt x="3524" y="1858"/>
                  </a:cubicBezTo>
                  <a:cubicBezTo>
                    <a:pt x="3610" y="1730"/>
                    <a:pt x="3692" y="1600"/>
                    <a:pt x="3772" y="1469"/>
                  </a:cubicBezTo>
                  <a:cubicBezTo>
                    <a:pt x="3892" y="1274"/>
                    <a:pt x="4024" y="1088"/>
                    <a:pt x="4177" y="919"/>
                  </a:cubicBezTo>
                  <a:cubicBezTo>
                    <a:pt x="4246" y="842"/>
                    <a:pt x="4320" y="771"/>
                    <a:pt x="4398" y="705"/>
                  </a:cubicBezTo>
                  <a:cubicBezTo>
                    <a:pt x="4611" y="527"/>
                    <a:pt x="4849" y="394"/>
                    <a:pt x="5104" y="289"/>
                  </a:cubicBezTo>
                  <a:cubicBezTo>
                    <a:pt x="5248" y="230"/>
                    <a:pt x="5396" y="178"/>
                    <a:pt x="5549" y="142"/>
                  </a:cubicBezTo>
                  <a:cubicBezTo>
                    <a:pt x="5656" y="116"/>
                    <a:pt x="5764" y="92"/>
                    <a:pt x="5873" y="85"/>
                  </a:cubicBezTo>
                  <a:cubicBezTo>
                    <a:pt x="5895" y="84"/>
                    <a:pt x="5916" y="83"/>
                    <a:pt x="5937" y="83"/>
                  </a:cubicBezTo>
                  <a:close/>
                  <a:moveTo>
                    <a:pt x="5938" y="0"/>
                  </a:moveTo>
                  <a:cubicBezTo>
                    <a:pt x="5882" y="0"/>
                    <a:pt x="5827" y="4"/>
                    <a:pt x="5771" y="9"/>
                  </a:cubicBezTo>
                  <a:cubicBezTo>
                    <a:pt x="5565" y="31"/>
                    <a:pt x="5367" y="82"/>
                    <a:pt x="5173" y="152"/>
                  </a:cubicBezTo>
                  <a:cubicBezTo>
                    <a:pt x="5059" y="193"/>
                    <a:pt x="4948" y="242"/>
                    <a:pt x="4840" y="297"/>
                  </a:cubicBezTo>
                  <a:cubicBezTo>
                    <a:pt x="4750" y="342"/>
                    <a:pt x="4665" y="392"/>
                    <a:pt x="4581" y="446"/>
                  </a:cubicBezTo>
                  <a:cubicBezTo>
                    <a:pt x="4492" y="502"/>
                    <a:pt x="4410" y="564"/>
                    <a:pt x="4333" y="636"/>
                  </a:cubicBezTo>
                  <a:cubicBezTo>
                    <a:pt x="4189" y="772"/>
                    <a:pt x="4057" y="922"/>
                    <a:pt x="3936" y="1078"/>
                  </a:cubicBezTo>
                  <a:cubicBezTo>
                    <a:pt x="3772" y="1289"/>
                    <a:pt x="3623" y="1510"/>
                    <a:pt x="3485" y="1739"/>
                  </a:cubicBezTo>
                  <a:cubicBezTo>
                    <a:pt x="3461" y="1779"/>
                    <a:pt x="3434" y="1817"/>
                    <a:pt x="3406" y="1856"/>
                  </a:cubicBezTo>
                  <a:cubicBezTo>
                    <a:pt x="3400" y="1865"/>
                    <a:pt x="3395" y="1870"/>
                    <a:pt x="3390" y="1870"/>
                  </a:cubicBezTo>
                  <a:cubicBezTo>
                    <a:pt x="3385" y="1870"/>
                    <a:pt x="3380" y="1865"/>
                    <a:pt x="3374" y="1857"/>
                  </a:cubicBezTo>
                  <a:cubicBezTo>
                    <a:pt x="3356" y="1833"/>
                    <a:pt x="3341" y="1807"/>
                    <a:pt x="3322" y="1782"/>
                  </a:cubicBezTo>
                  <a:cubicBezTo>
                    <a:pt x="3214" y="1637"/>
                    <a:pt x="3101" y="1493"/>
                    <a:pt x="2985" y="1353"/>
                  </a:cubicBezTo>
                  <a:cubicBezTo>
                    <a:pt x="2902" y="1252"/>
                    <a:pt x="2819" y="1152"/>
                    <a:pt x="2731" y="1057"/>
                  </a:cubicBezTo>
                  <a:cubicBezTo>
                    <a:pt x="2626" y="945"/>
                    <a:pt x="2516" y="841"/>
                    <a:pt x="2396" y="746"/>
                  </a:cubicBezTo>
                  <a:cubicBezTo>
                    <a:pt x="2301" y="672"/>
                    <a:pt x="2202" y="606"/>
                    <a:pt x="2099" y="543"/>
                  </a:cubicBezTo>
                  <a:cubicBezTo>
                    <a:pt x="1911" y="427"/>
                    <a:pt x="1710" y="339"/>
                    <a:pt x="1496" y="283"/>
                  </a:cubicBezTo>
                  <a:cubicBezTo>
                    <a:pt x="1417" y="261"/>
                    <a:pt x="1339" y="242"/>
                    <a:pt x="1260" y="225"/>
                  </a:cubicBezTo>
                  <a:cubicBezTo>
                    <a:pt x="1169" y="207"/>
                    <a:pt x="1079" y="188"/>
                    <a:pt x="977" y="175"/>
                  </a:cubicBezTo>
                  <a:cubicBezTo>
                    <a:pt x="921" y="166"/>
                    <a:pt x="859" y="162"/>
                    <a:pt x="795" y="162"/>
                  </a:cubicBezTo>
                  <a:cubicBezTo>
                    <a:pt x="778" y="162"/>
                    <a:pt x="760" y="162"/>
                    <a:pt x="743" y="163"/>
                  </a:cubicBezTo>
                  <a:cubicBezTo>
                    <a:pt x="674" y="165"/>
                    <a:pt x="607" y="177"/>
                    <a:pt x="542" y="203"/>
                  </a:cubicBezTo>
                  <a:cubicBezTo>
                    <a:pt x="490" y="224"/>
                    <a:pt x="445" y="256"/>
                    <a:pt x="410" y="301"/>
                  </a:cubicBezTo>
                  <a:cubicBezTo>
                    <a:pt x="382" y="341"/>
                    <a:pt x="368" y="385"/>
                    <a:pt x="375" y="434"/>
                  </a:cubicBezTo>
                  <a:cubicBezTo>
                    <a:pt x="383" y="476"/>
                    <a:pt x="399" y="514"/>
                    <a:pt x="419" y="550"/>
                  </a:cubicBezTo>
                  <a:cubicBezTo>
                    <a:pt x="461" y="622"/>
                    <a:pt x="516" y="684"/>
                    <a:pt x="575" y="742"/>
                  </a:cubicBezTo>
                  <a:cubicBezTo>
                    <a:pt x="695" y="861"/>
                    <a:pt x="825" y="968"/>
                    <a:pt x="963" y="1065"/>
                  </a:cubicBezTo>
                  <a:cubicBezTo>
                    <a:pt x="1153" y="1200"/>
                    <a:pt x="1359" y="1309"/>
                    <a:pt x="1575" y="1397"/>
                  </a:cubicBezTo>
                  <a:cubicBezTo>
                    <a:pt x="1718" y="1456"/>
                    <a:pt x="1866" y="1506"/>
                    <a:pt x="2013" y="1556"/>
                  </a:cubicBezTo>
                  <a:cubicBezTo>
                    <a:pt x="2168" y="1608"/>
                    <a:pt x="2324" y="1660"/>
                    <a:pt x="2481" y="1706"/>
                  </a:cubicBezTo>
                  <a:cubicBezTo>
                    <a:pt x="2634" y="1750"/>
                    <a:pt x="2786" y="1791"/>
                    <a:pt x="2939" y="1834"/>
                  </a:cubicBezTo>
                  <a:cubicBezTo>
                    <a:pt x="3022" y="1856"/>
                    <a:pt x="3102" y="1882"/>
                    <a:pt x="3182" y="1915"/>
                  </a:cubicBezTo>
                  <a:cubicBezTo>
                    <a:pt x="3201" y="1923"/>
                    <a:pt x="3218" y="1931"/>
                    <a:pt x="3236" y="1939"/>
                  </a:cubicBezTo>
                  <a:cubicBezTo>
                    <a:pt x="3261" y="1951"/>
                    <a:pt x="3262" y="1959"/>
                    <a:pt x="3244" y="1976"/>
                  </a:cubicBezTo>
                  <a:cubicBezTo>
                    <a:pt x="3240" y="1980"/>
                    <a:pt x="3234" y="1984"/>
                    <a:pt x="3230" y="1987"/>
                  </a:cubicBezTo>
                  <a:cubicBezTo>
                    <a:pt x="3175" y="2041"/>
                    <a:pt x="3122" y="2097"/>
                    <a:pt x="3072" y="2155"/>
                  </a:cubicBezTo>
                  <a:cubicBezTo>
                    <a:pt x="2971" y="2272"/>
                    <a:pt x="2888" y="2400"/>
                    <a:pt x="2813" y="2532"/>
                  </a:cubicBezTo>
                  <a:cubicBezTo>
                    <a:pt x="2723" y="2689"/>
                    <a:pt x="2633" y="2847"/>
                    <a:pt x="2539" y="3002"/>
                  </a:cubicBezTo>
                  <a:cubicBezTo>
                    <a:pt x="2441" y="3163"/>
                    <a:pt x="2327" y="3313"/>
                    <a:pt x="2196" y="3450"/>
                  </a:cubicBezTo>
                  <a:cubicBezTo>
                    <a:pt x="2142" y="3506"/>
                    <a:pt x="2084" y="3559"/>
                    <a:pt x="2020" y="3605"/>
                  </a:cubicBezTo>
                  <a:cubicBezTo>
                    <a:pt x="1961" y="3647"/>
                    <a:pt x="1904" y="3691"/>
                    <a:pt x="1842" y="3732"/>
                  </a:cubicBezTo>
                  <a:cubicBezTo>
                    <a:pt x="1749" y="3793"/>
                    <a:pt x="1653" y="3848"/>
                    <a:pt x="1553" y="3896"/>
                  </a:cubicBezTo>
                  <a:cubicBezTo>
                    <a:pt x="1465" y="3939"/>
                    <a:pt x="1375" y="3982"/>
                    <a:pt x="1286" y="4024"/>
                  </a:cubicBezTo>
                  <a:cubicBezTo>
                    <a:pt x="1221" y="4056"/>
                    <a:pt x="1155" y="4087"/>
                    <a:pt x="1090" y="4118"/>
                  </a:cubicBezTo>
                  <a:cubicBezTo>
                    <a:pt x="994" y="4165"/>
                    <a:pt x="896" y="4211"/>
                    <a:pt x="804" y="4265"/>
                  </a:cubicBezTo>
                  <a:cubicBezTo>
                    <a:pt x="714" y="4318"/>
                    <a:pt x="624" y="4370"/>
                    <a:pt x="535" y="4424"/>
                  </a:cubicBezTo>
                  <a:cubicBezTo>
                    <a:pt x="471" y="4462"/>
                    <a:pt x="407" y="4504"/>
                    <a:pt x="349" y="4553"/>
                  </a:cubicBezTo>
                  <a:cubicBezTo>
                    <a:pt x="291" y="4600"/>
                    <a:pt x="235" y="4648"/>
                    <a:pt x="181" y="4699"/>
                  </a:cubicBezTo>
                  <a:cubicBezTo>
                    <a:pt x="129" y="4748"/>
                    <a:pt x="80" y="4798"/>
                    <a:pt x="33" y="4853"/>
                  </a:cubicBezTo>
                  <a:cubicBezTo>
                    <a:pt x="24" y="4864"/>
                    <a:pt x="15" y="4876"/>
                    <a:pt x="9" y="4888"/>
                  </a:cubicBezTo>
                  <a:cubicBezTo>
                    <a:pt x="1" y="4904"/>
                    <a:pt x="4" y="4915"/>
                    <a:pt x="17" y="4926"/>
                  </a:cubicBezTo>
                  <a:cubicBezTo>
                    <a:pt x="30" y="4936"/>
                    <a:pt x="45" y="4946"/>
                    <a:pt x="59" y="4955"/>
                  </a:cubicBezTo>
                  <a:cubicBezTo>
                    <a:pt x="70" y="4961"/>
                    <a:pt x="77" y="4964"/>
                    <a:pt x="84" y="4964"/>
                  </a:cubicBezTo>
                  <a:cubicBezTo>
                    <a:pt x="92" y="4964"/>
                    <a:pt x="99" y="4960"/>
                    <a:pt x="109" y="4951"/>
                  </a:cubicBezTo>
                  <a:cubicBezTo>
                    <a:pt x="129" y="4932"/>
                    <a:pt x="148" y="4914"/>
                    <a:pt x="168" y="4895"/>
                  </a:cubicBezTo>
                  <a:cubicBezTo>
                    <a:pt x="228" y="4838"/>
                    <a:pt x="289" y="4782"/>
                    <a:pt x="354" y="4731"/>
                  </a:cubicBezTo>
                  <a:cubicBezTo>
                    <a:pt x="416" y="4683"/>
                    <a:pt x="479" y="4635"/>
                    <a:pt x="540" y="4587"/>
                  </a:cubicBezTo>
                  <a:cubicBezTo>
                    <a:pt x="611" y="4531"/>
                    <a:pt x="683" y="4479"/>
                    <a:pt x="758" y="4429"/>
                  </a:cubicBezTo>
                  <a:cubicBezTo>
                    <a:pt x="798" y="4401"/>
                    <a:pt x="839" y="4374"/>
                    <a:pt x="881" y="4350"/>
                  </a:cubicBezTo>
                  <a:cubicBezTo>
                    <a:pt x="1081" y="4234"/>
                    <a:pt x="1289" y="4135"/>
                    <a:pt x="1498" y="4036"/>
                  </a:cubicBezTo>
                  <a:cubicBezTo>
                    <a:pt x="1615" y="3981"/>
                    <a:pt x="1731" y="3925"/>
                    <a:pt x="1840" y="3859"/>
                  </a:cubicBezTo>
                  <a:cubicBezTo>
                    <a:pt x="1961" y="3787"/>
                    <a:pt x="2073" y="3703"/>
                    <a:pt x="2176" y="3609"/>
                  </a:cubicBezTo>
                  <a:cubicBezTo>
                    <a:pt x="2323" y="3473"/>
                    <a:pt x="2453" y="3321"/>
                    <a:pt x="2568" y="3157"/>
                  </a:cubicBezTo>
                  <a:cubicBezTo>
                    <a:pt x="2706" y="2959"/>
                    <a:pt x="2837" y="2757"/>
                    <a:pt x="2952" y="2544"/>
                  </a:cubicBezTo>
                  <a:cubicBezTo>
                    <a:pt x="2995" y="2464"/>
                    <a:pt x="3040" y="2384"/>
                    <a:pt x="3093" y="2310"/>
                  </a:cubicBezTo>
                  <a:cubicBezTo>
                    <a:pt x="3164" y="2210"/>
                    <a:pt x="3246" y="2121"/>
                    <a:pt x="3342" y="2047"/>
                  </a:cubicBezTo>
                  <a:cubicBezTo>
                    <a:pt x="3350" y="2040"/>
                    <a:pt x="3358" y="2034"/>
                    <a:pt x="3367" y="2029"/>
                  </a:cubicBezTo>
                  <a:cubicBezTo>
                    <a:pt x="3370" y="2027"/>
                    <a:pt x="3373" y="2026"/>
                    <a:pt x="3375" y="2026"/>
                  </a:cubicBezTo>
                  <a:cubicBezTo>
                    <a:pt x="3380" y="2026"/>
                    <a:pt x="3384" y="2029"/>
                    <a:pt x="3388" y="2035"/>
                  </a:cubicBezTo>
                  <a:cubicBezTo>
                    <a:pt x="3392" y="2042"/>
                    <a:pt x="3395" y="2050"/>
                    <a:pt x="3399" y="2058"/>
                  </a:cubicBezTo>
                  <a:cubicBezTo>
                    <a:pt x="3437" y="2133"/>
                    <a:pt x="3482" y="2204"/>
                    <a:pt x="3531" y="2272"/>
                  </a:cubicBezTo>
                  <a:cubicBezTo>
                    <a:pt x="3632" y="2410"/>
                    <a:pt x="3748" y="2533"/>
                    <a:pt x="3877" y="2644"/>
                  </a:cubicBezTo>
                  <a:cubicBezTo>
                    <a:pt x="4022" y="2769"/>
                    <a:pt x="4171" y="2885"/>
                    <a:pt x="4323" y="3000"/>
                  </a:cubicBezTo>
                  <a:cubicBezTo>
                    <a:pt x="4440" y="3089"/>
                    <a:pt x="4560" y="3178"/>
                    <a:pt x="4677" y="3269"/>
                  </a:cubicBezTo>
                  <a:cubicBezTo>
                    <a:pt x="4767" y="3338"/>
                    <a:pt x="4856" y="3411"/>
                    <a:pt x="4943" y="3485"/>
                  </a:cubicBezTo>
                  <a:cubicBezTo>
                    <a:pt x="5061" y="3584"/>
                    <a:pt x="5178" y="3683"/>
                    <a:pt x="5284" y="3796"/>
                  </a:cubicBezTo>
                  <a:cubicBezTo>
                    <a:pt x="5387" y="3906"/>
                    <a:pt x="5477" y="4024"/>
                    <a:pt x="5553" y="4154"/>
                  </a:cubicBezTo>
                  <a:cubicBezTo>
                    <a:pt x="5638" y="4300"/>
                    <a:pt x="5713" y="4450"/>
                    <a:pt x="5779" y="4606"/>
                  </a:cubicBezTo>
                  <a:cubicBezTo>
                    <a:pt x="5805" y="4664"/>
                    <a:pt x="5829" y="4723"/>
                    <a:pt x="5858" y="4781"/>
                  </a:cubicBezTo>
                  <a:cubicBezTo>
                    <a:pt x="5911" y="4888"/>
                    <a:pt x="5985" y="4981"/>
                    <a:pt x="6057" y="5075"/>
                  </a:cubicBezTo>
                  <a:cubicBezTo>
                    <a:pt x="6058" y="5078"/>
                    <a:pt x="6060" y="5080"/>
                    <a:pt x="6063" y="5081"/>
                  </a:cubicBezTo>
                  <a:cubicBezTo>
                    <a:pt x="6065" y="5083"/>
                    <a:pt x="6068" y="5084"/>
                    <a:pt x="6071" y="5084"/>
                  </a:cubicBezTo>
                  <a:cubicBezTo>
                    <a:pt x="6074" y="5084"/>
                    <a:pt x="6076" y="5083"/>
                    <a:pt x="6078" y="5081"/>
                  </a:cubicBezTo>
                  <a:cubicBezTo>
                    <a:pt x="6086" y="5067"/>
                    <a:pt x="6094" y="5053"/>
                    <a:pt x="6103" y="5041"/>
                  </a:cubicBezTo>
                  <a:cubicBezTo>
                    <a:pt x="6124" y="5012"/>
                    <a:pt x="6119" y="4988"/>
                    <a:pt x="6101" y="4959"/>
                  </a:cubicBezTo>
                  <a:cubicBezTo>
                    <a:pt x="6064" y="4903"/>
                    <a:pt x="6029" y="4845"/>
                    <a:pt x="5995" y="4787"/>
                  </a:cubicBezTo>
                  <a:cubicBezTo>
                    <a:pt x="5928" y="4672"/>
                    <a:pt x="5877" y="4550"/>
                    <a:pt x="5827" y="4427"/>
                  </a:cubicBezTo>
                  <a:cubicBezTo>
                    <a:pt x="5765" y="4267"/>
                    <a:pt x="5692" y="4112"/>
                    <a:pt x="5597" y="3969"/>
                  </a:cubicBezTo>
                  <a:cubicBezTo>
                    <a:pt x="5553" y="3902"/>
                    <a:pt x="5506" y="3838"/>
                    <a:pt x="5450" y="3781"/>
                  </a:cubicBezTo>
                  <a:cubicBezTo>
                    <a:pt x="5352" y="3682"/>
                    <a:pt x="5250" y="3589"/>
                    <a:pt x="5146" y="3497"/>
                  </a:cubicBezTo>
                  <a:cubicBezTo>
                    <a:pt x="4954" y="3329"/>
                    <a:pt x="4748" y="3178"/>
                    <a:pt x="4538" y="3032"/>
                  </a:cubicBezTo>
                  <a:cubicBezTo>
                    <a:pt x="4425" y="2955"/>
                    <a:pt x="4312" y="2878"/>
                    <a:pt x="4202" y="2796"/>
                  </a:cubicBezTo>
                  <a:cubicBezTo>
                    <a:pt x="4088" y="2712"/>
                    <a:pt x="3983" y="2619"/>
                    <a:pt x="3878" y="2523"/>
                  </a:cubicBezTo>
                  <a:cubicBezTo>
                    <a:pt x="3772" y="2424"/>
                    <a:pt x="3677" y="2317"/>
                    <a:pt x="3593" y="2199"/>
                  </a:cubicBezTo>
                  <a:cubicBezTo>
                    <a:pt x="3553" y="2144"/>
                    <a:pt x="3519" y="2084"/>
                    <a:pt x="3487" y="2023"/>
                  </a:cubicBezTo>
                  <a:cubicBezTo>
                    <a:pt x="3476" y="1999"/>
                    <a:pt x="3478" y="1994"/>
                    <a:pt x="3503" y="1985"/>
                  </a:cubicBezTo>
                  <a:cubicBezTo>
                    <a:pt x="3507" y="1983"/>
                    <a:pt x="3511" y="1982"/>
                    <a:pt x="3515" y="1981"/>
                  </a:cubicBezTo>
                  <a:cubicBezTo>
                    <a:pt x="3668" y="1931"/>
                    <a:pt x="3816" y="1866"/>
                    <a:pt x="3964" y="1803"/>
                  </a:cubicBezTo>
                  <a:cubicBezTo>
                    <a:pt x="4105" y="1743"/>
                    <a:pt x="4243" y="1677"/>
                    <a:pt x="4383" y="1617"/>
                  </a:cubicBezTo>
                  <a:cubicBezTo>
                    <a:pt x="4528" y="1554"/>
                    <a:pt x="4671" y="1485"/>
                    <a:pt x="4811" y="1411"/>
                  </a:cubicBezTo>
                  <a:cubicBezTo>
                    <a:pt x="4936" y="1345"/>
                    <a:pt x="5063" y="1284"/>
                    <a:pt x="5191" y="1224"/>
                  </a:cubicBezTo>
                  <a:cubicBezTo>
                    <a:pt x="5319" y="1161"/>
                    <a:pt x="5449" y="1102"/>
                    <a:pt x="5574" y="1033"/>
                  </a:cubicBezTo>
                  <a:cubicBezTo>
                    <a:pt x="5670" y="982"/>
                    <a:pt x="5764" y="929"/>
                    <a:pt x="5859" y="877"/>
                  </a:cubicBezTo>
                  <a:cubicBezTo>
                    <a:pt x="5995" y="801"/>
                    <a:pt x="6122" y="711"/>
                    <a:pt x="6238" y="606"/>
                  </a:cubicBezTo>
                  <a:cubicBezTo>
                    <a:pt x="6285" y="564"/>
                    <a:pt x="6326" y="516"/>
                    <a:pt x="6362" y="465"/>
                  </a:cubicBezTo>
                  <a:cubicBezTo>
                    <a:pt x="6392" y="421"/>
                    <a:pt x="6417" y="372"/>
                    <a:pt x="6435" y="321"/>
                  </a:cubicBezTo>
                  <a:cubicBezTo>
                    <a:pt x="6459" y="254"/>
                    <a:pt x="6448" y="194"/>
                    <a:pt x="6402" y="141"/>
                  </a:cubicBezTo>
                  <a:cubicBezTo>
                    <a:pt x="6394" y="132"/>
                    <a:pt x="6386" y="124"/>
                    <a:pt x="6378" y="116"/>
                  </a:cubicBezTo>
                  <a:cubicBezTo>
                    <a:pt x="6322" y="61"/>
                    <a:pt x="6251" y="35"/>
                    <a:pt x="6176" y="21"/>
                  </a:cubicBezTo>
                  <a:cubicBezTo>
                    <a:pt x="6097" y="7"/>
                    <a:pt x="6017" y="0"/>
                    <a:pt x="59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5" name="Google Shape;1155;p36"/>
          <p:cNvSpPr/>
          <p:nvPr/>
        </p:nvSpPr>
        <p:spPr>
          <a:xfrm>
            <a:off x="1667575" y="16027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6" name="Google Shape;1156;p36"/>
          <p:cNvSpPr/>
          <p:nvPr/>
        </p:nvSpPr>
        <p:spPr>
          <a:xfrm>
            <a:off x="1100675" y="13116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7" name="Google Shape;1157;p36"/>
          <p:cNvSpPr/>
          <p:nvPr/>
        </p:nvSpPr>
        <p:spPr>
          <a:xfrm>
            <a:off x="2443100" y="6112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36"/>
          <p:cNvSpPr/>
          <p:nvPr/>
        </p:nvSpPr>
        <p:spPr>
          <a:xfrm>
            <a:off x="7861675" y="3697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9" name="Google Shape;1159;p36"/>
          <p:cNvSpPr/>
          <p:nvPr/>
        </p:nvSpPr>
        <p:spPr>
          <a:xfrm>
            <a:off x="8197250" y="10240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0" name="Google Shape;1160;p36"/>
          <p:cNvSpPr/>
          <p:nvPr/>
        </p:nvSpPr>
        <p:spPr>
          <a:xfrm>
            <a:off x="1304950" y="21798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1" name="Google Shape;1161;p36"/>
          <p:cNvSpPr/>
          <p:nvPr/>
        </p:nvSpPr>
        <p:spPr>
          <a:xfrm>
            <a:off x="1915600" y="8197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36"/>
          <p:cNvSpPr/>
          <p:nvPr/>
        </p:nvSpPr>
        <p:spPr>
          <a:xfrm rot="51" flipH="1">
            <a:off x="2443106" y="4345911"/>
            <a:ext cx="1338923" cy="258055"/>
          </a:xfrm>
          <a:custGeom>
            <a:avLst/>
            <a:gdLst/>
            <a:ahLst/>
            <a:cxnLst/>
            <a:rect l="l" t="t" r="r" b="b"/>
            <a:pathLst>
              <a:path w="1976" h="1000" extrusionOk="0">
                <a:moveTo>
                  <a:pt x="1166" y="1"/>
                </a:moveTo>
                <a:cubicBezTo>
                  <a:pt x="691" y="1"/>
                  <a:pt x="314" y="317"/>
                  <a:pt x="240" y="486"/>
                </a:cubicBezTo>
                <a:cubicBezTo>
                  <a:pt x="160" y="669"/>
                  <a:pt x="1" y="993"/>
                  <a:pt x="240" y="998"/>
                </a:cubicBezTo>
                <a:cubicBezTo>
                  <a:pt x="274" y="999"/>
                  <a:pt x="329" y="1000"/>
                  <a:pt x="398" y="1000"/>
                </a:cubicBezTo>
                <a:cubicBezTo>
                  <a:pt x="819" y="1000"/>
                  <a:pt x="1785" y="972"/>
                  <a:pt x="1975" y="736"/>
                </a:cubicBezTo>
                <a:cubicBezTo>
                  <a:pt x="1975" y="736"/>
                  <a:pt x="1799" y="60"/>
                  <a:pt x="1274" y="6"/>
                </a:cubicBezTo>
                <a:cubicBezTo>
                  <a:pt x="1238" y="3"/>
                  <a:pt x="1202" y="1"/>
                  <a:pt x="116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815;p31">
            <a:extLst>
              <a:ext uri="{FF2B5EF4-FFF2-40B4-BE49-F238E27FC236}">
                <a16:creationId xmlns:a16="http://schemas.microsoft.com/office/drawing/2014/main" xmlns="" id="{D8FC8043-C452-46A6-9D2F-93433D5B1652}"/>
              </a:ext>
            </a:extLst>
          </p:cNvPr>
          <p:cNvSpPr txBox="1">
            <a:spLocks/>
          </p:cNvSpPr>
          <p:nvPr/>
        </p:nvSpPr>
        <p:spPr>
          <a:xfrm>
            <a:off x="4485784" y="67984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11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2C95B4F-C3A7-47EC-8930-CF18B6852C25}"/>
              </a:ext>
            </a:extLst>
          </p:cNvPr>
          <p:cNvSpPr/>
          <p:nvPr/>
        </p:nvSpPr>
        <p:spPr>
          <a:xfrm>
            <a:off x="3945841" y="3089212"/>
            <a:ext cx="4594868" cy="904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Паспорт, сторож, редактор, профессор, возраст, отпуск, катер, купол.</a:t>
            </a:r>
          </a:p>
        </p:txBody>
      </p:sp>
      <p:sp>
        <p:nvSpPr>
          <p:cNvPr id="108" name="Звезда: 4 точки 107">
            <a:hlinkClick r:id="rId3" action="ppaction://hlinksldjump"/>
            <a:extLst>
              <a:ext uri="{FF2B5EF4-FFF2-40B4-BE49-F238E27FC236}">
                <a16:creationId xmlns:a16="http://schemas.microsoft.com/office/drawing/2014/main" xmlns="" id="{D8F1D94D-6AFE-4723-86E3-F089C4D496E0}"/>
              </a:ext>
            </a:extLst>
          </p:cNvPr>
          <p:cNvSpPr/>
          <p:nvPr/>
        </p:nvSpPr>
        <p:spPr>
          <a:xfrm>
            <a:off x="808537" y="279589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Google Shape;815;p31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E28C8D-937B-4FF2-9AE0-89DA82822EA7}"/>
              </a:ext>
            </a:extLst>
          </p:cNvPr>
          <p:cNvSpPr txBox="1">
            <a:spLocks/>
          </p:cNvSpPr>
          <p:nvPr/>
        </p:nvSpPr>
        <p:spPr>
          <a:xfrm>
            <a:off x="3341336" y="4379709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94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p36"/>
          <p:cNvSpPr txBox="1">
            <a:spLocks noGrp="1"/>
          </p:cNvSpPr>
          <p:nvPr>
            <p:ph type="title"/>
          </p:nvPr>
        </p:nvSpPr>
        <p:spPr>
          <a:xfrm>
            <a:off x="3255593" y="1760323"/>
            <a:ext cx="5217750" cy="96131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11. Поставь существительные в форму именительного падежа множественного числа. Расставьте ударение.</a:t>
            </a:r>
          </a:p>
        </p:txBody>
      </p:sp>
      <p:grpSp>
        <p:nvGrpSpPr>
          <p:cNvPr id="1060" name="Google Shape;1060;p36"/>
          <p:cNvGrpSpPr/>
          <p:nvPr/>
        </p:nvGrpSpPr>
        <p:grpSpPr>
          <a:xfrm>
            <a:off x="1551564" y="1002809"/>
            <a:ext cx="2421643" cy="3516485"/>
            <a:chOff x="5677400" y="1844350"/>
            <a:chExt cx="456750" cy="663250"/>
          </a:xfrm>
        </p:grpSpPr>
        <p:sp>
          <p:nvSpPr>
            <p:cNvPr id="1061" name="Google Shape;1061;p36"/>
            <p:cNvSpPr/>
            <p:nvPr/>
          </p:nvSpPr>
          <p:spPr>
            <a:xfrm>
              <a:off x="5880450" y="1844350"/>
              <a:ext cx="73300" cy="70150"/>
            </a:xfrm>
            <a:custGeom>
              <a:avLst/>
              <a:gdLst/>
              <a:ahLst/>
              <a:cxnLst/>
              <a:rect l="l" t="t" r="r" b="b"/>
              <a:pathLst>
                <a:path w="2932" h="2806" extrusionOk="0">
                  <a:moveTo>
                    <a:pt x="1276" y="1"/>
                  </a:moveTo>
                  <a:cubicBezTo>
                    <a:pt x="1273" y="1"/>
                    <a:pt x="1271" y="1"/>
                    <a:pt x="1268" y="1"/>
                  </a:cubicBezTo>
                  <a:cubicBezTo>
                    <a:pt x="1235" y="4"/>
                    <a:pt x="1208" y="22"/>
                    <a:pt x="1198" y="49"/>
                  </a:cubicBezTo>
                  <a:cubicBezTo>
                    <a:pt x="1185" y="83"/>
                    <a:pt x="1175" y="122"/>
                    <a:pt x="1176" y="158"/>
                  </a:cubicBezTo>
                  <a:cubicBezTo>
                    <a:pt x="1182" y="263"/>
                    <a:pt x="1190" y="368"/>
                    <a:pt x="1203" y="472"/>
                  </a:cubicBezTo>
                  <a:cubicBezTo>
                    <a:pt x="1217" y="591"/>
                    <a:pt x="1231" y="711"/>
                    <a:pt x="1220" y="830"/>
                  </a:cubicBezTo>
                  <a:cubicBezTo>
                    <a:pt x="1219" y="842"/>
                    <a:pt x="1206" y="858"/>
                    <a:pt x="1195" y="861"/>
                  </a:cubicBezTo>
                  <a:cubicBezTo>
                    <a:pt x="1192" y="862"/>
                    <a:pt x="1189" y="863"/>
                    <a:pt x="1185" y="863"/>
                  </a:cubicBezTo>
                  <a:cubicBezTo>
                    <a:pt x="1175" y="863"/>
                    <a:pt x="1163" y="858"/>
                    <a:pt x="1155" y="853"/>
                  </a:cubicBezTo>
                  <a:cubicBezTo>
                    <a:pt x="1137" y="840"/>
                    <a:pt x="1122" y="821"/>
                    <a:pt x="1108" y="804"/>
                  </a:cubicBezTo>
                  <a:cubicBezTo>
                    <a:pt x="1006" y="684"/>
                    <a:pt x="903" y="564"/>
                    <a:pt x="802" y="444"/>
                  </a:cubicBezTo>
                  <a:cubicBezTo>
                    <a:pt x="763" y="399"/>
                    <a:pt x="725" y="351"/>
                    <a:pt x="670" y="324"/>
                  </a:cubicBezTo>
                  <a:cubicBezTo>
                    <a:pt x="653" y="315"/>
                    <a:pt x="636" y="311"/>
                    <a:pt x="619" y="311"/>
                  </a:cubicBezTo>
                  <a:cubicBezTo>
                    <a:pt x="600" y="311"/>
                    <a:pt x="581" y="317"/>
                    <a:pt x="564" y="330"/>
                  </a:cubicBezTo>
                  <a:cubicBezTo>
                    <a:pt x="525" y="361"/>
                    <a:pt x="511" y="406"/>
                    <a:pt x="534" y="451"/>
                  </a:cubicBezTo>
                  <a:cubicBezTo>
                    <a:pt x="554" y="490"/>
                    <a:pt x="582" y="526"/>
                    <a:pt x="610" y="560"/>
                  </a:cubicBezTo>
                  <a:cubicBezTo>
                    <a:pt x="723" y="691"/>
                    <a:pt x="837" y="820"/>
                    <a:pt x="949" y="951"/>
                  </a:cubicBezTo>
                  <a:cubicBezTo>
                    <a:pt x="983" y="991"/>
                    <a:pt x="1015" y="1033"/>
                    <a:pt x="1041" y="1077"/>
                  </a:cubicBezTo>
                  <a:cubicBezTo>
                    <a:pt x="1053" y="1097"/>
                    <a:pt x="1041" y="1125"/>
                    <a:pt x="1016" y="1125"/>
                  </a:cubicBezTo>
                  <a:cubicBezTo>
                    <a:pt x="1016" y="1125"/>
                    <a:pt x="1015" y="1125"/>
                    <a:pt x="1015" y="1125"/>
                  </a:cubicBezTo>
                  <a:cubicBezTo>
                    <a:pt x="978" y="1124"/>
                    <a:pt x="941" y="1114"/>
                    <a:pt x="905" y="1104"/>
                  </a:cubicBezTo>
                  <a:cubicBezTo>
                    <a:pt x="718" y="1049"/>
                    <a:pt x="532" y="993"/>
                    <a:pt x="344" y="938"/>
                  </a:cubicBezTo>
                  <a:cubicBezTo>
                    <a:pt x="298" y="925"/>
                    <a:pt x="252" y="909"/>
                    <a:pt x="203" y="909"/>
                  </a:cubicBezTo>
                  <a:cubicBezTo>
                    <a:pt x="192" y="909"/>
                    <a:pt x="180" y="910"/>
                    <a:pt x="168" y="912"/>
                  </a:cubicBezTo>
                  <a:cubicBezTo>
                    <a:pt x="128" y="919"/>
                    <a:pt x="99" y="941"/>
                    <a:pt x="86" y="980"/>
                  </a:cubicBezTo>
                  <a:cubicBezTo>
                    <a:pt x="74" y="1020"/>
                    <a:pt x="87" y="1058"/>
                    <a:pt x="122" y="1078"/>
                  </a:cubicBezTo>
                  <a:cubicBezTo>
                    <a:pt x="160" y="1101"/>
                    <a:pt x="203" y="1117"/>
                    <a:pt x="245" y="1130"/>
                  </a:cubicBezTo>
                  <a:cubicBezTo>
                    <a:pt x="431" y="1188"/>
                    <a:pt x="619" y="1243"/>
                    <a:pt x="805" y="1300"/>
                  </a:cubicBezTo>
                  <a:cubicBezTo>
                    <a:pt x="844" y="1313"/>
                    <a:pt x="894" y="1309"/>
                    <a:pt x="914" y="1367"/>
                  </a:cubicBezTo>
                  <a:cubicBezTo>
                    <a:pt x="720" y="1400"/>
                    <a:pt x="529" y="1431"/>
                    <a:pt x="337" y="1466"/>
                  </a:cubicBezTo>
                  <a:cubicBezTo>
                    <a:pt x="249" y="1482"/>
                    <a:pt x="161" y="1503"/>
                    <a:pt x="74" y="1526"/>
                  </a:cubicBezTo>
                  <a:cubicBezTo>
                    <a:pt x="30" y="1539"/>
                    <a:pt x="0" y="1596"/>
                    <a:pt x="12" y="1634"/>
                  </a:cubicBezTo>
                  <a:cubicBezTo>
                    <a:pt x="24" y="1673"/>
                    <a:pt x="54" y="1695"/>
                    <a:pt x="93" y="1703"/>
                  </a:cubicBezTo>
                  <a:cubicBezTo>
                    <a:pt x="117" y="1707"/>
                    <a:pt x="140" y="1708"/>
                    <a:pt x="164" y="1708"/>
                  </a:cubicBezTo>
                  <a:cubicBezTo>
                    <a:pt x="222" y="1708"/>
                    <a:pt x="280" y="1698"/>
                    <a:pt x="338" y="1688"/>
                  </a:cubicBezTo>
                  <a:cubicBezTo>
                    <a:pt x="551" y="1651"/>
                    <a:pt x="764" y="1616"/>
                    <a:pt x="975" y="1581"/>
                  </a:cubicBezTo>
                  <a:lnTo>
                    <a:pt x="975" y="1581"/>
                  </a:lnTo>
                  <a:cubicBezTo>
                    <a:pt x="990" y="1635"/>
                    <a:pt x="956" y="1648"/>
                    <a:pt x="934" y="1666"/>
                  </a:cubicBezTo>
                  <a:cubicBezTo>
                    <a:pt x="794" y="1777"/>
                    <a:pt x="650" y="1887"/>
                    <a:pt x="510" y="1998"/>
                  </a:cubicBezTo>
                  <a:cubicBezTo>
                    <a:pt x="451" y="2045"/>
                    <a:pt x="390" y="2091"/>
                    <a:pt x="353" y="2159"/>
                  </a:cubicBezTo>
                  <a:cubicBezTo>
                    <a:pt x="334" y="2194"/>
                    <a:pt x="335" y="2231"/>
                    <a:pt x="358" y="2265"/>
                  </a:cubicBezTo>
                  <a:cubicBezTo>
                    <a:pt x="373" y="2287"/>
                    <a:pt x="402" y="2301"/>
                    <a:pt x="432" y="2301"/>
                  </a:cubicBezTo>
                  <a:cubicBezTo>
                    <a:pt x="448" y="2301"/>
                    <a:pt x="465" y="2297"/>
                    <a:pt x="479" y="2288"/>
                  </a:cubicBezTo>
                  <a:cubicBezTo>
                    <a:pt x="524" y="2262"/>
                    <a:pt x="567" y="2232"/>
                    <a:pt x="609" y="2200"/>
                  </a:cubicBezTo>
                  <a:cubicBezTo>
                    <a:pt x="757" y="2085"/>
                    <a:pt x="904" y="1969"/>
                    <a:pt x="1052" y="1853"/>
                  </a:cubicBezTo>
                  <a:cubicBezTo>
                    <a:pt x="1081" y="1831"/>
                    <a:pt x="1111" y="1808"/>
                    <a:pt x="1144" y="1789"/>
                  </a:cubicBezTo>
                  <a:cubicBezTo>
                    <a:pt x="1149" y="1785"/>
                    <a:pt x="1157" y="1784"/>
                    <a:pt x="1164" y="1784"/>
                  </a:cubicBezTo>
                  <a:cubicBezTo>
                    <a:pt x="1172" y="1784"/>
                    <a:pt x="1180" y="1785"/>
                    <a:pt x="1186" y="1789"/>
                  </a:cubicBezTo>
                  <a:cubicBezTo>
                    <a:pt x="1196" y="1795"/>
                    <a:pt x="1208" y="1813"/>
                    <a:pt x="1206" y="1823"/>
                  </a:cubicBezTo>
                  <a:cubicBezTo>
                    <a:pt x="1194" y="1883"/>
                    <a:pt x="1182" y="1941"/>
                    <a:pt x="1164" y="1997"/>
                  </a:cubicBezTo>
                  <a:cubicBezTo>
                    <a:pt x="1107" y="2177"/>
                    <a:pt x="1045" y="2354"/>
                    <a:pt x="990" y="2533"/>
                  </a:cubicBezTo>
                  <a:cubicBezTo>
                    <a:pt x="964" y="2618"/>
                    <a:pt x="980" y="2666"/>
                    <a:pt x="1030" y="2690"/>
                  </a:cubicBezTo>
                  <a:cubicBezTo>
                    <a:pt x="1045" y="2697"/>
                    <a:pt x="1060" y="2701"/>
                    <a:pt x="1074" y="2701"/>
                  </a:cubicBezTo>
                  <a:cubicBezTo>
                    <a:pt x="1119" y="2701"/>
                    <a:pt x="1161" y="2669"/>
                    <a:pt x="1190" y="2608"/>
                  </a:cubicBezTo>
                  <a:cubicBezTo>
                    <a:pt x="1205" y="2575"/>
                    <a:pt x="1217" y="2540"/>
                    <a:pt x="1230" y="2504"/>
                  </a:cubicBezTo>
                  <a:cubicBezTo>
                    <a:pt x="1263" y="2405"/>
                    <a:pt x="1294" y="2303"/>
                    <a:pt x="1330" y="2205"/>
                  </a:cubicBezTo>
                  <a:cubicBezTo>
                    <a:pt x="1343" y="2169"/>
                    <a:pt x="1335" y="2115"/>
                    <a:pt x="1400" y="2105"/>
                  </a:cubicBezTo>
                  <a:cubicBezTo>
                    <a:pt x="1426" y="2277"/>
                    <a:pt x="1453" y="2448"/>
                    <a:pt x="1481" y="2617"/>
                  </a:cubicBezTo>
                  <a:cubicBezTo>
                    <a:pt x="1489" y="2669"/>
                    <a:pt x="1494" y="2722"/>
                    <a:pt x="1529" y="2765"/>
                  </a:cubicBezTo>
                  <a:cubicBezTo>
                    <a:pt x="1549" y="2789"/>
                    <a:pt x="1573" y="2805"/>
                    <a:pt x="1603" y="2805"/>
                  </a:cubicBezTo>
                  <a:cubicBezTo>
                    <a:pt x="1610" y="2805"/>
                    <a:pt x="1618" y="2804"/>
                    <a:pt x="1627" y="2802"/>
                  </a:cubicBezTo>
                  <a:cubicBezTo>
                    <a:pt x="1658" y="2794"/>
                    <a:pt x="1684" y="2773"/>
                    <a:pt x="1689" y="2744"/>
                  </a:cubicBezTo>
                  <a:cubicBezTo>
                    <a:pt x="1696" y="2700"/>
                    <a:pt x="1702" y="2654"/>
                    <a:pt x="1696" y="2611"/>
                  </a:cubicBezTo>
                  <a:cubicBezTo>
                    <a:pt x="1672" y="2410"/>
                    <a:pt x="1642" y="2209"/>
                    <a:pt x="1616" y="2009"/>
                  </a:cubicBezTo>
                  <a:cubicBezTo>
                    <a:pt x="1605" y="1931"/>
                    <a:pt x="1580" y="1851"/>
                    <a:pt x="1612" y="1773"/>
                  </a:cubicBezTo>
                  <a:lnTo>
                    <a:pt x="1612" y="1773"/>
                  </a:lnTo>
                  <a:cubicBezTo>
                    <a:pt x="1675" y="1778"/>
                    <a:pt x="1696" y="1823"/>
                    <a:pt x="1724" y="1855"/>
                  </a:cubicBezTo>
                  <a:cubicBezTo>
                    <a:pt x="1873" y="2024"/>
                    <a:pt x="2020" y="2195"/>
                    <a:pt x="2166" y="2365"/>
                  </a:cubicBezTo>
                  <a:cubicBezTo>
                    <a:pt x="2205" y="2411"/>
                    <a:pt x="2240" y="2461"/>
                    <a:pt x="2295" y="2489"/>
                  </a:cubicBezTo>
                  <a:cubicBezTo>
                    <a:pt x="2315" y="2499"/>
                    <a:pt x="2335" y="2505"/>
                    <a:pt x="2354" y="2505"/>
                  </a:cubicBezTo>
                  <a:cubicBezTo>
                    <a:pt x="2377" y="2505"/>
                    <a:pt x="2399" y="2496"/>
                    <a:pt x="2419" y="2476"/>
                  </a:cubicBezTo>
                  <a:cubicBezTo>
                    <a:pt x="2449" y="2447"/>
                    <a:pt x="2453" y="2408"/>
                    <a:pt x="2437" y="2373"/>
                  </a:cubicBezTo>
                  <a:cubicBezTo>
                    <a:pt x="2417" y="2333"/>
                    <a:pt x="2391" y="2295"/>
                    <a:pt x="2362" y="2261"/>
                  </a:cubicBezTo>
                  <a:cubicBezTo>
                    <a:pt x="2261" y="2141"/>
                    <a:pt x="2157" y="2022"/>
                    <a:pt x="2054" y="1903"/>
                  </a:cubicBezTo>
                  <a:cubicBezTo>
                    <a:pt x="1987" y="1825"/>
                    <a:pt x="1918" y="1749"/>
                    <a:pt x="1858" y="1641"/>
                  </a:cubicBezTo>
                  <a:cubicBezTo>
                    <a:pt x="1863" y="1641"/>
                    <a:pt x="1868" y="1641"/>
                    <a:pt x="1872" y="1641"/>
                  </a:cubicBezTo>
                  <a:cubicBezTo>
                    <a:pt x="1937" y="1641"/>
                    <a:pt x="1982" y="1660"/>
                    <a:pt x="2028" y="1674"/>
                  </a:cubicBezTo>
                  <a:cubicBezTo>
                    <a:pt x="2214" y="1731"/>
                    <a:pt x="2400" y="1791"/>
                    <a:pt x="2587" y="1847"/>
                  </a:cubicBezTo>
                  <a:cubicBezTo>
                    <a:pt x="2636" y="1861"/>
                    <a:pt x="2688" y="1874"/>
                    <a:pt x="2740" y="1878"/>
                  </a:cubicBezTo>
                  <a:cubicBezTo>
                    <a:pt x="2743" y="1878"/>
                    <a:pt x="2746" y="1878"/>
                    <a:pt x="2749" y="1878"/>
                  </a:cubicBezTo>
                  <a:cubicBezTo>
                    <a:pt x="2784" y="1878"/>
                    <a:pt x="2814" y="1857"/>
                    <a:pt x="2828" y="1821"/>
                  </a:cubicBezTo>
                  <a:cubicBezTo>
                    <a:pt x="2844" y="1780"/>
                    <a:pt x="2829" y="1746"/>
                    <a:pt x="2801" y="1720"/>
                  </a:cubicBezTo>
                  <a:cubicBezTo>
                    <a:pt x="2756" y="1677"/>
                    <a:pt x="2698" y="1661"/>
                    <a:pt x="2640" y="1642"/>
                  </a:cubicBezTo>
                  <a:cubicBezTo>
                    <a:pt x="2498" y="1596"/>
                    <a:pt x="2355" y="1551"/>
                    <a:pt x="2212" y="1503"/>
                  </a:cubicBezTo>
                  <a:cubicBezTo>
                    <a:pt x="2181" y="1493"/>
                    <a:pt x="2137" y="1494"/>
                    <a:pt x="2130" y="1445"/>
                  </a:cubicBezTo>
                  <a:cubicBezTo>
                    <a:pt x="2230" y="1407"/>
                    <a:pt x="2334" y="1400"/>
                    <a:pt x="2439" y="1389"/>
                  </a:cubicBezTo>
                  <a:cubicBezTo>
                    <a:pt x="2573" y="1376"/>
                    <a:pt x="2707" y="1357"/>
                    <a:pt x="2840" y="1336"/>
                  </a:cubicBezTo>
                  <a:cubicBezTo>
                    <a:pt x="2886" y="1329"/>
                    <a:pt x="2922" y="1299"/>
                    <a:pt x="2927" y="1247"/>
                  </a:cubicBezTo>
                  <a:cubicBezTo>
                    <a:pt x="2931" y="1199"/>
                    <a:pt x="2888" y="1153"/>
                    <a:pt x="2824" y="1151"/>
                  </a:cubicBezTo>
                  <a:cubicBezTo>
                    <a:pt x="2789" y="1150"/>
                    <a:pt x="2755" y="1149"/>
                    <a:pt x="2720" y="1149"/>
                  </a:cubicBezTo>
                  <a:cubicBezTo>
                    <a:pt x="2657" y="1149"/>
                    <a:pt x="2594" y="1151"/>
                    <a:pt x="2532" y="1158"/>
                  </a:cubicBezTo>
                  <a:cubicBezTo>
                    <a:pt x="2360" y="1175"/>
                    <a:pt x="2190" y="1203"/>
                    <a:pt x="2019" y="1225"/>
                  </a:cubicBezTo>
                  <a:cubicBezTo>
                    <a:pt x="1982" y="1230"/>
                    <a:pt x="1944" y="1229"/>
                    <a:pt x="1907" y="1230"/>
                  </a:cubicBezTo>
                  <a:cubicBezTo>
                    <a:pt x="1900" y="1230"/>
                    <a:pt x="1889" y="1223"/>
                    <a:pt x="1888" y="1218"/>
                  </a:cubicBezTo>
                  <a:cubicBezTo>
                    <a:pt x="1886" y="1206"/>
                    <a:pt x="1881" y="1186"/>
                    <a:pt x="1888" y="1178"/>
                  </a:cubicBezTo>
                  <a:cubicBezTo>
                    <a:pt x="1912" y="1152"/>
                    <a:pt x="1941" y="1126"/>
                    <a:pt x="1970" y="1103"/>
                  </a:cubicBezTo>
                  <a:cubicBezTo>
                    <a:pt x="2184" y="928"/>
                    <a:pt x="2400" y="753"/>
                    <a:pt x="2614" y="577"/>
                  </a:cubicBezTo>
                  <a:cubicBezTo>
                    <a:pt x="2649" y="548"/>
                    <a:pt x="2680" y="515"/>
                    <a:pt x="2708" y="480"/>
                  </a:cubicBezTo>
                  <a:cubicBezTo>
                    <a:pt x="2727" y="457"/>
                    <a:pt x="2729" y="425"/>
                    <a:pt x="2715" y="395"/>
                  </a:cubicBezTo>
                  <a:cubicBezTo>
                    <a:pt x="2698" y="361"/>
                    <a:pt x="2667" y="345"/>
                    <a:pt x="2630" y="345"/>
                  </a:cubicBezTo>
                  <a:cubicBezTo>
                    <a:pt x="2628" y="345"/>
                    <a:pt x="2625" y="345"/>
                    <a:pt x="2623" y="345"/>
                  </a:cubicBezTo>
                  <a:cubicBezTo>
                    <a:pt x="2558" y="347"/>
                    <a:pt x="2512" y="388"/>
                    <a:pt x="2466" y="426"/>
                  </a:cubicBezTo>
                  <a:cubicBezTo>
                    <a:pt x="2243" y="604"/>
                    <a:pt x="2022" y="783"/>
                    <a:pt x="1800" y="961"/>
                  </a:cubicBezTo>
                  <a:cubicBezTo>
                    <a:pt x="1782" y="975"/>
                    <a:pt x="1766" y="1000"/>
                    <a:pt x="1741" y="1000"/>
                  </a:cubicBezTo>
                  <a:cubicBezTo>
                    <a:pt x="1729" y="1000"/>
                    <a:pt x="1716" y="994"/>
                    <a:pt x="1700" y="981"/>
                  </a:cubicBezTo>
                  <a:cubicBezTo>
                    <a:pt x="1712" y="935"/>
                    <a:pt x="1726" y="885"/>
                    <a:pt x="1739" y="834"/>
                  </a:cubicBezTo>
                  <a:cubicBezTo>
                    <a:pt x="1787" y="661"/>
                    <a:pt x="1834" y="487"/>
                    <a:pt x="1880" y="313"/>
                  </a:cubicBezTo>
                  <a:cubicBezTo>
                    <a:pt x="1893" y="263"/>
                    <a:pt x="1908" y="211"/>
                    <a:pt x="1887" y="159"/>
                  </a:cubicBezTo>
                  <a:cubicBezTo>
                    <a:pt x="1873" y="122"/>
                    <a:pt x="1847" y="96"/>
                    <a:pt x="1806" y="91"/>
                  </a:cubicBezTo>
                  <a:cubicBezTo>
                    <a:pt x="1802" y="91"/>
                    <a:pt x="1798" y="91"/>
                    <a:pt x="1794" y="91"/>
                  </a:cubicBezTo>
                  <a:cubicBezTo>
                    <a:pt x="1767" y="91"/>
                    <a:pt x="1745" y="103"/>
                    <a:pt x="1725" y="123"/>
                  </a:cubicBezTo>
                  <a:cubicBezTo>
                    <a:pt x="1686" y="162"/>
                    <a:pt x="1678" y="215"/>
                    <a:pt x="1664" y="265"/>
                  </a:cubicBezTo>
                  <a:cubicBezTo>
                    <a:pt x="1620" y="432"/>
                    <a:pt x="1577" y="599"/>
                    <a:pt x="1530" y="765"/>
                  </a:cubicBezTo>
                  <a:cubicBezTo>
                    <a:pt x="1522" y="792"/>
                    <a:pt x="1523" y="835"/>
                    <a:pt x="1479" y="835"/>
                  </a:cubicBezTo>
                  <a:cubicBezTo>
                    <a:pt x="1477" y="835"/>
                    <a:pt x="1474" y="835"/>
                    <a:pt x="1471" y="834"/>
                  </a:cubicBezTo>
                  <a:cubicBezTo>
                    <a:pt x="1467" y="818"/>
                    <a:pt x="1462" y="804"/>
                    <a:pt x="1460" y="788"/>
                  </a:cubicBezTo>
                  <a:cubicBezTo>
                    <a:pt x="1443" y="617"/>
                    <a:pt x="1427" y="445"/>
                    <a:pt x="1407" y="275"/>
                  </a:cubicBezTo>
                  <a:cubicBezTo>
                    <a:pt x="1397" y="194"/>
                    <a:pt x="1391" y="109"/>
                    <a:pt x="1345" y="37"/>
                  </a:cubicBezTo>
                  <a:cubicBezTo>
                    <a:pt x="1330" y="15"/>
                    <a:pt x="1305" y="1"/>
                    <a:pt x="12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36"/>
            <p:cNvSpPr/>
            <p:nvPr/>
          </p:nvSpPr>
          <p:spPr>
            <a:xfrm>
              <a:off x="5890500" y="2334000"/>
              <a:ext cx="61575" cy="173600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30" y="990"/>
                    <a:pt x="92" y="1214"/>
                  </a:cubicBezTo>
                  <a:cubicBezTo>
                    <a:pt x="1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2" y="4066"/>
                    <a:pt x="109" y="4593"/>
                    <a:pt x="105" y="5120"/>
                  </a:cubicBezTo>
                  <a:cubicBezTo>
                    <a:pt x="105" y="5218"/>
                    <a:pt x="102" y="5317"/>
                    <a:pt x="84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6" y="6920"/>
                    <a:pt x="1108" y="6944"/>
                    <a:pt x="1378" y="6944"/>
                  </a:cubicBezTo>
                  <a:cubicBezTo>
                    <a:pt x="1438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36"/>
            <p:cNvSpPr/>
            <p:nvPr/>
          </p:nvSpPr>
          <p:spPr>
            <a:xfrm>
              <a:off x="5677400" y="1917125"/>
              <a:ext cx="456750" cy="485575"/>
            </a:xfrm>
            <a:custGeom>
              <a:avLst/>
              <a:gdLst/>
              <a:ahLst/>
              <a:cxnLst/>
              <a:rect l="l" t="t" r="r" b="b"/>
              <a:pathLst>
                <a:path w="18270" h="19423" extrusionOk="0">
                  <a:moveTo>
                    <a:pt x="9690" y="1"/>
                  </a:moveTo>
                  <a:cubicBezTo>
                    <a:pt x="9605" y="1"/>
                    <a:pt x="9512" y="52"/>
                    <a:pt x="9402" y="154"/>
                  </a:cubicBezTo>
                  <a:cubicBezTo>
                    <a:pt x="9360" y="193"/>
                    <a:pt x="9317" y="232"/>
                    <a:pt x="9282" y="277"/>
                  </a:cubicBezTo>
                  <a:cubicBezTo>
                    <a:pt x="9186" y="398"/>
                    <a:pt x="9075" y="513"/>
                    <a:pt x="9004" y="648"/>
                  </a:cubicBezTo>
                  <a:cubicBezTo>
                    <a:pt x="8783" y="1060"/>
                    <a:pt x="8505" y="1433"/>
                    <a:pt x="8225" y="1804"/>
                  </a:cubicBezTo>
                  <a:cubicBezTo>
                    <a:pt x="7989" y="2118"/>
                    <a:pt x="7808" y="2469"/>
                    <a:pt x="7615" y="2808"/>
                  </a:cubicBezTo>
                  <a:cubicBezTo>
                    <a:pt x="7021" y="3853"/>
                    <a:pt x="6449" y="4908"/>
                    <a:pt x="5888" y="5969"/>
                  </a:cubicBezTo>
                  <a:cubicBezTo>
                    <a:pt x="5769" y="6194"/>
                    <a:pt x="5647" y="6415"/>
                    <a:pt x="5534" y="6642"/>
                  </a:cubicBezTo>
                  <a:cubicBezTo>
                    <a:pt x="5087" y="7550"/>
                    <a:pt x="4635" y="8456"/>
                    <a:pt x="4198" y="9370"/>
                  </a:cubicBezTo>
                  <a:cubicBezTo>
                    <a:pt x="3584" y="10652"/>
                    <a:pt x="2982" y="11939"/>
                    <a:pt x="2379" y="13226"/>
                  </a:cubicBezTo>
                  <a:cubicBezTo>
                    <a:pt x="2069" y="13884"/>
                    <a:pt x="1726" y="14524"/>
                    <a:pt x="1404" y="15176"/>
                  </a:cubicBezTo>
                  <a:cubicBezTo>
                    <a:pt x="1144" y="15705"/>
                    <a:pt x="876" y="16227"/>
                    <a:pt x="557" y="16723"/>
                  </a:cubicBezTo>
                  <a:cubicBezTo>
                    <a:pt x="377" y="17005"/>
                    <a:pt x="230" y="17306"/>
                    <a:pt x="111" y="17621"/>
                  </a:cubicBezTo>
                  <a:cubicBezTo>
                    <a:pt x="1" y="17914"/>
                    <a:pt x="79" y="18306"/>
                    <a:pt x="394" y="18536"/>
                  </a:cubicBezTo>
                  <a:cubicBezTo>
                    <a:pt x="485" y="18604"/>
                    <a:pt x="587" y="18657"/>
                    <a:pt x="689" y="18708"/>
                  </a:cubicBezTo>
                  <a:cubicBezTo>
                    <a:pt x="925" y="18826"/>
                    <a:pt x="1175" y="18902"/>
                    <a:pt x="1430" y="18963"/>
                  </a:cubicBezTo>
                  <a:cubicBezTo>
                    <a:pt x="2123" y="19127"/>
                    <a:pt x="2827" y="19214"/>
                    <a:pt x="3536" y="19262"/>
                  </a:cubicBezTo>
                  <a:cubicBezTo>
                    <a:pt x="3936" y="19288"/>
                    <a:pt x="4335" y="19304"/>
                    <a:pt x="4735" y="19324"/>
                  </a:cubicBezTo>
                  <a:cubicBezTo>
                    <a:pt x="4735" y="19325"/>
                    <a:pt x="4735" y="19325"/>
                    <a:pt x="4735" y="19325"/>
                  </a:cubicBezTo>
                  <a:cubicBezTo>
                    <a:pt x="5159" y="19347"/>
                    <a:pt x="5584" y="19370"/>
                    <a:pt x="6007" y="19390"/>
                  </a:cubicBezTo>
                  <a:cubicBezTo>
                    <a:pt x="6154" y="19397"/>
                    <a:pt x="6301" y="19401"/>
                    <a:pt x="6449" y="19401"/>
                  </a:cubicBezTo>
                  <a:cubicBezTo>
                    <a:pt x="6840" y="19400"/>
                    <a:pt x="7232" y="19393"/>
                    <a:pt x="7625" y="19393"/>
                  </a:cubicBezTo>
                  <a:cubicBezTo>
                    <a:pt x="7690" y="19393"/>
                    <a:pt x="7754" y="19393"/>
                    <a:pt x="7819" y="19394"/>
                  </a:cubicBezTo>
                  <a:cubicBezTo>
                    <a:pt x="8268" y="19397"/>
                    <a:pt x="8716" y="19419"/>
                    <a:pt x="9165" y="19422"/>
                  </a:cubicBezTo>
                  <a:cubicBezTo>
                    <a:pt x="9194" y="19423"/>
                    <a:pt x="9223" y="19423"/>
                    <a:pt x="9252" y="19423"/>
                  </a:cubicBezTo>
                  <a:cubicBezTo>
                    <a:pt x="9829" y="19423"/>
                    <a:pt x="10402" y="19385"/>
                    <a:pt x="10975" y="19343"/>
                  </a:cubicBezTo>
                  <a:cubicBezTo>
                    <a:pt x="11756" y="19284"/>
                    <a:pt x="12537" y="19218"/>
                    <a:pt x="13319" y="19170"/>
                  </a:cubicBezTo>
                  <a:cubicBezTo>
                    <a:pt x="14028" y="19126"/>
                    <a:pt x="14734" y="19057"/>
                    <a:pt x="15445" y="19032"/>
                  </a:cubicBezTo>
                  <a:cubicBezTo>
                    <a:pt x="15754" y="19022"/>
                    <a:pt x="16064" y="19012"/>
                    <a:pt x="16374" y="19012"/>
                  </a:cubicBezTo>
                  <a:cubicBezTo>
                    <a:pt x="16570" y="19012"/>
                    <a:pt x="16766" y="19016"/>
                    <a:pt x="16962" y="19026"/>
                  </a:cubicBezTo>
                  <a:cubicBezTo>
                    <a:pt x="17182" y="19039"/>
                    <a:pt x="17403" y="19047"/>
                    <a:pt x="17623" y="19055"/>
                  </a:cubicBezTo>
                  <a:cubicBezTo>
                    <a:pt x="17654" y="19056"/>
                    <a:pt x="17685" y="19057"/>
                    <a:pt x="17716" y="19057"/>
                  </a:cubicBezTo>
                  <a:cubicBezTo>
                    <a:pt x="17750" y="19057"/>
                    <a:pt x="17784" y="19056"/>
                    <a:pt x="17818" y="19053"/>
                  </a:cubicBezTo>
                  <a:cubicBezTo>
                    <a:pt x="18139" y="19025"/>
                    <a:pt x="18270" y="18867"/>
                    <a:pt x="18233" y="18548"/>
                  </a:cubicBezTo>
                  <a:cubicBezTo>
                    <a:pt x="18224" y="18467"/>
                    <a:pt x="18209" y="18387"/>
                    <a:pt x="18189" y="18308"/>
                  </a:cubicBezTo>
                  <a:cubicBezTo>
                    <a:pt x="18150" y="18157"/>
                    <a:pt x="18112" y="18006"/>
                    <a:pt x="18061" y="17860"/>
                  </a:cubicBezTo>
                  <a:cubicBezTo>
                    <a:pt x="17720" y="16889"/>
                    <a:pt x="17376" y="15919"/>
                    <a:pt x="17033" y="14949"/>
                  </a:cubicBezTo>
                  <a:cubicBezTo>
                    <a:pt x="16813" y="14325"/>
                    <a:pt x="16537" y="13723"/>
                    <a:pt x="16295" y="13107"/>
                  </a:cubicBezTo>
                  <a:cubicBezTo>
                    <a:pt x="15967" y="12271"/>
                    <a:pt x="15646" y="11432"/>
                    <a:pt x="15357" y="10581"/>
                  </a:cubicBezTo>
                  <a:cubicBezTo>
                    <a:pt x="15049" y="9676"/>
                    <a:pt x="14731" y="8775"/>
                    <a:pt x="14354" y="7896"/>
                  </a:cubicBezTo>
                  <a:cubicBezTo>
                    <a:pt x="14159" y="7437"/>
                    <a:pt x="13935" y="6993"/>
                    <a:pt x="13720" y="6543"/>
                  </a:cubicBezTo>
                  <a:cubicBezTo>
                    <a:pt x="13244" y="5546"/>
                    <a:pt x="12688" y="4595"/>
                    <a:pt x="12107" y="3657"/>
                  </a:cubicBezTo>
                  <a:cubicBezTo>
                    <a:pt x="11531" y="2727"/>
                    <a:pt x="10931" y="1810"/>
                    <a:pt x="10373" y="869"/>
                  </a:cubicBezTo>
                  <a:cubicBezTo>
                    <a:pt x="10244" y="651"/>
                    <a:pt x="10110" y="436"/>
                    <a:pt x="9975" y="222"/>
                  </a:cubicBezTo>
                  <a:cubicBezTo>
                    <a:pt x="9881" y="74"/>
                    <a:pt x="9791" y="1"/>
                    <a:pt x="969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36"/>
            <p:cNvSpPr/>
            <p:nvPr/>
          </p:nvSpPr>
          <p:spPr>
            <a:xfrm>
              <a:off x="5684575" y="2154300"/>
              <a:ext cx="421850" cy="247425"/>
            </a:xfrm>
            <a:custGeom>
              <a:avLst/>
              <a:gdLst/>
              <a:ahLst/>
              <a:cxnLst/>
              <a:rect l="l" t="t" r="r" b="b"/>
              <a:pathLst>
                <a:path w="16874" h="9897" extrusionOk="0">
                  <a:moveTo>
                    <a:pt x="11187" y="2469"/>
                  </a:moveTo>
                  <a:lnTo>
                    <a:pt x="11199" y="2477"/>
                  </a:lnTo>
                  <a:lnTo>
                    <a:pt x="11184" y="2480"/>
                  </a:lnTo>
                  <a:lnTo>
                    <a:pt x="11184" y="2480"/>
                  </a:lnTo>
                  <a:lnTo>
                    <a:pt x="11187" y="2469"/>
                  </a:lnTo>
                  <a:close/>
                  <a:moveTo>
                    <a:pt x="14689" y="1"/>
                  </a:moveTo>
                  <a:cubicBezTo>
                    <a:pt x="14433" y="230"/>
                    <a:pt x="14179" y="460"/>
                    <a:pt x="13908" y="673"/>
                  </a:cubicBezTo>
                  <a:cubicBezTo>
                    <a:pt x="13646" y="880"/>
                    <a:pt x="13385" y="1089"/>
                    <a:pt x="13116" y="1289"/>
                  </a:cubicBezTo>
                  <a:cubicBezTo>
                    <a:pt x="12744" y="1567"/>
                    <a:pt x="12353" y="1816"/>
                    <a:pt x="11961" y="2066"/>
                  </a:cubicBezTo>
                  <a:cubicBezTo>
                    <a:pt x="11795" y="2171"/>
                    <a:pt x="11619" y="2209"/>
                    <a:pt x="11429" y="2220"/>
                  </a:cubicBezTo>
                  <a:cubicBezTo>
                    <a:pt x="11243" y="2230"/>
                    <a:pt x="11056" y="2245"/>
                    <a:pt x="10869" y="2257"/>
                  </a:cubicBezTo>
                  <a:cubicBezTo>
                    <a:pt x="10642" y="2272"/>
                    <a:pt x="10415" y="2296"/>
                    <a:pt x="10188" y="2301"/>
                  </a:cubicBezTo>
                  <a:cubicBezTo>
                    <a:pt x="9928" y="2306"/>
                    <a:pt x="9667" y="2315"/>
                    <a:pt x="9407" y="2327"/>
                  </a:cubicBezTo>
                  <a:cubicBezTo>
                    <a:pt x="9146" y="2338"/>
                    <a:pt x="8885" y="2344"/>
                    <a:pt x="8625" y="2344"/>
                  </a:cubicBezTo>
                  <a:cubicBezTo>
                    <a:pt x="8454" y="2344"/>
                    <a:pt x="8283" y="2341"/>
                    <a:pt x="8113" y="2336"/>
                  </a:cubicBezTo>
                  <a:cubicBezTo>
                    <a:pt x="7420" y="2314"/>
                    <a:pt x="6727" y="2300"/>
                    <a:pt x="6038" y="2200"/>
                  </a:cubicBezTo>
                  <a:cubicBezTo>
                    <a:pt x="5764" y="2160"/>
                    <a:pt x="5488" y="2130"/>
                    <a:pt x="5216" y="2085"/>
                  </a:cubicBezTo>
                  <a:cubicBezTo>
                    <a:pt x="4806" y="2018"/>
                    <a:pt x="4402" y="1924"/>
                    <a:pt x="3997" y="1837"/>
                  </a:cubicBezTo>
                  <a:cubicBezTo>
                    <a:pt x="3692" y="1771"/>
                    <a:pt x="3387" y="1698"/>
                    <a:pt x="3083" y="1628"/>
                  </a:cubicBezTo>
                  <a:cubicBezTo>
                    <a:pt x="3052" y="1696"/>
                    <a:pt x="3020" y="1763"/>
                    <a:pt x="2988" y="1830"/>
                  </a:cubicBezTo>
                  <a:cubicBezTo>
                    <a:pt x="3283" y="1897"/>
                    <a:pt x="3579" y="1961"/>
                    <a:pt x="3874" y="2030"/>
                  </a:cubicBezTo>
                  <a:cubicBezTo>
                    <a:pt x="4302" y="2128"/>
                    <a:pt x="4731" y="2222"/>
                    <a:pt x="5164" y="2296"/>
                  </a:cubicBezTo>
                  <a:cubicBezTo>
                    <a:pt x="5332" y="2325"/>
                    <a:pt x="5503" y="2335"/>
                    <a:pt x="5671" y="2370"/>
                  </a:cubicBezTo>
                  <a:cubicBezTo>
                    <a:pt x="6015" y="2441"/>
                    <a:pt x="6365" y="2470"/>
                    <a:pt x="6712" y="2497"/>
                  </a:cubicBezTo>
                  <a:cubicBezTo>
                    <a:pt x="7183" y="2534"/>
                    <a:pt x="7655" y="2560"/>
                    <a:pt x="8128" y="2560"/>
                  </a:cubicBezTo>
                  <a:cubicBezTo>
                    <a:pt x="8210" y="2560"/>
                    <a:pt x="8292" y="2560"/>
                    <a:pt x="8375" y="2558"/>
                  </a:cubicBezTo>
                  <a:cubicBezTo>
                    <a:pt x="8863" y="2548"/>
                    <a:pt x="9351" y="2555"/>
                    <a:pt x="9840" y="2532"/>
                  </a:cubicBezTo>
                  <a:cubicBezTo>
                    <a:pt x="10165" y="2517"/>
                    <a:pt x="10491" y="2509"/>
                    <a:pt x="10815" y="2481"/>
                  </a:cubicBezTo>
                  <a:cubicBezTo>
                    <a:pt x="10852" y="2478"/>
                    <a:pt x="10898" y="2469"/>
                    <a:pt x="10940" y="2469"/>
                  </a:cubicBezTo>
                  <a:cubicBezTo>
                    <a:pt x="10984" y="2469"/>
                    <a:pt x="11023" y="2480"/>
                    <a:pt x="11037" y="2521"/>
                  </a:cubicBezTo>
                  <a:cubicBezTo>
                    <a:pt x="11070" y="2617"/>
                    <a:pt x="10935" y="2619"/>
                    <a:pt x="10881" y="2672"/>
                  </a:cubicBezTo>
                  <a:cubicBezTo>
                    <a:pt x="10876" y="2677"/>
                    <a:pt x="10866" y="2678"/>
                    <a:pt x="10858" y="2682"/>
                  </a:cubicBezTo>
                  <a:cubicBezTo>
                    <a:pt x="10309" y="2932"/>
                    <a:pt x="9760" y="3182"/>
                    <a:pt x="9188" y="3380"/>
                  </a:cubicBezTo>
                  <a:cubicBezTo>
                    <a:pt x="8602" y="3582"/>
                    <a:pt x="8007" y="3756"/>
                    <a:pt x="7406" y="3907"/>
                  </a:cubicBezTo>
                  <a:cubicBezTo>
                    <a:pt x="6988" y="4013"/>
                    <a:pt x="6564" y="4095"/>
                    <a:pt x="6137" y="4158"/>
                  </a:cubicBezTo>
                  <a:cubicBezTo>
                    <a:pt x="5727" y="4217"/>
                    <a:pt x="5315" y="4273"/>
                    <a:pt x="4904" y="4324"/>
                  </a:cubicBezTo>
                  <a:cubicBezTo>
                    <a:pt x="4803" y="4336"/>
                    <a:pt x="4703" y="4348"/>
                    <a:pt x="4604" y="4348"/>
                  </a:cubicBezTo>
                  <a:cubicBezTo>
                    <a:pt x="4448" y="4348"/>
                    <a:pt x="4294" y="4320"/>
                    <a:pt x="4148" y="4230"/>
                  </a:cubicBezTo>
                  <a:cubicBezTo>
                    <a:pt x="4073" y="4182"/>
                    <a:pt x="3982" y="4163"/>
                    <a:pt x="3900" y="4127"/>
                  </a:cubicBezTo>
                  <a:cubicBezTo>
                    <a:pt x="3352" y="3882"/>
                    <a:pt x="2810" y="3622"/>
                    <a:pt x="2275" y="3349"/>
                  </a:cubicBezTo>
                  <a:cubicBezTo>
                    <a:pt x="2244" y="3415"/>
                    <a:pt x="2212" y="3481"/>
                    <a:pt x="2182" y="3547"/>
                  </a:cubicBezTo>
                  <a:cubicBezTo>
                    <a:pt x="2642" y="3782"/>
                    <a:pt x="3105" y="4012"/>
                    <a:pt x="3578" y="4220"/>
                  </a:cubicBezTo>
                  <a:cubicBezTo>
                    <a:pt x="3664" y="4258"/>
                    <a:pt x="3747" y="4305"/>
                    <a:pt x="3866" y="4366"/>
                  </a:cubicBezTo>
                  <a:cubicBezTo>
                    <a:pt x="3736" y="4385"/>
                    <a:pt x="3647" y="4409"/>
                    <a:pt x="3559" y="4409"/>
                  </a:cubicBezTo>
                  <a:cubicBezTo>
                    <a:pt x="3484" y="4408"/>
                    <a:pt x="3408" y="4408"/>
                    <a:pt x="3333" y="4408"/>
                  </a:cubicBezTo>
                  <a:cubicBezTo>
                    <a:pt x="3258" y="4408"/>
                    <a:pt x="3182" y="4408"/>
                    <a:pt x="3107" y="4408"/>
                  </a:cubicBezTo>
                  <a:cubicBezTo>
                    <a:pt x="2956" y="4408"/>
                    <a:pt x="2805" y="4408"/>
                    <a:pt x="2655" y="4407"/>
                  </a:cubicBezTo>
                  <a:cubicBezTo>
                    <a:pt x="2366" y="4404"/>
                    <a:pt x="2076" y="4388"/>
                    <a:pt x="1788" y="4363"/>
                  </a:cubicBezTo>
                  <a:cubicBezTo>
                    <a:pt x="1754" y="4431"/>
                    <a:pt x="1719" y="4500"/>
                    <a:pt x="1684" y="4567"/>
                  </a:cubicBezTo>
                  <a:cubicBezTo>
                    <a:pt x="1850" y="4580"/>
                    <a:pt x="2016" y="4594"/>
                    <a:pt x="2181" y="4622"/>
                  </a:cubicBezTo>
                  <a:cubicBezTo>
                    <a:pt x="2205" y="4626"/>
                    <a:pt x="2230" y="4627"/>
                    <a:pt x="2254" y="4627"/>
                  </a:cubicBezTo>
                  <a:cubicBezTo>
                    <a:pt x="2341" y="4627"/>
                    <a:pt x="2428" y="4607"/>
                    <a:pt x="2515" y="4607"/>
                  </a:cubicBezTo>
                  <a:cubicBezTo>
                    <a:pt x="2526" y="4607"/>
                    <a:pt x="2536" y="4608"/>
                    <a:pt x="2546" y="4608"/>
                  </a:cubicBezTo>
                  <a:cubicBezTo>
                    <a:pt x="2779" y="4621"/>
                    <a:pt x="3012" y="4627"/>
                    <a:pt x="3246" y="4627"/>
                  </a:cubicBezTo>
                  <a:cubicBezTo>
                    <a:pt x="3436" y="4627"/>
                    <a:pt x="3627" y="4623"/>
                    <a:pt x="3817" y="4615"/>
                  </a:cubicBezTo>
                  <a:cubicBezTo>
                    <a:pt x="3890" y="4612"/>
                    <a:pt x="3964" y="4608"/>
                    <a:pt x="4036" y="4601"/>
                  </a:cubicBezTo>
                  <a:cubicBezTo>
                    <a:pt x="4097" y="4595"/>
                    <a:pt x="4156" y="4591"/>
                    <a:pt x="4215" y="4591"/>
                  </a:cubicBezTo>
                  <a:cubicBezTo>
                    <a:pt x="4365" y="4591"/>
                    <a:pt x="4512" y="4614"/>
                    <a:pt x="4660" y="4670"/>
                  </a:cubicBezTo>
                  <a:cubicBezTo>
                    <a:pt x="5216" y="4881"/>
                    <a:pt x="5778" y="5075"/>
                    <a:pt x="6351" y="5235"/>
                  </a:cubicBezTo>
                  <a:cubicBezTo>
                    <a:pt x="6665" y="5323"/>
                    <a:pt x="6978" y="5410"/>
                    <a:pt x="7294" y="5491"/>
                  </a:cubicBezTo>
                  <a:cubicBezTo>
                    <a:pt x="7609" y="5572"/>
                    <a:pt x="7925" y="5649"/>
                    <a:pt x="8244" y="5718"/>
                  </a:cubicBezTo>
                  <a:cubicBezTo>
                    <a:pt x="8514" y="5775"/>
                    <a:pt x="8786" y="5826"/>
                    <a:pt x="9061" y="5863"/>
                  </a:cubicBezTo>
                  <a:cubicBezTo>
                    <a:pt x="9287" y="5893"/>
                    <a:pt x="9512" y="5930"/>
                    <a:pt x="9737" y="5964"/>
                  </a:cubicBezTo>
                  <a:cubicBezTo>
                    <a:pt x="10148" y="6025"/>
                    <a:pt x="10561" y="6069"/>
                    <a:pt x="10975" y="6103"/>
                  </a:cubicBezTo>
                  <a:cubicBezTo>
                    <a:pt x="11568" y="6152"/>
                    <a:pt x="12164" y="6168"/>
                    <a:pt x="12760" y="6200"/>
                  </a:cubicBezTo>
                  <a:cubicBezTo>
                    <a:pt x="12838" y="6204"/>
                    <a:pt x="12917" y="6210"/>
                    <a:pt x="13024" y="6219"/>
                  </a:cubicBezTo>
                  <a:cubicBezTo>
                    <a:pt x="12936" y="6326"/>
                    <a:pt x="12837" y="6362"/>
                    <a:pt x="12744" y="6403"/>
                  </a:cubicBezTo>
                  <a:cubicBezTo>
                    <a:pt x="12259" y="6617"/>
                    <a:pt x="11777" y="6839"/>
                    <a:pt x="11280" y="7025"/>
                  </a:cubicBezTo>
                  <a:cubicBezTo>
                    <a:pt x="10608" y="7278"/>
                    <a:pt x="9931" y="7508"/>
                    <a:pt x="9233" y="7682"/>
                  </a:cubicBezTo>
                  <a:cubicBezTo>
                    <a:pt x="8505" y="7865"/>
                    <a:pt x="7771" y="8005"/>
                    <a:pt x="7025" y="8090"/>
                  </a:cubicBezTo>
                  <a:cubicBezTo>
                    <a:pt x="6532" y="8145"/>
                    <a:pt x="6041" y="8199"/>
                    <a:pt x="5546" y="8199"/>
                  </a:cubicBezTo>
                  <a:cubicBezTo>
                    <a:pt x="5511" y="8199"/>
                    <a:pt x="5477" y="8199"/>
                    <a:pt x="5443" y="8198"/>
                  </a:cubicBezTo>
                  <a:cubicBezTo>
                    <a:pt x="5441" y="8198"/>
                    <a:pt x="5439" y="8198"/>
                    <a:pt x="5436" y="8198"/>
                  </a:cubicBezTo>
                  <a:cubicBezTo>
                    <a:pt x="5382" y="8198"/>
                    <a:pt x="5327" y="8210"/>
                    <a:pt x="5273" y="8212"/>
                  </a:cubicBezTo>
                  <a:cubicBezTo>
                    <a:pt x="5212" y="8214"/>
                    <a:pt x="5152" y="8215"/>
                    <a:pt x="5092" y="8215"/>
                  </a:cubicBezTo>
                  <a:cubicBezTo>
                    <a:pt x="4862" y="8215"/>
                    <a:pt x="4636" y="8195"/>
                    <a:pt x="4409" y="8105"/>
                  </a:cubicBezTo>
                  <a:cubicBezTo>
                    <a:pt x="3450" y="7728"/>
                    <a:pt x="2539" y="7257"/>
                    <a:pt x="1633" y="6771"/>
                  </a:cubicBezTo>
                  <a:cubicBezTo>
                    <a:pt x="1353" y="6622"/>
                    <a:pt x="1082" y="6458"/>
                    <a:pt x="813" y="6291"/>
                  </a:cubicBezTo>
                  <a:cubicBezTo>
                    <a:pt x="779" y="6357"/>
                    <a:pt x="744" y="6421"/>
                    <a:pt x="710" y="6487"/>
                  </a:cubicBezTo>
                  <a:cubicBezTo>
                    <a:pt x="1689" y="7066"/>
                    <a:pt x="2686" y="7616"/>
                    <a:pt x="3738" y="8060"/>
                  </a:cubicBezTo>
                  <a:cubicBezTo>
                    <a:pt x="3772" y="8075"/>
                    <a:pt x="3816" y="8086"/>
                    <a:pt x="3822" y="8135"/>
                  </a:cubicBezTo>
                  <a:cubicBezTo>
                    <a:pt x="3816" y="8142"/>
                    <a:pt x="3813" y="8152"/>
                    <a:pt x="3809" y="8152"/>
                  </a:cubicBezTo>
                  <a:cubicBezTo>
                    <a:pt x="3784" y="8155"/>
                    <a:pt x="3759" y="8159"/>
                    <a:pt x="3733" y="8159"/>
                  </a:cubicBezTo>
                  <a:cubicBezTo>
                    <a:pt x="3727" y="8159"/>
                    <a:pt x="3720" y="8159"/>
                    <a:pt x="3713" y="8158"/>
                  </a:cubicBezTo>
                  <a:cubicBezTo>
                    <a:pt x="3315" y="8125"/>
                    <a:pt x="2916" y="8121"/>
                    <a:pt x="2519" y="8054"/>
                  </a:cubicBezTo>
                  <a:cubicBezTo>
                    <a:pt x="2206" y="8003"/>
                    <a:pt x="1892" y="7961"/>
                    <a:pt x="1581" y="7898"/>
                  </a:cubicBezTo>
                  <a:cubicBezTo>
                    <a:pt x="1180" y="7820"/>
                    <a:pt x="785" y="7725"/>
                    <a:pt x="394" y="7613"/>
                  </a:cubicBezTo>
                  <a:cubicBezTo>
                    <a:pt x="296" y="7585"/>
                    <a:pt x="199" y="7555"/>
                    <a:pt x="103" y="7526"/>
                  </a:cubicBezTo>
                  <a:cubicBezTo>
                    <a:pt x="67" y="7591"/>
                    <a:pt x="32" y="7658"/>
                    <a:pt x="0" y="7725"/>
                  </a:cubicBezTo>
                  <a:cubicBezTo>
                    <a:pt x="439" y="7865"/>
                    <a:pt x="887" y="7981"/>
                    <a:pt x="1339" y="8073"/>
                  </a:cubicBezTo>
                  <a:cubicBezTo>
                    <a:pt x="1619" y="8130"/>
                    <a:pt x="1897" y="8185"/>
                    <a:pt x="2180" y="8225"/>
                  </a:cubicBezTo>
                  <a:cubicBezTo>
                    <a:pt x="2551" y="8278"/>
                    <a:pt x="2920" y="8345"/>
                    <a:pt x="3294" y="8366"/>
                  </a:cubicBezTo>
                  <a:cubicBezTo>
                    <a:pt x="3653" y="8386"/>
                    <a:pt x="4011" y="8409"/>
                    <a:pt x="4370" y="8420"/>
                  </a:cubicBezTo>
                  <a:cubicBezTo>
                    <a:pt x="4578" y="8426"/>
                    <a:pt x="4771" y="8471"/>
                    <a:pt x="4965" y="8541"/>
                  </a:cubicBezTo>
                  <a:cubicBezTo>
                    <a:pt x="5309" y="8667"/>
                    <a:pt x="5656" y="8786"/>
                    <a:pt x="6005" y="8900"/>
                  </a:cubicBezTo>
                  <a:cubicBezTo>
                    <a:pt x="6547" y="9077"/>
                    <a:pt x="7092" y="9240"/>
                    <a:pt x="7646" y="9377"/>
                  </a:cubicBezTo>
                  <a:cubicBezTo>
                    <a:pt x="8001" y="9465"/>
                    <a:pt x="8358" y="9546"/>
                    <a:pt x="8715" y="9628"/>
                  </a:cubicBezTo>
                  <a:cubicBezTo>
                    <a:pt x="9064" y="9709"/>
                    <a:pt x="9414" y="9783"/>
                    <a:pt x="9768" y="9841"/>
                  </a:cubicBezTo>
                  <a:cubicBezTo>
                    <a:pt x="9873" y="9859"/>
                    <a:pt x="9979" y="9877"/>
                    <a:pt x="10084" y="9897"/>
                  </a:cubicBezTo>
                  <a:cubicBezTo>
                    <a:pt x="10286" y="9884"/>
                    <a:pt x="10488" y="9870"/>
                    <a:pt x="10688" y="9856"/>
                  </a:cubicBezTo>
                  <a:cubicBezTo>
                    <a:pt x="10802" y="9847"/>
                    <a:pt x="10914" y="9838"/>
                    <a:pt x="11028" y="9830"/>
                  </a:cubicBezTo>
                  <a:cubicBezTo>
                    <a:pt x="10870" y="9810"/>
                    <a:pt x="10713" y="9794"/>
                    <a:pt x="10556" y="9768"/>
                  </a:cubicBezTo>
                  <a:cubicBezTo>
                    <a:pt x="10235" y="9713"/>
                    <a:pt x="9916" y="9647"/>
                    <a:pt x="9597" y="9585"/>
                  </a:cubicBezTo>
                  <a:cubicBezTo>
                    <a:pt x="9326" y="9534"/>
                    <a:pt x="9052" y="9489"/>
                    <a:pt x="8783" y="9428"/>
                  </a:cubicBezTo>
                  <a:cubicBezTo>
                    <a:pt x="8402" y="9340"/>
                    <a:pt x="8025" y="9239"/>
                    <a:pt x="7646" y="9144"/>
                  </a:cubicBezTo>
                  <a:cubicBezTo>
                    <a:pt x="6918" y="8964"/>
                    <a:pt x="6204" y="8739"/>
                    <a:pt x="5495" y="8495"/>
                  </a:cubicBezTo>
                  <a:cubicBezTo>
                    <a:pt x="5466" y="8485"/>
                    <a:pt x="5414" y="8498"/>
                    <a:pt x="5414" y="8439"/>
                  </a:cubicBezTo>
                  <a:cubicBezTo>
                    <a:pt x="5845" y="8396"/>
                    <a:pt x="6277" y="8398"/>
                    <a:pt x="6706" y="8352"/>
                  </a:cubicBezTo>
                  <a:cubicBezTo>
                    <a:pt x="7046" y="8315"/>
                    <a:pt x="7387" y="8280"/>
                    <a:pt x="7723" y="8222"/>
                  </a:cubicBezTo>
                  <a:cubicBezTo>
                    <a:pt x="8533" y="8080"/>
                    <a:pt x="9337" y="7909"/>
                    <a:pt x="10124" y="7660"/>
                  </a:cubicBezTo>
                  <a:cubicBezTo>
                    <a:pt x="10724" y="7472"/>
                    <a:pt x="11313" y="7256"/>
                    <a:pt x="11895" y="7021"/>
                  </a:cubicBezTo>
                  <a:cubicBezTo>
                    <a:pt x="12448" y="6799"/>
                    <a:pt x="12982" y="6535"/>
                    <a:pt x="13510" y="6259"/>
                  </a:cubicBezTo>
                  <a:cubicBezTo>
                    <a:pt x="13585" y="6220"/>
                    <a:pt x="13657" y="6200"/>
                    <a:pt x="13741" y="6197"/>
                  </a:cubicBezTo>
                  <a:cubicBezTo>
                    <a:pt x="13984" y="6185"/>
                    <a:pt x="14228" y="6158"/>
                    <a:pt x="14472" y="6150"/>
                  </a:cubicBezTo>
                  <a:cubicBezTo>
                    <a:pt x="14863" y="6138"/>
                    <a:pt x="15251" y="6090"/>
                    <a:pt x="15638" y="6040"/>
                  </a:cubicBezTo>
                  <a:cubicBezTo>
                    <a:pt x="16053" y="5988"/>
                    <a:pt x="16465" y="5913"/>
                    <a:pt x="16873" y="5821"/>
                  </a:cubicBezTo>
                  <a:cubicBezTo>
                    <a:pt x="16849" y="5751"/>
                    <a:pt x="16823" y="5681"/>
                    <a:pt x="16798" y="5610"/>
                  </a:cubicBezTo>
                  <a:cubicBezTo>
                    <a:pt x="16001" y="5787"/>
                    <a:pt x="15190" y="5878"/>
                    <a:pt x="14376" y="5945"/>
                  </a:cubicBezTo>
                  <a:cubicBezTo>
                    <a:pt x="14347" y="5948"/>
                    <a:pt x="14316" y="5951"/>
                    <a:pt x="14286" y="5951"/>
                  </a:cubicBezTo>
                  <a:cubicBezTo>
                    <a:pt x="14245" y="5951"/>
                    <a:pt x="14206" y="5946"/>
                    <a:pt x="14168" y="5929"/>
                  </a:cubicBezTo>
                  <a:cubicBezTo>
                    <a:pt x="14163" y="5879"/>
                    <a:pt x="14201" y="5869"/>
                    <a:pt x="14227" y="5854"/>
                  </a:cubicBezTo>
                  <a:cubicBezTo>
                    <a:pt x="14427" y="5728"/>
                    <a:pt x="14626" y="5602"/>
                    <a:pt x="14829" y="5479"/>
                  </a:cubicBezTo>
                  <a:cubicBezTo>
                    <a:pt x="15354" y="5160"/>
                    <a:pt x="15855" y="4806"/>
                    <a:pt x="16340" y="4430"/>
                  </a:cubicBezTo>
                  <a:cubicBezTo>
                    <a:pt x="16310" y="4359"/>
                    <a:pt x="16279" y="4286"/>
                    <a:pt x="16250" y="4214"/>
                  </a:cubicBezTo>
                  <a:cubicBezTo>
                    <a:pt x="16019" y="4392"/>
                    <a:pt x="15787" y="4567"/>
                    <a:pt x="15551" y="4738"/>
                  </a:cubicBezTo>
                  <a:cubicBezTo>
                    <a:pt x="14954" y="5167"/>
                    <a:pt x="14320" y="5535"/>
                    <a:pt x="13687" y="5904"/>
                  </a:cubicBezTo>
                  <a:cubicBezTo>
                    <a:pt x="13644" y="5929"/>
                    <a:pt x="13605" y="5958"/>
                    <a:pt x="13552" y="5960"/>
                  </a:cubicBezTo>
                  <a:cubicBezTo>
                    <a:pt x="13421" y="5966"/>
                    <a:pt x="13290" y="5981"/>
                    <a:pt x="13160" y="5981"/>
                  </a:cubicBezTo>
                  <a:cubicBezTo>
                    <a:pt x="13136" y="5981"/>
                    <a:pt x="13113" y="5980"/>
                    <a:pt x="13090" y="5979"/>
                  </a:cubicBezTo>
                  <a:cubicBezTo>
                    <a:pt x="12348" y="5947"/>
                    <a:pt x="11605" y="5902"/>
                    <a:pt x="10863" y="5873"/>
                  </a:cubicBezTo>
                  <a:cubicBezTo>
                    <a:pt x="10512" y="5858"/>
                    <a:pt x="10169" y="5771"/>
                    <a:pt x="9818" y="5762"/>
                  </a:cubicBezTo>
                  <a:cubicBezTo>
                    <a:pt x="9802" y="5762"/>
                    <a:pt x="9785" y="5758"/>
                    <a:pt x="9769" y="5755"/>
                  </a:cubicBezTo>
                  <a:cubicBezTo>
                    <a:pt x="9520" y="5714"/>
                    <a:pt x="9271" y="5674"/>
                    <a:pt x="9024" y="5630"/>
                  </a:cubicBezTo>
                  <a:cubicBezTo>
                    <a:pt x="8727" y="5578"/>
                    <a:pt x="8429" y="5532"/>
                    <a:pt x="8135" y="5466"/>
                  </a:cubicBezTo>
                  <a:cubicBezTo>
                    <a:pt x="7738" y="5378"/>
                    <a:pt x="7344" y="5280"/>
                    <a:pt x="6950" y="5176"/>
                  </a:cubicBezTo>
                  <a:cubicBezTo>
                    <a:pt x="6367" y="5022"/>
                    <a:pt x="5792" y="4843"/>
                    <a:pt x="5223" y="4644"/>
                  </a:cubicBezTo>
                  <a:cubicBezTo>
                    <a:pt x="5164" y="4624"/>
                    <a:pt x="5098" y="4610"/>
                    <a:pt x="5053" y="4555"/>
                  </a:cubicBezTo>
                  <a:cubicBezTo>
                    <a:pt x="5121" y="4518"/>
                    <a:pt x="5192" y="4504"/>
                    <a:pt x="5265" y="4498"/>
                  </a:cubicBezTo>
                  <a:cubicBezTo>
                    <a:pt x="5672" y="4468"/>
                    <a:pt x="6073" y="4396"/>
                    <a:pt x="6474" y="4327"/>
                  </a:cubicBezTo>
                  <a:cubicBezTo>
                    <a:pt x="7221" y="4196"/>
                    <a:pt x="7956" y="4010"/>
                    <a:pt x="8678" y="3779"/>
                  </a:cubicBezTo>
                  <a:cubicBezTo>
                    <a:pt x="9159" y="3626"/>
                    <a:pt x="9639" y="3464"/>
                    <a:pt x="10104" y="3264"/>
                  </a:cubicBezTo>
                  <a:cubicBezTo>
                    <a:pt x="10637" y="3036"/>
                    <a:pt x="11161" y="2791"/>
                    <a:pt x="11660" y="2494"/>
                  </a:cubicBezTo>
                  <a:cubicBezTo>
                    <a:pt x="11772" y="2427"/>
                    <a:pt x="11892" y="2392"/>
                    <a:pt x="12029" y="2382"/>
                  </a:cubicBezTo>
                  <a:cubicBezTo>
                    <a:pt x="12346" y="2359"/>
                    <a:pt x="12661" y="2324"/>
                    <a:pt x="12975" y="2277"/>
                  </a:cubicBezTo>
                  <a:cubicBezTo>
                    <a:pt x="13692" y="2171"/>
                    <a:pt x="14408" y="2062"/>
                    <a:pt x="15122" y="1943"/>
                  </a:cubicBezTo>
                  <a:cubicBezTo>
                    <a:pt x="15200" y="1929"/>
                    <a:pt x="15277" y="1915"/>
                    <a:pt x="15355" y="1902"/>
                  </a:cubicBezTo>
                  <a:cubicBezTo>
                    <a:pt x="15328" y="1829"/>
                    <a:pt x="15302" y="1757"/>
                    <a:pt x="15276" y="1685"/>
                  </a:cubicBezTo>
                  <a:cubicBezTo>
                    <a:pt x="15262" y="1687"/>
                    <a:pt x="15247" y="1689"/>
                    <a:pt x="15232" y="1692"/>
                  </a:cubicBezTo>
                  <a:cubicBezTo>
                    <a:pt x="14416" y="1842"/>
                    <a:pt x="13593" y="1955"/>
                    <a:pt x="12772" y="2079"/>
                  </a:cubicBezTo>
                  <a:cubicBezTo>
                    <a:pt x="12648" y="2098"/>
                    <a:pt x="12520" y="2102"/>
                    <a:pt x="12386" y="2115"/>
                  </a:cubicBezTo>
                  <a:cubicBezTo>
                    <a:pt x="12396" y="2084"/>
                    <a:pt x="12396" y="2061"/>
                    <a:pt x="12406" y="2055"/>
                  </a:cubicBezTo>
                  <a:cubicBezTo>
                    <a:pt x="12851" y="1754"/>
                    <a:pt x="13298" y="1453"/>
                    <a:pt x="13714" y="1114"/>
                  </a:cubicBezTo>
                  <a:cubicBezTo>
                    <a:pt x="13973" y="903"/>
                    <a:pt x="14238" y="699"/>
                    <a:pt x="14492" y="481"/>
                  </a:cubicBezTo>
                  <a:cubicBezTo>
                    <a:pt x="14586" y="400"/>
                    <a:pt x="14679" y="317"/>
                    <a:pt x="14772" y="234"/>
                  </a:cubicBezTo>
                  <a:cubicBezTo>
                    <a:pt x="14744" y="156"/>
                    <a:pt x="14716" y="79"/>
                    <a:pt x="146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36"/>
            <p:cNvSpPr/>
            <p:nvPr/>
          </p:nvSpPr>
          <p:spPr>
            <a:xfrm>
              <a:off x="5796350" y="2069900"/>
              <a:ext cx="238025" cy="58725"/>
            </a:xfrm>
            <a:custGeom>
              <a:avLst/>
              <a:gdLst/>
              <a:ahLst/>
              <a:cxnLst/>
              <a:rect l="l" t="t" r="r" b="b"/>
              <a:pathLst>
                <a:path w="9521" h="2349" extrusionOk="0">
                  <a:moveTo>
                    <a:pt x="1054" y="1"/>
                  </a:moveTo>
                  <a:cubicBezTo>
                    <a:pt x="1018" y="66"/>
                    <a:pt x="983" y="132"/>
                    <a:pt x="948" y="197"/>
                  </a:cubicBezTo>
                  <a:cubicBezTo>
                    <a:pt x="979" y="209"/>
                    <a:pt x="1010" y="220"/>
                    <a:pt x="1042" y="229"/>
                  </a:cubicBezTo>
                  <a:cubicBezTo>
                    <a:pt x="1352" y="328"/>
                    <a:pt x="1665" y="415"/>
                    <a:pt x="1981" y="491"/>
                  </a:cubicBezTo>
                  <a:cubicBezTo>
                    <a:pt x="2473" y="609"/>
                    <a:pt x="2964" y="719"/>
                    <a:pt x="3462" y="804"/>
                  </a:cubicBezTo>
                  <a:cubicBezTo>
                    <a:pt x="3630" y="833"/>
                    <a:pt x="3799" y="855"/>
                    <a:pt x="3967" y="885"/>
                  </a:cubicBezTo>
                  <a:cubicBezTo>
                    <a:pt x="4264" y="938"/>
                    <a:pt x="4559" y="998"/>
                    <a:pt x="4861" y="1018"/>
                  </a:cubicBezTo>
                  <a:cubicBezTo>
                    <a:pt x="4909" y="1021"/>
                    <a:pt x="4959" y="1021"/>
                    <a:pt x="5006" y="1034"/>
                  </a:cubicBezTo>
                  <a:cubicBezTo>
                    <a:pt x="5332" y="1119"/>
                    <a:pt x="5673" y="1083"/>
                    <a:pt x="5998" y="1165"/>
                  </a:cubicBezTo>
                  <a:cubicBezTo>
                    <a:pt x="6853" y="1227"/>
                    <a:pt x="7707" y="1289"/>
                    <a:pt x="8560" y="1350"/>
                  </a:cubicBezTo>
                  <a:cubicBezTo>
                    <a:pt x="8756" y="1363"/>
                    <a:pt x="8951" y="1370"/>
                    <a:pt x="9147" y="1383"/>
                  </a:cubicBezTo>
                  <a:cubicBezTo>
                    <a:pt x="9153" y="1383"/>
                    <a:pt x="9158" y="1383"/>
                    <a:pt x="9164" y="1383"/>
                  </a:cubicBezTo>
                  <a:cubicBezTo>
                    <a:pt x="9175" y="1383"/>
                    <a:pt x="9187" y="1383"/>
                    <a:pt x="9198" y="1383"/>
                  </a:cubicBezTo>
                  <a:cubicBezTo>
                    <a:pt x="9227" y="1383"/>
                    <a:pt x="9256" y="1386"/>
                    <a:pt x="9281" y="1409"/>
                  </a:cubicBezTo>
                  <a:cubicBezTo>
                    <a:pt x="9273" y="1440"/>
                    <a:pt x="9246" y="1441"/>
                    <a:pt x="9224" y="1445"/>
                  </a:cubicBezTo>
                  <a:cubicBezTo>
                    <a:pt x="8975" y="1486"/>
                    <a:pt x="8725" y="1524"/>
                    <a:pt x="8477" y="1569"/>
                  </a:cubicBezTo>
                  <a:cubicBezTo>
                    <a:pt x="7475" y="1750"/>
                    <a:pt x="6467" y="1880"/>
                    <a:pt x="5455" y="1977"/>
                  </a:cubicBezTo>
                  <a:cubicBezTo>
                    <a:pt x="5002" y="2020"/>
                    <a:pt x="4546" y="2034"/>
                    <a:pt x="4092" y="2071"/>
                  </a:cubicBezTo>
                  <a:cubicBezTo>
                    <a:pt x="3905" y="2086"/>
                    <a:pt x="3715" y="2076"/>
                    <a:pt x="3531" y="2099"/>
                  </a:cubicBezTo>
                  <a:cubicBezTo>
                    <a:pt x="3447" y="2110"/>
                    <a:pt x="3362" y="2113"/>
                    <a:pt x="3278" y="2113"/>
                  </a:cubicBezTo>
                  <a:cubicBezTo>
                    <a:pt x="3177" y="2113"/>
                    <a:pt x="3076" y="2109"/>
                    <a:pt x="2976" y="2109"/>
                  </a:cubicBezTo>
                  <a:cubicBezTo>
                    <a:pt x="2868" y="2109"/>
                    <a:pt x="2760" y="2113"/>
                    <a:pt x="2653" y="2133"/>
                  </a:cubicBezTo>
                  <a:cubicBezTo>
                    <a:pt x="1848" y="2093"/>
                    <a:pt x="1039" y="2101"/>
                    <a:pt x="245" y="1921"/>
                  </a:cubicBezTo>
                  <a:cubicBezTo>
                    <a:pt x="198" y="1910"/>
                    <a:pt x="152" y="1901"/>
                    <a:pt x="105" y="1890"/>
                  </a:cubicBezTo>
                  <a:cubicBezTo>
                    <a:pt x="70" y="1961"/>
                    <a:pt x="35" y="2032"/>
                    <a:pt x="1" y="2103"/>
                  </a:cubicBezTo>
                  <a:cubicBezTo>
                    <a:pt x="140" y="2133"/>
                    <a:pt x="279" y="2160"/>
                    <a:pt x="421" y="2176"/>
                  </a:cubicBezTo>
                  <a:cubicBezTo>
                    <a:pt x="704" y="2209"/>
                    <a:pt x="983" y="2274"/>
                    <a:pt x="1266" y="2294"/>
                  </a:cubicBezTo>
                  <a:cubicBezTo>
                    <a:pt x="1668" y="2322"/>
                    <a:pt x="2070" y="2349"/>
                    <a:pt x="2473" y="2349"/>
                  </a:cubicBezTo>
                  <a:cubicBezTo>
                    <a:pt x="2575" y="2349"/>
                    <a:pt x="2678" y="2347"/>
                    <a:pt x="2781" y="2343"/>
                  </a:cubicBezTo>
                  <a:cubicBezTo>
                    <a:pt x="3005" y="2334"/>
                    <a:pt x="3230" y="2318"/>
                    <a:pt x="3455" y="2318"/>
                  </a:cubicBezTo>
                  <a:cubicBezTo>
                    <a:pt x="3524" y="2318"/>
                    <a:pt x="3592" y="2320"/>
                    <a:pt x="3660" y="2323"/>
                  </a:cubicBezTo>
                  <a:cubicBezTo>
                    <a:pt x="3669" y="2324"/>
                    <a:pt x="3679" y="2324"/>
                    <a:pt x="3688" y="2324"/>
                  </a:cubicBezTo>
                  <a:cubicBezTo>
                    <a:pt x="3719" y="2324"/>
                    <a:pt x="3751" y="2322"/>
                    <a:pt x="3782" y="2319"/>
                  </a:cubicBezTo>
                  <a:cubicBezTo>
                    <a:pt x="3993" y="2303"/>
                    <a:pt x="4204" y="2286"/>
                    <a:pt x="4415" y="2271"/>
                  </a:cubicBezTo>
                  <a:cubicBezTo>
                    <a:pt x="4739" y="2250"/>
                    <a:pt x="5065" y="2238"/>
                    <a:pt x="5389" y="2207"/>
                  </a:cubicBezTo>
                  <a:cubicBezTo>
                    <a:pt x="5850" y="2162"/>
                    <a:pt x="6309" y="2098"/>
                    <a:pt x="6770" y="2051"/>
                  </a:cubicBezTo>
                  <a:cubicBezTo>
                    <a:pt x="7322" y="1995"/>
                    <a:pt x="7865" y="1896"/>
                    <a:pt x="8412" y="1808"/>
                  </a:cubicBezTo>
                  <a:cubicBezTo>
                    <a:pt x="8783" y="1748"/>
                    <a:pt x="9152" y="1682"/>
                    <a:pt x="9521" y="1616"/>
                  </a:cubicBezTo>
                  <a:cubicBezTo>
                    <a:pt x="9453" y="1464"/>
                    <a:pt x="9383" y="1311"/>
                    <a:pt x="9312" y="1161"/>
                  </a:cubicBezTo>
                  <a:cubicBezTo>
                    <a:pt x="9149" y="1152"/>
                    <a:pt x="8985" y="1143"/>
                    <a:pt x="8822" y="1132"/>
                  </a:cubicBezTo>
                  <a:cubicBezTo>
                    <a:pt x="8140" y="1084"/>
                    <a:pt x="7455" y="1068"/>
                    <a:pt x="6773" y="992"/>
                  </a:cubicBezTo>
                  <a:cubicBezTo>
                    <a:pt x="6214" y="928"/>
                    <a:pt x="5651" y="905"/>
                    <a:pt x="5093" y="837"/>
                  </a:cubicBezTo>
                  <a:cubicBezTo>
                    <a:pt x="4867" y="809"/>
                    <a:pt x="4641" y="781"/>
                    <a:pt x="4416" y="746"/>
                  </a:cubicBezTo>
                  <a:cubicBezTo>
                    <a:pt x="4182" y="709"/>
                    <a:pt x="3951" y="665"/>
                    <a:pt x="3718" y="624"/>
                  </a:cubicBezTo>
                  <a:cubicBezTo>
                    <a:pt x="3423" y="571"/>
                    <a:pt x="3124" y="527"/>
                    <a:pt x="2830" y="462"/>
                  </a:cubicBezTo>
                  <a:cubicBezTo>
                    <a:pt x="2417" y="372"/>
                    <a:pt x="2006" y="275"/>
                    <a:pt x="1596" y="167"/>
                  </a:cubicBezTo>
                  <a:cubicBezTo>
                    <a:pt x="1413" y="117"/>
                    <a:pt x="1231" y="65"/>
                    <a:pt x="1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36"/>
            <p:cNvSpPr/>
            <p:nvPr/>
          </p:nvSpPr>
          <p:spPr>
            <a:xfrm>
              <a:off x="5843750" y="1973700"/>
              <a:ext cx="137350" cy="56875"/>
            </a:xfrm>
            <a:custGeom>
              <a:avLst/>
              <a:gdLst/>
              <a:ahLst/>
              <a:cxnLst/>
              <a:rect l="l" t="t" r="r" b="b"/>
              <a:pathLst>
                <a:path w="5494" h="2275" extrusionOk="0">
                  <a:moveTo>
                    <a:pt x="1442" y="1758"/>
                  </a:moveTo>
                  <a:cubicBezTo>
                    <a:pt x="1446" y="1758"/>
                    <a:pt x="1450" y="1769"/>
                    <a:pt x="1455" y="1774"/>
                  </a:cubicBezTo>
                  <a:cubicBezTo>
                    <a:pt x="1443" y="1778"/>
                    <a:pt x="1430" y="1783"/>
                    <a:pt x="1417" y="1784"/>
                  </a:cubicBezTo>
                  <a:cubicBezTo>
                    <a:pt x="1414" y="1784"/>
                    <a:pt x="1409" y="1774"/>
                    <a:pt x="1405" y="1769"/>
                  </a:cubicBezTo>
                  <a:cubicBezTo>
                    <a:pt x="1417" y="1766"/>
                    <a:pt x="1429" y="1759"/>
                    <a:pt x="1442" y="1758"/>
                  </a:cubicBezTo>
                  <a:close/>
                  <a:moveTo>
                    <a:pt x="4577" y="1"/>
                  </a:moveTo>
                  <a:cubicBezTo>
                    <a:pt x="3930" y="347"/>
                    <a:pt x="3278" y="682"/>
                    <a:pt x="2614" y="994"/>
                  </a:cubicBezTo>
                  <a:cubicBezTo>
                    <a:pt x="2037" y="1265"/>
                    <a:pt x="1451" y="1511"/>
                    <a:pt x="857" y="1741"/>
                  </a:cubicBezTo>
                  <a:cubicBezTo>
                    <a:pt x="649" y="1822"/>
                    <a:pt x="436" y="1864"/>
                    <a:pt x="219" y="1875"/>
                  </a:cubicBezTo>
                  <a:cubicBezTo>
                    <a:pt x="146" y="2008"/>
                    <a:pt x="73" y="2141"/>
                    <a:pt x="0" y="2274"/>
                  </a:cubicBezTo>
                  <a:cubicBezTo>
                    <a:pt x="157" y="2221"/>
                    <a:pt x="314" y="2167"/>
                    <a:pt x="469" y="2115"/>
                  </a:cubicBezTo>
                  <a:cubicBezTo>
                    <a:pt x="546" y="2089"/>
                    <a:pt x="628" y="2060"/>
                    <a:pt x="707" y="2059"/>
                  </a:cubicBezTo>
                  <a:cubicBezTo>
                    <a:pt x="976" y="2057"/>
                    <a:pt x="1243" y="2026"/>
                    <a:pt x="1510" y="1998"/>
                  </a:cubicBezTo>
                  <a:cubicBezTo>
                    <a:pt x="1874" y="1959"/>
                    <a:pt x="2239" y="1931"/>
                    <a:pt x="2603" y="1886"/>
                  </a:cubicBezTo>
                  <a:cubicBezTo>
                    <a:pt x="3006" y="1837"/>
                    <a:pt x="3408" y="1777"/>
                    <a:pt x="3810" y="1716"/>
                  </a:cubicBezTo>
                  <a:cubicBezTo>
                    <a:pt x="4371" y="1633"/>
                    <a:pt x="4932" y="1547"/>
                    <a:pt x="5493" y="1459"/>
                  </a:cubicBezTo>
                  <a:cubicBezTo>
                    <a:pt x="5480" y="1437"/>
                    <a:pt x="5467" y="1416"/>
                    <a:pt x="5453" y="1394"/>
                  </a:cubicBezTo>
                  <a:cubicBezTo>
                    <a:pt x="5424" y="1346"/>
                    <a:pt x="5394" y="1299"/>
                    <a:pt x="5364" y="1252"/>
                  </a:cubicBezTo>
                  <a:cubicBezTo>
                    <a:pt x="4961" y="1315"/>
                    <a:pt x="4558" y="1379"/>
                    <a:pt x="4154" y="1442"/>
                  </a:cubicBezTo>
                  <a:cubicBezTo>
                    <a:pt x="3825" y="1493"/>
                    <a:pt x="3495" y="1547"/>
                    <a:pt x="3164" y="1591"/>
                  </a:cubicBezTo>
                  <a:cubicBezTo>
                    <a:pt x="2809" y="1640"/>
                    <a:pt x="2455" y="1688"/>
                    <a:pt x="2099" y="1720"/>
                  </a:cubicBezTo>
                  <a:cubicBezTo>
                    <a:pt x="1966" y="1731"/>
                    <a:pt x="1834" y="1766"/>
                    <a:pt x="1696" y="1766"/>
                  </a:cubicBezTo>
                  <a:cubicBezTo>
                    <a:pt x="1651" y="1766"/>
                    <a:pt x="1604" y="1762"/>
                    <a:pt x="1557" y="1752"/>
                  </a:cubicBezTo>
                  <a:cubicBezTo>
                    <a:pt x="1578" y="1692"/>
                    <a:pt x="1611" y="1683"/>
                    <a:pt x="1639" y="1670"/>
                  </a:cubicBezTo>
                  <a:cubicBezTo>
                    <a:pt x="2234" y="1420"/>
                    <a:pt x="2817" y="1148"/>
                    <a:pt x="3394" y="858"/>
                  </a:cubicBezTo>
                  <a:cubicBezTo>
                    <a:pt x="3773" y="667"/>
                    <a:pt x="4149" y="474"/>
                    <a:pt x="4524" y="276"/>
                  </a:cubicBezTo>
                  <a:cubicBezTo>
                    <a:pt x="4581" y="246"/>
                    <a:pt x="4638" y="216"/>
                    <a:pt x="4694" y="186"/>
                  </a:cubicBezTo>
                  <a:cubicBezTo>
                    <a:pt x="4655" y="125"/>
                    <a:pt x="4616" y="63"/>
                    <a:pt x="45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7" name="Google Shape;1067;p36"/>
          <p:cNvGrpSpPr/>
          <p:nvPr/>
        </p:nvGrpSpPr>
        <p:grpSpPr>
          <a:xfrm>
            <a:off x="713197" y="2571600"/>
            <a:ext cx="2088768" cy="2064884"/>
            <a:chOff x="1529350" y="3538525"/>
            <a:chExt cx="397225" cy="378475"/>
          </a:xfrm>
        </p:grpSpPr>
        <p:sp>
          <p:nvSpPr>
            <p:cNvPr id="1068" name="Google Shape;1068;p36"/>
            <p:cNvSpPr/>
            <p:nvPr/>
          </p:nvSpPr>
          <p:spPr>
            <a:xfrm>
              <a:off x="1639100" y="3546550"/>
              <a:ext cx="197125" cy="153275"/>
            </a:xfrm>
            <a:custGeom>
              <a:avLst/>
              <a:gdLst/>
              <a:ahLst/>
              <a:cxnLst/>
              <a:rect l="l" t="t" r="r" b="b"/>
              <a:pathLst>
                <a:path w="7885" h="6131" extrusionOk="0">
                  <a:moveTo>
                    <a:pt x="4299" y="1"/>
                  </a:moveTo>
                  <a:cubicBezTo>
                    <a:pt x="3877" y="1"/>
                    <a:pt x="3432" y="76"/>
                    <a:pt x="2976" y="246"/>
                  </a:cubicBezTo>
                  <a:cubicBezTo>
                    <a:pt x="1" y="1356"/>
                    <a:pt x="128" y="3939"/>
                    <a:pt x="266" y="3939"/>
                  </a:cubicBezTo>
                  <a:cubicBezTo>
                    <a:pt x="266" y="3939"/>
                    <a:pt x="878" y="5997"/>
                    <a:pt x="3085" y="6125"/>
                  </a:cubicBezTo>
                  <a:cubicBezTo>
                    <a:pt x="3155" y="6129"/>
                    <a:pt x="3225" y="6131"/>
                    <a:pt x="3294" y="6131"/>
                  </a:cubicBezTo>
                  <a:cubicBezTo>
                    <a:pt x="5410" y="6131"/>
                    <a:pt x="7190" y="4260"/>
                    <a:pt x="7564" y="2932"/>
                  </a:cubicBezTo>
                  <a:cubicBezTo>
                    <a:pt x="7884" y="1793"/>
                    <a:pt x="6364" y="1"/>
                    <a:pt x="42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36"/>
            <p:cNvSpPr/>
            <p:nvPr/>
          </p:nvSpPr>
          <p:spPr>
            <a:xfrm>
              <a:off x="1573025" y="3702050"/>
              <a:ext cx="340650" cy="214950"/>
            </a:xfrm>
            <a:custGeom>
              <a:avLst/>
              <a:gdLst/>
              <a:ahLst/>
              <a:cxnLst/>
              <a:rect l="l" t="t" r="r" b="b"/>
              <a:pathLst>
                <a:path w="13626" h="8598" extrusionOk="0">
                  <a:moveTo>
                    <a:pt x="7976" y="0"/>
                  </a:moveTo>
                  <a:cubicBezTo>
                    <a:pt x="6462" y="0"/>
                    <a:pt x="4813" y="486"/>
                    <a:pt x="3732" y="876"/>
                  </a:cubicBezTo>
                  <a:cubicBezTo>
                    <a:pt x="2744" y="1233"/>
                    <a:pt x="1861" y="1843"/>
                    <a:pt x="1207" y="2666"/>
                  </a:cubicBezTo>
                  <a:cubicBezTo>
                    <a:pt x="263" y="3852"/>
                    <a:pt x="1" y="5176"/>
                    <a:pt x="1185" y="6922"/>
                  </a:cubicBezTo>
                  <a:cubicBezTo>
                    <a:pt x="2106" y="8278"/>
                    <a:pt x="4198" y="8598"/>
                    <a:pt x="6106" y="8598"/>
                  </a:cubicBezTo>
                  <a:cubicBezTo>
                    <a:pt x="7586" y="8598"/>
                    <a:pt x="8955" y="8405"/>
                    <a:pt x="9578" y="8355"/>
                  </a:cubicBezTo>
                  <a:cubicBezTo>
                    <a:pt x="11004" y="8240"/>
                    <a:pt x="13285" y="7381"/>
                    <a:pt x="13456" y="5774"/>
                  </a:cubicBezTo>
                  <a:cubicBezTo>
                    <a:pt x="13626" y="4169"/>
                    <a:pt x="11364" y="356"/>
                    <a:pt x="8697" y="41"/>
                  </a:cubicBezTo>
                  <a:cubicBezTo>
                    <a:pt x="8462" y="13"/>
                    <a:pt x="8221" y="0"/>
                    <a:pt x="79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36"/>
            <p:cNvSpPr/>
            <p:nvPr/>
          </p:nvSpPr>
          <p:spPr>
            <a:xfrm>
              <a:off x="1751525" y="3579425"/>
              <a:ext cx="123250" cy="66025"/>
            </a:xfrm>
            <a:custGeom>
              <a:avLst/>
              <a:gdLst/>
              <a:ahLst/>
              <a:cxnLst/>
              <a:rect l="l" t="t" r="r" b="b"/>
              <a:pathLst>
                <a:path w="4930" h="2641" extrusionOk="0">
                  <a:moveTo>
                    <a:pt x="4746" y="0"/>
                  </a:moveTo>
                  <a:cubicBezTo>
                    <a:pt x="4599" y="0"/>
                    <a:pt x="4369" y="30"/>
                    <a:pt x="4085" y="162"/>
                  </a:cubicBezTo>
                  <a:cubicBezTo>
                    <a:pt x="3573" y="401"/>
                    <a:pt x="2975" y="768"/>
                    <a:pt x="2449" y="938"/>
                  </a:cubicBezTo>
                  <a:cubicBezTo>
                    <a:pt x="1925" y="1109"/>
                    <a:pt x="964" y="1171"/>
                    <a:pt x="964" y="1171"/>
                  </a:cubicBezTo>
                  <a:cubicBezTo>
                    <a:pt x="961" y="1170"/>
                    <a:pt x="957" y="1170"/>
                    <a:pt x="952" y="1170"/>
                  </a:cubicBezTo>
                  <a:cubicBezTo>
                    <a:pt x="879" y="1170"/>
                    <a:pt x="580" y="1220"/>
                    <a:pt x="358" y="1430"/>
                  </a:cubicBezTo>
                  <a:cubicBezTo>
                    <a:pt x="129" y="1646"/>
                    <a:pt x="0" y="2641"/>
                    <a:pt x="799" y="2641"/>
                  </a:cubicBezTo>
                  <a:cubicBezTo>
                    <a:pt x="832" y="2641"/>
                    <a:pt x="866" y="2639"/>
                    <a:pt x="903" y="2635"/>
                  </a:cubicBezTo>
                  <a:cubicBezTo>
                    <a:pt x="1816" y="2547"/>
                    <a:pt x="3117" y="1948"/>
                    <a:pt x="3417" y="1532"/>
                  </a:cubicBezTo>
                  <a:cubicBezTo>
                    <a:pt x="3717" y="1116"/>
                    <a:pt x="3683" y="1061"/>
                    <a:pt x="3880" y="878"/>
                  </a:cubicBezTo>
                  <a:cubicBezTo>
                    <a:pt x="4078" y="694"/>
                    <a:pt x="3990" y="653"/>
                    <a:pt x="4188" y="427"/>
                  </a:cubicBezTo>
                  <a:cubicBezTo>
                    <a:pt x="4385" y="203"/>
                    <a:pt x="4930" y="19"/>
                    <a:pt x="4930" y="19"/>
                  </a:cubicBezTo>
                  <a:cubicBezTo>
                    <a:pt x="4930" y="19"/>
                    <a:pt x="4864" y="0"/>
                    <a:pt x="47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36"/>
            <p:cNvSpPr/>
            <p:nvPr/>
          </p:nvSpPr>
          <p:spPr>
            <a:xfrm>
              <a:off x="1772400" y="3607400"/>
              <a:ext cx="20725" cy="34750"/>
            </a:xfrm>
            <a:custGeom>
              <a:avLst/>
              <a:gdLst/>
              <a:ahLst/>
              <a:cxnLst/>
              <a:rect l="l" t="t" r="r" b="b"/>
              <a:pathLst>
                <a:path w="829" h="1390" extrusionOk="0">
                  <a:moveTo>
                    <a:pt x="446" y="1"/>
                  </a:moveTo>
                  <a:cubicBezTo>
                    <a:pt x="436" y="1"/>
                    <a:pt x="427" y="6"/>
                    <a:pt x="423" y="16"/>
                  </a:cubicBezTo>
                  <a:cubicBezTo>
                    <a:pt x="419" y="25"/>
                    <a:pt x="0" y="1020"/>
                    <a:pt x="791" y="1387"/>
                  </a:cubicBezTo>
                  <a:cubicBezTo>
                    <a:pt x="794" y="1388"/>
                    <a:pt x="798" y="1390"/>
                    <a:pt x="801" y="1390"/>
                  </a:cubicBezTo>
                  <a:cubicBezTo>
                    <a:pt x="810" y="1390"/>
                    <a:pt x="819" y="1384"/>
                    <a:pt x="823" y="1376"/>
                  </a:cubicBezTo>
                  <a:cubicBezTo>
                    <a:pt x="828" y="1364"/>
                    <a:pt x="823" y="1350"/>
                    <a:pt x="811" y="1344"/>
                  </a:cubicBezTo>
                  <a:cubicBezTo>
                    <a:pt x="63" y="996"/>
                    <a:pt x="449" y="73"/>
                    <a:pt x="467" y="34"/>
                  </a:cubicBezTo>
                  <a:cubicBezTo>
                    <a:pt x="472" y="22"/>
                    <a:pt x="467" y="9"/>
                    <a:pt x="455" y="2"/>
                  </a:cubicBezTo>
                  <a:cubicBezTo>
                    <a:pt x="452" y="1"/>
                    <a:pt x="449" y="1"/>
                    <a:pt x="4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36"/>
            <p:cNvSpPr/>
            <p:nvPr/>
          </p:nvSpPr>
          <p:spPr>
            <a:xfrm>
              <a:off x="1810725" y="3601350"/>
              <a:ext cx="15600" cy="26300"/>
            </a:xfrm>
            <a:custGeom>
              <a:avLst/>
              <a:gdLst/>
              <a:ahLst/>
              <a:cxnLst/>
              <a:rect l="l" t="t" r="r" b="b"/>
              <a:pathLst>
                <a:path w="624" h="1052" extrusionOk="0">
                  <a:moveTo>
                    <a:pt x="189" y="1"/>
                  </a:moveTo>
                  <a:cubicBezTo>
                    <a:pt x="179" y="1"/>
                    <a:pt x="170" y="7"/>
                    <a:pt x="166" y="17"/>
                  </a:cubicBezTo>
                  <a:cubicBezTo>
                    <a:pt x="159" y="39"/>
                    <a:pt x="1" y="536"/>
                    <a:pt x="199" y="837"/>
                  </a:cubicBezTo>
                  <a:cubicBezTo>
                    <a:pt x="282" y="963"/>
                    <a:pt x="416" y="1035"/>
                    <a:pt x="597" y="1051"/>
                  </a:cubicBezTo>
                  <a:lnTo>
                    <a:pt x="599" y="1051"/>
                  </a:lnTo>
                  <a:cubicBezTo>
                    <a:pt x="612" y="1051"/>
                    <a:pt x="622" y="1042"/>
                    <a:pt x="623" y="1030"/>
                  </a:cubicBezTo>
                  <a:cubicBezTo>
                    <a:pt x="624" y="1016"/>
                    <a:pt x="614" y="1005"/>
                    <a:pt x="601" y="1004"/>
                  </a:cubicBezTo>
                  <a:cubicBezTo>
                    <a:pt x="436" y="989"/>
                    <a:pt x="314" y="924"/>
                    <a:pt x="239" y="811"/>
                  </a:cubicBezTo>
                  <a:cubicBezTo>
                    <a:pt x="53" y="529"/>
                    <a:pt x="209" y="37"/>
                    <a:pt x="211" y="32"/>
                  </a:cubicBezTo>
                  <a:cubicBezTo>
                    <a:pt x="216" y="19"/>
                    <a:pt x="208" y="6"/>
                    <a:pt x="196" y="2"/>
                  </a:cubicBezTo>
                  <a:cubicBezTo>
                    <a:pt x="194" y="1"/>
                    <a:pt x="191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36"/>
            <p:cNvSpPr/>
            <p:nvPr/>
          </p:nvSpPr>
          <p:spPr>
            <a:xfrm>
              <a:off x="1839725" y="3588975"/>
              <a:ext cx="9500" cy="13000"/>
            </a:xfrm>
            <a:custGeom>
              <a:avLst/>
              <a:gdLst/>
              <a:ahLst/>
              <a:cxnLst/>
              <a:rect l="l" t="t" r="r" b="b"/>
              <a:pathLst>
                <a:path w="380" h="520" extrusionOk="0">
                  <a:moveTo>
                    <a:pt x="72" y="0"/>
                  </a:moveTo>
                  <a:cubicBezTo>
                    <a:pt x="61" y="0"/>
                    <a:pt x="51" y="9"/>
                    <a:pt x="49" y="20"/>
                  </a:cubicBezTo>
                  <a:cubicBezTo>
                    <a:pt x="48" y="24"/>
                    <a:pt x="0" y="399"/>
                    <a:pt x="345" y="518"/>
                  </a:cubicBezTo>
                  <a:cubicBezTo>
                    <a:pt x="347" y="519"/>
                    <a:pt x="350" y="519"/>
                    <a:pt x="352" y="519"/>
                  </a:cubicBezTo>
                  <a:cubicBezTo>
                    <a:pt x="363" y="519"/>
                    <a:pt x="372" y="513"/>
                    <a:pt x="375" y="503"/>
                  </a:cubicBezTo>
                  <a:cubicBezTo>
                    <a:pt x="379" y="491"/>
                    <a:pt x="373" y="477"/>
                    <a:pt x="361" y="473"/>
                  </a:cubicBezTo>
                  <a:cubicBezTo>
                    <a:pt x="53" y="367"/>
                    <a:pt x="95" y="40"/>
                    <a:pt x="97" y="27"/>
                  </a:cubicBezTo>
                  <a:cubicBezTo>
                    <a:pt x="98" y="14"/>
                    <a:pt x="89" y="1"/>
                    <a:pt x="76" y="0"/>
                  </a:cubicBezTo>
                  <a:cubicBezTo>
                    <a:pt x="75" y="0"/>
                    <a:pt x="74" y="0"/>
                    <a:pt x="7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36"/>
            <p:cNvSpPr/>
            <p:nvPr/>
          </p:nvSpPr>
          <p:spPr>
            <a:xfrm>
              <a:off x="1726100" y="3637900"/>
              <a:ext cx="43625" cy="27600"/>
            </a:xfrm>
            <a:custGeom>
              <a:avLst/>
              <a:gdLst/>
              <a:ahLst/>
              <a:cxnLst/>
              <a:rect l="l" t="t" r="r" b="b"/>
              <a:pathLst>
                <a:path w="1745" h="1104" extrusionOk="0">
                  <a:moveTo>
                    <a:pt x="19" y="1"/>
                  </a:moveTo>
                  <a:cubicBezTo>
                    <a:pt x="19" y="1"/>
                    <a:pt x="0" y="968"/>
                    <a:pt x="750" y="1087"/>
                  </a:cubicBezTo>
                  <a:cubicBezTo>
                    <a:pt x="823" y="1098"/>
                    <a:pt x="891" y="1104"/>
                    <a:pt x="955" y="1104"/>
                  </a:cubicBezTo>
                  <a:cubicBezTo>
                    <a:pt x="1544" y="1104"/>
                    <a:pt x="1745" y="658"/>
                    <a:pt x="1745" y="658"/>
                  </a:cubicBezTo>
                  <a:cubicBezTo>
                    <a:pt x="1745" y="658"/>
                    <a:pt x="1078" y="481"/>
                    <a:pt x="586" y="231"/>
                  </a:cubicBezTo>
                  <a:cubicBezTo>
                    <a:pt x="185" y="27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36"/>
            <p:cNvSpPr/>
            <p:nvPr/>
          </p:nvSpPr>
          <p:spPr>
            <a:xfrm>
              <a:off x="1732125" y="3643650"/>
              <a:ext cx="30375" cy="16075"/>
            </a:xfrm>
            <a:custGeom>
              <a:avLst/>
              <a:gdLst/>
              <a:ahLst/>
              <a:cxnLst/>
              <a:rect l="l" t="t" r="r" b="b"/>
              <a:pathLst>
                <a:path w="1215" h="64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11" y="411"/>
                    <a:pt x="520" y="585"/>
                  </a:cubicBezTo>
                  <a:cubicBezTo>
                    <a:pt x="617" y="627"/>
                    <a:pt x="707" y="642"/>
                    <a:pt x="788" y="642"/>
                  </a:cubicBezTo>
                  <a:cubicBezTo>
                    <a:pt x="1048" y="642"/>
                    <a:pt x="1215" y="481"/>
                    <a:pt x="1215" y="481"/>
                  </a:cubicBezTo>
                  <a:cubicBezTo>
                    <a:pt x="1215" y="481"/>
                    <a:pt x="270" y="147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36"/>
            <p:cNvSpPr/>
            <p:nvPr/>
          </p:nvSpPr>
          <p:spPr>
            <a:xfrm>
              <a:off x="1737300" y="3599150"/>
              <a:ext cx="13000" cy="9725"/>
            </a:xfrm>
            <a:custGeom>
              <a:avLst/>
              <a:gdLst/>
              <a:ahLst/>
              <a:cxnLst/>
              <a:rect l="l" t="t" r="r" b="b"/>
              <a:pathLst>
                <a:path w="520" h="389" extrusionOk="0">
                  <a:moveTo>
                    <a:pt x="189" y="1"/>
                  </a:moveTo>
                  <a:cubicBezTo>
                    <a:pt x="1" y="1"/>
                    <a:pt x="2" y="271"/>
                    <a:pt x="115" y="355"/>
                  </a:cubicBezTo>
                  <a:cubicBezTo>
                    <a:pt x="149" y="379"/>
                    <a:pt x="180" y="388"/>
                    <a:pt x="208" y="388"/>
                  </a:cubicBezTo>
                  <a:cubicBezTo>
                    <a:pt x="288" y="388"/>
                    <a:pt x="342" y="318"/>
                    <a:pt x="342" y="318"/>
                  </a:cubicBezTo>
                  <a:cubicBezTo>
                    <a:pt x="342" y="318"/>
                    <a:pt x="520" y="88"/>
                    <a:pt x="261" y="12"/>
                  </a:cubicBezTo>
                  <a:cubicBezTo>
                    <a:pt x="234" y="4"/>
                    <a:pt x="210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36"/>
            <p:cNvSpPr/>
            <p:nvPr/>
          </p:nvSpPr>
          <p:spPr>
            <a:xfrm>
              <a:off x="1746350" y="3595075"/>
              <a:ext cx="12475" cy="8075"/>
            </a:xfrm>
            <a:custGeom>
              <a:avLst/>
              <a:gdLst/>
              <a:ahLst/>
              <a:cxnLst/>
              <a:rect l="l" t="t" r="r" b="b"/>
              <a:pathLst>
                <a:path w="499" h="323" extrusionOk="0">
                  <a:moveTo>
                    <a:pt x="200" y="1"/>
                  </a:moveTo>
                  <a:cubicBezTo>
                    <a:pt x="171" y="1"/>
                    <a:pt x="143" y="9"/>
                    <a:pt x="120" y="30"/>
                  </a:cubicBezTo>
                  <a:cubicBezTo>
                    <a:pt x="49" y="94"/>
                    <a:pt x="0" y="295"/>
                    <a:pt x="177" y="320"/>
                  </a:cubicBezTo>
                  <a:cubicBezTo>
                    <a:pt x="187" y="322"/>
                    <a:pt x="196" y="322"/>
                    <a:pt x="206" y="322"/>
                  </a:cubicBezTo>
                  <a:cubicBezTo>
                    <a:pt x="369" y="322"/>
                    <a:pt x="499" y="129"/>
                    <a:pt x="358" y="54"/>
                  </a:cubicBezTo>
                  <a:cubicBezTo>
                    <a:pt x="358" y="54"/>
                    <a:pt x="276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36"/>
            <p:cNvSpPr/>
            <p:nvPr/>
          </p:nvSpPr>
          <p:spPr>
            <a:xfrm>
              <a:off x="1529350" y="3543650"/>
              <a:ext cx="203950" cy="116100"/>
            </a:xfrm>
            <a:custGeom>
              <a:avLst/>
              <a:gdLst/>
              <a:ahLst/>
              <a:cxnLst/>
              <a:rect l="l" t="t" r="r" b="b"/>
              <a:pathLst>
                <a:path w="8158" h="4644" extrusionOk="0">
                  <a:moveTo>
                    <a:pt x="7342" y="0"/>
                  </a:moveTo>
                  <a:cubicBezTo>
                    <a:pt x="7023" y="0"/>
                    <a:pt x="6591" y="14"/>
                    <a:pt x="6009" y="58"/>
                  </a:cubicBezTo>
                  <a:cubicBezTo>
                    <a:pt x="4264" y="189"/>
                    <a:pt x="3292" y="1524"/>
                    <a:pt x="2058" y="2834"/>
                  </a:cubicBezTo>
                  <a:cubicBezTo>
                    <a:pt x="1730" y="3182"/>
                    <a:pt x="1471" y="3310"/>
                    <a:pt x="1267" y="3310"/>
                  </a:cubicBezTo>
                  <a:cubicBezTo>
                    <a:pt x="702" y="3310"/>
                    <a:pt x="560" y="2332"/>
                    <a:pt x="560" y="2332"/>
                  </a:cubicBezTo>
                  <a:lnTo>
                    <a:pt x="560" y="2332"/>
                  </a:lnTo>
                  <a:cubicBezTo>
                    <a:pt x="560" y="2332"/>
                    <a:pt x="0" y="3467"/>
                    <a:pt x="1285" y="4378"/>
                  </a:cubicBezTo>
                  <a:cubicBezTo>
                    <a:pt x="1552" y="4567"/>
                    <a:pt x="1801" y="4643"/>
                    <a:pt x="2033" y="4643"/>
                  </a:cubicBezTo>
                  <a:cubicBezTo>
                    <a:pt x="2917" y="4643"/>
                    <a:pt x="3541" y="3530"/>
                    <a:pt x="3863" y="3336"/>
                  </a:cubicBezTo>
                  <a:cubicBezTo>
                    <a:pt x="4042" y="3227"/>
                    <a:pt x="4176" y="3197"/>
                    <a:pt x="4271" y="3197"/>
                  </a:cubicBezTo>
                  <a:cubicBezTo>
                    <a:pt x="4391" y="3197"/>
                    <a:pt x="4446" y="3245"/>
                    <a:pt x="4446" y="3245"/>
                  </a:cubicBezTo>
                  <a:cubicBezTo>
                    <a:pt x="4579" y="2761"/>
                    <a:pt x="5232" y="1653"/>
                    <a:pt x="5232" y="1653"/>
                  </a:cubicBezTo>
                  <a:cubicBezTo>
                    <a:pt x="6366" y="235"/>
                    <a:pt x="8158" y="58"/>
                    <a:pt x="8158" y="58"/>
                  </a:cubicBezTo>
                  <a:cubicBezTo>
                    <a:pt x="8158" y="58"/>
                    <a:pt x="7978" y="0"/>
                    <a:pt x="73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36"/>
            <p:cNvSpPr/>
            <p:nvPr/>
          </p:nvSpPr>
          <p:spPr>
            <a:xfrm>
              <a:off x="1530775" y="3567500"/>
              <a:ext cx="42650" cy="36175"/>
            </a:xfrm>
            <a:custGeom>
              <a:avLst/>
              <a:gdLst/>
              <a:ahLst/>
              <a:cxnLst/>
              <a:rect l="l" t="t" r="r" b="b"/>
              <a:pathLst>
                <a:path w="1706" h="1447" extrusionOk="0">
                  <a:moveTo>
                    <a:pt x="885" y="0"/>
                  </a:moveTo>
                  <a:cubicBezTo>
                    <a:pt x="506" y="0"/>
                    <a:pt x="173" y="262"/>
                    <a:pt x="97" y="570"/>
                  </a:cubicBezTo>
                  <a:cubicBezTo>
                    <a:pt x="1" y="963"/>
                    <a:pt x="290" y="1264"/>
                    <a:pt x="290" y="1264"/>
                  </a:cubicBezTo>
                  <a:cubicBezTo>
                    <a:pt x="290" y="1264"/>
                    <a:pt x="457" y="1446"/>
                    <a:pt x="752" y="1446"/>
                  </a:cubicBezTo>
                  <a:cubicBezTo>
                    <a:pt x="821" y="1446"/>
                    <a:pt x="897" y="1436"/>
                    <a:pt x="980" y="1411"/>
                  </a:cubicBezTo>
                  <a:cubicBezTo>
                    <a:pt x="1415" y="1280"/>
                    <a:pt x="1705" y="273"/>
                    <a:pt x="1209" y="66"/>
                  </a:cubicBezTo>
                  <a:cubicBezTo>
                    <a:pt x="1100" y="21"/>
                    <a:pt x="991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36"/>
            <p:cNvSpPr/>
            <p:nvPr/>
          </p:nvSpPr>
          <p:spPr>
            <a:xfrm>
              <a:off x="1718175" y="3690600"/>
              <a:ext cx="36500" cy="37525"/>
            </a:xfrm>
            <a:custGeom>
              <a:avLst/>
              <a:gdLst/>
              <a:ahLst/>
              <a:cxnLst/>
              <a:rect l="l" t="t" r="r" b="b"/>
              <a:pathLst>
                <a:path w="1460" h="1501" extrusionOk="0">
                  <a:moveTo>
                    <a:pt x="1460" y="0"/>
                  </a:moveTo>
                  <a:lnTo>
                    <a:pt x="1460" y="0"/>
                  </a:lnTo>
                  <a:cubicBezTo>
                    <a:pt x="1195" y="77"/>
                    <a:pt x="907" y="130"/>
                    <a:pt x="605" y="138"/>
                  </a:cubicBezTo>
                  <a:cubicBezTo>
                    <a:pt x="548" y="139"/>
                    <a:pt x="492" y="140"/>
                    <a:pt x="436" y="140"/>
                  </a:cubicBezTo>
                  <a:cubicBezTo>
                    <a:pt x="285" y="140"/>
                    <a:pt x="140" y="135"/>
                    <a:pt x="1" y="127"/>
                  </a:cubicBezTo>
                  <a:lnTo>
                    <a:pt x="1" y="127"/>
                  </a:lnTo>
                  <a:cubicBezTo>
                    <a:pt x="40" y="571"/>
                    <a:pt x="44" y="1022"/>
                    <a:pt x="111" y="1458"/>
                  </a:cubicBezTo>
                  <a:cubicBezTo>
                    <a:pt x="330" y="1484"/>
                    <a:pt x="559" y="1500"/>
                    <a:pt x="791" y="1500"/>
                  </a:cubicBezTo>
                  <a:cubicBezTo>
                    <a:pt x="1014" y="1500"/>
                    <a:pt x="1240" y="1485"/>
                    <a:pt x="1460" y="1449"/>
                  </a:cubicBezTo>
                  <a:cubicBezTo>
                    <a:pt x="1390" y="965"/>
                    <a:pt x="1417" y="473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36"/>
            <p:cNvSpPr/>
            <p:nvPr/>
          </p:nvSpPr>
          <p:spPr>
            <a:xfrm>
              <a:off x="1752925" y="3676000"/>
              <a:ext cx="40600" cy="50825"/>
            </a:xfrm>
            <a:custGeom>
              <a:avLst/>
              <a:gdLst/>
              <a:ahLst/>
              <a:cxnLst/>
              <a:rect l="l" t="t" r="r" b="b"/>
              <a:pathLst>
                <a:path w="1624" h="2033" extrusionOk="0">
                  <a:moveTo>
                    <a:pt x="1307" y="1"/>
                  </a:moveTo>
                  <a:cubicBezTo>
                    <a:pt x="1026" y="187"/>
                    <a:pt x="592" y="434"/>
                    <a:pt x="70" y="584"/>
                  </a:cubicBezTo>
                  <a:cubicBezTo>
                    <a:pt x="27" y="1057"/>
                    <a:pt x="0" y="1549"/>
                    <a:pt x="70" y="2033"/>
                  </a:cubicBezTo>
                  <a:cubicBezTo>
                    <a:pt x="115" y="2026"/>
                    <a:pt x="160" y="2018"/>
                    <a:pt x="204" y="2009"/>
                  </a:cubicBezTo>
                  <a:cubicBezTo>
                    <a:pt x="925" y="1859"/>
                    <a:pt x="1368" y="1628"/>
                    <a:pt x="1624" y="1446"/>
                  </a:cubicBezTo>
                  <a:cubicBezTo>
                    <a:pt x="1555" y="972"/>
                    <a:pt x="1608" y="448"/>
                    <a:pt x="13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36"/>
            <p:cNvSpPr/>
            <p:nvPr/>
          </p:nvSpPr>
          <p:spPr>
            <a:xfrm>
              <a:off x="1785600" y="3669575"/>
              <a:ext cx="15525" cy="42600"/>
            </a:xfrm>
            <a:custGeom>
              <a:avLst/>
              <a:gdLst/>
              <a:ahLst/>
              <a:cxnLst/>
              <a:rect l="l" t="t" r="r" b="b"/>
              <a:pathLst>
                <a:path w="621" h="1704" extrusionOk="0">
                  <a:moveTo>
                    <a:pt x="346" y="1"/>
                  </a:moveTo>
                  <a:cubicBezTo>
                    <a:pt x="346" y="1"/>
                    <a:pt x="220" y="111"/>
                    <a:pt x="0" y="258"/>
                  </a:cubicBezTo>
                  <a:cubicBezTo>
                    <a:pt x="301" y="705"/>
                    <a:pt x="248" y="1229"/>
                    <a:pt x="317" y="1703"/>
                  </a:cubicBezTo>
                  <a:cubicBezTo>
                    <a:pt x="540" y="1544"/>
                    <a:pt x="621" y="1421"/>
                    <a:pt x="621" y="1421"/>
                  </a:cubicBezTo>
                  <a:lnTo>
                    <a:pt x="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36"/>
            <p:cNvSpPr/>
            <p:nvPr/>
          </p:nvSpPr>
          <p:spPr>
            <a:xfrm>
              <a:off x="1675975" y="3685975"/>
              <a:ext cx="24550" cy="36575"/>
            </a:xfrm>
            <a:custGeom>
              <a:avLst/>
              <a:gdLst/>
              <a:ahLst/>
              <a:cxnLst/>
              <a:rect l="l" t="t" r="r" b="b"/>
              <a:pathLst>
                <a:path w="982" h="1463" extrusionOk="0">
                  <a:moveTo>
                    <a:pt x="1" y="0"/>
                  </a:moveTo>
                  <a:lnTo>
                    <a:pt x="263" y="1298"/>
                  </a:lnTo>
                  <a:cubicBezTo>
                    <a:pt x="263" y="1298"/>
                    <a:pt x="484" y="1376"/>
                    <a:pt x="829" y="1463"/>
                  </a:cubicBezTo>
                  <a:cubicBezTo>
                    <a:pt x="818" y="1056"/>
                    <a:pt x="887" y="639"/>
                    <a:pt x="982" y="237"/>
                  </a:cubicBezTo>
                  <a:cubicBezTo>
                    <a:pt x="371" y="14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36"/>
            <p:cNvSpPr/>
            <p:nvPr/>
          </p:nvSpPr>
          <p:spPr>
            <a:xfrm>
              <a:off x="1696400" y="3691875"/>
              <a:ext cx="24550" cy="35200"/>
            </a:xfrm>
            <a:custGeom>
              <a:avLst/>
              <a:gdLst/>
              <a:ahLst/>
              <a:cxnLst/>
              <a:rect l="l" t="t" r="r" b="b"/>
              <a:pathLst>
                <a:path w="982" h="1408" extrusionOk="0">
                  <a:moveTo>
                    <a:pt x="165" y="1"/>
                  </a:moveTo>
                  <a:cubicBezTo>
                    <a:pt x="70" y="403"/>
                    <a:pt x="1" y="820"/>
                    <a:pt x="12" y="1227"/>
                  </a:cubicBezTo>
                  <a:cubicBezTo>
                    <a:pt x="276" y="1292"/>
                    <a:pt x="614" y="1363"/>
                    <a:pt x="982" y="1407"/>
                  </a:cubicBezTo>
                  <a:cubicBezTo>
                    <a:pt x="915" y="971"/>
                    <a:pt x="911" y="518"/>
                    <a:pt x="872" y="76"/>
                  </a:cubicBezTo>
                  <a:cubicBezTo>
                    <a:pt x="611" y="61"/>
                    <a:pt x="374" y="33"/>
                    <a:pt x="1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36"/>
            <p:cNvSpPr/>
            <p:nvPr/>
          </p:nvSpPr>
          <p:spPr>
            <a:xfrm>
              <a:off x="1777050" y="3712875"/>
              <a:ext cx="22775" cy="25550"/>
            </a:xfrm>
            <a:custGeom>
              <a:avLst/>
              <a:gdLst/>
              <a:ahLst/>
              <a:cxnLst/>
              <a:rect l="l" t="t" r="r" b="b"/>
              <a:pathLst>
                <a:path w="911" h="1022" extrusionOk="0">
                  <a:moveTo>
                    <a:pt x="615" y="1"/>
                  </a:moveTo>
                  <a:lnTo>
                    <a:pt x="0" y="314"/>
                  </a:lnTo>
                  <a:cubicBezTo>
                    <a:pt x="0" y="314"/>
                    <a:pt x="141" y="592"/>
                    <a:pt x="240" y="1022"/>
                  </a:cubicBezTo>
                  <a:cubicBezTo>
                    <a:pt x="470" y="1001"/>
                    <a:pt x="694" y="957"/>
                    <a:pt x="910" y="892"/>
                  </a:cubicBezTo>
                  <a:cubicBezTo>
                    <a:pt x="743" y="419"/>
                    <a:pt x="615" y="1"/>
                    <a:pt x="6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36"/>
            <p:cNvSpPr/>
            <p:nvPr/>
          </p:nvSpPr>
          <p:spPr>
            <a:xfrm>
              <a:off x="1783025" y="3735150"/>
              <a:ext cx="22300" cy="17825"/>
            </a:xfrm>
            <a:custGeom>
              <a:avLst/>
              <a:gdLst/>
              <a:ahLst/>
              <a:cxnLst/>
              <a:rect l="l" t="t" r="r" b="b"/>
              <a:pathLst>
                <a:path w="892" h="713" extrusionOk="0">
                  <a:moveTo>
                    <a:pt x="671" y="1"/>
                  </a:moveTo>
                  <a:cubicBezTo>
                    <a:pt x="455" y="66"/>
                    <a:pt x="231" y="110"/>
                    <a:pt x="1" y="131"/>
                  </a:cubicBezTo>
                  <a:cubicBezTo>
                    <a:pt x="41" y="303"/>
                    <a:pt x="74" y="499"/>
                    <a:pt x="89" y="713"/>
                  </a:cubicBezTo>
                  <a:cubicBezTo>
                    <a:pt x="363" y="703"/>
                    <a:pt x="637" y="660"/>
                    <a:pt x="892" y="580"/>
                  </a:cubicBezTo>
                  <a:cubicBezTo>
                    <a:pt x="815" y="394"/>
                    <a:pt x="740" y="193"/>
                    <a:pt x="6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36"/>
            <p:cNvSpPr/>
            <p:nvPr/>
          </p:nvSpPr>
          <p:spPr>
            <a:xfrm>
              <a:off x="1785100" y="3749625"/>
              <a:ext cx="27625" cy="24175"/>
            </a:xfrm>
            <a:custGeom>
              <a:avLst/>
              <a:gdLst/>
              <a:ahLst/>
              <a:cxnLst/>
              <a:rect l="l" t="t" r="r" b="b"/>
              <a:pathLst>
                <a:path w="1105" h="967" extrusionOk="0">
                  <a:moveTo>
                    <a:pt x="809" y="1"/>
                  </a:moveTo>
                  <a:cubicBezTo>
                    <a:pt x="554" y="81"/>
                    <a:pt x="280" y="124"/>
                    <a:pt x="6" y="134"/>
                  </a:cubicBezTo>
                  <a:cubicBezTo>
                    <a:pt x="16" y="276"/>
                    <a:pt x="19" y="426"/>
                    <a:pt x="10" y="582"/>
                  </a:cubicBezTo>
                  <a:cubicBezTo>
                    <a:pt x="3" y="706"/>
                    <a:pt x="1" y="823"/>
                    <a:pt x="3" y="932"/>
                  </a:cubicBezTo>
                  <a:cubicBezTo>
                    <a:pt x="105" y="956"/>
                    <a:pt x="209" y="967"/>
                    <a:pt x="312" y="967"/>
                  </a:cubicBezTo>
                  <a:cubicBezTo>
                    <a:pt x="577" y="967"/>
                    <a:pt x="844" y="896"/>
                    <a:pt x="1104" y="796"/>
                  </a:cubicBezTo>
                  <a:cubicBezTo>
                    <a:pt x="1026" y="558"/>
                    <a:pt x="934" y="305"/>
                    <a:pt x="843" y="86"/>
                  </a:cubicBezTo>
                  <a:cubicBezTo>
                    <a:pt x="831" y="58"/>
                    <a:pt x="820" y="30"/>
                    <a:pt x="8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36"/>
            <p:cNvSpPr/>
            <p:nvPr/>
          </p:nvSpPr>
          <p:spPr>
            <a:xfrm>
              <a:off x="1786175" y="3782775"/>
              <a:ext cx="32975" cy="19100"/>
            </a:xfrm>
            <a:custGeom>
              <a:avLst/>
              <a:gdLst/>
              <a:ahLst/>
              <a:cxnLst/>
              <a:rect l="l" t="t" r="r" b="b"/>
              <a:pathLst>
                <a:path w="1319" h="764" extrusionOk="0">
                  <a:moveTo>
                    <a:pt x="1224" y="1"/>
                  </a:moveTo>
                  <a:cubicBezTo>
                    <a:pt x="1004" y="131"/>
                    <a:pt x="757" y="196"/>
                    <a:pt x="498" y="196"/>
                  </a:cubicBezTo>
                  <a:cubicBezTo>
                    <a:pt x="335" y="196"/>
                    <a:pt x="168" y="170"/>
                    <a:pt x="1" y="119"/>
                  </a:cubicBezTo>
                  <a:lnTo>
                    <a:pt x="1" y="119"/>
                  </a:lnTo>
                  <a:cubicBezTo>
                    <a:pt x="62" y="539"/>
                    <a:pt x="171" y="763"/>
                    <a:pt x="171" y="763"/>
                  </a:cubicBezTo>
                  <a:cubicBezTo>
                    <a:pt x="171" y="763"/>
                    <a:pt x="1272" y="366"/>
                    <a:pt x="1305" y="366"/>
                  </a:cubicBezTo>
                  <a:cubicBezTo>
                    <a:pt x="1318" y="366"/>
                    <a:pt x="1286" y="219"/>
                    <a:pt x="12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36"/>
            <p:cNvSpPr/>
            <p:nvPr/>
          </p:nvSpPr>
          <p:spPr>
            <a:xfrm>
              <a:off x="1785150" y="3769525"/>
              <a:ext cx="31625" cy="18150"/>
            </a:xfrm>
            <a:custGeom>
              <a:avLst/>
              <a:gdLst/>
              <a:ahLst/>
              <a:cxnLst/>
              <a:rect l="l" t="t" r="r" b="b"/>
              <a:pathLst>
                <a:path w="1265" h="726" extrusionOk="0">
                  <a:moveTo>
                    <a:pt x="1102" y="0"/>
                  </a:moveTo>
                  <a:cubicBezTo>
                    <a:pt x="842" y="100"/>
                    <a:pt x="575" y="171"/>
                    <a:pt x="310" y="171"/>
                  </a:cubicBezTo>
                  <a:cubicBezTo>
                    <a:pt x="206" y="171"/>
                    <a:pt x="103" y="160"/>
                    <a:pt x="1" y="136"/>
                  </a:cubicBezTo>
                  <a:lnTo>
                    <a:pt x="1" y="136"/>
                  </a:lnTo>
                  <a:cubicBezTo>
                    <a:pt x="4" y="331"/>
                    <a:pt x="20" y="502"/>
                    <a:pt x="42" y="649"/>
                  </a:cubicBezTo>
                  <a:cubicBezTo>
                    <a:pt x="209" y="700"/>
                    <a:pt x="376" y="726"/>
                    <a:pt x="539" y="726"/>
                  </a:cubicBezTo>
                  <a:cubicBezTo>
                    <a:pt x="797" y="726"/>
                    <a:pt x="1045" y="661"/>
                    <a:pt x="1264" y="531"/>
                  </a:cubicBezTo>
                  <a:cubicBezTo>
                    <a:pt x="1222" y="379"/>
                    <a:pt x="1166" y="194"/>
                    <a:pt x="11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36"/>
            <p:cNvSpPr/>
            <p:nvPr/>
          </p:nvSpPr>
          <p:spPr>
            <a:xfrm>
              <a:off x="1802650" y="3796350"/>
              <a:ext cx="9550" cy="24000"/>
            </a:xfrm>
            <a:custGeom>
              <a:avLst/>
              <a:gdLst/>
              <a:ahLst/>
              <a:cxnLst/>
              <a:rect l="l" t="t" r="r" b="b"/>
              <a:pathLst>
                <a:path w="382" h="960" extrusionOk="0">
                  <a:moveTo>
                    <a:pt x="128" y="0"/>
                  </a:moveTo>
                  <a:lnTo>
                    <a:pt x="22" y="38"/>
                  </a:lnTo>
                  <a:cubicBezTo>
                    <a:pt x="22" y="38"/>
                    <a:pt x="0" y="250"/>
                    <a:pt x="124" y="503"/>
                  </a:cubicBezTo>
                  <a:cubicBezTo>
                    <a:pt x="248" y="757"/>
                    <a:pt x="259" y="959"/>
                    <a:pt x="259" y="959"/>
                  </a:cubicBezTo>
                  <a:lnTo>
                    <a:pt x="382" y="959"/>
                  </a:lnTo>
                  <a:cubicBezTo>
                    <a:pt x="382" y="959"/>
                    <a:pt x="279" y="675"/>
                    <a:pt x="201" y="527"/>
                  </a:cubicBezTo>
                  <a:cubicBezTo>
                    <a:pt x="124" y="379"/>
                    <a:pt x="128" y="0"/>
                    <a:pt x="1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36"/>
            <p:cNvSpPr/>
            <p:nvPr/>
          </p:nvSpPr>
          <p:spPr>
            <a:xfrm>
              <a:off x="1816175" y="3791925"/>
              <a:ext cx="9150" cy="23200"/>
            </a:xfrm>
            <a:custGeom>
              <a:avLst/>
              <a:gdLst/>
              <a:ahLst/>
              <a:cxnLst/>
              <a:rect l="l" t="t" r="r" b="b"/>
              <a:pathLst>
                <a:path w="366" h="928" extrusionOk="0">
                  <a:moveTo>
                    <a:pt x="105" y="0"/>
                  </a:moveTo>
                  <a:lnTo>
                    <a:pt x="1" y="33"/>
                  </a:lnTo>
                  <a:cubicBezTo>
                    <a:pt x="1" y="33"/>
                    <a:pt x="3" y="175"/>
                    <a:pt x="108" y="397"/>
                  </a:cubicBezTo>
                  <a:cubicBezTo>
                    <a:pt x="212" y="618"/>
                    <a:pt x="230" y="927"/>
                    <a:pt x="230" y="927"/>
                  </a:cubicBezTo>
                  <a:lnTo>
                    <a:pt x="365" y="927"/>
                  </a:lnTo>
                  <a:cubicBezTo>
                    <a:pt x="365" y="927"/>
                    <a:pt x="258" y="439"/>
                    <a:pt x="151" y="339"/>
                  </a:cubicBezTo>
                  <a:cubicBezTo>
                    <a:pt x="45" y="239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36"/>
            <p:cNvSpPr/>
            <p:nvPr/>
          </p:nvSpPr>
          <p:spPr>
            <a:xfrm>
              <a:off x="1790425" y="3800350"/>
              <a:ext cx="9300" cy="23375"/>
            </a:xfrm>
            <a:custGeom>
              <a:avLst/>
              <a:gdLst/>
              <a:ahLst/>
              <a:cxnLst/>
              <a:rect l="l" t="t" r="r" b="b"/>
              <a:pathLst>
                <a:path w="372" h="935" extrusionOk="0">
                  <a:moveTo>
                    <a:pt x="166" y="1"/>
                  </a:moveTo>
                  <a:lnTo>
                    <a:pt x="1" y="60"/>
                  </a:lnTo>
                  <a:cubicBezTo>
                    <a:pt x="1" y="60"/>
                    <a:pt x="110" y="101"/>
                    <a:pt x="211" y="319"/>
                  </a:cubicBezTo>
                  <a:cubicBezTo>
                    <a:pt x="311" y="537"/>
                    <a:pt x="158" y="907"/>
                    <a:pt x="158" y="907"/>
                  </a:cubicBezTo>
                  <a:lnTo>
                    <a:pt x="371" y="934"/>
                  </a:lnTo>
                  <a:cubicBezTo>
                    <a:pt x="371" y="934"/>
                    <a:pt x="361" y="526"/>
                    <a:pt x="302" y="319"/>
                  </a:cubicBezTo>
                  <a:cubicBezTo>
                    <a:pt x="243" y="112"/>
                    <a:pt x="166" y="1"/>
                    <a:pt x="1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36"/>
            <p:cNvSpPr/>
            <p:nvPr/>
          </p:nvSpPr>
          <p:spPr>
            <a:xfrm>
              <a:off x="1745000" y="3745350"/>
              <a:ext cx="15275" cy="9550"/>
            </a:xfrm>
            <a:custGeom>
              <a:avLst/>
              <a:gdLst/>
              <a:ahLst/>
              <a:cxnLst/>
              <a:rect l="l" t="t" r="r" b="b"/>
              <a:pathLst>
                <a:path w="611" h="382" extrusionOk="0">
                  <a:moveTo>
                    <a:pt x="335" y="1"/>
                  </a:moveTo>
                  <a:cubicBezTo>
                    <a:pt x="331" y="1"/>
                    <a:pt x="327" y="1"/>
                    <a:pt x="323" y="1"/>
                  </a:cubicBezTo>
                  <a:cubicBezTo>
                    <a:pt x="168" y="12"/>
                    <a:pt x="1" y="142"/>
                    <a:pt x="141" y="323"/>
                  </a:cubicBezTo>
                  <a:cubicBezTo>
                    <a:pt x="141" y="323"/>
                    <a:pt x="176" y="381"/>
                    <a:pt x="258" y="381"/>
                  </a:cubicBezTo>
                  <a:cubicBezTo>
                    <a:pt x="299" y="381"/>
                    <a:pt x="352" y="367"/>
                    <a:pt x="417" y="323"/>
                  </a:cubicBezTo>
                  <a:cubicBezTo>
                    <a:pt x="610" y="197"/>
                    <a:pt x="486" y="1"/>
                    <a:pt x="3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36"/>
            <p:cNvSpPr/>
            <p:nvPr/>
          </p:nvSpPr>
          <p:spPr>
            <a:xfrm>
              <a:off x="1749025" y="3782325"/>
              <a:ext cx="12175" cy="8225"/>
            </a:xfrm>
            <a:custGeom>
              <a:avLst/>
              <a:gdLst/>
              <a:ahLst/>
              <a:cxnLst/>
              <a:rect l="l" t="t" r="r" b="b"/>
              <a:pathLst>
                <a:path w="487" h="329" extrusionOk="0">
                  <a:moveTo>
                    <a:pt x="344" y="0"/>
                  </a:moveTo>
                  <a:cubicBezTo>
                    <a:pt x="327" y="0"/>
                    <a:pt x="309" y="2"/>
                    <a:pt x="287" y="5"/>
                  </a:cubicBezTo>
                  <a:cubicBezTo>
                    <a:pt x="84" y="36"/>
                    <a:pt x="0" y="281"/>
                    <a:pt x="141" y="317"/>
                  </a:cubicBezTo>
                  <a:cubicBezTo>
                    <a:pt x="169" y="325"/>
                    <a:pt x="199" y="328"/>
                    <a:pt x="230" y="328"/>
                  </a:cubicBezTo>
                  <a:cubicBezTo>
                    <a:pt x="351" y="328"/>
                    <a:pt x="473" y="267"/>
                    <a:pt x="469" y="109"/>
                  </a:cubicBezTo>
                  <a:cubicBezTo>
                    <a:pt x="469" y="109"/>
                    <a:pt x="487" y="0"/>
                    <a:pt x="3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36"/>
            <p:cNvSpPr/>
            <p:nvPr/>
          </p:nvSpPr>
          <p:spPr>
            <a:xfrm>
              <a:off x="1752050" y="3809125"/>
              <a:ext cx="13550" cy="8725"/>
            </a:xfrm>
            <a:custGeom>
              <a:avLst/>
              <a:gdLst/>
              <a:ahLst/>
              <a:cxnLst/>
              <a:rect l="l" t="t" r="r" b="b"/>
              <a:pathLst>
                <a:path w="542" h="349" extrusionOk="0">
                  <a:moveTo>
                    <a:pt x="392" y="0"/>
                  </a:moveTo>
                  <a:cubicBezTo>
                    <a:pt x="362" y="0"/>
                    <a:pt x="325" y="5"/>
                    <a:pt x="281" y="16"/>
                  </a:cubicBezTo>
                  <a:cubicBezTo>
                    <a:pt x="16" y="83"/>
                    <a:pt x="0" y="333"/>
                    <a:pt x="218" y="348"/>
                  </a:cubicBezTo>
                  <a:cubicBezTo>
                    <a:pt x="226" y="349"/>
                    <a:pt x="233" y="349"/>
                    <a:pt x="241" y="349"/>
                  </a:cubicBezTo>
                  <a:cubicBezTo>
                    <a:pt x="443" y="349"/>
                    <a:pt x="534" y="149"/>
                    <a:pt x="531" y="117"/>
                  </a:cubicBezTo>
                  <a:cubicBezTo>
                    <a:pt x="531" y="117"/>
                    <a:pt x="541" y="0"/>
                    <a:pt x="3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36"/>
            <p:cNvSpPr/>
            <p:nvPr/>
          </p:nvSpPr>
          <p:spPr>
            <a:xfrm>
              <a:off x="1538975" y="3700850"/>
              <a:ext cx="118475" cy="86800"/>
            </a:xfrm>
            <a:custGeom>
              <a:avLst/>
              <a:gdLst/>
              <a:ahLst/>
              <a:cxnLst/>
              <a:rect l="l" t="t" r="r" b="b"/>
              <a:pathLst>
                <a:path w="4739" h="3472" extrusionOk="0">
                  <a:moveTo>
                    <a:pt x="1141" y="1"/>
                  </a:moveTo>
                  <a:cubicBezTo>
                    <a:pt x="1129" y="1"/>
                    <a:pt x="1116" y="6"/>
                    <a:pt x="1107" y="15"/>
                  </a:cubicBezTo>
                  <a:cubicBezTo>
                    <a:pt x="1088" y="35"/>
                    <a:pt x="1089" y="64"/>
                    <a:pt x="1109" y="83"/>
                  </a:cubicBezTo>
                  <a:cubicBezTo>
                    <a:pt x="1117" y="91"/>
                    <a:pt x="2009" y="936"/>
                    <a:pt x="2107" y="1231"/>
                  </a:cubicBezTo>
                  <a:cubicBezTo>
                    <a:pt x="2168" y="1416"/>
                    <a:pt x="2222" y="1617"/>
                    <a:pt x="2254" y="1746"/>
                  </a:cubicBezTo>
                  <a:cubicBezTo>
                    <a:pt x="2100" y="1616"/>
                    <a:pt x="1951" y="1476"/>
                    <a:pt x="1826" y="1342"/>
                  </a:cubicBezTo>
                  <a:cubicBezTo>
                    <a:pt x="1825" y="1341"/>
                    <a:pt x="1824" y="1341"/>
                    <a:pt x="1824" y="1340"/>
                  </a:cubicBezTo>
                  <a:cubicBezTo>
                    <a:pt x="1769" y="1280"/>
                    <a:pt x="1718" y="1222"/>
                    <a:pt x="1674" y="1166"/>
                  </a:cubicBezTo>
                  <a:cubicBezTo>
                    <a:pt x="1363" y="772"/>
                    <a:pt x="778" y="453"/>
                    <a:pt x="753" y="440"/>
                  </a:cubicBezTo>
                  <a:cubicBezTo>
                    <a:pt x="746" y="436"/>
                    <a:pt x="738" y="435"/>
                    <a:pt x="731" y="435"/>
                  </a:cubicBezTo>
                  <a:cubicBezTo>
                    <a:pt x="714" y="435"/>
                    <a:pt x="698" y="444"/>
                    <a:pt x="689" y="459"/>
                  </a:cubicBezTo>
                  <a:cubicBezTo>
                    <a:pt x="676" y="483"/>
                    <a:pt x="685" y="512"/>
                    <a:pt x="708" y="524"/>
                  </a:cubicBezTo>
                  <a:cubicBezTo>
                    <a:pt x="714" y="527"/>
                    <a:pt x="1300" y="846"/>
                    <a:pt x="1599" y="1225"/>
                  </a:cubicBezTo>
                  <a:cubicBezTo>
                    <a:pt x="1627" y="1260"/>
                    <a:pt x="1657" y="1295"/>
                    <a:pt x="1687" y="1331"/>
                  </a:cubicBezTo>
                  <a:cubicBezTo>
                    <a:pt x="1555" y="1330"/>
                    <a:pt x="1293" y="1308"/>
                    <a:pt x="954" y="1172"/>
                  </a:cubicBezTo>
                  <a:cubicBezTo>
                    <a:pt x="446" y="968"/>
                    <a:pt x="75" y="825"/>
                    <a:pt x="71" y="823"/>
                  </a:cubicBezTo>
                  <a:cubicBezTo>
                    <a:pt x="65" y="821"/>
                    <a:pt x="60" y="820"/>
                    <a:pt x="54" y="820"/>
                  </a:cubicBezTo>
                  <a:cubicBezTo>
                    <a:pt x="35" y="820"/>
                    <a:pt x="17" y="831"/>
                    <a:pt x="9" y="850"/>
                  </a:cubicBezTo>
                  <a:cubicBezTo>
                    <a:pt x="0" y="875"/>
                    <a:pt x="13" y="903"/>
                    <a:pt x="37" y="912"/>
                  </a:cubicBezTo>
                  <a:cubicBezTo>
                    <a:pt x="40" y="913"/>
                    <a:pt x="411" y="1057"/>
                    <a:pt x="920" y="1260"/>
                  </a:cubicBezTo>
                  <a:cubicBezTo>
                    <a:pt x="1274" y="1402"/>
                    <a:pt x="1546" y="1426"/>
                    <a:pt x="1688" y="1426"/>
                  </a:cubicBezTo>
                  <a:cubicBezTo>
                    <a:pt x="1725" y="1426"/>
                    <a:pt x="1753" y="1425"/>
                    <a:pt x="1771" y="1423"/>
                  </a:cubicBezTo>
                  <a:cubicBezTo>
                    <a:pt x="2102" y="1776"/>
                    <a:pt x="2579" y="2152"/>
                    <a:pt x="2929" y="2326"/>
                  </a:cubicBezTo>
                  <a:cubicBezTo>
                    <a:pt x="3328" y="2524"/>
                    <a:pt x="4645" y="3453"/>
                    <a:pt x="4658" y="3462"/>
                  </a:cubicBezTo>
                  <a:cubicBezTo>
                    <a:pt x="4666" y="3468"/>
                    <a:pt x="4675" y="3471"/>
                    <a:pt x="4685" y="3471"/>
                  </a:cubicBezTo>
                  <a:cubicBezTo>
                    <a:pt x="4700" y="3471"/>
                    <a:pt x="4714" y="3464"/>
                    <a:pt x="4723" y="3451"/>
                  </a:cubicBezTo>
                  <a:cubicBezTo>
                    <a:pt x="4739" y="3429"/>
                    <a:pt x="4734" y="3399"/>
                    <a:pt x="4712" y="3385"/>
                  </a:cubicBezTo>
                  <a:cubicBezTo>
                    <a:pt x="4658" y="3346"/>
                    <a:pt x="3377" y="2442"/>
                    <a:pt x="2971" y="2241"/>
                  </a:cubicBezTo>
                  <a:cubicBezTo>
                    <a:pt x="2797" y="2154"/>
                    <a:pt x="2585" y="2011"/>
                    <a:pt x="2377" y="1846"/>
                  </a:cubicBezTo>
                  <a:cubicBezTo>
                    <a:pt x="2360" y="1773"/>
                    <a:pt x="2287" y="1471"/>
                    <a:pt x="2197" y="1201"/>
                  </a:cubicBezTo>
                  <a:cubicBezTo>
                    <a:pt x="2092" y="884"/>
                    <a:pt x="1211" y="49"/>
                    <a:pt x="1173" y="13"/>
                  </a:cubicBezTo>
                  <a:cubicBezTo>
                    <a:pt x="1165" y="5"/>
                    <a:pt x="1153" y="1"/>
                    <a:pt x="11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36"/>
            <p:cNvSpPr/>
            <p:nvPr/>
          </p:nvSpPr>
          <p:spPr>
            <a:xfrm>
              <a:off x="1855050" y="3658525"/>
              <a:ext cx="71525" cy="86750"/>
            </a:xfrm>
            <a:custGeom>
              <a:avLst/>
              <a:gdLst/>
              <a:ahLst/>
              <a:cxnLst/>
              <a:rect l="l" t="t" r="r" b="b"/>
              <a:pathLst>
                <a:path w="2861" h="3470" extrusionOk="0">
                  <a:moveTo>
                    <a:pt x="2183" y="0"/>
                  </a:moveTo>
                  <a:cubicBezTo>
                    <a:pt x="2163" y="0"/>
                    <a:pt x="2144" y="13"/>
                    <a:pt x="2138" y="32"/>
                  </a:cubicBezTo>
                  <a:cubicBezTo>
                    <a:pt x="2137" y="37"/>
                    <a:pt x="2006" y="432"/>
                    <a:pt x="1549" y="932"/>
                  </a:cubicBezTo>
                  <a:cubicBezTo>
                    <a:pt x="1511" y="974"/>
                    <a:pt x="1469" y="1024"/>
                    <a:pt x="1425" y="1082"/>
                  </a:cubicBezTo>
                  <a:cubicBezTo>
                    <a:pt x="1416" y="928"/>
                    <a:pt x="1406" y="677"/>
                    <a:pt x="1434" y="567"/>
                  </a:cubicBezTo>
                  <a:cubicBezTo>
                    <a:pt x="1440" y="542"/>
                    <a:pt x="1424" y="516"/>
                    <a:pt x="1399" y="509"/>
                  </a:cubicBezTo>
                  <a:cubicBezTo>
                    <a:pt x="1395" y="509"/>
                    <a:pt x="1391" y="508"/>
                    <a:pt x="1387" y="508"/>
                  </a:cubicBezTo>
                  <a:cubicBezTo>
                    <a:pt x="1366" y="508"/>
                    <a:pt x="1347" y="522"/>
                    <a:pt x="1342" y="544"/>
                  </a:cubicBezTo>
                  <a:cubicBezTo>
                    <a:pt x="1302" y="705"/>
                    <a:pt x="1331" y="1107"/>
                    <a:pt x="1338" y="1198"/>
                  </a:cubicBezTo>
                  <a:cubicBezTo>
                    <a:pt x="828" y="1908"/>
                    <a:pt x="51" y="3330"/>
                    <a:pt x="13" y="3399"/>
                  </a:cubicBezTo>
                  <a:cubicBezTo>
                    <a:pt x="1" y="3422"/>
                    <a:pt x="9" y="3450"/>
                    <a:pt x="31" y="3464"/>
                  </a:cubicBezTo>
                  <a:cubicBezTo>
                    <a:pt x="38" y="3468"/>
                    <a:pt x="47" y="3470"/>
                    <a:pt x="54" y="3470"/>
                  </a:cubicBezTo>
                  <a:cubicBezTo>
                    <a:pt x="71" y="3470"/>
                    <a:pt x="88" y="3461"/>
                    <a:pt x="96" y="3444"/>
                  </a:cubicBezTo>
                  <a:cubicBezTo>
                    <a:pt x="103" y="3432"/>
                    <a:pt x="560" y="2596"/>
                    <a:pt x="1004" y="1881"/>
                  </a:cubicBezTo>
                  <a:cubicBezTo>
                    <a:pt x="1033" y="1884"/>
                    <a:pt x="1083" y="1889"/>
                    <a:pt x="1147" y="1889"/>
                  </a:cubicBezTo>
                  <a:cubicBezTo>
                    <a:pt x="1317" y="1889"/>
                    <a:pt x="1589" y="1857"/>
                    <a:pt x="1864" y="1693"/>
                  </a:cubicBezTo>
                  <a:cubicBezTo>
                    <a:pt x="2290" y="1437"/>
                    <a:pt x="2829" y="1050"/>
                    <a:pt x="2834" y="1046"/>
                  </a:cubicBezTo>
                  <a:cubicBezTo>
                    <a:pt x="2856" y="1030"/>
                    <a:pt x="2861" y="1001"/>
                    <a:pt x="2845" y="979"/>
                  </a:cubicBezTo>
                  <a:cubicBezTo>
                    <a:pt x="2836" y="967"/>
                    <a:pt x="2821" y="960"/>
                    <a:pt x="2807" y="960"/>
                  </a:cubicBezTo>
                  <a:cubicBezTo>
                    <a:pt x="2797" y="960"/>
                    <a:pt x="2787" y="963"/>
                    <a:pt x="2779" y="969"/>
                  </a:cubicBezTo>
                  <a:cubicBezTo>
                    <a:pt x="2774" y="973"/>
                    <a:pt x="2238" y="1358"/>
                    <a:pt x="1814" y="1611"/>
                  </a:cubicBezTo>
                  <a:cubicBezTo>
                    <a:pt x="1561" y="1763"/>
                    <a:pt x="1304" y="1793"/>
                    <a:pt x="1146" y="1793"/>
                  </a:cubicBezTo>
                  <a:cubicBezTo>
                    <a:pt x="1112" y="1793"/>
                    <a:pt x="1084" y="1792"/>
                    <a:pt x="1060" y="1790"/>
                  </a:cubicBezTo>
                  <a:cubicBezTo>
                    <a:pt x="1271" y="1454"/>
                    <a:pt x="1475" y="1155"/>
                    <a:pt x="1619" y="997"/>
                  </a:cubicBezTo>
                  <a:cubicBezTo>
                    <a:pt x="2091" y="479"/>
                    <a:pt x="2223" y="78"/>
                    <a:pt x="2229" y="62"/>
                  </a:cubicBezTo>
                  <a:cubicBezTo>
                    <a:pt x="2236" y="38"/>
                    <a:pt x="2223" y="10"/>
                    <a:pt x="2198" y="3"/>
                  </a:cubicBezTo>
                  <a:cubicBezTo>
                    <a:pt x="2193" y="1"/>
                    <a:pt x="2188" y="0"/>
                    <a:pt x="21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36"/>
            <p:cNvSpPr/>
            <p:nvPr/>
          </p:nvSpPr>
          <p:spPr>
            <a:xfrm>
              <a:off x="1637975" y="3538525"/>
              <a:ext cx="124250" cy="111375"/>
            </a:xfrm>
            <a:custGeom>
              <a:avLst/>
              <a:gdLst/>
              <a:ahLst/>
              <a:cxnLst/>
              <a:rect l="l" t="t" r="r" b="b"/>
              <a:pathLst>
                <a:path w="4970" h="4455" extrusionOk="0">
                  <a:moveTo>
                    <a:pt x="2909" y="1"/>
                  </a:moveTo>
                  <a:lnTo>
                    <a:pt x="2317" y="128"/>
                  </a:lnTo>
                  <a:cubicBezTo>
                    <a:pt x="955" y="638"/>
                    <a:pt x="244" y="2410"/>
                    <a:pt x="123" y="3166"/>
                  </a:cubicBezTo>
                  <a:cubicBezTo>
                    <a:pt x="1" y="3920"/>
                    <a:pt x="369" y="4455"/>
                    <a:pt x="369" y="4455"/>
                  </a:cubicBezTo>
                  <a:cubicBezTo>
                    <a:pt x="1575" y="1453"/>
                    <a:pt x="4970" y="363"/>
                    <a:pt x="4970" y="363"/>
                  </a:cubicBezTo>
                  <a:cubicBezTo>
                    <a:pt x="4087" y="85"/>
                    <a:pt x="2909" y="1"/>
                    <a:pt x="2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9" name="Google Shape;1099;p36"/>
          <p:cNvGrpSpPr/>
          <p:nvPr/>
        </p:nvGrpSpPr>
        <p:grpSpPr>
          <a:xfrm>
            <a:off x="4296624" y="-183219"/>
            <a:ext cx="1614217" cy="1791332"/>
            <a:chOff x="5213737" y="3106366"/>
            <a:chExt cx="1614217" cy="1791332"/>
          </a:xfrm>
        </p:grpSpPr>
        <p:sp>
          <p:nvSpPr>
            <p:cNvPr id="1100" name="Google Shape;1100;p36"/>
            <p:cNvSpPr/>
            <p:nvPr/>
          </p:nvSpPr>
          <p:spPr>
            <a:xfrm>
              <a:off x="6116058" y="3134490"/>
              <a:ext cx="572672" cy="589418"/>
            </a:xfrm>
            <a:custGeom>
              <a:avLst/>
              <a:gdLst/>
              <a:ahLst/>
              <a:cxnLst/>
              <a:rect l="l" t="t" r="r" b="b"/>
              <a:pathLst>
                <a:path w="5335" h="5491" extrusionOk="0">
                  <a:moveTo>
                    <a:pt x="2715" y="2732"/>
                  </a:moveTo>
                  <a:cubicBezTo>
                    <a:pt x="2725" y="2732"/>
                    <a:pt x="2729" y="2737"/>
                    <a:pt x="2726" y="2748"/>
                  </a:cubicBezTo>
                  <a:cubicBezTo>
                    <a:pt x="2725" y="2754"/>
                    <a:pt x="2723" y="2759"/>
                    <a:pt x="2721" y="2765"/>
                  </a:cubicBezTo>
                  <a:cubicBezTo>
                    <a:pt x="2695" y="2837"/>
                    <a:pt x="2676" y="2909"/>
                    <a:pt x="2657" y="2983"/>
                  </a:cubicBezTo>
                  <a:cubicBezTo>
                    <a:pt x="2654" y="2994"/>
                    <a:pt x="2652" y="3005"/>
                    <a:pt x="2648" y="3015"/>
                  </a:cubicBezTo>
                  <a:cubicBezTo>
                    <a:pt x="2646" y="3021"/>
                    <a:pt x="2643" y="3024"/>
                    <a:pt x="2639" y="3024"/>
                  </a:cubicBezTo>
                  <a:cubicBezTo>
                    <a:pt x="2636" y="3024"/>
                    <a:pt x="2633" y="3023"/>
                    <a:pt x="2630" y="3021"/>
                  </a:cubicBezTo>
                  <a:cubicBezTo>
                    <a:pt x="2611" y="3009"/>
                    <a:pt x="2592" y="2996"/>
                    <a:pt x="2573" y="2984"/>
                  </a:cubicBezTo>
                  <a:cubicBezTo>
                    <a:pt x="2520" y="2951"/>
                    <a:pt x="2470" y="2914"/>
                    <a:pt x="2422" y="2875"/>
                  </a:cubicBezTo>
                  <a:cubicBezTo>
                    <a:pt x="2394" y="2853"/>
                    <a:pt x="2366" y="2832"/>
                    <a:pt x="2338" y="2809"/>
                  </a:cubicBezTo>
                  <a:cubicBezTo>
                    <a:pt x="2324" y="2798"/>
                    <a:pt x="2306" y="2789"/>
                    <a:pt x="2301" y="2768"/>
                  </a:cubicBezTo>
                  <a:cubicBezTo>
                    <a:pt x="2319" y="2761"/>
                    <a:pt x="2336" y="2763"/>
                    <a:pt x="2353" y="2761"/>
                  </a:cubicBezTo>
                  <a:cubicBezTo>
                    <a:pt x="2360" y="2761"/>
                    <a:pt x="2366" y="2760"/>
                    <a:pt x="2372" y="2760"/>
                  </a:cubicBezTo>
                  <a:cubicBezTo>
                    <a:pt x="2463" y="2751"/>
                    <a:pt x="2555" y="2742"/>
                    <a:pt x="2646" y="2735"/>
                  </a:cubicBezTo>
                  <a:cubicBezTo>
                    <a:pt x="2670" y="2733"/>
                    <a:pt x="2692" y="2733"/>
                    <a:pt x="2715" y="2732"/>
                  </a:cubicBezTo>
                  <a:close/>
                  <a:moveTo>
                    <a:pt x="2462" y="1"/>
                  </a:moveTo>
                  <a:cubicBezTo>
                    <a:pt x="2448" y="1"/>
                    <a:pt x="2436" y="6"/>
                    <a:pt x="2426" y="16"/>
                  </a:cubicBezTo>
                  <a:cubicBezTo>
                    <a:pt x="2419" y="24"/>
                    <a:pt x="2414" y="32"/>
                    <a:pt x="2410" y="41"/>
                  </a:cubicBezTo>
                  <a:cubicBezTo>
                    <a:pt x="2400" y="64"/>
                    <a:pt x="2392" y="87"/>
                    <a:pt x="2387" y="112"/>
                  </a:cubicBezTo>
                  <a:cubicBezTo>
                    <a:pt x="2378" y="164"/>
                    <a:pt x="2376" y="217"/>
                    <a:pt x="2374" y="270"/>
                  </a:cubicBezTo>
                  <a:cubicBezTo>
                    <a:pt x="2371" y="363"/>
                    <a:pt x="2365" y="458"/>
                    <a:pt x="2354" y="551"/>
                  </a:cubicBezTo>
                  <a:cubicBezTo>
                    <a:pt x="2350" y="591"/>
                    <a:pt x="2347" y="631"/>
                    <a:pt x="2344" y="671"/>
                  </a:cubicBezTo>
                  <a:cubicBezTo>
                    <a:pt x="2340" y="727"/>
                    <a:pt x="2335" y="783"/>
                    <a:pt x="2324" y="839"/>
                  </a:cubicBezTo>
                  <a:cubicBezTo>
                    <a:pt x="2308" y="920"/>
                    <a:pt x="2280" y="997"/>
                    <a:pt x="2246" y="1072"/>
                  </a:cubicBezTo>
                  <a:cubicBezTo>
                    <a:pt x="2206" y="1159"/>
                    <a:pt x="2168" y="1247"/>
                    <a:pt x="2135" y="1337"/>
                  </a:cubicBezTo>
                  <a:cubicBezTo>
                    <a:pt x="2103" y="1425"/>
                    <a:pt x="2058" y="1507"/>
                    <a:pt x="2016" y="1591"/>
                  </a:cubicBezTo>
                  <a:cubicBezTo>
                    <a:pt x="2011" y="1600"/>
                    <a:pt x="2003" y="1606"/>
                    <a:pt x="1993" y="1608"/>
                  </a:cubicBezTo>
                  <a:cubicBezTo>
                    <a:pt x="1982" y="1611"/>
                    <a:pt x="1970" y="1615"/>
                    <a:pt x="1958" y="1619"/>
                  </a:cubicBezTo>
                  <a:cubicBezTo>
                    <a:pt x="1873" y="1640"/>
                    <a:pt x="1787" y="1658"/>
                    <a:pt x="1702" y="1677"/>
                  </a:cubicBezTo>
                  <a:cubicBezTo>
                    <a:pt x="1602" y="1699"/>
                    <a:pt x="1503" y="1723"/>
                    <a:pt x="1402" y="1743"/>
                  </a:cubicBezTo>
                  <a:cubicBezTo>
                    <a:pt x="1264" y="1772"/>
                    <a:pt x="1125" y="1800"/>
                    <a:pt x="986" y="1818"/>
                  </a:cubicBezTo>
                  <a:cubicBezTo>
                    <a:pt x="983" y="1818"/>
                    <a:pt x="979" y="1819"/>
                    <a:pt x="976" y="1819"/>
                  </a:cubicBezTo>
                  <a:cubicBezTo>
                    <a:pt x="961" y="1819"/>
                    <a:pt x="948" y="1815"/>
                    <a:pt x="934" y="1808"/>
                  </a:cubicBezTo>
                  <a:cubicBezTo>
                    <a:pt x="882" y="1781"/>
                    <a:pt x="829" y="1756"/>
                    <a:pt x="776" y="1730"/>
                  </a:cubicBezTo>
                  <a:cubicBezTo>
                    <a:pt x="721" y="1704"/>
                    <a:pt x="665" y="1680"/>
                    <a:pt x="611" y="1653"/>
                  </a:cubicBezTo>
                  <a:cubicBezTo>
                    <a:pt x="569" y="1634"/>
                    <a:pt x="528" y="1614"/>
                    <a:pt x="487" y="1595"/>
                  </a:cubicBezTo>
                  <a:cubicBezTo>
                    <a:pt x="454" y="1579"/>
                    <a:pt x="421" y="1562"/>
                    <a:pt x="388" y="1546"/>
                  </a:cubicBezTo>
                  <a:cubicBezTo>
                    <a:pt x="346" y="1524"/>
                    <a:pt x="305" y="1503"/>
                    <a:pt x="264" y="1481"/>
                  </a:cubicBezTo>
                  <a:cubicBezTo>
                    <a:pt x="259" y="1478"/>
                    <a:pt x="255" y="1477"/>
                    <a:pt x="251" y="1475"/>
                  </a:cubicBezTo>
                  <a:cubicBezTo>
                    <a:pt x="215" y="1458"/>
                    <a:pt x="180" y="1441"/>
                    <a:pt x="145" y="1424"/>
                  </a:cubicBezTo>
                  <a:cubicBezTo>
                    <a:pt x="114" y="1409"/>
                    <a:pt x="82" y="1392"/>
                    <a:pt x="49" y="1376"/>
                  </a:cubicBezTo>
                  <a:cubicBezTo>
                    <a:pt x="47" y="1375"/>
                    <a:pt x="44" y="1374"/>
                    <a:pt x="41" y="1373"/>
                  </a:cubicBezTo>
                  <a:cubicBezTo>
                    <a:pt x="37" y="1371"/>
                    <a:pt x="33" y="1370"/>
                    <a:pt x="29" y="1370"/>
                  </a:cubicBezTo>
                  <a:cubicBezTo>
                    <a:pt x="21" y="1370"/>
                    <a:pt x="13" y="1375"/>
                    <a:pt x="7" y="1383"/>
                  </a:cubicBezTo>
                  <a:cubicBezTo>
                    <a:pt x="0" y="1392"/>
                    <a:pt x="0" y="1403"/>
                    <a:pt x="8" y="1413"/>
                  </a:cubicBezTo>
                  <a:cubicBezTo>
                    <a:pt x="26" y="1434"/>
                    <a:pt x="43" y="1456"/>
                    <a:pt x="68" y="1470"/>
                  </a:cubicBezTo>
                  <a:cubicBezTo>
                    <a:pt x="95" y="1486"/>
                    <a:pt x="124" y="1503"/>
                    <a:pt x="154" y="1517"/>
                  </a:cubicBezTo>
                  <a:cubicBezTo>
                    <a:pt x="191" y="1537"/>
                    <a:pt x="230" y="1554"/>
                    <a:pt x="268" y="1574"/>
                  </a:cubicBezTo>
                  <a:cubicBezTo>
                    <a:pt x="317" y="1600"/>
                    <a:pt x="367" y="1625"/>
                    <a:pt x="417" y="1649"/>
                  </a:cubicBezTo>
                  <a:cubicBezTo>
                    <a:pt x="478" y="1680"/>
                    <a:pt x="542" y="1706"/>
                    <a:pt x="605" y="1731"/>
                  </a:cubicBezTo>
                  <a:cubicBezTo>
                    <a:pt x="660" y="1754"/>
                    <a:pt x="716" y="1776"/>
                    <a:pt x="769" y="1802"/>
                  </a:cubicBezTo>
                  <a:cubicBezTo>
                    <a:pt x="807" y="1820"/>
                    <a:pt x="844" y="1839"/>
                    <a:pt x="881" y="1857"/>
                  </a:cubicBezTo>
                  <a:cubicBezTo>
                    <a:pt x="915" y="1873"/>
                    <a:pt x="949" y="1890"/>
                    <a:pt x="983" y="1906"/>
                  </a:cubicBezTo>
                  <a:cubicBezTo>
                    <a:pt x="991" y="1910"/>
                    <a:pt x="997" y="1916"/>
                    <a:pt x="1001" y="1925"/>
                  </a:cubicBezTo>
                  <a:cubicBezTo>
                    <a:pt x="1025" y="1984"/>
                    <a:pt x="1049" y="2043"/>
                    <a:pt x="1071" y="2103"/>
                  </a:cubicBezTo>
                  <a:cubicBezTo>
                    <a:pt x="1116" y="2233"/>
                    <a:pt x="1154" y="2364"/>
                    <a:pt x="1183" y="2497"/>
                  </a:cubicBezTo>
                  <a:cubicBezTo>
                    <a:pt x="1203" y="2582"/>
                    <a:pt x="1220" y="2667"/>
                    <a:pt x="1237" y="2752"/>
                  </a:cubicBezTo>
                  <a:cubicBezTo>
                    <a:pt x="1250" y="2822"/>
                    <a:pt x="1260" y="2894"/>
                    <a:pt x="1272" y="2965"/>
                  </a:cubicBezTo>
                  <a:cubicBezTo>
                    <a:pt x="1279" y="3005"/>
                    <a:pt x="1282" y="3045"/>
                    <a:pt x="1284" y="3086"/>
                  </a:cubicBezTo>
                  <a:cubicBezTo>
                    <a:pt x="1285" y="3136"/>
                    <a:pt x="1280" y="3184"/>
                    <a:pt x="1266" y="3232"/>
                  </a:cubicBezTo>
                  <a:cubicBezTo>
                    <a:pt x="1262" y="3247"/>
                    <a:pt x="1256" y="3260"/>
                    <a:pt x="1247" y="3274"/>
                  </a:cubicBezTo>
                  <a:cubicBezTo>
                    <a:pt x="1225" y="3302"/>
                    <a:pt x="1205" y="3331"/>
                    <a:pt x="1183" y="3360"/>
                  </a:cubicBezTo>
                  <a:cubicBezTo>
                    <a:pt x="1151" y="3406"/>
                    <a:pt x="1120" y="3453"/>
                    <a:pt x="1088" y="3500"/>
                  </a:cubicBezTo>
                  <a:cubicBezTo>
                    <a:pt x="1050" y="3556"/>
                    <a:pt x="1015" y="3615"/>
                    <a:pt x="980" y="3673"/>
                  </a:cubicBezTo>
                  <a:cubicBezTo>
                    <a:pt x="934" y="3749"/>
                    <a:pt x="897" y="3830"/>
                    <a:pt x="862" y="3910"/>
                  </a:cubicBezTo>
                  <a:cubicBezTo>
                    <a:pt x="828" y="3993"/>
                    <a:pt x="796" y="4077"/>
                    <a:pt x="771" y="4162"/>
                  </a:cubicBezTo>
                  <a:cubicBezTo>
                    <a:pt x="749" y="4235"/>
                    <a:pt x="732" y="4308"/>
                    <a:pt x="724" y="4381"/>
                  </a:cubicBezTo>
                  <a:cubicBezTo>
                    <a:pt x="716" y="4447"/>
                    <a:pt x="715" y="4511"/>
                    <a:pt x="713" y="4577"/>
                  </a:cubicBezTo>
                  <a:cubicBezTo>
                    <a:pt x="712" y="4596"/>
                    <a:pt x="713" y="4617"/>
                    <a:pt x="715" y="4636"/>
                  </a:cubicBezTo>
                  <a:cubicBezTo>
                    <a:pt x="718" y="4657"/>
                    <a:pt x="724" y="4676"/>
                    <a:pt x="735" y="4693"/>
                  </a:cubicBezTo>
                  <a:cubicBezTo>
                    <a:pt x="745" y="4707"/>
                    <a:pt x="757" y="4715"/>
                    <a:pt x="770" y="4715"/>
                  </a:cubicBezTo>
                  <a:cubicBezTo>
                    <a:pt x="781" y="4715"/>
                    <a:pt x="792" y="4710"/>
                    <a:pt x="804" y="4701"/>
                  </a:cubicBezTo>
                  <a:cubicBezTo>
                    <a:pt x="818" y="4689"/>
                    <a:pt x="830" y="4677"/>
                    <a:pt x="842" y="4663"/>
                  </a:cubicBezTo>
                  <a:cubicBezTo>
                    <a:pt x="862" y="4635"/>
                    <a:pt x="882" y="4608"/>
                    <a:pt x="901" y="4578"/>
                  </a:cubicBezTo>
                  <a:cubicBezTo>
                    <a:pt x="946" y="4504"/>
                    <a:pt x="983" y="4427"/>
                    <a:pt x="1011" y="4347"/>
                  </a:cubicBezTo>
                  <a:cubicBezTo>
                    <a:pt x="1059" y="4216"/>
                    <a:pt x="1100" y="4083"/>
                    <a:pt x="1143" y="3951"/>
                  </a:cubicBezTo>
                  <a:cubicBezTo>
                    <a:pt x="1175" y="3855"/>
                    <a:pt x="1199" y="3757"/>
                    <a:pt x="1211" y="3658"/>
                  </a:cubicBezTo>
                  <a:cubicBezTo>
                    <a:pt x="1214" y="3634"/>
                    <a:pt x="1218" y="3611"/>
                    <a:pt x="1222" y="3588"/>
                  </a:cubicBezTo>
                  <a:cubicBezTo>
                    <a:pt x="1242" y="3471"/>
                    <a:pt x="1278" y="3360"/>
                    <a:pt x="1314" y="3248"/>
                  </a:cubicBezTo>
                  <a:cubicBezTo>
                    <a:pt x="1319" y="3236"/>
                    <a:pt x="1325" y="3224"/>
                    <a:pt x="1331" y="3213"/>
                  </a:cubicBezTo>
                  <a:cubicBezTo>
                    <a:pt x="1337" y="3203"/>
                    <a:pt x="1343" y="3199"/>
                    <a:pt x="1348" y="3199"/>
                  </a:cubicBezTo>
                  <a:cubicBezTo>
                    <a:pt x="1353" y="3199"/>
                    <a:pt x="1358" y="3203"/>
                    <a:pt x="1363" y="3209"/>
                  </a:cubicBezTo>
                  <a:cubicBezTo>
                    <a:pt x="1364" y="3210"/>
                    <a:pt x="1365" y="3212"/>
                    <a:pt x="1366" y="3213"/>
                  </a:cubicBezTo>
                  <a:cubicBezTo>
                    <a:pt x="1415" y="3269"/>
                    <a:pt x="1468" y="3320"/>
                    <a:pt x="1521" y="3370"/>
                  </a:cubicBezTo>
                  <a:cubicBezTo>
                    <a:pt x="1550" y="3398"/>
                    <a:pt x="1580" y="3424"/>
                    <a:pt x="1609" y="3452"/>
                  </a:cubicBezTo>
                  <a:cubicBezTo>
                    <a:pt x="1639" y="3481"/>
                    <a:pt x="1668" y="3509"/>
                    <a:pt x="1696" y="3538"/>
                  </a:cubicBezTo>
                  <a:cubicBezTo>
                    <a:pt x="1746" y="3586"/>
                    <a:pt x="1792" y="3636"/>
                    <a:pt x="1837" y="3688"/>
                  </a:cubicBezTo>
                  <a:cubicBezTo>
                    <a:pt x="1878" y="3739"/>
                    <a:pt x="1916" y="3791"/>
                    <a:pt x="1954" y="3843"/>
                  </a:cubicBezTo>
                  <a:cubicBezTo>
                    <a:pt x="1992" y="3896"/>
                    <a:pt x="2032" y="3946"/>
                    <a:pt x="2076" y="3994"/>
                  </a:cubicBezTo>
                  <a:cubicBezTo>
                    <a:pt x="2110" y="4030"/>
                    <a:pt x="2143" y="4066"/>
                    <a:pt x="2176" y="4103"/>
                  </a:cubicBezTo>
                  <a:cubicBezTo>
                    <a:pt x="2197" y="4126"/>
                    <a:pt x="2217" y="4150"/>
                    <a:pt x="2240" y="4172"/>
                  </a:cubicBezTo>
                  <a:cubicBezTo>
                    <a:pt x="2301" y="4230"/>
                    <a:pt x="2369" y="4280"/>
                    <a:pt x="2444" y="4319"/>
                  </a:cubicBezTo>
                  <a:cubicBezTo>
                    <a:pt x="2457" y="4326"/>
                    <a:pt x="2471" y="4332"/>
                    <a:pt x="2487" y="4335"/>
                  </a:cubicBezTo>
                  <a:cubicBezTo>
                    <a:pt x="2491" y="4336"/>
                    <a:pt x="2495" y="4336"/>
                    <a:pt x="2499" y="4336"/>
                  </a:cubicBezTo>
                  <a:cubicBezTo>
                    <a:pt x="2529" y="4336"/>
                    <a:pt x="2552" y="4317"/>
                    <a:pt x="2559" y="4284"/>
                  </a:cubicBezTo>
                  <a:cubicBezTo>
                    <a:pt x="2562" y="4270"/>
                    <a:pt x="2562" y="4255"/>
                    <a:pt x="2561" y="4241"/>
                  </a:cubicBezTo>
                  <a:cubicBezTo>
                    <a:pt x="2556" y="4180"/>
                    <a:pt x="2543" y="4121"/>
                    <a:pt x="2515" y="4068"/>
                  </a:cubicBezTo>
                  <a:cubicBezTo>
                    <a:pt x="2461" y="3964"/>
                    <a:pt x="2388" y="3875"/>
                    <a:pt x="2300" y="3800"/>
                  </a:cubicBezTo>
                  <a:cubicBezTo>
                    <a:pt x="2258" y="3764"/>
                    <a:pt x="2217" y="3728"/>
                    <a:pt x="2178" y="3690"/>
                  </a:cubicBezTo>
                  <a:cubicBezTo>
                    <a:pt x="2132" y="3645"/>
                    <a:pt x="2083" y="3604"/>
                    <a:pt x="2037" y="3559"/>
                  </a:cubicBezTo>
                  <a:cubicBezTo>
                    <a:pt x="2014" y="3537"/>
                    <a:pt x="1990" y="3514"/>
                    <a:pt x="1965" y="3492"/>
                  </a:cubicBezTo>
                  <a:cubicBezTo>
                    <a:pt x="1936" y="3462"/>
                    <a:pt x="1905" y="3433"/>
                    <a:pt x="1873" y="3405"/>
                  </a:cubicBezTo>
                  <a:cubicBezTo>
                    <a:pt x="1859" y="3391"/>
                    <a:pt x="1844" y="3380"/>
                    <a:pt x="1827" y="3370"/>
                  </a:cubicBezTo>
                  <a:cubicBezTo>
                    <a:pt x="1768" y="3333"/>
                    <a:pt x="1705" y="3301"/>
                    <a:pt x="1641" y="3274"/>
                  </a:cubicBezTo>
                  <a:cubicBezTo>
                    <a:pt x="1576" y="3246"/>
                    <a:pt x="1512" y="3220"/>
                    <a:pt x="1450" y="3187"/>
                  </a:cubicBezTo>
                  <a:cubicBezTo>
                    <a:pt x="1419" y="3170"/>
                    <a:pt x="1388" y="3155"/>
                    <a:pt x="1361" y="3135"/>
                  </a:cubicBezTo>
                  <a:cubicBezTo>
                    <a:pt x="1347" y="3125"/>
                    <a:pt x="1340" y="3115"/>
                    <a:pt x="1339" y="3099"/>
                  </a:cubicBezTo>
                  <a:cubicBezTo>
                    <a:pt x="1339" y="3093"/>
                    <a:pt x="1337" y="3085"/>
                    <a:pt x="1336" y="3079"/>
                  </a:cubicBezTo>
                  <a:cubicBezTo>
                    <a:pt x="1329" y="3011"/>
                    <a:pt x="1322" y="2943"/>
                    <a:pt x="1313" y="2876"/>
                  </a:cubicBezTo>
                  <a:cubicBezTo>
                    <a:pt x="1309" y="2837"/>
                    <a:pt x="1304" y="2797"/>
                    <a:pt x="1299" y="2757"/>
                  </a:cubicBezTo>
                  <a:cubicBezTo>
                    <a:pt x="1292" y="2702"/>
                    <a:pt x="1286" y="2646"/>
                    <a:pt x="1278" y="2592"/>
                  </a:cubicBezTo>
                  <a:cubicBezTo>
                    <a:pt x="1267" y="2516"/>
                    <a:pt x="1249" y="2443"/>
                    <a:pt x="1229" y="2368"/>
                  </a:cubicBezTo>
                  <a:cubicBezTo>
                    <a:pt x="1206" y="2280"/>
                    <a:pt x="1179" y="2194"/>
                    <a:pt x="1142" y="2110"/>
                  </a:cubicBezTo>
                  <a:cubicBezTo>
                    <a:pt x="1124" y="2068"/>
                    <a:pt x="1106" y="2027"/>
                    <a:pt x="1087" y="1986"/>
                  </a:cubicBezTo>
                  <a:cubicBezTo>
                    <a:pt x="1084" y="1979"/>
                    <a:pt x="1081" y="1972"/>
                    <a:pt x="1079" y="1963"/>
                  </a:cubicBezTo>
                  <a:cubicBezTo>
                    <a:pt x="1078" y="1961"/>
                    <a:pt x="1081" y="1959"/>
                    <a:pt x="1083" y="1959"/>
                  </a:cubicBezTo>
                  <a:cubicBezTo>
                    <a:pt x="1084" y="1959"/>
                    <a:pt x="1085" y="1959"/>
                    <a:pt x="1085" y="1959"/>
                  </a:cubicBezTo>
                  <a:cubicBezTo>
                    <a:pt x="1090" y="1961"/>
                    <a:pt x="1095" y="1963"/>
                    <a:pt x="1100" y="1967"/>
                  </a:cubicBezTo>
                  <a:cubicBezTo>
                    <a:pt x="1131" y="1983"/>
                    <a:pt x="1162" y="1999"/>
                    <a:pt x="1193" y="2017"/>
                  </a:cubicBezTo>
                  <a:cubicBezTo>
                    <a:pt x="1227" y="2035"/>
                    <a:pt x="1262" y="2054"/>
                    <a:pt x="1296" y="2075"/>
                  </a:cubicBezTo>
                  <a:cubicBezTo>
                    <a:pt x="1368" y="2119"/>
                    <a:pt x="1436" y="2168"/>
                    <a:pt x="1505" y="2217"/>
                  </a:cubicBezTo>
                  <a:cubicBezTo>
                    <a:pt x="1547" y="2247"/>
                    <a:pt x="1588" y="2279"/>
                    <a:pt x="1629" y="2310"/>
                  </a:cubicBezTo>
                  <a:cubicBezTo>
                    <a:pt x="1632" y="2313"/>
                    <a:pt x="1635" y="2316"/>
                    <a:pt x="1638" y="2318"/>
                  </a:cubicBezTo>
                  <a:cubicBezTo>
                    <a:pt x="1671" y="2344"/>
                    <a:pt x="1702" y="2372"/>
                    <a:pt x="1736" y="2399"/>
                  </a:cubicBezTo>
                  <a:cubicBezTo>
                    <a:pt x="1779" y="2433"/>
                    <a:pt x="1823" y="2467"/>
                    <a:pt x="1867" y="2501"/>
                  </a:cubicBezTo>
                  <a:cubicBezTo>
                    <a:pt x="1868" y="2502"/>
                    <a:pt x="1870" y="2504"/>
                    <a:pt x="1871" y="2505"/>
                  </a:cubicBezTo>
                  <a:cubicBezTo>
                    <a:pt x="1918" y="2549"/>
                    <a:pt x="1974" y="2584"/>
                    <a:pt x="2022" y="2626"/>
                  </a:cubicBezTo>
                  <a:cubicBezTo>
                    <a:pt x="2060" y="2660"/>
                    <a:pt x="2101" y="2688"/>
                    <a:pt x="2140" y="2720"/>
                  </a:cubicBezTo>
                  <a:cubicBezTo>
                    <a:pt x="2217" y="2783"/>
                    <a:pt x="2297" y="2844"/>
                    <a:pt x="2378" y="2901"/>
                  </a:cubicBezTo>
                  <a:cubicBezTo>
                    <a:pt x="2430" y="2938"/>
                    <a:pt x="2480" y="2977"/>
                    <a:pt x="2531" y="3015"/>
                  </a:cubicBezTo>
                  <a:cubicBezTo>
                    <a:pt x="2547" y="3026"/>
                    <a:pt x="2562" y="3038"/>
                    <a:pt x="2578" y="3051"/>
                  </a:cubicBezTo>
                  <a:cubicBezTo>
                    <a:pt x="2586" y="3057"/>
                    <a:pt x="2594" y="3063"/>
                    <a:pt x="2602" y="3068"/>
                  </a:cubicBezTo>
                  <a:cubicBezTo>
                    <a:pt x="2633" y="3087"/>
                    <a:pt x="2634" y="3087"/>
                    <a:pt x="2626" y="3122"/>
                  </a:cubicBezTo>
                  <a:cubicBezTo>
                    <a:pt x="2609" y="3195"/>
                    <a:pt x="2599" y="3269"/>
                    <a:pt x="2596" y="3342"/>
                  </a:cubicBezTo>
                  <a:cubicBezTo>
                    <a:pt x="2593" y="3400"/>
                    <a:pt x="2592" y="3457"/>
                    <a:pt x="2591" y="3514"/>
                  </a:cubicBezTo>
                  <a:cubicBezTo>
                    <a:pt x="2590" y="3551"/>
                    <a:pt x="2589" y="3589"/>
                    <a:pt x="2590" y="3626"/>
                  </a:cubicBezTo>
                  <a:cubicBezTo>
                    <a:pt x="2592" y="3700"/>
                    <a:pt x="2598" y="3773"/>
                    <a:pt x="2603" y="3846"/>
                  </a:cubicBezTo>
                  <a:cubicBezTo>
                    <a:pt x="2608" y="3905"/>
                    <a:pt x="2623" y="3960"/>
                    <a:pt x="2649" y="4012"/>
                  </a:cubicBezTo>
                  <a:cubicBezTo>
                    <a:pt x="2661" y="4034"/>
                    <a:pt x="2672" y="4057"/>
                    <a:pt x="2685" y="4077"/>
                  </a:cubicBezTo>
                  <a:cubicBezTo>
                    <a:pt x="2728" y="4143"/>
                    <a:pt x="2767" y="4210"/>
                    <a:pt x="2807" y="4278"/>
                  </a:cubicBezTo>
                  <a:cubicBezTo>
                    <a:pt x="2817" y="4296"/>
                    <a:pt x="2829" y="4314"/>
                    <a:pt x="2842" y="4331"/>
                  </a:cubicBezTo>
                  <a:cubicBezTo>
                    <a:pt x="2851" y="4345"/>
                    <a:pt x="2862" y="4356"/>
                    <a:pt x="2876" y="4365"/>
                  </a:cubicBezTo>
                  <a:cubicBezTo>
                    <a:pt x="2886" y="4372"/>
                    <a:pt x="2896" y="4376"/>
                    <a:pt x="2906" y="4376"/>
                  </a:cubicBezTo>
                  <a:cubicBezTo>
                    <a:pt x="2922" y="4376"/>
                    <a:pt x="2937" y="4366"/>
                    <a:pt x="2946" y="4347"/>
                  </a:cubicBezTo>
                  <a:cubicBezTo>
                    <a:pt x="2951" y="4335"/>
                    <a:pt x="2955" y="4324"/>
                    <a:pt x="2957" y="4313"/>
                  </a:cubicBezTo>
                  <a:cubicBezTo>
                    <a:pt x="2978" y="4233"/>
                    <a:pt x="2990" y="4152"/>
                    <a:pt x="2986" y="4070"/>
                  </a:cubicBezTo>
                  <a:cubicBezTo>
                    <a:pt x="2982" y="3982"/>
                    <a:pt x="2974" y="3893"/>
                    <a:pt x="2970" y="3805"/>
                  </a:cubicBezTo>
                  <a:cubicBezTo>
                    <a:pt x="2969" y="3765"/>
                    <a:pt x="2963" y="3726"/>
                    <a:pt x="2957" y="3687"/>
                  </a:cubicBezTo>
                  <a:cubicBezTo>
                    <a:pt x="2953" y="3655"/>
                    <a:pt x="2948" y="3623"/>
                    <a:pt x="2942" y="3591"/>
                  </a:cubicBezTo>
                  <a:cubicBezTo>
                    <a:pt x="2929" y="3520"/>
                    <a:pt x="2913" y="3450"/>
                    <a:pt x="2899" y="3379"/>
                  </a:cubicBezTo>
                  <a:cubicBezTo>
                    <a:pt x="2893" y="3347"/>
                    <a:pt x="2888" y="3317"/>
                    <a:pt x="2884" y="3285"/>
                  </a:cubicBezTo>
                  <a:cubicBezTo>
                    <a:pt x="2882" y="3278"/>
                    <a:pt x="2884" y="3274"/>
                    <a:pt x="2888" y="3274"/>
                  </a:cubicBezTo>
                  <a:cubicBezTo>
                    <a:pt x="2890" y="3274"/>
                    <a:pt x="2892" y="3275"/>
                    <a:pt x="2895" y="3277"/>
                  </a:cubicBezTo>
                  <a:cubicBezTo>
                    <a:pt x="2921" y="3293"/>
                    <a:pt x="2946" y="3310"/>
                    <a:pt x="2972" y="3327"/>
                  </a:cubicBezTo>
                  <a:cubicBezTo>
                    <a:pt x="3012" y="3353"/>
                    <a:pt x="3051" y="3380"/>
                    <a:pt x="3089" y="3407"/>
                  </a:cubicBezTo>
                  <a:cubicBezTo>
                    <a:pt x="3147" y="3446"/>
                    <a:pt x="3204" y="3485"/>
                    <a:pt x="3261" y="3525"/>
                  </a:cubicBezTo>
                  <a:cubicBezTo>
                    <a:pt x="3303" y="3554"/>
                    <a:pt x="3344" y="3585"/>
                    <a:pt x="3386" y="3615"/>
                  </a:cubicBezTo>
                  <a:cubicBezTo>
                    <a:pt x="3434" y="3648"/>
                    <a:pt x="3482" y="3683"/>
                    <a:pt x="3526" y="3721"/>
                  </a:cubicBezTo>
                  <a:cubicBezTo>
                    <a:pt x="3535" y="3729"/>
                    <a:pt x="3544" y="3736"/>
                    <a:pt x="3553" y="3744"/>
                  </a:cubicBezTo>
                  <a:cubicBezTo>
                    <a:pt x="3587" y="3768"/>
                    <a:pt x="3617" y="3798"/>
                    <a:pt x="3651" y="3821"/>
                  </a:cubicBezTo>
                  <a:cubicBezTo>
                    <a:pt x="3661" y="3827"/>
                    <a:pt x="3664" y="3836"/>
                    <a:pt x="3661" y="3847"/>
                  </a:cubicBezTo>
                  <a:cubicBezTo>
                    <a:pt x="3659" y="3857"/>
                    <a:pt x="3657" y="3869"/>
                    <a:pt x="3654" y="3879"/>
                  </a:cubicBezTo>
                  <a:cubicBezTo>
                    <a:pt x="3624" y="3997"/>
                    <a:pt x="3597" y="4116"/>
                    <a:pt x="3573" y="4236"/>
                  </a:cubicBezTo>
                  <a:cubicBezTo>
                    <a:pt x="3564" y="4278"/>
                    <a:pt x="3559" y="4320"/>
                    <a:pt x="3558" y="4363"/>
                  </a:cubicBezTo>
                  <a:cubicBezTo>
                    <a:pt x="3557" y="4422"/>
                    <a:pt x="3557" y="4482"/>
                    <a:pt x="3556" y="4541"/>
                  </a:cubicBezTo>
                  <a:cubicBezTo>
                    <a:pt x="3556" y="4582"/>
                    <a:pt x="3553" y="4624"/>
                    <a:pt x="3547" y="4665"/>
                  </a:cubicBezTo>
                  <a:cubicBezTo>
                    <a:pt x="3537" y="4735"/>
                    <a:pt x="3520" y="4802"/>
                    <a:pt x="3502" y="4871"/>
                  </a:cubicBezTo>
                  <a:cubicBezTo>
                    <a:pt x="3482" y="4944"/>
                    <a:pt x="3472" y="5019"/>
                    <a:pt x="3471" y="5095"/>
                  </a:cubicBezTo>
                  <a:cubicBezTo>
                    <a:pt x="3470" y="5171"/>
                    <a:pt x="3471" y="5245"/>
                    <a:pt x="3471" y="5321"/>
                  </a:cubicBezTo>
                  <a:cubicBezTo>
                    <a:pt x="3471" y="5340"/>
                    <a:pt x="3473" y="5358"/>
                    <a:pt x="3475" y="5376"/>
                  </a:cubicBezTo>
                  <a:cubicBezTo>
                    <a:pt x="3478" y="5402"/>
                    <a:pt x="3490" y="5423"/>
                    <a:pt x="3507" y="5443"/>
                  </a:cubicBezTo>
                  <a:cubicBezTo>
                    <a:pt x="3534" y="5473"/>
                    <a:pt x="3569" y="5485"/>
                    <a:pt x="3606" y="5490"/>
                  </a:cubicBezTo>
                  <a:cubicBezTo>
                    <a:pt x="3609" y="5490"/>
                    <a:pt x="3612" y="5490"/>
                    <a:pt x="3614" y="5490"/>
                  </a:cubicBezTo>
                  <a:cubicBezTo>
                    <a:pt x="3629" y="5490"/>
                    <a:pt x="3643" y="5485"/>
                    <a:pt x="3655" y="5474"/>
                  </a:cubicBezTo>
                  <a:cubicBezTo>
                    <a:pt x="3669" y="5460"/>
                    <a:pt x="3682" y="5446"/>
                    <a:pt x="3692" y="5429"/>
                  </a:cubicBezTo>
                  <a:cubicBezTo>
                    <a:pt x="3710" y="5402"/>
                    <a:pt x="3723" y="5373"/>
                    <a:pt x="3734" y="5344"/>
                  </a:cubicBezTo>
                  <a:cubicBezTo>
                    <a:pt x="3745" y="5317"/>
                    <a:pt x="3755" y="5290"/>
                    <a:pt x="3765" y="5264"/>
                  </a:cubicBezTo>
                  <a:cubicBezTo>
                    <a:pt x="3794" y="5191"/>
                    <a:pt x="3823" y="5118"/>
                    <a:pt x="3845" y="5044"/>
                  </a:cubicBezTo>
                  <a:cubicBezTo>
                    <a:pt x="3857" y="5003"/>
                    <a:pt x="3866" y="4961"/>
                    <a:pt x="3870" y="4918"/>
                  </a:cubicBezTo>
                  <a:cubicBezTo>
                    <a:pt x="3877" y="4816"/>
                    <a:pt x="3873" y="4714"/>
                    <a:pt x="3861" y="4613"/>
                  </a:cubicBezTo>
                  <a:cubicBezTo>
                    <a:pt x="3855" y="4552"/>
                    <a:pt x="3847" y="4493"/>
                    <a:pt x="3839" y="4433"/>
                  </a:cubicBezTo>
                  <a:cubicBezTo>
                    <a:pt x="3825" y="4341"/>
                    <a:pt x="3813" y="4250"/>
                    <a:pt x="3798" y="4159"/>
                  </a:cubicBezTo>
                  <a:cubicBezTo>
                    <a:pt x="3784" y="4071"/>
                    <a:pt x="3762" y="3985"/>
                    <a:pt x="3741" y="3899"/>
                  </a:cubicBezTo>
                  <a:cubicBezTo>
                    <a:pt x="3738" y="3890"/>
                    <a:pt x="3735" y="3882"/>
                    <a:pt x="3734" y="3873"/>
                  </a:cubicBezTo>
                  <a:cubicBezTo>
                    <a:pt x="3733" y="3867"/>
                    <a:pt x="3735" y="3863"/>
                    <a:pt x="3740" y="3863"/>
                  </a:cubicBezTo>
                  <a:cubicBezTo>
                    <a:pt x="3741" y="3863"/>
                    <a:pt x="3742" y="3863"/>
                    <a:pt x="3744" y="3863"/>
                  </a:cubicBezTo>
                  <a:cubicBezTo>
                    <a:pt x="3786" y="3870"/>
                    <a:pt x="3828" y="3874"/>
                    <a:pt x="3871" y="3877"/>
                  </a:cubicBezTo>
                  <a:cubicBezTo>
                    <a:pt x="3895" y="3879"/>
                    <a:pt x="3920" y="3881"/>
                    <a:pt x="3944" y="3884"/>
                  </a:cubicBezTo>
                  <a:cubicBezTo>
                    <a:pt x="4018" y="3892"/>
                    <a:pt x="4091" y="3903"/>
                    <a:pt x="4164" y="3915"/>
                  </a:cubicBezTo>
                  <a:cubicBezTo>
                    <a:pt x="4277" y="3932"/>
                    <a:pt x="4390" y="3952"/>
                    <a:pt x="4501" y="3977"/>
                  </a:cubicBezTo>
                  <a:cubicBezTo>
                    <a:pt x="4583" y="3994"/>
                    <a:pt x="4665" y="4014"/>
                    <a:pt x="4748" y="4025"/>
                  </a:cubicBezTo>
                  <a:cubicBezTo>
                    <a:pt x="4776" y="4029"/>
                    <a:pt x="4805" y="4031"/>
                    <a:pt x="4833" y="4031"/>
                  </a:cubicBezTo>
                  <a:cubicBezTo>
                    <a:pt x="4888" y="4031"/>
                    <a:pt x="4943" y="4023"/>
                    <a:pt x="4998" y="4008"/>
                  </a:cubicBezTo>
                  <a:cubicBezTo>
                    <a:pt x="5025" y="4000"/>
                    <a:pt x="5053" y="3992"/>
                    <a:pt x="5079" y="3983"/>
                  </a:cubicBezTo>
                  <a:cubicBezTo>
                    <a:pt x="5114" y="3972"/>
                    <a:pt x="5150" y="3963"/>
                    <a:pt x="5186" y="3957"/>
                  </a:cubicBezTo>
                  <a:cubicBezTo>
                    <a:pt x="5215" y="3950"/>
                    <a:pt x="5243" y="3943"/>
                    <a:pt x="5273" y="3937"/>
                  </a:cubicBezTo>
                  <a:cubicBezTo>
                    <a:pt x="5287" y="3933"/>
                    <a:pt x="5301" y="3928"/>
                    <a:pt x="5313" y="3919"/>
                  </a:cubicBezTo>
                  <a:cubicBezTo>
                    <a:pt x="5333" y="3903"/>
                    <a:pt x="5334" y="3885"/>
                    <a:pt x="5316" y="3864"/>
                  </a:cubicBezTo>
                  <a:cubicBezTo>
                    <a:pt x="5304" y="3850"/>
                    <a:pt x="5288" y="3840"/>
                    <a:pt x="5273" y="3830"/>
                  </a:cubicBezTo>
                  <a:cubicBezTo>
                    <a:pt x="5179" y="3773"/>
                    <a:pt x="5082" y="3726"/>
                    <a:pt x="4973" y="3711"/>
                  </a:cubicBezTo>
                  <a:cubicBezTo>
                    <a:pt x="4917" y="3703"/>
                    <a:pt x="4860" y="3691"/>
                    <a:pt x="4803" y="3687"/>
                  </a:cubicBezTo>
                  <a:cubicBezTo>
                    <a:pt x="4729" y="3681"/>
                    <a:pt x="4656" y="3677"/>
                    <a:pt x="4582" y="3674"/>
                  </a:cubicBezTo>
                  <a:cubicBezTo>
                    <a:pt x="4558" y="3673"/>
                    <a:pt x="4533" y="3672"/>
                    <a:pt x="4509" y="3672"/>
                  </a:cubicBezTo>
                  <a:cubicBezTo>
                    <a:pt x="4451" y="3672"/>
                    <a:pt x="4394" y="3675"/>
                    <a:pt x="4337" y="3681"/>
                  </a:cubicBezTo>
                  <a:cubicBezTo>
                    <a:pt x="4251" y="3690"/>
                    <a:pt x="4167" y="3707"/>
                    <a:pt x="4082" y="3720"/>
                  </a:cubicBezTo>
                  <a:cubicBezTo>
                    <a:pt x="4015" y="3731"/>
                    <a:pt x="3949" y="3750"/>
                    <a:pt x="3884" y="3764"/>
                  </a:cubicBezTo>
                  <a:cubicBezTo>
                    <a:pt x="3838" y="3775"/>
                    <a:pt x="3792" y="3786"/>
                    <a:pt x="3746" y="3798"/>
                  </a:cubicBezTo>
                  <a:cubicBezTo>
                    <a:pt x="3741" y="3799"/>
                    <a:pt x="3737" y="3799"/>
                    <a:pt x="3734" y="3799"/>
                  </a:cubicBezTo>
                  <a:cubicBezTo>
                    <a:pt x="3725" y="3799"/>
                    <a:pt x="3718" y="3797"/>
                    <a:pt x="3711" y="3790"/>
                  </a:cubicBezTo>
                  <a:cubicBezTo>
                    <a:pt x="3702" y="3779"/>
                    <a:pt x="3689" y="3771"/>
                    <a:pt x="3679" y="3763"/>
                  </a:cubicBezTo>
                  <a:cubicBezTo>
                    <a:pt x="3641" y="3731"/>
                    <a:pt x="3603" y="3701"/>
                    <a:pt x="3565" y="3671"/>
                  </a:cubicBezTo>
                  <a:cubicBezTo>
                    <a:pt x="3542" y="3653"/>
                    <a:pt x="3518" y="3634"/>
                    <a:pt x="3494" y="3617"/>
                  </a:cubicBezTo>
                  <a:cubicBezTo>
                    <a:pt x="3452" y="3586"/>
                    <a:pt x="3410" y="3556"/>
                    <a:pt x="3368" y="3528"/>
                  </a:cubicBezTo>
                  <a:cubicBezTo>
                    <a:pt x="3331" y="3502"/>
                    <a:pt x="3294" y="3476"/>
                    <a:pt x="3257" y="3452"/>
                  </a:cubicBezTo>
                  <a:cubicBezTo>
                    <a:pt x="3224" y="3429"/>
                    <a:pt x="3189" y="3407"/>
                    <a:pt x="3155" y="3384"/>
                  </a:cubicBezTo>
                  <a:cubicBezTo>
                    <a:pt x="3116" y="3358"/>
                    <a:pt x="3077" y="3330"/>
                    <a:pt x="3037" y="3303"/>
                  </a:cubicBezTo>
                  <a:cubicBezTo>
                    <a:pt x="2988" y="3270"/>
                    <a:pt x="2939" y="3234"/>
                    <a:pt x="2889" y="3201"/>
                  </a:cubicBezTo>
                  <a:cubicBezTo>
                    <a:pt x="2871" y="3190"/>
                    <a:pt x="2862" y="3174"/>
                    <a:pt x="2859" y="3155"/>
                  </a:cubicBezTo>
                  <a:cubicBezTo>
                    <a:pt x="2849" y="3104"/>
                    <a:pt x="2833" y="3055"/>
                    <a:pt x="2817" y="3006"/>
                  </a:cubicBezTo>
                  <a:cubicBezTo>
                    <a:pt x="2806" y="2974"/>
                    <a:pt x="2796" y="2942"/>
                    <a:pt x="2785" y="2909"/>
                  </a:cubicBezTo>
                  <a:cubicBezTo>
                    <a:pt x="2770" y="2858"/>
                    <a:pt x="2764" y="2806"/>
                    <a:pt x="2770" y="2753"/>
                  </a:cubicBezTo>
                  <a:cubicBezTo>
                    <a:pt x="2772" y="2740"/>
                    <a:pt x="2776" y="2730"/>
                    <a:pt x="2789" y="2725"/>
                  </a:cubicBezTo>
                  <a:cubicBezTo>
                    <a:pt x="2802" y="2719"/>
                    <a:pt x="2815" y="2712"/>
                    <a:pt x="2829" y="2708"/>
                  </a:cubicBezTo>
                  <a:cubicBezTo>
                    <a:pt x="2859" y="2697"/>
                    <a:pt x="2890" y="2688"/>
                    <a:pt x="2921" y="2680"/>
                  </a:cubicBezTo>
                  <a:cubicBezTo>
                    <a:pt x="3012" y="2654"/>
                    <a:pt x="3105" y="2640"/>
                    <a:pt x="3199" y="2623"/>
                  </a:cubicBezTo>
                  <a:cubicBezTo>
                    <a:pt x="3266" y="2610"/>
                    <a:pt x="3332" y="2598"/>
                    <a:pt x="3397" y="2576"/>
                  </a:cubicBezTo>
                  <a:cubicBezTo>
                    <a:pt x="3421" y="2567"/>
                    <a:pt x="3445" y="2557"/>
                    <a:pt x="3466" y="2544"/>
                  </a:cubicBezTo>
                  <a:cubicBezTo>
                    <a:pt x="3525" y="2508"/>
                    <a:pt x="3580" y="2467"/>
                    <a:pt x="3635" y="2428"/>
                  </a:cubicBezTo>
                  <a:cubicBezTo>
                    <a:pt x="3671" y="2403"/>
                    <a:pt x="3699" y="2369"/>
                    <a:pt x="3718" y="2329"/>
                  </a:cubicBezTo>
                  <a:cubicBezTo>
                    <a:pt x="3726" y="2310"/>
                    <a:pt x="3736" y="2294"/>
                    <a:pt x="3747" y="2277"/>
                  </a:cubicBezTo>
                  <a:cubicBezTo>
                    <a:pt x="3752" y="2268"/>
                    <a:pt x="3757" y="2257"/>
                    <a:pt x="3761" y="2248"/>
                  </a:cubicBezTo>
                  <a:cubicBezTo>
                    <a:pt x="3782" y="2198"/>
                    <a:pt x="3763" y="2163"/>
                    <a:pt x="3708" y="2151"/>
                  </a:cubicBezTo>
                  <a:cubicBezTo>
                    <a:pt x="3697" y="2148"/>
                    <a:pt x="3687" y="2147"/>
                    <a:pt x="3676" y="2147"/>
                  </a:cubicBezTo>
                  <a:cubicBezTo>
                    <a:pt x="3660" y="2147"/>
                    <a:pt x="3644" y="2150"/>
                    <a:pt x="3629" y="2153"/>
                  </a:cubicBezTo>
                  <a:cubicBezTo>
                    <a:pt x="3559" y="2164"/>
                    <a:pt x="3494" y="2186"/>
                    <a:pt x="3431" y="2215"/>
                  </a:cubicBezTo>
                  <a:cubicBezTo>
                    <a:pt x="3348" y="2255"/>
                    <a:pt x="3267" y="2297"/>
                    <a:pt x="3186" y="2341"/>
                  </a:cubicBezTo>
                  <a:cubicBezTo>
                    <a:pt x="3122" y="2377"/>
                    <a:pt x="3061" y="2415"/>
                    <a:pt x="3005" y="2461"/>
                  </a:cubicBezTo>
                  <a:cubicBezTo>
                    <a:pt x="2966" y="2493"/>
                    <a:pt x="2929" y="2526"/>
                    <a:pt x="2891" y="2560"/>
                  </a:cubicBezTo>
                  <a:cubicBezTo>
                    <a:pt x="2858" y="2589"/>
                    <a:pt x="2825" y="2617"/>
                    <a:pt x="2798" y="2650"/>
                  </a:cubicBezTo>
                  <a:cubicBezTo>
                    <a:pt x="2787" y="2663"/>
                    <a:pt x="2775" y="2666"/>
                    <a:pt x="2761" y="2667"/>
                  </a:cubicBezTo>
                  <a:cubicBezTo>
                    <a:pt x="2711" y="2671"/>
                    <a:pt x="2662" y="2675"/>
                    <a:pt x="2611" y="2678"/>
                  </a:cubicBezTo>
                  <a:cubicBezTo>
                    <a:pt x="2548" y="2682"/>
                    <a:pt x="2484" y="2686"/>
                    <a:pt x="2422" y="2695"/>
                  </a:cubicBezTo>
                  <a:cubicBezTo>
                    <a:pt x="2373" y="2702"/>
                    <a:pt x="2324" y="2708"/>
                    <a:pt x="2275" y="2715"/>
                  </a:cubicBezTo>
                  <a:cubicBezTo>
                    <a:pt x="2266" y="2716"/>
                    <a:pt x="2259" y="2717"/>
                    <a:pt x="2251" y="2718"/>
                  </a:cubicBezTo>
                  <a:cubicBezTo>
                    <a:pt x="2250" y="2718"/>
                    <a:pt x="2249" y="2718"/>
                    <a:pt x="2247" y="2718"/>
                  </a:cubicBezTo>
                  <a:cubicBezTo>
                    <a:pt x="2239" y="2718"/>
                    <a:pt x="2231" y="2715"/>
                    <a:pt x="2223" y="2710"/>
                  </a:cubicBezTo>
                  <a:cubicBezTo>
                    <a:pt x="2216" y="2705"/>
                    <a:pt x="2210" y="2701"/>
                    <a:pt x="2204" y="2695"/>
                  </a:cubicBezTo>
                  <a:cubicBezTo>
                    <a:pt x="2167" y="2666"/>
                    <a:pt x="2130" y="2635"/>
                    <a:pt x="2093" y="2605"/>
                  </a:cubicBezTo>
                  <a:cubicBezTo>
                    <a:pt x="2027" y="2553"/>
                    <a:pt x="1960" y="2502"/>
                    <a:pt x="1894" y="2451"/>
                  </a:cubicBezTo>
                  <a:cubicBezTo>
                    <a:pt x="1891" y="2448"/>
                    <a:pt x="1888" y="2446"/>
                    <a:pt x="1885" y="2444"/>
                  </a:cubicBezTo>
                  <a:cubicBezTo>
                    <a:pt x="1842" y="2408"/>
                    <a:pt x="1799" y="2373"/>
                    <a:pt x="1755" y="2338"/>
                  </a:cubicBezTo>
                  <a:cubicBezTo>
                    <a:pt x="1720" y="2310"/>
                    <a:pt x="1685" y="2283"/>
                    <a:pt x="1650" y="2255"/>
                  </a:cubicBezTo>
                  <a:cubicBezTo>
                    <a:pt x="1628" y="2238"/>
                    <a:pt x="1607" y="2220"/>
                    <a:pt x="1586" y="2202"/>
                  </a:cubicBezTo>
                  <a:cubicBezTo>
                    <a:pt x="1561" y="2182"/>
                    <a:pt x="1536" y="2160"/>
                    <a:pt x="1510" y="2140"/>
                  </a:cubicBezTo>
                  <a:cubicBezTo>
                    <a:pt x="1481" y="2116"/>
                    <a:pt x="1450" y="2093"/>
                    <a:pt x="1422" y="2069"/>
                  </a:cubicBezTo>
                  <a:cubicBezTo>
                    <a:pt x="1372" y="2026"/>
                    <a:pt x="1313" y="1995"/>
                    <a:pt x="1255" y="1964"/>
                  </a:cubicBezTo>
                  <a:cubicBezTo>
                    <a:pt x="1212" y="1942"/>
                    <a:pt x="1168" y="1922"/>
                    <a:pt x="1124" y="1900"/>
                  </a:cubicBezTo>
                  <a:cubicBezTo>
                    <a:pt x="1117" y="1897"/>
                    <a:pt x="1110" y="1893"/>
                    <a:pt x="1104" y="1888"/>
                  </a:cubicBezTo>
                  <a:cubicBezTo>
                    <a:pt x="1102" y="1887"/>
                    <a:pt x="1099" y="1883"/>
                    <a:pt x="1099" y="1881"/>
                  </a:cubicBezTo>
                  <a:cubicBezTo>
                    <a:pt x="1100" y="1879"/>
                    <a:pt x="1104" y="1876"/>
                    <a:pt x="1106" y="1875"/>
                  </a:cubicBezTo>
                  <a:cubicBezTo>
                    <a:pt x="1121" y="1871"/>
                    <a:pt x="1136" y="1866"/>
                    <a:pt x="1152" y="1863"/>
                  </a:cubicBezTo>
                  <a:cubicBezTo>
                    <a:pt x="1229" y="1848"/>
                    <a:pt x="1307" y="1833"/>
                    <a:pt x="1385" y="1818"/>
                  </a:cubicBezTo>
                  <a:cubicBezTo>
                    <a:pt x="1437" y="1807"/>
                    <a:pt x="1491" y="1794"/>
                    <a:pt x="1543" y="1781"/>
                  </a:cubicBezTo>
                  <a:cubicBezTo>
                    <a:pt x="1587" y="1771"/>
                    <a:pt x="1630" y="1760"/>
                    <a:pt x="1674" y="1749"/>
                  </a:cubicBezTo>
                  <a:cubicBezTo>
                    <a:pt x="1733" y="1733"/>
                    <a:pt x="1792" y="1718"/>
                    <a:pt x="1852" y="1703"/>
                  </a:cubicBezTo>
                  <a:cubicBezTo>
                    <a:pt x="1901" y="1691"/>
                    <a:pt x="1949" y="1679"/>
                    <a:pt x="1998" y="1668"/>
                  </a:cubicBezTo>
                  <a:cubicBezTo>
                    <a:pt x="2002" y="1667"/>
                    <a:pt x="2006" y="1666"/>
                    <a:pt x="2010" y="1666"/>
                  </a:cubicBezTo>
                  <a:cubicBezTo>
                    <a:pt x="2017" y="1666"/>
                    <a:pt x="2023" y="1668"/>
                    <a:pt x="2030" y="1672"/>
                  </a:cubicBezTo>
                  <a:cubicBezTo>
                    <a:pt x="2050" y="1684"/>
                    <a:pt x="2072" y="1694"/>
                    <a:pt x="2092" y="1706"/>
                  </a:cubicBezTo>
                  <a:cubicBezTo>
                    <a:pt x="2151" y="1736"/>
                    <a:pt x="2207" y="1769"/>
                    <a:pt x="2261" y="1806"/>
                  </a:cubicBezTo>
                  <a:cubicBezTo>
                    <a:pt x="2295" y="1828"/>
                    <a:pt x="2329" y="1850"/>
                    <a:pt x="2365" y="1871"/>
                  </a:cubicBezTo>
                  <a:cubicBezTo>
                    <a:pt x="2407" y="1896"/>
                    <a:pt x="2449" y="1920"/>
                    <a:pt x="2492" y="1945"/>
                  </a:cubicBezTo>
                  <a:cubicBezTo>
                    <a:pt x="2562" y="1985"/>
                    <a:pt x="2633" y="2027"/>
                    <a:pt x="2706" y="2066"/>
                  </a:cubicBezTo>
                  <a:cubicBezTo>
                    <a:pt x="2784" y="2108"/>
                    <a:pt x="2865" y="2148"/>
                    <a:pt x="2948" y="2184"/>
                  </a:cubicBezTo>
                  <a:cubicBezTo>
                    <a:pt x="2992" y="2202"/>
                    <a:pt x="3038" y="2215"/>
                    <a:pt x="3085" y="2223"/>
                  </a:cubicBezTo>
                  <a:cubicBezTo>
                    <a:pt x="3103" y="2226"/>
                    <a:pt x="3119" y="2228"/>
                    <a:pt x="3136" y="2228"/>
                  </a:cubicBezTo>
                  <a:cubicBezTo>
                    <a:pt x="3179" y="2228"/>
                    <a:pt x="3221" y="2219"/>
                    <a:pt x="3261" y="2204"/>
                  </a:cubicBezTo>
                  <a:cubicBezTo>
                    <a:pt x="3280" y="2198"/>
                    <a:pt x="3297" y="2187"/>
                    <a:pt x="3311" y="2171"/>
                  </a:cubicBezTo>
                  <a:cubicBezTo>
                    <a:pt x="3330" y="2150"/>
                    <a:pt x="3329" y="2124"/>
                    <a:pt x="3310" y="2101"/>
                  </a:cubicBezTo>
                  <a:cubicBezTo>
                    <a:pt x="3300" y="2088"/>
                    <a:pt x="3287" y="2079"/>
                    <a:pt x="3275" y="2071"/>
                  </a:cubicBezTo>
                  <a:cubicBezTo>
                    <a:pt x="3266" y="2065"/>
                    <a:pt x="3256" y="2060"/>
                    <a:pt x="3248" y="2054"/>
                  </a:cubicBezTo>
                  <a:cubicBezTo>
                    <a:pt x="3184" y="2006"/>
                    <a:pt x="3114" y="1969"/>
                    <a:pt x="3042" y="1934"/>
                  </a:cubicBezTo>
                  <a:cubicBezTo>
                    <a:pt x="2977" y="1902"/>
                    <a:pt x="2910" y="1873"/>
                    <a:pt x="2842" y="1851"/>
                  </a:cubicBezTo>
                  <a:cubicBezTo>
                    <a:pt x="2782" y="1831"/>
                    <a:pt x="2722" y="1814"/>
                    <a:pt x="2662" y="1797"/>
                  </a:cubicBezTo>
                  <a:cubicBezTo>
                    <a:pt x="2571" y="1769"/>
                    <a:pt x="2480" y="1744"/>
                    <a:pt x="2388" y="1724"/>
                  </a:cubicBezTo>
                  <a:cubicBezTo>
                    <a:pt x="2300" y="1706"/>
                    <a:pt x="2213" y="1683"/>
                    <a:pt x="2127" y="1655"/>
                  </a:cubicBezTo>
                  <a:cubicBezTo>
                    <a:pt x="2106" y="1648"/>
                    <a:pt x="2084" y="1641"/>
                    <a:pt x="2063" y="1634"/>
                  </a:cubicBezTo>
                  <a:cubicBezTo>
                    <a:pt x="2056" y="1632"/>
                    <a:pt x="2054" y="1626"/>
                    <a:pt x="2059" y="1620"/>
                  </a:cubicBezTo>
                  <a:cubicBezTo>
                    <a:pt x="2063" y="1614"/>
                    <a:pt x="2067" y="1608"/>
                    <a:pt x="2072" y="1604"/>
                  </a:cubicBezTo>
                  <a:cubicBezTo>
                    <a:pt x="2116" y="1564"/>
                    <a:pt x="2152" y="1517"/>
                    <a:pt x="2193" y="1473"/>
                  </a:cubicBezTo>
                  <a:cubicBezTo>
                    <a:pt x="2223" y="1440"/>
                    <a:pt x="2254" y="1407"/>
                    <a:pt x="2284" y="1373"/>
                  </a:cubicBezTo>
                  <a:cubicBezTo>
                    <a:pt x="2317" y="1337"/>
                    <a:pt x="2350" y="1301"/>
                    <a:pt x="2380" y="1263"/>
                  </a:cubicBezTo>
                  <a:cubicBezTo>
                    <a:pt x="2416" y="1217"/>
                    <a:pt x="2455" y="1174"/>
                    <a:pt x="2489" y="1126"/>
                  </a:cubicBezTo>
                  <a:cubicBezTo>
                    <a:pt x="2491" y="1123"/>
                    <a:pt x="2493" y="1120"/>
                    <a:pt x="2496" y="1117"/>
                  </a:cubicBezTo>
                  <a:cubicBezTo>
                    <a:pt x="2525" y="1086"/>
                    <a:pt x="2545" y="1048"/>
                    <a:pt x="2565" y="1011"/>
                  </a:cubicBezTo>
                  <a:cubicBezTo>
                    <a:pt x="2594" y="958"/>
                    <a:pt x="2611" y="900"/>
                    <a:pt x="2630" y="843"/>
                  </a:cubicBezTo>
                  <a:cubicBezTo>
                    <a:pt x="2643" y="800"/>
                    <a:pt x="2650" y="756"/>
                    <a:pt x="2653" y="711"/>
                  </a:cubicBezTo>
                  <a:cubicBezTo>
                    <a:pt x="2656" y="665"/>
                    <a:pt x="2659" y="620"/>
                    <a:pt x="2661" y="575"/>
                  </a:cubicBezTo>
                  <a:cubicBezTo>
                    <a:pt x="2662" y="540"/>
                    <a:pt x="2659" y="503"/>
                    <a:pt x="2654" y="467"/>
                  </a:cubicBezTo>
                  <a:cubicBezTo>
                    <a:pt x="2646" y="413"/>
                    <a:pt x="2637" y="357"/>
                    <a:pt x="2632" y="303"/>
                  </a:cubicBezTo>
                  <a:cubicBezTo>
                    <a:pt x="2623" y="206"/>
                    <a:pt x="2578" y="120"/>
                    <a:pt x="2523" y="37"/>
                  </a:cubicBezTo>
                  <a:cubicBezTo>
                    <a:pt x="2515" y="25"/>
                    <a:pt x="2503" y="14"/>
                    <a:pt x="2490" y="7"/>
                  </a:cubicBezTo>
                  <a:cubicBezTo>
                    <a:pt x="2480" y="3"/>
                    <a:pt x="2471" y="1"/>
                    <a:pt x="246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36"/>
            <p:cNvSpPr/>
            <p:nvPr/>
          </p:nvSpPr>
          <p:spPr>
            <a:xfrm>
              <a:off x="6274173" y="4003427"/>
              <a:ext cx="507408" cy="404574"/>
            </a:xfrm>
            <a:custGeom>
              <a:avLst/>
              <a:gdLst/>
              <a:ahLst/>
              <a:cxnLst/>
              <a:rect l="l" t="t" r="r" b="b"/>
              <a:pathLst>
                <a:path w="4727" h="3769" extrusionOk="0">
                  <a:moveTo>
                    <a:pt x="1952" y="2300"/>
                  </a:moveTo>
                  <a:cubicBezTo>
                    <a:pt x="1959" y="2318"/>
                    <a:pt x="1958" y="2335"/>
                    <a:pt x="1959" y="2353"/>
                  </a:cubicBezTo>
                  <a:cubicBezTo>
                    <a:pt x="1960" y="2359"/>
                    <a:pt x="1960" y="2365"/>
                    <a:pt x="1961" y="2371"/>
                  </a:cubicBezTo>
                  <a:cubicBezTo>
                    <a:pt x="1970" y="2462"/>
                    <a:pt x="1978" y="2553"/>
                    <a:pt x="1986" y="2645"/>
                  </a:cubicBezTo>
                  <a:cubicBezTo>
                    <a:pt x="1987" y="2668"/>
                    <a:pt x="1988" y="2691"/>
                    <a:pt x="1989" y="2714"/>
                  </a:cubicBezTo>
                  <a:cubicBezTo>
                    <a:pt x="1989" y="2722"/>
                    <a:pt x="1985" y="2726"/>
                    <a:pt x="1979" y="2726"/>
                  </a:cubicBezTo>
                  <a:cubicBezTo>
                    <a:pt x="1977" y="2726"/>
                    <a:pt x="1975" y="2726"/>
                    <a:pt x="1973" y="2725"/>
                  </a:cubicBezTo>
                  <a:cubicBezTo>
                    <a:pt x="1968" y="2724"/>
                    <a:pt x="1961" y="2722"/>
                    <a:pt x="1956" y="2720"/>
                  </a:cubicBezTo>
                  <a:cubicBezTo>
                    <a:pt x="1885" y="2694"/>
                    <a:pt x="1811" y="2675"/>
                    <a:pt x="1737" y="2657"/>
                  </a:cubicBezTo>
                  <a:cubicBezTo>
                    <a:pt x="1727" y="2654"/>
                    <a:pt x="1717" y="2650"/>
                    <a:pt x="1707" y="2647"/>
                  </a:cubicBezTo>
                  <a:cubicBezTo>
                    <a:pt x="1696" y="2644"/>
                    <a:pt x="1694" y="2638"/>
                    <a:pt x="1699" y="2629"/>
                  </a:cubicBezTo>
                  <a:cubicBezTo>
                    <a:pt x="1712" y="2610"/>
                    <a:pt x="1724" y="2591"/>
                    <a:pt x="1736" y="2572"/>
                  </a:cubicBezTo>
                  <a:cubicBezTo>
                    <a:pt x="1770" y="2519"/>
                    <a:pt x="1807" y="2469"/>
                    <a:pt x="1847" y="2421"/>
                  </a:cubicBezTo>
                  <a:cubicBezTo>
                    <a:pt x="1868" y="2393"/>
                    <a:pt x="1890" y="2364"/>
                    <a:pt x="1912" y="2337"/>
                  </a:cubicBezTo>
                  <a:cubicBezTo>
                    <a:pt x="1924" y="2323"/>
                    <a:pt x="1933" y="2306"/>
                    <a:pt x="1952" y="2300"/>
                  </a:cubicBezTo>
                  <a:close/>
                  <a:moveTo>
                    <a:pt x="3325" y="1"/>
                  </a:moveTo>
                  <a:cubicBezTo>
                    <a:pt x="3320" y="1"/>
                    <a:pt x="3314" y="3"/>
                    <a:pt x="3309" y="7"/>
                  </a:cubicBezTo>
                  <a:cubicBezTo>
                    <a:pt x="3287" y="25"/>
                    <a:pt x="3266" y="42"/>
                    <a:pt x="3251" y="67"/>
                  </a:cubicBezTo>
                  <a:cubicBezTo>
                    <a:pt x="3235" y="94"/>
                    <a:pt x="3219" y="123"/>
                    <a:pt x="3204" y="152"/>
                  </a:cubicBezTo>
                  <a:cubicBezTo>
                    <a:pt x="3185" y="190"/>
                    <a:pt x="3167" y="230"/>
                    <a:pt x="3147" y="266"/>
                  </a:cubicBezTo>
                  <a:cubicBezTo>
                    <a:pt x="3121" y="316"/>
                    <a:pt x="3097" y="366"/>
                    <a:pt x="3072" y="415"/>
                  </a:cubicBezTo>
                  <a:cubicBezTo>
                    <a:pt x="3041" y="476"/>
                    <a:pt x="3016" y="540"/>
                    <a:pt x="2990" y="603"/>
                  </a:cubicBezTo>
                  <a:cubicBezTo>
                    <a:pt x="2968" y="658"/>
                    <a:pt x="2945" y="714"/>
                    <a:pt x="2920" y="768"/>
                  </a:cubicBezTo>
                  <a:cubicBezTo>
                    <a:pt x="2901" y="805"/>
                    <a:pt x="2883" y="843"/>
                    <a:pt x="2864" y="880"/>
                  </a:cubicBezTo>
                  <a:cubicBezTo>
                    <a:pt x="2848" y="913"/>
                    <a:pt x="2832" y="948"/>
                    <a:pt x="2815" y="982"/>
                  </a:cubicBezTo>
                  <a:cubicBezTo>
                    <a:pt x="2811" y="990"/>
                    <a:pt x="2805" y="996"/>
                    <a:pt x="2797" y="999"/>
                  </a:cubicBezTo>
                  <a:cubicBezTo>
                    <a:pt x="2737" y="1023"/>
                    <a:pt x="2678" y="1048"/>
                    <a:pt x="2619" y="1070"/>
                  </a:cubicBezTo>
                  <a:cubicBezTo>
                    <a:pt x="2489" y="1115"/>
                    <a:pt x="2358" y="1152"/>
                    <a:pt x="2225" y="1183"/>
                  </a:cubicBezTo>
                  <a:cubicBezTo>
                    <a:pt x="2140" y="1202"/>
                    <a:pt x="2055" y="1219"/>
                    <a:pt x="1970" y="1235"/>
                  </a:cubicBezTo>
                  <a:cubicBezTo>
                    <a:pt x="1899" y="1248"/>
                    <a:pt x="1827" y="1259"/>
                    <a:pt x="1757" y="1271"/>
                  </a:cubicBezTo>
                  <a:cubicBezTo>
                    <a:pt x="1717" y="1278"/>
                    <a:pt x="1676" y="1281"/>
                    <a:pt x="1635" y="1282"/>
                  </a:cubicBezTo>
                  <a:cubicBezTo>
                    <a:pt x="1629" y="1282"/>
                    <a:pt x="1622" y="1282"/>
                    <a:pt x="1616" y="1282"/>
                  </a:cubicBezTo>
                  <a:cubicBezTo>
                    <a:pt x="1574" y="1282"/>
                    <a:pt x="1532" y="1276"/>
                    <a:pt x="1490" y="1265"/>
                  </a:cubicBezTo>
                  <a:cubicBezTo>
                    <a:pt x="1474" y="1261"/>
                    <a:pt x="1460" y="1254"/>
                    <a:pt x="1448" y="1245"/>
                  </a:cubicBezTo>
                  <a:cubicBezTo>
                    <a:pt x="1419" y="1223"/>
                    <a:pt x="1390" y="1203"/>
                    <a:pt x="1362" y="1183"/>
                  </a:cubicBezTo>
                  <a:cubicBezTo>
                    <a:pt x="1316" y="1150"/>
                    <a:pt x="1268" y="1119"/>
                    <a:pt x="1221" y="1087"/>
                  </a:cubicBezTo>
                  <a:cubicBezTo>
                    <a:pt x="1165" y="1049"/>
                    <a:pt x="1107" y="1014"/>
                    <a:pt x="1048" y="979"/>
                  </a:cubicBezTo>
                  <a:cubicBezTo>
                    <a:pt x="973" y="934"/>
                    <a:pt x="892" y="896"/>
                    <a:pt x="811" y="862"/>
                  </a:cubicBezTo>
                  <a:cubicBezTo>
                    <a:pt x="728" y="827"/>
                    <a:pt x="645" y="796"/>
                    <a:pt x="559" y="770"/>
                  </a:cubicBezTo>
                  <a:cubicBezTo>
                    <a:pt x="486" y="749"/>
                    <a:pt x="415" y="732"/>
                    <a:pt x="340" y="723"/>
                  </a:cubicBezTo>
                  <a:cubicBezTo>
                    <a:pt x="274" y="715"/>
                    <a:pt x="210" y="714"/>
                    <a:pt x="145" y="712"/>
                  </a:cubicBezTo>
                  <a:cubicBezTo>
                    <a:pt x="125" y="712"/>
                    <a:pt x="106" y="712"/>
                    <a:pt x="85" y="714"/>
                  </a:cubicBezTo>
                  <a:cubicBezTo>
                    <a:pt x="65" y="717"/>
                    <a:pt x="45" y="723"/>
                    <a:pt x="29" y="734"/>
                  </a:cubicBezTo>
                  <a:cubicBezTo>
                    <a:pt x="3" y="753"/>
                    <a:pt x="0" y="776"/>
                    <a:pt x="22" y="804"/>
                  </a:cubicBezTo>
                  <a:cubicBezTo>
                    <a:pt x="32" y="817"/>
                    <a:pt x="44" y="830"/>
                    <a:pt x="58" y="841"/>
                  </a:cubicBezTo>
                  <a:cubicBezTo>
                    <a:pt x="86" y="861"/>
                    <a:pt x="114" y="882"/>
                    <a:pt x="143" y="900"/>
                  </a:cubicBezTo>
                  <a:cubicBezTo>
                    <a:pt x="217" y="945"/>
                    <a:pt x="294" y="982"/>
                    <a:pt x="375" y="1011"/>
                  </a:cubicBezTo>
                  <a:cubicBezTo>
                    <a:pt x="506" y="1059"/>
                    <a:pt x="638" y="1100"/>
                    <a:pt x="771" y="1143"/>
                  </a:cubicBezTo>
                  <a:cubicBezTo>
                    <a:pt x="867" y="1174"/>
                    <a:pt x="964" y="1198"/>
                    <a:pt x="1065" y="1211"/>
                  </a:cubicBezTo>
                  <a:cubicBezTo>
                    <a:pt x="1087" y="1214"/>
                    <a:pt x="1111" y="1217"/>
                    <a:pt x="1133" y="1221"/>
                  </a:cubicBezTo>
                  <a:cubicBezTo>
                    <a:pt x="1250" y="1241"/>
                    <a:pt x="1362" y="1277"/>
                    <a:pt x="1474" y="1314"/>
                  </a:cubicBezTo>
                  <a:cubicBezTo>
                    <a:pt x="1485" y="1318"/>
                    <a:pt x="1498" y="1324"/>
                    <a:pt x="1508" y="1330"/>
                  </a:cubicBezTo>
                  <a:cubicBezTo>
                    <a:pt x="1528" y="1342"/>
                    <a:pt x="1524" y="1354"/>
                    <a:pt x="1512" y="1362"/>
                  </a:cubicBezTo>
                  <a:cubicBezTo>
                    <a:pt x="1511" y="1363"/>
                    <a:pt x="1510" y="1364"/>
                    <a:pt x="1508" y="1366"/>
                  </a:cubicBezTo>
                  <a:cubicBezTo>
                    <a:pt x="1453" y="1414"/>
                    <a:pt x="1403" y="1467"/>
                    <a:pt x="1351" y="1520"/>
                  </a:cubicBezTo>
                  <a:cubicBezTo>
                    <a:pt x="1324" y="1549"/>
                    <a:pt x="1297" y="1579"/>
                    <a:pt x="1269" y="1608"/>
                  </a:cubicBezTo>
                  <a:cubicBezTo>
                    <a:pt x="1242" y="1638"/>
                    <a:pt x="1212" y="1667"/>
                    <a:pt x="1183" y="1696"/>
                  </a:cubicBezTo>
                  <a:cubicBezTo>
                    <a:pt x="1136" y="1746"/>
                    <a:pt x="1085" y="1792"/>
                    <a:pt x="1033" y="1836"/>
                  </a:cubicBezTo>
                  <a:cubicBezTo>
                    <a:pt x="984" y="1878"/>
                    <a:pt x="931" y="1915"/>
                    <a:pt x="878" y="1953"/>
                  </a:cubicBezTo>
                  <a:cubicBezTo>
                    <a:pt x="825" y="1991"/>
                    <a:pt x="775" y="2031"/>
                    <a:pt x="728" y="2075"/>
                  </a:cubicBezTo>
                  <a:cubicBezTo>
                    <a:pt x="691" y="2109"/>
                    <a:pt x="655" y="2142"/>
                    <a:pt x="618" y="2176"/>
                  </a:cubicBezTo>
                  <a:cubicBezTo>
                    <a:pt x="596" y="2196"/>
                    <a:pt x="571" y="2216"/>
                    <a:pt x="550" y="2239"/>
                  </a:cubicBezTo>
                  <a:cubicBezTo>
                    <a:pt x="491" y="2300"/>
                    <a:pt x="441" y="2368"/>
                    <a:pt x="402" y="2443"/>
                  </a:cubicBezTo>
                  <a:cubicBezTo>
                    <a:pt x="395" y="2456"/>
                    <a:pt x="389" y="2470"/>
                    <a:pt x="387" y="2486"/>
                  </a:cubicBezTo>
                  <a:cubicBezTo>
                    <a:pt x="380" y="2522"/>
                    <a:pt x="399" y="2550"/>
                    <a:pt x="437" y="2558"/>
                  </a:cubicBezTo>
                  <a:cubicBezTo>
                    <a:pt x="446" y="2560"/>
                    <a:pt x="456" y="2561"/>
                    <a:pt x="465" y="2561"/>
                  </a:cubicBezTo>
                  <a:cubicBezTo>
                    <a:pt x="470" y="2561"/>
                    <a:pt x="476" y="2561"/>
                    <a:pt x="481" y="2560"/>
                  </a:cubicBezTo>
                  <a:cubicBezTo>
                    <a:pt x="542" y="2555"/>
                    <a:pt x="600" y="2542"/>
                    <a:pt x="653" y="2514"/>
                  </a:cubicBezTo>
                  <a:cubicBezTo>
                    <a:pt x="758" y="2461"/>
                    <a:pt x="847" y="2387"/>
                    <a:pt x="921" y="2299"/>
                  </a:cubicBezTo>
                  <a:cubicBezTo>
                    <a:pt x="957" y="2258"/>
                    <a:pt x="993" y="2216"/>
                    <a:pt x="1031" y="2178"/>
                  </a:cubicBezTo>
                  <a:cubicBezTo>
                    <a:pt x="1076" y="2131"/>
                    <a:pt x="1117" y="2082"/>
                    <a:pt x="1162" y="2036"/>
                  </a:cubicBezTo>
                  <a:cubicBezTo>
                    <a:pt x="1184" y="2013"/>
                    <a:pt x="1207" y="1989"/>
                    <a:pt x="1230" y="1966"/>
                  </a:cubicBezTo>
                  <a:cubicBezTo>
                    <a:pt x="1259" y="1935"/>
                    <a:pt x="1289" y="1904"/>
                    <a:pt x="1317" y="1874"/>
                  </a:cubicBezTo>
                  <a:cubicBezTo>
                    <a:pt x="1330" y="1859"/>
                    <a:pt x="1341" y="1843"/>
                    <a:pt x="1351" y="1827"/>
                  </a:cubicBezTo>
                  <a:cubicBezTo>
                    <a:pt x="1389" y="1768"/>
                    <a:pt x="1421" y="1705"/>
                    <a:pt x="1448" y="1640"/>
                  </a:cubicBezTo>
                  <a:cubicBezTo>
                    <a:pt x="1475" y="1576"/>
                    <a:pt x="1503" y="1511"/>
                    <a:pt x="1535" y="1449"/>
                  </a:cubicBezTo>
                  <a:cubicBezTo>
                    <a:pt x="1551" y="1418"/>
                    <a:pt x="1567" y="1388"/>
                    <a:pt x="1587" y="1360"/>
                  </a:cubicBezTo>
                  <a:cubicBezTo>
                    <a:pt x="1596" y="1347"/>
                    <a:pt x="1606" y="1339"/>
                    <a:pt x="1623" y="1338"/>
                  </a:cubicBezTo>
                  <a:cubicBezTo>
                    <a:pt x="1630" y="1338"/>
                    <a:pt x="1636" y="1336"/>
                    <a:pt x="1643" y="1336"/>
                  </a:cubicBezTo>
                  <a:cubicBezTo>
                    <a:pt x="1711" y="1329"/>
                    <a:pt x="1778" y="1321"/>
                    <a:pt x="1846" y="1313"/>
                  </a:cubicBezTo>
                  <a:cubicBezTo>
                    <a:pt x="1886" y="1308"/>
                    <a:pt x="1925" y="1303"/>
                    <a:pt x="1965" y="1298"/>
                  </a:cubicBezTo>
                  <a:cubicBezTo>
                    <a:pt x="2020" y="1292"/>
                    <a:pt x="2075" y="1285"/>
                    <a:pt x="2130" y="1277"/>
                  </a:cubicBezTo>
                  <a:cubicBezTo>
                    <a:pt x="2205" y="1266"/>
                    <a:pt x="2280" y="1248"/>
                    <a:pt x="2354" y="1229"/>
                  </a:cubicBezTo>
                  <a:cubicBezTo>
                    <a:pt x="2442" y="1206"/>
                    <a:pt x="2529" y="1178"/>
                    <a:pt x="2611" y="1142"/>
                  </a:cubicBezTo>
                  <a:cubicBezTo>
                    <a:pt x="2653" y="1123"/>
                    <a:pt x="2694" y="1105"/>
                    <a:pt x="2735" y="1086"/>
                  </a:cubicBezTo>
                  <a:cubicBezTo>
                    <a:pt x="2742" y="1083"/>
                    <a:pt x="2751" y="1080"/>
                    <a:pt x="2758" y="1078"/>
                  </a:cubicBezTo>
                  <a:cubicBezTo>
                    <a:pt x="2761" y="1078"/>
                    <a:pt x="2763" y="1081"/>
                    <a:pt x="2762" y="1084"/>
                  </a:cubicBezTo>
                  <a:cubicBezTo>
                    <a:pt x="2761" y="1089"/>
                    <a:pt x="2758" y="1095"/>
                    <a:pt x="2755" y="1100"/>
                  </a:cubicBezTo>
                  <a:cubicBezTo>
                    <a:pt x="2738" y="1130"/>
                    <a:pt x="2722" y="1161"/>
                    <a:pt x="2705" y="1192"/>
                  </a:cubicBezTo>
                  <a:cubicBezTo>
                    <a:pt x="2686" y="1227"/>
                    <a:pt x="2668" y="1261"/>
                    <a:pt x="2647" y="1295"/>
                  </a:cubicBezTo>
                  <a:cubicBezTo>
                    <a:pt x="2602" y="1368"/>
                    <a:pt x="2553" y="1435"/>
                    <a:pt x="2504" y="1504"/>
                  </a:cubicBezTo>
                  <a:cubicBezTo>
                    <a:pt x="2474" y="1546"/>
                    <a:pt x="2443" y="1587"/>
                    <a:pt x="2411" y="1628"/>
                  </a:cubicBezTo>
                  <a:cubicBezTo>
                    <a:pt x="2409" y="1631"/>
                    <a:pt x="2406" y="1634"/>
                    <a:pt x="2404" y="1637"/>
                  </a:cubicBezTo>
                  <a:cubicBezTo>
                    <a:pt x="2377" y="1670"/>
                    <a:pt x="2349" y="1703"/>
                    <a:pt x="2323" y="1735"/>
                  </a:cubicBezTo>
                  <a:cubicBezTo>
                    <a:pt x="2288" y="1779"/>
                    <a:pt x="2254" y="1822"/>
                    <a:pt x="2220" y="1866"/>
                  </a:cubicBezTo>
                  <a:cubicBezTo>
                    <a:pt x="2219" y="1867"/>
                    <a:pt x="2217" y="1869"/>
                    <a:pt x="2216" y="1870"/>
                  </a:cubicBezTo>
                  <a:cubicBezTo>
                    <a:pt x="2172" y="1918"/>
                    <a:pt x="2138" y="1973"/>
                    <a:pt x="2096" y="2021"/>
                  </a:cubicBezTo>
                  <a:cubicBezTo>
                    <a:pt x="2063" y="2059"/>
                    <a:pt x="2033" y="2100"/>
                    <a:pt x="2001" y="2140"/>
                  </a:cubicBezTo>
                  <a:cubicBezTo>
                    <a:pt x="1938" y="2216"/>
                    <a:pt x="1878" y="2296"/>
                    <a:pt x="1820" y="2378"/>
                  </a:cubicBezTo>
                  <a:cubicBezTo>
                    <a:pt x="1783" y="2429"/>
                    <a:pt x="1744" y="2480"/>
                    <a:pt x="1707" y="2530"/>
                  </a:cubicBezTo>
                  <a:cubicBezTo>
                    <a:pt x="1695" y="2546"/>
                    <a:pt x="1683" y="2561"/>
                    <a:pt x="1671" y="2577"/>
                  </a:cubicBezTo>
                  <a:cubicBezTo>
                    <a:pt x="1665" y="2585"/>
                    <a:pt x="1658" y="2593"/>
                    <a:pt x="1653" y="2601"/>
                  </a:cubicBezTo>
                  <a:cubicBezTo>
                    <a:pt x="1640" y="2622"/>
                    <a:pt x="1636" y="2629"/>
                    <a:pt x="1624" y="2629"/>
                  </a:cubicBezTo>
                  <a:cubicBezTo>
                    <a:pt x="1618" y="2629"/>
                    <a:pt x="1610" y="2628"/>
                    <a:pt x="1599" y="2625"/>
                  </a:cubicBezTo>
                  <a:cubicBezTo>
                    <a:pt x="1526" y="2609"/>
                    <a:pt x="1453" y="2599"/>
                    <a:pt x="1379" y="2595"/>
                  </a:cubicBezTo>
                  <a:cubicBezTo>
                    <a:pt x="1322" y="2593"/>
                    <a:pt x="1264" y="2592"/>
                    <a:pt x="1208" y="2590"/>
                  </a:cubicBezTo>
                  <a:cubicBezTo>
                    <a:pt x="1181" y="2589"/>
                    <a:pt x="1154" y="2589"/>
                    <a:pt x="1128" y="2589"/>
                  </a:cubicBezTo>
                  <a:cubicBezTo>
                    <a:pt x="1117" y="2589"/>
                    <a:pt x="1106" y="2589"/>
                    <a:pt x="1095" y="2589"/>
                  </a:cubicBezTo>
                  <a:cubicBezTo>
                    <a:pt x="1022" y="2591"/>
                    <a:pt x="948" y="2597"/>
                    <a:pt x="875" y="2602"/>
                  </a:cubicBezTo>
                  <a:cubicBezTo>
                    <a:pt x="816" y="2607"/>
                    <a:pt x="762" y="2622"/>
                    <a:pt x="710" y="2648"/>
                  </a:cubicBezTo>
                  <a:cubicBezTo>
                    <a:pt x="687" y="2660"/>
                    <a:pt x="665" y="2671"/>
                    <a:pt x="644" y="2684"/>
                  </a:cubicBezTo>
                  <a:cubicBezTo>
                    <a:pt x="578" y="2727"/>
                    <a:pt x="511" y="2767"/>
                    <a:pt x="443" y="2806"/>
                  </a:cubicBezTo>
                  <a:cubicBezTo>
                    <a:pt x="425" y="2816"/>
                    <a:pt x="409" y="2829"/>
                    <a:pt x="390" y="2841"/>
                  </a:cubicBezTo>
                  <a:cubicBezTo>
                    <a:pt x="377" y="2850"/>
                    <a:pt x="366" y="2862"/>
                    <a:pt x="356" y="2876"/>
                  </a:cubicBezTo>
                  <a:cubicBezTo>
                    <a:pt x="337" y="2902"/>
                    <a:pt x="344" y="2930"/>
                    <a:pt x="375" y="2945"/>
                  </a:cubicBezTo>
                  <a:cubicBezTo>
                    <a:pt x="386" y="2950"/>
                    <a:pt x="397" y="2955"/>
                    <a:pt x="409" y="2958"/>
                  </a:cubicBezTo>
                  <a:cubicBezTo>
                    <a:pt x="479" y="2975"/>
                    <a:pt x="549" y="2987"/>
                    <a:pt x="621" y="2987"/>
                  </a:cubicBezTo>
                  <a:cubicBezTo>
                    <a:pt x="631" y="2987"/>
                    <a:pt x="641" y="2987"/>
                    <a:pt x="651" y="2986"/>
                  </a:cubicBezTo>
                  <a:cubicBezTo>
                    <a:pt x="739" y="2981"/>
                    <a:pt x="828" y="2973"/>
                    <a:pt x="916" y="2970"/>
                  </a:cubicBezTo>
                  <a:cubicBezTo>
                    <a:pt x="956" y="2968"/>
                    <a:pt x="995" y="2962"/>
                    <a:pt x="1034" y="2957"/>
                  </a:cubicBezTo>
                  <a:cubicBezTo>
                    <a:pt x="1067" y="2952"/>
                    <a:pt x="1098" y="2948"/>
                    <a:pt x="1130" y="2942"/>
                  </a:cubicBezTo>
                  <a:cubicBezTo>
                    <a:pt x="1201" y="2928"/>
                    <a:pt x="1271" y="2913"/>
                    <a:pt x="1342" y="2898"/>
                  </a:cubicBezTo>
                  <a:cubicBezTo>
                    <a:pt x="1374" y="2892"/>
                    <a:pt x="1405" y="2888"/>
                    <a:pt x="1436" y="2883"/>
                  </a:cubicBezTo>
                  <a:lnTo>
                    <a:pt x="1566" y="2858"/>
                  </a:lnTo>
                  <a:cubicBezTo>
                    <a:pt x="1617" y="2849"/>
                    <a:pt x="1667" y="2832"/>
                    <a:pt x="1716" y="2816"/>
                  </a:cubicBezTo>
                  <a:cubicBezTo>
                    <a:pt x="1747" y="2805"/>
                    <a:pt x="1780" y="2795"/>
                    <a:pt x="1812" y="2785"/>
                  </a:cubicBezTo>
                  <a:cubicBezTo>
                    <a:pt x="1850" y="2773"/>
                    <a:pt x="1888" y="2767"/>
                    <a:pt x="1928" y="2767"/>
                  </a:cubicBezTo>
                  <a:cubicBezTo>
                    <a:pt x="1941" y="2767"/>
                    <a:pt x="1955" y="2768"/>
                    <a:pt x="1969" y="2769"/>
                  </a:cubicBezTo>
                  <a:cubicBezTo>
                    <a:pt x="1982" y="2771"/>
                    <a:pt x="1991" y="2775"/>
                    <a:pt x="1996" y="2788"/>
                  </a:cubicBezTo>
                  <a:cubicBezTo>
                    <a:pt x="2002" y="2801"/>
                    <a:pt x="2010" y="2814"/>
                    <a:pt x="2015" y="2829"/>
                  </a:cubicBezTo>
                  <a:cubicBezTo>
                    <a:pt x="2024" y="2859"/>
                    <a:pt x="2033" y="2889"/>
                    <a:pt x="2042" y="2920"/>
                  </a:cubicBezTo>
                  <a:cubicBezTo>
                    <a:pt x="2068" y="3011"/>
                    <a:pt x="2082" y="3105"/>
                    <a:pt x="2099" y="3198"/>
                  </a:cubicBezTo>
                  <a:cubicBezTo>
                    <a:pt x="2111" y="3265"/>
                    <a:pt x="2123" y="3331"/>
                    <a:pt x="2146" y="3396"/>
                  </a:cubicBezTo>
                  <a:cubicBezTo>
                    <a:pt x="2154" y="3420"/>
                    <a:pt x="2164" y="3444"/>
                    <a:pt x="2177" y="3466"/>
                  </a:cubicBezTo>
                  <a:cubicBezTo>
                    <a:pt x="2213" y="3524"/>
                    <a:pt x="2254" y="3579"/>
                    <a:pt x="2294" y="3634"/>
                  </a:cubicBezTo>
                  <a:cubicBezTo>
                    <a:pt x="2320" y="3670"/>
                    <a:pt x="2354" y="3698"/>
                    <a:pt x="2393" y="3717"/>
                  </a:cubicBezTo>
                  <a:cubicBezTo>
                    <a:pt x="2411" y="3725"/>
                    <a:pt x="2427" y="3736"/>
                    <a:pt x="2445" y="3746"/>
                  </a:cubicBezTo>
                  <a:cubicBezTo>
                    <a:pt x="2455" y="3751"/>
                    <a:pt x="2464" y="3756"/>
                    <a:pt x="2474" y="3760"/>
                  </a:cubicBezTo>
                  <a:cubicBezTo>
                    <a:pt x="2488" y="3766"/>
                    <a:pt x="2500" y="3769"/>
                    <a:pt x="2511" y="3769"/>
                  </a:cubicBezTo>
                  <a:cubicBezTo>
                    <a:pt x="2541" y="3769"/>
                    <a:pt x="2562" y="3747"/>
                    <a:pt x="2571" y="3707"/>
                  </a:cubicBezTo>
                  <a:cubicBezTo>
                    <a:pt x="2577" y="3680"/>
                    <a:pt x="2574" y="3654"/>
                    <a:pt x="2569" y="3628"/>
                  </a:cubicBezTo>
                  <a:cubicBezTo>
                    <a:pt x="2557" y="3559"/>
                    <a:pt x="2537" y="3493"/>
                    <a:pt x="2507" y="3431"/>
                  </a:cubicBezTo>
                  <a:cubicBezTo>
                    <a:pt x="2467" y="3348"/>
                    <a:pt x="2424" y="3266"/>
                    <a:pt x="2380" y="3185"/>
                  </a:cubicBezTo>
                  <a:cubicBezTo>
                    <a:pt x="2345" y="3121"/>
                    <a:pt x="2307" y="3060"/>
                    <a:pt x="2260" y="3004"/>
                  </a:cubicBezTo>
                  <a:cubicBezTo>
                    <a:pt x="2229" y="2965"/>
                    <a:pt x="2195" y="2928"/>
                    <a:pt x="2161" y="2890"/>
                  </a:cubicBezTo>
                  <a:cubicBezTo>
                    <a:pt x="2132" y="2857"/>
                    <a:pt x="2105" y="2825"/>
                    <a:pt x="2071" y="2797"/>
                  </a:cubicBezTo>
                  <a:cubicBezTo>
                    <a:pt x="2059" y="2787"/>
                    <a:pt x="2056" y="2774"/>
                    <a:pt x="2055" y="2760"/>
                  </a:cubicBezTo>
                  <a:cubicBezTo>
                    <a:pt x="2052" y="2710"/>
                    <a:pt x="2046" y="2661"/>
                    <a:pt x="2043" y="2611"/>
                  </a:cubicBezTo>
                  <a:cubicBezTo>
                    <a:pt x="2039" y="2547"/>
                    <a:pt x="2035" y="2484"/>
                    <a:pt x="2027" y="2421"/>
                  </a:cubicBezTo>
                  <a:cubicBezTo>
                    <a:pt x="2020" y="2372"/>
                    <a:pt x="2014" y="2322"/>
                    <a:pt x="2006" y="2274"/>
                  </a:cubicBezTo>
                  <a:cubicBezTo>
                    <a:pt x="2005" y="2266"/>
                    <a:pt x="2004" y="2257"/>
                    <a:pt x="2004" y="2250"/>
                  </a:cubicBezTo>
                  <a:cubicBezTo>
                    <a:pt x="2002" y="2240"/>
                    <a:pt x="2005" y="2231"/>
                    <a:pt x="2012" y="2222"/>
                  </a:cubicBezTo>
                  <a:cubicBezTo>
                    <a:pt x="2017" y="2215"/>
                    <a:pt x="2021" y="2209"/>
                    <a:pt x="2026" y="2203"/>
                  </a:cubicBezTo>
                  <a:cubicBezTo>
                    <a:pt x="2056" y="2166"/>
                    <a:pt x="2086" y="2129"/>
                    <a:pt x="2116" y="2093"/>
                  </a:cubicBezTo>
                  <a:cubicBezTo>
                    <a:pt x="2168" y="2026"/>
                    <a:pt x="2219" y="1960"/>
                    <a:pt x="2271" y="1893"/>
                  </a:cubicBezTo>
                  <a:cubicBezTo>
                    <a:pt x="2274" y="1890"/>
                    <a:pt x="2276" y="1887"/>
                    <a:pt x="2279" y="1884"/>
                  </a:cubicBezTo>
                  <a:cubicBezTo>
                    <a:pt x="2314" y="1841"/>
                    <a:pt x="2348" y="1798"/>
                    <a:pt x="2383" y="1754"/>
                  </a:cubicBezTo>
                  <a:cubicBezTo>
                    <a:pt x="2411" y="1719"/>
                    <a:pt x="2438" y="1684"/>
                    <a:pt x="2466" y="1649"/>
                  </a:cubicBezTo>
                  <a:cubicBezTo>
                    <a:pt x="2484" y="1627"/>
                    <a:pt x="2501" y="1606"/>
                    <a:pt x="2519" y="1585"/>
                  </a:cubicBezTo>
                  <a:cubicBezTo>
                    <a:pt x="2540" y="1559"/>
                    <a:pt x="2561" y="1535"/>
                    <a:pt x="2582" y="1509"/>
                  </a:cubicBezTo>
                  <a:cubicBezTo>
                    <a:pt x="2606" y="1480"/>
                    <a:pt x="2628" y="1449"/>
                    <a:pt x="2652" y="1420"/>
                  </a:cubicBezTo>
                  <a:cubicBezTo>
                    <a:pt x="2695" y="1370"/>
                    <a:pt x="2726" y="1313"/>
                    <a:pt x="2757" y="1254"/>
                  </a:cubicBezTo>
                  <a:cubicBezTo>
                    <a:pt x="2779" y="1211"/>
                    <a:pt x="2800" y="1166"/>
                    <a:pt x="2821" y="1123"/>
                  </a:cubicBezTo>
                  <a:cubicBezTo>
                    <a:pt x="2824" y="1116"/>
                    <a:pt x="2828" y="1109"/>
                    <a:pt x="2834" y="1102"/>
                  </a:cubicBezTo>
                  <a:cubicBezTo>
                    <a:pt x="2835" y="1100"/>
                    <a:pt x="2839" y="1099"/>
                    <a:pt x="2841" y="1099"/>
                  </a:cubicBezTo>
                  <a:cubicBezTo>
                    <a:pt x="2843" y="1100"/>
                    <a:pt x="2845" y="1102"/>
                    <a:pt x="2846" y="1105"/>
                  </a:cubicBezTo>
                  <a:cubicBezTo>
                    <a:pt x="2850" y="1120"/>
                    <a:pt x="2855" y="1135"/>
                    <a:pt x="2858" y="1151"/>
                  </a:cubicBezTo>
                  <a:cubicBezTo>
                    <a:pt x="2874" y="1229"/>
                    <a:pt x="2888" y="1306"/>
                    <a:pt x="2903" y="1383"/>
                  </a:cubicBezTo>
                  <a:cubicBezTo>
                    <a:pt x="2914" y="1436"/>
                    <a:pt x="2928" y="1489"/>
                    <a:pt x="2940" y="1542"/>
                  </a:cubicBezTo>
                  <a:cubicBezTo>
                    <a:pt x="2950" y="1586"/>
                    <a:pt x="2962" y="1629"/>
                    <a:pt x="2973" y="1673"/>
                  </a:cubicBezTo>
                  <a:cubicBezTo>
                    <a:pt x="2988" y="1732"/>
                    <a:pt x="3004" y="1792"/>
                    <a:pt x="3018" y="1851"/>
                  </a:cubicBezTo>
                  <a:cubicBezTo>
                    <a:pt x="3030" y="1900"/>
                    <a:pt x="3042" y="1948"/>
                    <a:pt x="3054" y="1997"/>
                  </a:cubicBezTo>
                  <a:cubicBezTo>
                    <a:pt x="3057" y="2009"/>
                    <a:pt x="3056" y="2019"/>
                    <a:pt x="3050" y="2029"/>
                  </a:cubicBezTo>
                  <a:cubicBezTo>
                    <a:pt x="3038" y="2050"/>
                    <a:pt x="3027" y="2070"/>
                    <a:pt x="3016" y="2092"/>
                  </a:cubicBezTo>
                  <a:cubicBezTo>
                    <a:pt x="2985" y="2149"/>
                    <a:pt x="2952" y="2205"/>
                    <a:pt x="2917" y="2260"/>
                  </a:cubicBezTo>
                  <a:cubicBezTo>
                    <a:pt x="2894" y="2294"/>
                    <a:pt x="2871" y="2328"/>
                    <a:pt x="2851" y="2364"/>
                  </a:cubicBezTo>
                  <a:cubicBezTo>
                    <a:pt x="2825" y="2406"/>
                    <a:pt x="2801" y="2448"/>
                    <a:pt x="2777" y="2491"/>
                  </a:cubicBezTo>
                  <a:cubicBezTo>
                    <a:pt x="2736" y="2561"/>
                    <a:pt x="2694" y="2632"/>
                    <a:pt x="2657" y="2705"/>
                  </a:cubicBezTo>
                  <a:cubicBezTo>
                    <a:pt x="2614" y="2784"/>
                    <a:pt x="2575" y="2864"/>
                    <a:pt x="2539" y="2947"/>
                  </a:cubicBezTo>
                  <a:cubicBezTo>
                    <a:pt x="2519" y="2991"/>
                    <a:pt x="2506" y="3037"/>
                    <a:pt x="2498" y="3085"/>
                  </a:cubicBezTo>
                  <a:cubicBezTo>
                    <a:pt x="2489" y="3146"/>
                    <a:pt x="2497" y="3204"/>
                    <a:pt x="2517" y="3261"/>
                  </a:cubicBezTo>
                  <a:cubicBezTo>
                    <a:pt x="2524" y="3279"/>
                    <a:pt x="2535" y="3296"/>
                    <a:pt x="2550" y="3310"/>
                  </a:cubicBezTo>
                  <a:cubicBezTo>
                    <a:pt x="2561" y="3319"/>
                    <a:pt x="2572" y="3324"/>
                    <a:pt x="2584" y="3324"/>
                  </a:cubicBezTo>
                  <a:cubicBezTo>
                    <a:pt x="2596" y="3324"/>
                    <a:pt x="2609" y="3319"/>
                    <a:pt x="2621" y="3309"/>
                  </a:cubicBezTo>
                  <a:cubicBezTo>
                    <a:pt x="2633" y="3299"/>
                    <a:pt x="2642" y="3286"/>
                    <a:pt x="2651" y="3274"/>
                  </a:cubicBezTo>
                  <a:cubicBezTo>
                    <a:pt x="2657" y="3265"/>
                    <a:pt x="2662" y="3255"/>
                    <a:pt x="2668" y="3247"/>
                  </a:cubicBezTo>
                  <a:cubicBezTo>
                    <a:pt x="2716" y="3183"/>
                    <a:pt x="2754" y="3113"/>
                    <a:pt x="2788" y="3042"/>
                  </a:cubicBezTo>
                  <a:cubicBezTo>
                    <a:pt x="2819" y="2976"/>
                    <a:pt x="2848" y="2909"/>
                    <a:pt x="2870" y="2841"/>
                  </a:cubicBezTo>
                  <a:cubicBezTo>
                    <a:pt x="2890" y="2782"/>
                    <a:pt x="2907" y="2721"/>
                    <a:pt x="2926" y="2661"/>
                  </a:cubicBezTo>
                  <a:cubicBezTo>
                    <a:pt x="2952" y="2571"/>
                    <a:pt x="2977" y="2480"/>
                    <a:pt x="2997" y="2387"/>
                  </a:cubicBezTo>
                  <a:cubicBezTo>
                    <a:pt x="3016" y="2299"/>
                    <a:pt x="3038" y="2212"/>
                    <a:pt x="3066" y="2126"/>
                  </a:cubicBezTo>
                  <a:cubicBezTo>
                    <a:pt x="3073" y="2105"/>
                    <a:pt x="3080" y="2083"/>
                    <a:pt x="3087" y="2062"/>
                  </a:cubicBezTo>
                  <a:cubicBezTo>
                    <a:pt x="3089" y="2057"/>
                    <a:pt x="3092" y="2055"/>
                    <a:pt x="3095" y="2055"/>
                  </a:cubicBezTo>
                  <a:cubicBezTo>
                    <a:pt x="3097" y="2055"/>
                    <a:pt x="3099" y="2056"/>
                    <a:pt x="3102" y="2058"/>
                  </a:cubicBezTo>
                  <a:cubicBezTo>
                    <a:pt x="3107" y="2062"/>
                    <a:pt x="3113" y="2066"/>
                    <a:pt x="3118" y="2071"/>
                  </a:cubicBezTo>
                  <a:cubicBezTo>
                    <a:pt x="3158" y="2115"/>
                    <a:pt x="3205" y="2151"/>
                    <a:pt x="3248" y="2192"/>
                  </a:cubicBezTo>
                  <a:cubicBezTo>
                    <a:pt x="3282" y="2223"/>
                    <a:pt x="3316" y="2253"/>
                    <a:pt x="3350" y="2283"/>
                  </a:cubicBezTo>
                  <a:cubicBezTo>
                    <a:pt x="3385" y="2316"/>
                    <a:pt x="3420" y="2350"/>
                    <a:pt x="3458" y="2379"/>
                  </a:cubicBezTo>
                  <a:cubicBezTo>
                    <a:pt x="3504" y="2415"/>
                    <a:pt x="3547" y="2455"/>
                    <a:pt x="3595" y="2488"/>
                  </a:cubicBezTo>
                  <a:cubicBezTo>
                    <a:pt x="3598" y="2490"/>
                    <a:pt x="3601" y="2492"/>
                    <a:pt x="3604" y="2495"/>
                  </a:cubicBezTo>
                  <a:cubicBezTo>
                    <a:pt x="3635" y="2526"/>
                    <a:pt x="3673" y="2544"/>
                    <a:pt x="3711" y="2564"/>
                  </a:cubicBezTo>
                  <a:cubicBezTo>
                    <a:pt x="3764" y="2593"/>
                    <a:pt x="3821" y="2611"/>
                    <a:pt x="3880" y="2629"/>
                  </a:cubicBezTo>
                  <a:cubicBezTo>
                    <a:pt x="3922" y="2643"/>
                    <a:pt x="3966" y="2650"/>
                    <a:pt x="4011" y="2653"/>
                  </a:cubicBezTo>
                  <a:cubicBezTo>
                    <a:pt x="4056" y="2656"/>
                    <a:pt x="4101" y="2658"/>
                    <a:pt x="4146" y="2660"/>
                  </a:cubicBezTo>
                  <a:cubicBezTo>
                    <a:pt x="4151" y="2660"/>
                    <a:pt x="4156" y="2660"/>
                    <a:pt x="4160" y="2660"/>
                  </a:cubicBezTo>
                  <a:cubicBezTo>
                    <a:pt x="4192" y="2660"/>
                    <a:pt x="4223" y="2657"/>
                    <a:pt x="4255" y="2654"/>
                  </a:cubicBezTo>
                  <a:cubicBezTo>
                    <a:pt x="4310" y="2646"/>
                    <a:pt x="4364" y="2636"/>
                    <a:pt x="4418" y="2631"/>
                  </a:cubicBezTo>
                  <a:cubicBezTo>
                    <a:pt x="4515" y="2623"/>
                    <a:pt x="4601" y="2577"/>
                    <a:pt x="4684" y="2523"/>
                  </a:cubicBezTo>
                  <a:cubicBezTo>
                    <a:pt x="4698" y="2514"/>
                    <a:pt x="4707" y="2502"/>
                    <a:pt x="4714" y="2489"/>
                  </a:cubicBezTo>
                  <a:cubicBezTo>
                    <a:pt x="4726" y="2464"/>
                    <a:pt x="4723" y="2442"/>
                    <a:pt x="4705" y="2425"/>
                  </a:cubicBezTo>
                  <a:cubicBezTo>
                    <a:pt x="4698" y="2418"/>
                    <a:pt x="4690" y="2413"/>
                    <a:pt x="4680" y="2409"/>
                  </a:cubicBezTo>
                  <a:cubicBezTo>
                    <a:pt x="4658" y="2399"/>
                    <a:pt x="4634" y="2390"/>
                    <a:pt x="4610" y="2386"/>
                  </a:cubicBezTo>
                  <a:cubicBezTo>
                    <a:pt x="4557" y="2377"/>
                    <a:pt x="4505" y="2375"/>
                    <a:pt x="4452" y="2373"/>
                  </a:cubicBezTo>
                  <a:cubicBezTo>
                    <a:pt x="4358" y="2370"/>
                    <a:pt x="4264" y="2364"/>
                    <a:pt x="4171" y="2354"/>
                  </a:cubicBezTo>
                  <a:cubicBezTo>
                    <a:pt x="4132" y="2350"/>
                    <a:pt x="4092" y="2346"/>
                    <a:pt x="4052" y="2343"/>
                  </a:cubicBezTo>
                  <a:cubicBezTo>
                    <a:pt x="3994" y="2339"/>
                    <a:pt x="3938" y="2333"/>
                    <a:pt x="3883" y="2323"/>
                  </a:cubicBezTo>
                  <a:cubicBezTo>
                    <a:pt x="3801" y="2308"/>
                    <a:pt x="3725" y="2278"/>
                    <a:pt x="3649" y="2244"/>
                  </a:cubicBezTo>
                  <a:cubicBezTo>
                    <a:pt x="3562" y="2205"/>
                    <a:pt x="3474" y="2167"/>
                    <a:pt x="3385" y="2134"/>
                  </a:cubicBezTo>
                  <a:cubicBezTo>
                    <a:pt x="3296" y="2102"/>
                    <a:pt x="3214" y="2057"/>
                    <a:pt x="3131" y="2014"/>
                  </a:cubicBezTo>
                  <a:cubicBezTo>
                    <a:pt x="3122" y="2010"/>
                    <a:pt x="3115" y="2003"/>
                    <a:pt x="3113" y="1992"/>
                  </a:cubicBezTo>
                  <a:cubicBezTo>
                    <a:pt x="3110" y="1980"/>
                    <a:pt x="3106" y="1969"/>
                    <a:pt x="3103" y="1957"/>
                  </a:cubicBezTo>
                  <a:cubicBezTo>
                    <a:pt x="3081" y="1872"/>
                    <a:pt x="3063" y="1787"/>
                    <a:pt x="3044" y="1702"/>
                  </a:cubicBezTo>
                  <a:cubicBezTo>
                    <a:pt x="3022" y="1601"/>
                    <a:pt x="2998" y="1501"/>
                    <a:pt x="2978" y="1402"/>
                  </a:cubicBezTo>
                  <a:cubicBezTo>
                    <a:pt x="2949" y="1262"/>
                    <a:pt x="2922" y="1124"/>
                    <a:pt x="2903" y="984"/>
                  </a:cubicBezTo>
                  <a:cubicBezTo>
                    <a:pt x="2901" y="966"/>
                    <a:pt x="2905" y="949"/>
                    <a:pt x="2913" y="933"/>
                  </a:cubicBezTo>
                  <a:cubicBezTo>
                    <a:pt x="2940" y="881"/>
                    <a:pt x="2966" y="827"/>
                    <a:pt x="2991" y="775"/>
                  </a:cubicBezTo>
                  <a:cubicBezTo>
                    <a:pt x="3017" y="720"/>
                    <a:pt x="3041" y="665"/>
                    <a:pt x="3068" y="609"/>
                  </a:cubicBezTo>
                  <a:cubicBezTo>
                    <a:pt x="3086" y="568"/>
                    <a:pt x="3107" y="527"/>
                    <a:pt x="3126" y="485"/>
                  </a:cubicBezTo>
                  <a:cubicBezTo>
                    <a:pt x="3143" y="453"/>
                    <a:pt x="3159" y="420"/>
                    <a:pt x="3176" y="387"/>
                  </a:cubicBezTo>
                  <a:cubicBezTo>
                    <a:pt x="3197" y="345"/>
                    <a:pt x="3219" y="304"/>
                    <a:pt x="3240" y="262"/>
                  </a:cubicBezTo>
                  <a:cubicBezTo>
                    <a:pt x="3243" y="258"/>
                    <a:pt x="3244" y="254"/>
                    <a:pt x="3246" y="249"/>
                  </a:cubicBezTo>
                  <a:cubicBezTo>
                    <a:pt x="3264" y="214"/>
                    <a:pt x="3280" y="179"/>
                    <a:pt x="3297" y="145"/>
                  </a:cubicBezTo>
                  <a:cubicBezTo>
                    <a:pt x="3313" y="113"/>
                    <a:pt x="3329" y="80"/>
                    <a:pt x="3345" y="48"/>
                  </a:cubicBezTo>
                  <a:cubicBezTo>
                    <a:pt x="3346" y="45"/>
                    <a:pt x="3347" y="43"/>
                    <a:pt x="3349" y="40"/>
                  </a:cubicBezTo>
                  <a:cubicBezTo>
                    <a:pt x="3354" y="26"/>
                    <a:pt x="3351" y="15"/>
                    <a:pt x="3338" y="5"/>
                  </a:cubicBezTo>
                  <a:cubicBezTo>
                    <a:pt x="3334" y="2"/>
                    <a:pt x="3329" y="1"/>
                    <a:pt x="33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36"/>
            <p:cNvSpPr/>
            <p:nvPr/>
          </p:nvSpPr>
          <p:spPr>
            <a:xfrm>
              <a:off x="5340723" y="4082754"/>
              <a:ext cx="343603" cy="358953"/>
            </a:xfrm>
            <a:custGeom>
              <a:avLst/>
              <a:gdLst/>
              <a:ahLst/>
              <a:cxnLst/>
              <a:rect l="l" t="t" r="r" b="b"/>
              <a:pathLst>
                <a:path w="3201" h="3344" extrusionOk="0">
                  <a:moveTo>
                    <a:pt x="2697" y="2468"/>
                  </a:moveTo>
                  <a:cubicBezTo>
                    <a:pt x="2699" y="2468"/>
                    <a:pt x="2702" y="2469"/>
                    <a:pt x="2705" y="2470"/>
                  </a:cubicBezTo>
                  <a:cubicBezTo>
                    <a:pt x="2724" y="2483"/>
                    <a:pt x="2744" y="2495"/>
                    <a:pt x="2762" y="2507"/>
                  </a:cubicBezTo>
                  <a:cubicBezTo>
                    <a:pt x="2815" y="2541"/>
                    <a:pt x="2865" y="2577"/>
                    <a:pt x="2913" y="2617"/>
                  </a:cubicBezTo>
                  <a:cubicBezTo>
                    <a:pt x="2941" y="2639"/>
                    <a:pt x="2970" y="2660"/>
                    <a:pt x="2997" y="2682"/>
                  </a:cubicBezTo>
                  <a:cubicBezTo>
                    <a:pt x="3012" y="2695"/>
                    <a:pt x="3028" y="2704"/>
                    <a:pt x="3033" y="2723"/>
                  </a:cubicBezTo>
                  <a:cubicBezTo>
                    <a:pt x="3017" y="2730"/>
                    <a:pt x="2998" y="2729"/>
                    <a:pt x="2981" y="2730"/>
                  </a:cubicBezTo>
                  <a:cubicBezTo>
                    <a:pt x="2976" y="2730"/>
                    <a:pt x="2970" y="2731"/>
                    <a:pt x="2964" y="2731"/>
                  </a:cubicBezTo>
                  <a:cubicBezTo>
                    <a:pt x="2873" y="2741"/>
                    <a:pt x="2780" y="2749"/>
                    <a:pt x="2688" y="2756"/>
                  </a:cubicBezTo>
                  <a:cubicBezTo>
                    <a:pt x="2666" y="2758"/>
                    <a:pt x="2643" y="2759"/>
                    <a:pt x="2620" y="2759"/>
                  </a:cubicBezTo>
                  <a:cubicBezTo>
                    <a:pt x="2619" y="2759"/>
                    <a:pt x="2618" y="2759"/>
                    <a:pt x="2618" y="2759"/>
                  </a:cubicBezTo>
                  <a:cubicBezTo>
                    <a:pt x="2610" y="2759"/>
                    <a:pt x="2606" y="2753"/>
                    <a:pt x="2608" y="2744"/>
                  </a:cubicBezTo>
                  <a:cubicBezTo>
                    <a:pt x="2610" y="2738"/>
                    <a:pt x="2612" y="2732"/>
                    <a:pt x="2615" y="2727"/>
                  </a:cubicBezTo>
                  <a:cubicBezTo>
                    <a:pt x="2640" y="2656"/>
                    <a:pt x="2660" y="2582"/>
                    <a:pt x="2678" y="2508"/>
                  </a:cubicBezTo>
                  <a:cubicBezTo>
                    <a:pt x="2680" y="2498"/>
                    <a:pt x="2683" y="2487"/>
                    <a:pt x="2687" y="2477"/>
                  </a:cubicBezTo>
                  <a:cubicBezTo>
                    <a:pt x="2689" y="2471"/>
                    <a:pt x="2692" y="2468"/>
                    <a:pt x="2697" y="2468"/>
                  </a:cubicBezTo>
                  <a:close/>
                  <a:moveTo>
                    <a:pt x="1721" y="1"/>
                  </a:moveTo>
                  <a:cubicBezTo>
                    <a:pt x="1706" y="1"/>
                    <a:pt x="1692" y="6"/>
                    <a:pt x="1680" y="18"/>
                  </a:cubicBezTo>
                  <a:cubicBezTo>
                    <a:pt x="1666" y="31"/>
                    <a:pt x="1652" y="45"/>
                    <a:pt x="1642" y="63"/>
                  </a:cubicBezTo>
                  <a:cubicBezTo>
                    <a:pt x="1625" y="89"/>
                    <a:pt x="1611" y="118"/>
                    <a:pt x="1600" y="148"/>
                  </a:cubicBezTo>
                  <a:cubicBezTo>
                    <a:pt x="1590" y="174"/>
                    <a:pt x="1580" y="201"/>
                    <a:pt x="1569" y="228"/>
                  </a:cubicBezTo>
                  <a:cubicBezTo>
                    <a:pt x="1542" y="301"/>
                    <a:pt x="1512" y="374"/>
                    <a:pt x="1490" y="449"/>
                  </a:cubicBezTo>
                  <a:cubicBezTo>
                    <a:pt x="1477" y="490"/>
                    <a:pt x="1468" y="531"/>
                    <a:pt x="1465" y="574"/>
                  </a:cubicBezTo>
                  <a:cubicBezTo>
                    <a:pt x="1458" y="676"/>
                    <a:pt x="1463" y="777"/>
                    <a:pt x="1473" y="879"/>
                  </a:cubicBezTo>
                  <a:cubicBezTo>
                    <a:pt x="1479" y="939"/>
                    <a:pt x="1489" y="998"/>
                    <a:pt x="1497" y="1059"/>
                  </a:cubicBezTo>
                  <a:cubicBezTo>
                    <a:pt x="1509" y="1150"/>
                    <a:pt x="1522" y="1242"/>
                    <a:pt x="1537" y="1333"/>
                  </a:cubicBezTo>
                  <a:cubicBezTo>
                    <a:pt x="1551" y="1420"/>
                    <a:pt x="1572" y="1506"/>
                    <a:pt x="1594" y="1593"/>
                  </a:cubicBezTo>
                  <a:cubicBezTo>
                    <a:pt x="1597" y="1601"/>
                    <a:pt x="1599" y="1610"/>
                    <a:pt x="1601" y="1619"/>
                  </a:cubicBezTo>
                  <a:cubicBezTo>
                    <a:pt x="1602" y="1625"/>
                    <a:pt x="1600" y="1629"/>
                    <a:pt x="1593" y="1629"/>
                  </a:cubicBezTo>
                  <a:cubicBezTo>
                    <a:pt x="1592" y="1629"/>
                    <a:pt x="1592" y="1629"/>
                    <a:pt x="1591" y="1629"/>
                  </a:cubicBezTo>
                  <a:cubicBezTo>
                    <a:pt x="1549" y="1622"/>
                    <a:pt x="1507" y="1618"/>
                    <a:pt x="1465" y="1615"/>
                  </a:cubicBezTo>
                  <a:cubicBezTo>
                    <a:pt x="1440" y="1613"/>
                    <a:pt x="1416" y="1611"/>
                    <a:pt x="1391" y="1608"/>
                  </a:cubicBezTo>
                  <a:cubicBezTo>
                    <a:pt x="1318" y="1600"/>
                    <a:pt x="1244" y="1589"/>
                    <a:pt x="1170" y="1578"/>
                  </a:cubicBezTo>
                  <a:cubicBezTo>
                    <a:pt x="1058" y="1559"/>
                    <a:pt x="946" y="1539"/>
                    <a:pt x="833" y="1514"/>
                  </a:cubicBezTo>
                  <a:cubicBezTo>
                    <a:pt x="751" y="1497"/>
                    <a:pt x="671" y="1477"/>
                    <a:pt x="587" y="1466"/>
                  </a:cubicBezTo>
                  <a:cubicBezTo>
                    <a:pt x="558" y="1462"/>
                    <a:pt x="530" y="1460"/>
                    <a:pt x="502" y="1460"/>
                  </a:cubicBezTo>
                  <a:cubicBezTo>
                    <a:pt x="446" y="1460"/>
                    <a:pt x="391" y="1468"/>
                    <a:pt x="337" y="1484"/>
                  </a:cubicBezTo>
                  <a:cubicBezTo>
                    <a:pt x="309" y="1492"/>
                    <a:pt x="283" y="1500"/>
                    <a:pt x="255" y="1509"/>
                  </a:cubicBezTo>
                  <a:cubicBezTo>
                    <a:pt x="220" y="1520"/>
                    <a:pt x="185" y="1529"/>
                    <a:pt x="149" y="1536"/>
                  </a:cubicBezTo>
                  <a:cubicBezTo>
                    <a:pt x="120" y="1541"/>
                    <a:pt x="91" y="1548"/>
                    <a:pt x="63" y="1555"/>
                  </a:cubicBezTo>
                  <a:cubicBezTo>
                    <a:pt x="48" y="1558"/>
                    <a:pt x="34" y="1563"/>
                    <a:pt x="22" y="1573"/>
                  </a:cubicBezTo>
                  <a:cubicBezTo>
                    <a:pt x="1" y="1588"/>
                    <a:pt x="0" y="1606"/>
                    <a:pt x="19" y="1627"/>
                  </a:cubicBezTo>
                  <a:cubicBezTo>
                    <a:pt x="31" y="1641"/>
                    <a:pt x="46" y="1652"/>
                    <a:pt x="62" y="1662"/>
                  </a:cubicBezTo>
                  <a:cubicBezTo>
                    <a:pt x="156" y="1718"/>
                    <a:pt x="253" y="1766"/>
                    <a:pt x="361" y="1781"/>
                  </a:cubicBezTo>
                  <a:cubicBezTo>
                    <a:pt x="418" y="1789"/>
                    <a:pt x="474" y="1801"/>
                    <a:pt x="531" y="1805"/>
                  </a:cubicBezTo>
                  <a:cubicBezTo>
                    <a:pt x="605" y="1810"/>
                    <a:pt x="679" y="1814"/>
                    <a:pt x="752" y="1818"/>
                  </a:cubicBezTo>
                  <a:cubicBezTo>
                    <a:pt x="774" y="1819"/>
                    <a:pt x="796" y="1820"/>
                    <a:pt x="818" y="1820"/>
                  </a:cubicBezTo>
                  <a:cubicBezTo>
                    <a:pt x="878" y="1820"/>
                    <a:pt x="938" y="1816"/>
                    <a:pt x="997" y="1810"/>
                  </a:cubicBezTo>
                  <a:cubicBezTo>
                    <a:pt x="1083" y="1802"/>
                    <a:pt x="1167" y="1786"/>
                    <a:pt x="1252" y="1771"/>
                  </a:cubicBezTo>
                  <a:cubicBezTo>
                    <a:pt x="1320" y="1760"/>
                    <a:pt x="1385" y="1743"/>
                    <a:pt x="1451" y="1727"/>
                  </a:cubicBezTo>
                  <a:cubicBezTo>
                    <a:pt x="1498" y="1717"/>
                    <a:pt x="1543" y="1706"/>
                    <a:pt x="1589" y="1694"/>
                  </a:cubicBezTo>
                  <a:cubicBezTo>
                    <a:pt x="1593" y="1693"/>
                    <a:pt x="1598" y="1692"/>
                    <a:pt x="1602" y="1692"/>
                  </a:cubicBezTo>
                  <a:cubicBezTo>
                    <a:pt x="1610" y="1692"/>
                    <a:pt x="1617" y="1695"/>
                    <a:pt x="1624" y="1703"/>
                  </a:cubicBezTo>
                  <a:cubicBezTo>
                    <a:pt x="1633" y="1713"/>
                    <a:pt x="1645" y="1720"/>
                    <a:pt x="1655" y="1729"/>
                  </a:cubicBezTo>
                  <a:cubicBezTo>
                    <a:pt x="1693" y="1760"/>
                    <a:pt x="1731" y="1791"/>
                    <a:pt x="1769" y="1821"/>
                  </a:cubicBezTo>
                  <a:cubicBezTo>
                    <a:pt x="1793" y="1840"/>
                    <a:pt x="1816" y="1857"/>
                    <a:pt x="1841" y="1875"/>
                  </a:cubicBezTo>
                  <a:cubicBezTo>
                    <a:pt x="1883" y="1905"/>
                    <a:pt x="1925" y="1935"/>
                    <a:pt x="1967" y="1965"/>
                  </a:cubicBezTo>
                  <a:cubicBezTo>
                    <a:pt x="2003" y="1990"/>
                    <a:pt x="2040" y="2015"/>
                    <a:pt x="2077" y="2040"/>
                  </a:cubicBezTo>
                  <a:cubicBezTo>
                    <a:pt x="2111" y="2063"/>
                    <a:pt x="2145" y="2086"/>
                    <a:pt x="2178" y="2108"/>
                  </a:cubicBezTo>
                  <a:cubicBezTo>
                    <a:pt x="2218" y="2135"/>
                    <a:pt x="2257" y="2161"/>
                    <a:pt x="2297" y="2188"/>
                  </a:cubicBezTo>
                  <a:cubicBezTo>
                    <a:pt x="2346" y="2223"/>
                    <a:pt x="2395" y="2257"/>
                    <a:pt x="2446" y="2291"/>
                  </a:cubicBezTo>
                  <a:cubicBezTo>
                    <a:pt x="2463" y="2303"/>
                    <a:pt x="2472" y="2317"/>
                    <a:pt x="2475" y="2337"/>
                  </a:cubicBezTo>
                  <a:cubicBezTo>
                    <a:pt x="2486" y="2387"/>
                    <a:pt x="2502" y="2437"/>
                    <a:pt x="2517" y="2486"/>
                  </a:cubicBezTo>
                  <a:cubicBezTo>
                    <a:pt x="2529" y="2519"/>
                    <a:pt x="2539" y="2550"/>
                    <a:pt x="2549" y="2583"/>
                  </a:cubicBezTo>
                  <a:cubicBezTo>
                    <a:pt x="2564" y="2633"/>
                    <a:pt x="2571" y="2685"/>
                    <a:pt x="2564" y="2739"/>
                  </a:cubicBezTo>
                  <a:cubicBezTo>
                    <a:pt x="2562" y="2752"/>
                    <a:pt x="2558" y="2761"/>
                    <a:pt x="2546" y="2766"/>
                  </a:cubicBezTo>
                  <a:cubicBezTo>
                    <a:pt x="2533" y="2772"/>
                    <a:pt x="2519" y="2780"/>
                    <a:pt x="2505" y="2785"/>
                  </a:cubicBezTo>
                  <a:cubicBezTo>
                    <a:pt x="2475" y="2794"/>
                    <a:pt x="2445" y="2803"/>
                    <a:pt x="2414" y="2812"/>
                  </a:cubicBezTo>
                  <a:cubicBezTo>
                    <a:pt x="2323" y="2838"/>
                    <a:pt x="2229" y="2852"/>
                    <a:pt x="2135" y="2869"/>
                  </a:cubicBezTo>
                  <a:cubicBezTo>
                    <a:pt x="2069" y="2881"/>
                    <a:pt x="2002" y="2893"/>
                    <a:pt x="1938" y="2916"/>
                  </a:cubicBezTo>
                  <a:cubicBezTo>
                    <a:pt x="1913" y="2924"/>
                    <a:pt x="1890" y="2934"/>
                    <a:pt x="1867" y="2947"/>
                  </a:cubicBezTo>
                  <a:cubicBezTo>
                    <a:pt x="1810" y="2983"/>
                    <a:pt x="1755" y="3024"/>
                    <a:pt x="1699" y="3064"/>
                  </a:cubicBezTo>
                  <a:cubicBezTo>
                    <a:pt x="1664" y="3090"/>
                    <a:pt x="1636" y="3123"/>
                    <a:pt x="1616" y="3163"/>
                  </a:cubicBezTo>
                  <a:cubicBezTo>
                    <a:pt x="1608" y="3181"/>
                    <a:pt x="1598" y="3197"/>
                    <a:pt x="1588" y="3215"/>
                  </a:cubicBezTo>
                  <a:cubicBezTo>
                    <a:pt x="1583" y="3225"/>
                    <a:pt x="1578" y="3234"/>
                    <a:pt x="1573" y="3244"/>
                  </a:cubicBezTo>
                  <a:cubicBezTo>
                    <a:pt x="1552" y="3294"/>
                    <a:pt x="1571" y="3329"/>
                    <a:pt x="1627" y="3341"/>
                  </a:cubicBezTo>
                  <a:cubicBezTo>
                    <a:pt x="1638" y="3343"/>
                    <a:pt x="1648" y="3344"/>
                    <a:pt x="1659" y="3344"/>
                  </a:cubicBezTo>
                  <a:cubicBezTo>
                    <a:pt x="1675" y="3344"/>
                    <a:pt x="1690" y="3342"/>
                    <a:pt x="1706" y="3339"/>
                  </a:cubicBezTo>
                  <a:cubicBezTo>
                    <a:pt x="1775" y="3327"/>
                    <a:pt x="1841" y="3307"/>
                    <a:pt x="1903" y="3277"/>
                  </a:cubicBezTo>
                  <a:cubicBezTo>
                    <a:pt x="1986" y="3237"/>
                    <a:pt x="2068" y="3194"/>
                    <a:pt x="2149" y="3150"/>
                  </a:cubicBezTo>
                  <a:cubicBezTo>
                    <a:pt x="2213" y="3116"/>
                    <a:pt x="2275" y="3077"/>
                    <a:pt x="2331" y="3031"/>
                  </a:cubicBezTo>
                  <a:cubicBezTo>
                    <a:pt x="2370" y="3000"/>
                    <a:pt x="2407" y="2966"/>
                    <a:pt x="2445" y="2932"/>
                  </a:cubicBezTo>
                  <a:cubicBezTo>
                    <a:pt x="2476" y="2903"/>
                    <a:pt x="2510" y="2876"/>
                    <a:pt x="2538" y="2842"/>
                  </a:cubicBezTo>
                  <a:cubicBezTo>
                    <a:pt x="2547" y="2830"/>
                    <a:pt x="2560" y="2827"/>
                    <a:pt x="2575" y="2826"/>
                  </a:cubicBezTo>
                  <a:cubicBezTo>
                    <a:pt x="2624" y="2823"/>
                    <a:pt x="2674" y="2817"/>
                    <a:pt x="2723" y="2814"/>
                  </a:cubicBezTo>
                  <a:cubicBezTo>
                    <a:pt x="2787" y="2810"/>
                    <a:pt x="2850" y="2806"/>
                    <a:pt x="2913" y="2798"/>
                  </a:cubicBezTo>
                  <a:cubicBezTo>
                    <a:pt x="2963" y="2791"/>
                    <a:pt x="3012" y="2785"/>
                    <a:pt x="3061" y="2778"/>
                  </a:cubicBezTo>
                  <a:cubicBezTo>
                    <a:pt x="3069" y="2776"/>
                    <a:pt x="3076" y="2775"/>
                    <a:pt x="3084" y="2775"/>
                  </a:cubicBezTo>
                  <a:cubicBezTo>
                    <a:pt x="3087" y="2775"/>
                    <a:pt x="3089" y="2775"/>
                    <a:pt x="3091" y="2775"/>
                  </a:cubicBezTo>
                  <a:cubicBezTo>
                    <a:pt x="3098" y="2775"/>
                    <a:pt x="3106" y="2778"/>
                    <a:pt x="3112" y="2783"/>
                  </a:cubicBezTo>
                  <a:cubicBezTo>
                    <a:pt x="3118" y="2788"/>
                    <a:pt x="3125" y="2792"/>
                    <a:pt x="3131" y="2797"/>
                  </a:cubicBezTo>
                  <a:cubicBezTo>
                    <a:pt x="3136" y="2801"/>
                    <a:pt x="3140" y="2804"/>
                    <a:pt x="3144" y="2807"/>
                  </a:cubicBezTo>
                  <a:cubicBezTo>
                    <a:pt x="3146" y="2808"/>
                    <a:pt x="3149" y="2808"/>
                    <a:pt x="3151" y="2808"/>
                  </a:cubicBezTo>
                  <a:cubicBezTo>
                    <a:pt x="3156" y="2808"/>
                    <a:pt x="3160" y="2807"/>
                    <a:pt x="3165" y="2807"/>
                  </a:cubicBezTo>
                  <a:cubicBezTo>
                    <a:pt x="3170" y="2806"/>
                    <a:pt x="3174" y="2806"/>
                    <a:pt x="3180" y="2805"/>
                  </a:cubicBezTo>
                  <a:cubicBezTo>
                    <a:pt x="3181" y="2804"/>
                    <a:pt x="3183" y="2804"/>
                    <a:pt x="3185" y="2803"/>
                  </a:cubicBezTo>
                  <a:cubicBezTo>
                    <a:pt x="3187" y="2802"/>
                    <a:pt x="3189" y="2801"/>
                    <a:pt x="3191" y="2800"/>
                  </a:cubicBezTo>
                  <a:cubicBezTo>
                    <a:pt x="3193" y="2799"/>
                    <a:pt x="3194" y="2798"/>
                    <a:pt x="3195" y="2797"/>
                  </a:cubicBezTo>
                  <a:cubicBezTo>
                    <a:pt x="3196" y="2796"/>
                    <a:pt x="3197" y="2794"/>
                    <a:pt x="3197" y="2793"/>
                  </a:cubicBezTo>
                  <a:cubicBezTo>
                    <a:pt x="3198" y="2793"/>
                    <a:pt x="3198" y="2792"/>
                    <a:pt x="3198" y="2791"/>
                  </a:cubicBezTo>
                  <a:cubicBezTo>
                    <a:pt x="3199" y="2789"/>
                    <a:pt x="3199" y="2788"/>
                    <a:pt x="3199" y="2786"/>
                  </a:cubicBezTo>
                  <a:cubicBezTo>
                    <a:pt x="3200" y="2783"/>
                    <a:pt x="3200" y="2780"/>
                    <a:pt x="3200" y="2776"/>
                  </a:cubicBezTo>
                  <a:cubicBezTo>
                    <a:pt x="3199" y="2774"/>
                    <a:pt x="3197" y="2773"/>
                    <a:pt x="3195" y="2771"/>
                  </a:cubicBezTo>
                  <a:cubicBezTo>
                    <a:pt x="3117" y="2709"/>
                    <a:pt x="3037" y="2649"/>
                    <a:pt x="2956" y="2590"/>
                  </a:cubicBezTo>
                  <a:cubicBezTo>
                    <a:pt x="2904" y="2554"/>
                    <a:pt x="2854" y="2515"/>
                    <a:pt x="2804" y="2478"/>
                  </a:cubicBezTo>
                  <a:cubicBezTo>
                    <a:pt x="2789" y="2465"/>
                    <a:pt x="2773" y="2453"/>
                    <a:pt x="2757" y="2441"/>
                  </a:cubicBezTo>
                  <a:cubicBezTo>
                    <a:pt x="2749" y="2436"/>
                    <a:pt x="2741" y="2429"/>
                    <a:pt x="2732" y="2424"/>
                  </a:cubicBezTo>
                  <a:cubicBezTo>
                    <a:pt x="2703" y="2405"/>
                    <a:pt x="2702" y="2405"/>
                    <a:pt x="2710" y="2369"/>
                  </a:cubicBezTo>
                  <a:cubicBezTo>
                    <a:pt x="2726" y="2297"/>
                    <a:pt x="2735" y="2224"/>
                    <a:pt x="2738" y="2150"/>
                  </a:cubicBezTo>
                  <a:cubicBezTo>
                    <a:pt x="2741" y="2093"/>
                    <a:pt x="2742" y="2035"/>
                    <a:pt x="2744" y="1978"/>
                  </a:cubicBezTo>
                  <a:cubicBezTo>
                    <a:pt x="2745" y="1941"/>
                    <a:pt x="2746" y="1903"/>
                    <a:pt x="2745" y="1865"/>
                  </a:cubicBezTo>
                  <a:cubicBezTo>
                    <a:pt x="2742" y="1792"/>
                    <a:pt x="2737" y="1719"/>
                    <a:pt x="2731" y="1645"/>
                  </a:cubicBezTo>
                  <a:cubicBezTo>
                    <a:pt x="2727" y="1587"/>
                    <a:pt x="2712" y="1532"/>
                    <a:pt x="2686" y="1481"/>
                  </a:cubicBezTo>
                  <a:cubicBezTo>
                    <a:pt x="2675" y="1458"/>
                    <a:pt x="2663" y="1435"/>
                    <a:pt x="2649" y="1414"/>
                  </a:cubicBezTo>
                  <a:cubicBezTo>
                    <a:pt x="2607" y="1348"/>
                    <a:pt x="2567" y="1281"/>
                    <a:pt x="2529" y="1214"/>
                  </a:cubicBezTo>
                  <a:cubicBezTo>
                    <a:pt x="2517" y="1196"/>
                    <a:pt x="2505" y="1179"/>
                    <a:pt x="2494" y="1161"/>
                  </a:cubicBezTo>
                  <a:cubicBezTo>
                    <a:pt x="2485" y="1147"/>
                    <a:pt x="2472" y="1137"/>
                    <a:pt x="2459" y="1126"/>
                  </a:cubicBezTo>
                  <a:cubicBezTo>
                    <a:pt x="2449" y="1120"/>
                    <a:pt x="2439" y="1116"/>
                    <a:pt x="2430" y="1116"/>
                  </a:cubicBezTo>
                  <a:cubicBezTo>
                    <a:pt x="2414" y="1116"/>
                    <a:pt x="2399" y="1126"/>
                    <a:pt x="2389" y="1146"/>
                  </a:cubicBezTo>
                  <a:cubicBezTo>
                    <a:pt x="2384" y="1156"/>
                    <a:pt x="2380" y="1167"/>
                    <a:pt x="2377" y="1179"/>
                  </a:cubicBezTo>
                  <a:cubicBezTo>
                    <a:pt x="2358" y="1258"/>
                    <a:pt x="2344" y="1339"/>
                    <a:pt x="2348" y="1421"/>
                  </a:cubicBezTo>
                  <a:cubicBezTo>
                    <a:pt x="2352" y="1510"/>
                    <a:pt x="2361" y="1598"/>
                    <a:pt x="2365" y="1687"/>
                  </a:cubicBezTo>
                  <a:cubicBezTo>
                    <a:pt x="2367" y="1726"/>
                    <a:pt x="2372" y="1765"/>
                    <a:pt x="2377" y="1804"/>
                  </a:cubicBezTo>
                  <a:cubicBezTo>
                    <a:pt x="2381" y="1837"/>
                    <a:pt x="2386" y="1868"/>
                    <a:pt x="2392" y="1901"/>
                  </a:cubicBezTo>
                  <a:cubicBezTo>
                    <a:pt x="2406" y="1972"/>
                    <a:pt x="2421" y="2043"/>
                    <a:pt x="2435" y="2113"/>
                  </a:cubicBezTo>
                  <a:cubicBezTo>
                    <a:pt x="2443" y="2144"/>
                    <a:pt x="2447" y="2176"/>
                    <a:pt x="2452" y="2206"/>
                  </a:cubicBezTo>
                  <a:cubicBezTo>
                    <a:pt x="2453" y="2214"/>
                    <a:pt x="2450" y="2218"/>
                    <a:pt x="2446" y="2218"/>
                  </a:cubicBezTo>
                  <a:cubicBezTo>
                    <a:pt x="2444" y="2218"/>
                    <a:pt x="2442" y="2217"/>
                    <a:pt x="2439" y="2216"/>
                  </a:cubicBezTo>
                  <a:cubicBezTo>
                    <a:pt x="2414" y="2199"/>
                    <a:pt x="2388" y="2182"/>
                    <a:pt x="2363" y="2165"/>
                  </a:cubicBezTo>
                  <a:cubicBezTo>
                    <a:pt x="2323" y="2139"/>
                    <a:pt x="2284" y="2112"/>
                    <a:pt x="2245" y="2084"/>
                  </a:cubicBezTo>
                  <a:cubicBezTo>
                    <a:pt x="2188" y="2046"/>
                    <a:pt x="2130" y="2007"/>
                    <a:pt x="2074" y="1968"/>
                  </a:cubicBezTo>
                  <a:cubicBezTo>
                    <a:pt x="2032" y="1938"/>
                    <a:pt x="1990" y="1907"/>
                    <a:pt x="1948" y="1878"/>
                  </a:cubicBezTo>
                  <a:cubicBezTo>
                    <a:pt x="1900" y="1844"/>
                    <a:pt x="1854" y="1809"/>
                    <a:pt x="1809" y="1770"/>
                  </a:cubicBezTo>
                  <a:cubicBezTo>
                    <a:pt x="1801" y="1762"/>
                    <a:pt x="1790" y="1756"/>
                    <a:pt x="1781" y="1749"/>
                  </a:cubicBezTo>
                  <a:cubicBezTo>
                    <a:pt x="1747" y="1724"/>
                    <a:pt x="1719" y="1693"/>
                    <a:pt x="1683" y="1671"/>
                  </a:cubicBezTo>
                  <a:cubicBezTo>
                    <a:pt x="1674" y="1665"/>
                    <a:pt x="1671" y="1656"/>
                    <a:pt x="1674" y="1644"/>
                  </a:cubicBezTo>
                  <a:cubicBezTo>
                    <a:pt x="1676" y="1634"/>
                    <a:pt x="1679" y="1623"/>
                    <a:pt x="1681" y="1613"/>
                  </a:cubicBezTo>
                  <a:cubicBezTo>
                    <a:pt x="1711" y="1494"/>
                    <a:pt x="1737" y="1375"/>
                    <a:pt x="1762" y="1255"/>
                  </a:cubicBezTo>
                  <a:cubicBezTo>
                    <a:pt x="1770" y="1213"/>
                    <a:pt x="1775" y="1171"/>
                    <a:pt x="1776" y="1128"/>
                  </a:cubicBezTo>
                  <a:cubicBezTo>
                    <a:pt x="1777" y="1070"/>
                    <a:pt x="1778" y="1011"/>
                    <a:pt x="1778" y="951"/>
                  </a:cubicBezTo>
                  <a:cubicBezTo>
                    <a:pt x="1778" y="909"/>
                    <a:pt x="1782" y="868"/>
                    <a:pt x="1787" y="827"/>
                  </a:cubicBezTo>
                  <a:cubicBezTo>
                    <a:pt x="1798" y="758"/>
                    <a:pt x="1815" y="689"/>
                    <a:pt x="1832" y="622"/>
                  </a:cubicBezTo>
                  <a:cubicBezTo>
                    <a:pt x="1853" y="548"/>
                    <a:pt x="1863" y="472"/>
                    <a:pt x="1864" y="396"/>
                  </a:cubicBezTo>
                  <a:cubicBezTo>
                    <a:pt x="1864" y="322"/>
                    <a:pt x="1864" y="246"/>
                    <a:pt x="1864" y="170"/>
                  </a:cubicBezTo>
                  <a:cubicBezTo>
                    <a:pt x="1863" y="152"/>
                    <a:pt x="1862" y="133"/>
                    <a:pt x="1859" y="115"/>
                  </a:cubicBezTo>
                  <a:cubicBezTo>
                    <a:pt x="1856" y="89"/>
                    <a:pt x="1845" y="68"/>
                    <a:pt x="1827" y="49"/>
                  </a:cubicBezTo>
                  <a:cubicBezTo>
                    <a:pt x="1801" y="19"/>
                    <a:pt x="1767" y="6"/>
                    <a:pt x="1728" y="1"/>
                  </a:cubicBezTo>
                  <a:cubicBezTo>
                    <a:pt x="1726" y="1"/>
                    <a:pt x="1723" y="1"/>
                    <a:pt x="17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36"/>
            <p:cNvSpPr/>
            <p:nvPr/>
          </p:nvSpPr>
          <p:spPr>
            <a:xfrm>
              <a:off x="5247550" y="3231206"/>
              <a:ext cx="590169" cy="571813"/>
            </a:xfrm>
            <a:custGeom>
              <a:avLst/>
              <a:gdLst/>
              <a:ahLst/>
              <a:cxnLst/>
              <a:rect l="l" t="t" r="r" b="b"/>
              <a:pathLst>
                <a:path w="5498" h="5327" extrusionOk="0">
                  <a:moveTo>
                    <a:pt x="2748" y="2602"/>
                  </a:moveTo>
                  <a:cubicBezTo>
                    <a:pt x="2749" y="2602"/>
                    <a:pt x="2751" y="2602"/>
                    <a:pt x="2753" y="2602"/>
                  </a:cubicBezTo>
                  <a:cubicBezTo>
                    <a:pt x="2758" y="2604"/>
                    <a:pt x="2764" y="2606"/>
                    <a:pt x="2769" y="2608"/>
                  </a:cubicBezTo>
                  <a:cubicBezTo>
                    <a:pt x="2841" y="2633"/>
                    <a:pt x="2914" y="2653"/>
                    <a:pt x="2988" y="2672"/>
                  </a:cubicBezTo>
                  <a:cubicBezTo>
                    <a:pt x="2998" y="2675"/>
                    <a:pt x="3010" y="2677"/>
                    <a:pt x="3020" y="2681"/>
                  </a:cubicBezTo>
                  <a:cubicBezTo>
                    <a:pt x="3029" y="2684"/>
                    <a:pt x="3031" y="2689"/>
                    <a:pt x="3026" y="2698"/>
                  </a:cubicBezTo>
                  <a:cubicBezTo>
                    <a:pt x="3014" y="2718"/>
                    <a:pt x="3001" y="2737"/>
                    <a:pt x="2989" y="2756"/>
                  </a:cubicBezTo>
                  <a:cubicBezTo>
                    <a:pt x="2955" y="2809"/>
                    <a:pt x="2920" y="2859"/>
                    <a:pt x="2879" y="2906"/>
                  </a:cubicBezTo>
                  <a:cubicBezTo>
                    <a:pt x="2857" y="2935"/>
                    <a:pt x="2837" y="2963"/>
                    <a:pt x="2813" y="2991"/>
                  </a:cubicBezTo>
                  <a:cubicBezTo>
                    <a:pt x="2802" y="3005"/>
                    <a:pt x="2793" y="3022"/>
                    <a:pt x="2773" y="3027"/>
                  </a:cubicBezTo>
                  <a:cubicBezTo>
                    <a:pt x="2766" y="3011"/>
                    <a:pt x="2767" y="2993"/>
                    <a:pt x="2766" y="2975"/>
                  </a:cubicBezTo>
                  <a:cubicBezTo>
                    <a:pt x="2765" y="2970"/>
                    <a:pt x="2765" y="2963"/>
                    <a:pt x="2764" y="2957"/>
                  </a:cubicBezTo>
                  <a:cubicBezTo>
                    <a:pt x="2756" y="2866"/>
                    <a:pt x="2748" y="2774"/>
                    <a:pt x="2740" y="2682"/>
                  </a:cubicBezTo>
                  <a:cubicBezTo>
                    <a:pt x="2738" y="2659"/>
                    <a:pt x="2737" y="2637"/>
                    <a:pt x="2737" y="2614"/>
                  </a:cubicBezTo>
                  <a:cubicBezTo>
                    <a:pt x="2736" y="2606"/>
                    <a:pt x="2741" y="2602"/>
                    <a:pt x="2748" y="2602"/>
                  </a:cubicBezTo>
                  <a:close/>
                  <a:moveTo>
                    <a:pt x="3897" y="0"/>
                  </a:moveTo>
                  <a:cubicBezTo>
                    <a:pt x="3888" y="0"/>
                    <a:pt x="3879" y="4"/>
                    <a:pt x="3869" y="13"/>
                  </a:cubicBezTo>
                  <a:cubicBezTo>
                    <a:pt x="3855" y="26"/>
                    <a:pt x="3844" y="41"/>
                    <a:pt x="3835" y="56"/>
                  </a:cubicBezTo>
                  <a:cubicBezTo>
                    <a:pt x="3778" y="150"/>
                    <a:pt x="3730" y="248"/>
                    <a:pt x="3716" y="356"/>
                  </a:cubicBezTo>
                  <a:cubicBezTo>
                    <a:pt x="3708" y="412"/>
                    <a:pt x="3695" y="469"/>
                    <a:pt x="3691" y="526"/>
                  </a:cubicBezTo>
                  <a:cubicBezTo>
                    <a:pt x="3686" y="600"/>
                    <a:pt x="3682" y="673"/>
                    <a:pt x="3678" y="747"/>
                  </a:cubicBezTo>
                  <a:cubicBezTo>
                    <a:pt x="3674" y="829"/>
                    <a:pt x="3678" y="911"/>
                    <a:pt x="3686" y="992"/>
                  </a:cubicBezTo>
                  <a:cubicBezTo>
                    <a:pt x="3694" y="1078"/>
                    <a:pt x="3711" y="1162"/>
                    <a:pt x="3725" y="1247"/>
                  </a:cubicBezTo>
                  <a:cubicBezTo>
                    <a:pt x="3736" y="1313"/>
                    <a:pt x="3754" y="1380"/>
                    <a:pt x="3769" y="1445"/>
                  </a:cubicBezTo>
                  <a:cubicBezTo>
                    <a:pt x="3779" y="1491"/>
                    <a:pt x="3791" y="1537"/>
                    <a:pt x="3802" y="1584"/>
                  </a:cubicBezTo>
                  <a:cubicBezTo>
                    <a:pt x="3806" y="1597"/>
                    <a:pt x="3805" y="1608"/>
                    <a:pt x="3794" y="1618"/>
                  </a:cubicBezTo>
                  <a:cubicBezTo>
                    <a:pt x="3783" y="1628"/>
                    <a:pt x="3776" y="1640"/>
                    <a:pt x="3767" y="1650"/>
                  </a:cubicBezTo>
                  <a:cubicBezTo>
                    <a:pt x="3736" y="1688"/>
                    <a:pt x="3706" y="1726"/>
                    <a:pt x="3675" y="1764"/>
                  </a:cubicBezTo>
                  <a:cubicBezTo>
                    <a:pt x="3657" y="1787"/>
                    <a:pt x="3639" y="1811"/>
                    <a:pt x="3622" y="1835"/>
                  </a:cubicBezTo>
                  <a:cubicBezTo>
                    <a:pt x="3591" y="1877"/>
                    <a:pt x="3561" y="1919"/>
                    <a:pt x="3532" y="1961"/>
                  </a:cubicBezTo>
                  <a:cubicBezTo>
                    <a:pt x="3506" y="1998"/>
                    <a:pt x="3482" y="2035"/>
                    <a:pt x="3457" y="2072"/>
                  </a:cubicBezTo>
                  <a:cubicBezTo>
                    <a:pt x="3433" y="2106"/>
                    <a:pt x="3412" y="2139"/>
                    <a:pt x="3388" y="2173"/>
                  </a:cubicBezTo>
                  <a:cubicBezTo>
                    <a:pt x="3362" y="2213"/>
                    <a:pt x="3335" y="2252"/>
                    <a:pt x="3309" y="2291"/>
                  </a:cubicBezTo>
                  <a:cubicBezTo>
                    <a:pt x="3274" y="2341"/>
                    <a:pt x="3239" y="2390"/>
                    <a:pt x="3205" y="2440"/>
                  </a:cubicBezTo>
                  <a:cubicBezTo>
                    <a:pt x="3194" y="2458"/>
                    <a:pt x="3180" y="2466"/>
                    <a:pt x="3159" y="2470"/>
                  </a:cubicBezTo>
                  <a:cubicBezTo>
                    <a:pt x="3109" y="2479"/>
                    <a:pt x="3060" y="2496"/>
                    <a:pt x="3011" y="2512"/>
                  </a:cubicBezTo>
                  <a:cubicBezTo>
                    <a:pt x="2979" y="2523"/>
                    <a:pt x="2946" y="2533"/>
                    <a:pt x="2914" y="2544"/>
                  </a:cubicBezTo>
                  <a:cubicBezTo>
                    <a:pt x="2876" y="2555"/>
                    <a:pt x="2838" y="2561"/>
                    <a:pt x="2799" y="2561"/>
                  </a:cubicBezTo>
                  <a:cubicBezTo>
                    <a:pt x="2785" y="2561"/>
                    <a:pt x="2772" y="2561"/>
                    <a:pt x="2758" y="2559"/>
                  </a:cubicBezTo>
                  <a:cubicBezTo>
                    <a:pt x="2744" y="2557"/>
                    <a:pt x="2735" y="2553"/>
                    <a:pt x="2730" y="2541"/>
                  </a:cubicBezTo>
                  <a:cubicBezTo>
                    <a:pt x="2724" y="2526"/>
                    <a:pt x="2717" y="2513"/>
                    <a:pt x="2712" y="2500"/>
                  </a:cubicBezTo>
                  <a:cubicBezTo>
                    <a:pt x="2703" y="2469"/>
                    <a:pt x="2693" y="2439"/>
                    <a:pt x="2684" y="2409"/>
                  </a:cubicBezTo>
                  <a:cubicBezTo>
                    <a:pt x="2658" y="2317"/>
                    <a:pt x="2644" y="2223"/>
                    <a:pt x="2628" y="2130"/>
                  </a:cubicBezTo>
                  <a:cubicBezTo>
                    <a:pt x="2615" y="2064"/>
                    <a:pt x="2603" y="1997"/>
                    <a:pt x="2581" y="1933"/>
                  </a:cubicBezTo>
                  <a:cubicBezTo>
                    <a:pt x="2573" y="1908"/>
                    <a:pt x="2562" y="1884"/>
                    <a:pt x="2549" y="1862"/>
                  </a:cubicBezTo>
                  <a:cubicBezTo>
                    <a:pt x="2513" y="1804"/>
                    <a:pt x="2472" y="1749"/>
                    <a:pt x="2432" y="1694"/>
                  </a:cubicBezTo>
                  <a:cubicBezTo>
                    <a:pt x="2407" y="1658"/>
                    <a:pt x="2373" y="1631"/>
                    <a:pt x="2333" y="1611"/>
                  </a:cubicBezTo>
                  <a:cubicBezTo>
                    <a:pt x="2316" y="1603"/>
                    <a:pt x="2299" y="1592"/>
                    <a:pt x="2282" y="1582"/>
                  </a:cubicBezTo>
                  <a:cubicBezTo>
                    <a:pt x="2272" y="1577"/>
                    <a:pt x="2262" y="1572"/>
                    <a:pt x="2252" y="1567"/>
                  </a:cubicBezTo>
                  <a:cubicBezTo>
                    <a:pt x="2239" y="1562"/>
                    <a:pt x="2227" y="1559"/>
                    <a:pt x="2216" y="1559"/>
                  </a:cubicBezTo>
                  <a:cubicBezTo>
                    <a:pt x="2185" y="1559"/>
                    <a:pt x="2164" y="1580"/>
                    <a:pt x="2156" y="1621"/>
                  </a:cubicBezTo>
                  <a:cubicBezTo>
                    <a:pt x="2150" y="1648"/>
                    <a:pt x="2153" y="1675"/>
                    <a:pt x="2157" y="1700"/>
                  </a:cubicBezTo>
                  <a:cubicBezTo>
                    <a:pt x="2169" y="1769"/>
                    <a:pt x="2190" y="1834"/>
                    <a:pt x="2219" y="1897"/>
                  </a:cubicBezTo>
                  <a:cubicBezTo>
                    <a:pt x="2259" y="1981"/>
                    <a:pt x="2302" y="2063"/>
                    <a:pt x="2346" y="2143"/>
                  </a:cubicBezTo>
                  <a:cubicBezTo>
                    <a:pt x="2381" y="2207"/>
                    <a:pt x="2419" y="2268"/>
                    <a:pt x="2465" y="2324"/>
                  </a:cubicBezTo>
                  <a:cubicBezTo>
                    <a:pt x="2498" y="2363"/>
                    <a:pt x="2532" y="2400"/>
                    <a:pt x="2564" y="2438"/>
                  </a:cubicBezTo>
                  <a:cubicBezTo>
                    <a:pt x="2594" y="2470"/>
                    <a:pt x="2622" y="2504"/>
                    <a:pt x="2655" y="2531"/>
                  </a:cubicBezTo>
                  <a:cubicBezTo>
                    <a:pt x="2668" y="2541"/>
                    <a:pt x="2671" y="2554"/>
                    <a:pt x="2672" y="2568"/>
                  </a:cubicBezTo>
                  <a:cubicBezTo>
                    <a:pt x="2675" y="2617"/>
                    <a:pt x="2679" y="2668"/>
                    <a:pt x="2683" y="2717"/>
                  </a:cubicBezTo>
                  <a:cubicBezTo>
                    <a:pt x="2687" y="2780"/>
                    <a:pt x="2691" y="2844"/>
                    <a:pt x="2699" y="2907"/>
                  </a:cubicBezTo>
                  <a:cubicBezTo>
                    <a:pt x="2707" y="2956"/>
                    <a:pt x="2713" y="3005"/>
                    <a:pt x="2719" y="3055"/>
                  </a:cubicBezTo>
                  <a:cubicBezTo>
                    <a:pt x="2720" y="3063"/>
                    <a:pt x="2721" y="3070"/>
                    <a:pt x="2722" y="3078"/>
                  </a:cubicBezTo>
                  <a:cubicBezTo>
                    <a:pt x="2723" y="3088"/>
                    <a:pt x="2721" y="3098"/>
                    <a:pt x="2715" y="3106"/>
                  </a:cubicBezTo>
                  <a:cubicBezTo>
                    <a:pt x="2710" y="3112"/>
                    <a:pt x="2706" y="3118"/>
                    <a:pt x="2700" y="3124"/>
                  </a:cubicBezTo>
                  <a:cubicBezTo>
                    <a:pt x="2670" y="3161"/>
                    <a:pt x="2640" y="3198"/>
                    <a:pt x="2610" y="3236"/>
                  </a:cubicBezTo>
                  <a:cubicBezTo>
                    <a:pt x="2558" y="3301"/>
                    <a:pt x="2506" y="3368"/>
                    <a:pt x="2455" y="3435"/>
                  </a:cubicBezTo>
                  <a:cubicBezTo>
                    <a:pt x="2453" y="3438"/>
                    <a:pt x="2451" y="3441"/>
                    <a:pt x="2448" y="3445"/>
                  </a:cubicBezTo>
                  <a:cubicBezTo>
                    <a:pt x="2413" y="3488"/>
                    <a:pt x="2378" y="3531"/>
                    <a:pt x="2343" y="3574"/>
                  </a:cubicBezTo>
                  <a:cubicBezTo>
                    <a:pt x="2316" y="3608"/>
                    <a:pt x="2288" y="3644"/>
                    <a:pt x="2260" y="3679"/>
                  </a:cubicBezTo>
                  <a:cubicBezTo>
                    <a:pt x="2243" y="3700"/>
                    <a:pt x="2224" y="3722"/>
                    <a:pt x="2207" y="3743"/>
                  </a:cubicBezTo>
                  <a:cubicBezTo>
                    <a:pt x="2186" y="3768"/>
                    <a:pt x="2164" y="3793"/>
                    <a:pt x="2144" y="3818"/>
                  </a:cubicBezTo>
                  <a:cubicBezTo>
                    <a:pt x="2120" y="3848"/>
                    <a:pt x="2099" y="3879"/>
                    <a:pt x="2074" y="3907"/>
                  </a:cubicBezTo>
                  <a:cubicBezTo>
                    <a:pt x="2031" y="3957"/>
                    <a:pt x="1999" y="4016"/>
                    <a:pt x="1969" y="4073"/>
                  </a:cubicBezTo>
                  <a:cubicBezTo>
                    <a:pt x="1946" y="4117"/>
                    <a:pt x="1927" y="4161"/>
                    <a:pt x="1905" y="4205"/>
                  </a:cubicBezTo>
                  <a:cubicBezTo>
                    <a:pt x="1901" y="4212"/>
                    <a:pt x="1897" y="4219"/>
                    <a:pt x="1893" y="4226"/>
                  </a:cubicBezTo>
                  <a:cubicBezTo>
                    <a:pt x="1892" y="4227"/>
                    <a:pt x="1889" y="4229"/>
                    <a:pt x="1887" y="4229"/>
                  </a:cubicBezTo>
                  <a:cubicBezTo>
                    <a:pt x="1886" y="4229"/>
                    <a:pt x="1886" y="4229"/>
                    <a:pt x="1886" y="4229"/>
                  </a:cubicBezTo>
                  <a:cubicBezTo>
                    <a:pt x="1884" y="4229"/>
                    <a:pt x="1881" y="4226"/>
                    <a:pt x="1879" y="4224"/>
                  </a:cubicBezTo>
                  <a:cubicBezTo>
                    <a:pt x="1875" y="4208"/>
                    <a:pt x="1871" y="4193"/>
                    <a:pt x="1868" y="4176"/>
                  </a:cubicBezTo>
                  <a:cubicBezTo>
                    <a:pt x="1852" y="4100"/>
                    <a:pt x="1839" y="4022"/>
                    <a:pt x="1822" y="3944"/>
                  </a:cubicBezTo>
                  <a:cubicBezTo>
                    <a:pt x="1812" y="3891"/>
                    <a:pt x="1799" y="3839"/>
                    <a:pt x="1786" y="3786"/>
                  </a:cubicBezTo>
                  <a:cubicBezTo>
                    <a:pt x="1775" y="3742"/>
                    <a:pt x="1764" y="3698"/>
                    <a:pt x="1753" y="3655"/>
                  </a:cubicBezTo>
                  <a:cubicBezTo>
                    <a:pt x="1737" y="3596"/>
                    <a:pt x="1722" y="3537"/>
                    <a:pt x="1708" y="3477"/>
                  </a:cubicBezTo>
                  <a:cubicBezTo>
                    <a:pt x="1695" y="3428"/>
                    <a:pt x="1684" y="3379"/>
                    <a:pt x="1672" y="3330"/>
                  </a:cubicBezTo>
                  <a:cubicBezTo>
                    <a:pt x="1669" y="3319"/>
                    <a:pt x="1671" y="3308"/>
                    <a:pt x="1677" y="3298"/>
                  </a:cubicBezTo>
                  <a:cubicBezTo>
                    <a:pt x="1688" y="3278"/>
                    <a:pt x="1699" y="3257"/>
                    <a:pt x="1710" y="3237"/>
                  </a:cubicBezTo>
                  <a:cubicBezTo>
                    <a:pt x="1740" y="3178"/>
                    <a:pt x="1773" y="3122"/>
                    <a:pt x="1810" y="3068"/>
                  </a:cubicBezTo>
                  <a:cubicBezTo>
                    <a:pt x="1832" y="3034"/>
                    <a:pt x="1855" y="2999"/>
                    <a:pt x="1875" y="2964"/>
                  </a:cubicBezTo>
                  <a:cubicBezTo>
                    <a:pt x="1901" y="2922"/>
                    <a:pt x="1925" y="2879"/>
                    <a:pt x="1949" y="2838"/>
                  </a:cubicBezTo>
                  <a:cubicBezTo>
                    <a:pt x="1990" y="2766"/>
                    <a:pt x="2031" y="2695"/>
                    <a:pt x="2070" y="2624"/>
                  </a:cubicBezTo>
                  <a:cubicBezTo>
                    <a:pt x="2112" y="2544"/>
                    <a:pt x="2152" y="2464"/>
                    <a:pt x="2188" y="2381"/>
                  </a:cubicBezTo>
                  <a:cubicBezTo>
                    <a:pt x="2207" y="2336"/>
                    <a:pt x="2220" y="2290"/>
                    <a:pt x="2228" y="2243"/>
                  </a:cubicBezTo>
                  <a:cubicBezTo>
                    <a:pt x="2238" y="2182"/>
                    <a:pt x="2230" y="2124"/>
                    <a:pt x="2209" y="2068"/>
                  </a:cubicBezTo>
                  <a:cubicBezTo>
                    <a:pt x="2202" y="2048"/>
                    <a:pt x="2192" y="2032"/>
                    <a:pt x="2176" y="2019"/>
                  </a:cubicBezTo>
                  <a:cubicBezTo>
                    <a:pt x="2165" y="2009"/>
                    <a:pt x="2153" y="2004"/>
                    <a:pt x="2141" y="2004"/>
                  </a:cubicBezTo>
                  <a:cubicBezTo>
                    <a:pt x="2129" y="2004"/>
                    <a:pt x="2117" y="2009"/>
                    <a:pt x="2105" y="2019"/>
                  </a:cubicBezTo>
                  <a:cubicBezTo>
                    <a:pt x="2092" y="2029"/>
                    <a:pt x="2083" y="2041"/>
                    <a:pt x="2075" y="2054"/>
                  </a:cubicBezTo>
                  <a:cubicBezTo>
                    <a:pt x="2070" y="2064"/>
                    <a:pt x="2065" y="2073"/>
                    <a:pt x="2059" y="2081"/>
                  </a:cubicBezTo>
                  <a:cubicBezTo>
                    <a:pt x="2011" y="2146"/>
                    <a:pt x="1973" y="2215"/>
                    <a:pt x="1938" y="2287"/>
                  </a:cubicBezTo>
                  <a:cubicBezTo>
                    <a:pt x="1907" y="2352"/>
                    <a:pt x="1878" y="2418"/>
                    <a:pt x="1856" y="2487"/>
                  </a:cubicBezTo>
                  <a:cubicBezTo>
                    <a:pt x="1835" y="2547"/>
                    <a:pt x="1818" y="2607"/>
                    <a:pt x="1801" y="2667"/>
                  </a:cubicBezTo>
                  <a:cubicBezTo>
                    <a:pt x="1774" y="2758"/>
                    <a:pt x="1748" y="2849"/>
                    <a:pt x="1729" y="2941"/>
                  </a:cubicBezTo>
                  <a:cubicBezTo>
                    <a:pt x="1710" y="3029"/>
                    <a:pt x="1687" y="3116"/>
                    <a:pt x="1660" y="3202"/>
                  </a:cubicBezTo>
                  <a:cubicBezTo>
                    <a:pt x="1653" y="3223"/>
                    <a:pt x="1646" y="3245"/>
                    <a:pt x="1639" y="3265"/>
                  </a:cubicBezTo>
                  <a:cubicBezTo>
                    <a:pt x="1637" y="3270"/>
                    <a:pt x="1634" y="3273"/>
                    <a:pt x="1630" y="3273"/>
                  </a:cubicBezTo>
                  <a:cubicBezTo>
                    <a:pt x="1628" y="3273"/>
                    <a:pt x="1626" y="3272"/>
                    <a:pt x="1625" y="3271"/>
                  </a:cubicBezTo>
                  <a:cubicBezTo>
                    <a:pt x="1618" y="3266"/>
                    <a:pt x="1613" y="3262"/>
                    <a:pt x="1608" y="3257"/>
                  </a:cubicBezTo>
                  <a:cubicBezTo>
                    <a:pt x="1568" y="3213"/>
                    <a:pt x="1521" y="3177"/>
                    <a:pt x="1478" y="3136"/>
                  </a:cubicBezTo>
                  <a:cubicBezTo>
                    <a:pt x="1444" y="3106"/>
                    <a:pt x="1411" y="3075"/>
                    <a:pt x="1377" y="3044"/>
                  </a:cubicBezTo>
                  <a:cubicBezTo>
                    <a:pt x="1341" y="3013"/>
                    <a:pt x="1306" y="2979"/>
                    <a:pt x="1268" y="2949"/>
                  </a:cubicBezTo>
                  <a:cubicBezTo>
                    <a:pt x="1222" y="2913"/>
                    <a:pt x="1179" y="2873"/>
                    <a:pt x="1131" y="2841"/>
                  </a:cubicBezTo>
                  <a:cubicBezTo>
                    <a:pt x="1127" y="2839"/>
                    <a:pt x="1124" y="2836"/>
                    <a:pt x="1122" y="2833"/>
                  </a:cubicBezTo>
                  <a:cubicBezTo>
                    <a:pt x="1091" y="2803"/>
                    <a:pt x="1052" y="2784"/>
                    <a:pt x="1016" y="2764"/>
                  </a:cubicBezTo>
                  <a:cubicBezTo>
                    <a:pt x="962" y="2735"/>
                    <a:pt x="904" y="2718"/>
                    <a:pt x="847" y="2699"/>
                  </a:cubicBezTo>
                  <a:cubicBezTo>
                    <a:pt x="805" y="2685"/>
                    <a:pt x="761" y="2678"/>
                    <a:pt x="715" y="2675"/>
                  </a:cubicBezTo>
                  <a:cubicBezTo>
                    <a:pt x="671" y="2673"/>
                    <a:pt x="626" y="2671"/>
                    <a:pt x="579" y="2669"/>
                  </a:cubicBezTo>
                  <a:cubicBezTo>
                    <a:pt x="572" y="2668"/>
                    <a:pt x="564" y="2668"/>
                    <a:pt x="556" y="2668"/>
                  </a:cubicBezTo>
                  <a:cubicBezTo>
                    <a:pt x="528" y="2668"/>
                    <a:pt x="500" y="2671"/>
                    <a:pt x="471" y="2675"/>
                  </a:cubicBezTo>
                  <a:cubicBezTo>
                    <a:pt x="417" y="2682"/>
                    <a:pt x="362" y="2692"/>
                    <a:pt x="308" y="2697"/>
                  </a:cubicBezTo>
                  <a:cubicBezTo>
                    <a:pt x="211" y="2705"/>
                    <a:pt x="125" y="2752"/>
                    <a:pt x="41" y="2806"/>
                  </a:cubicBezTo>
                  <a:cubicBezTo>
                    <a:pt x="29" y="2814"/>
                    <a:pt x="18" y="2826"/>
                    <a:pt x="12" y="2840"/>
                  </a:cubicBezTo>
                  <a:cubicBezTo>
                    <a:pt x="0" y="2863"/>
                    <a:pt x="3" y="2887"/>
                    <a:pt x="22" y="2903"/>
                  </a:cubicBezTo>
                  <a:cubicBezTo>
                    <a:pt x="29" y="2909"/>
                    <a:pt x="37" y="2915"/>
                    <a:pt x="46" y="2919"/>
                  </a:cubicBezTo>
                  <a:cubicBezTo>
                    <a:pt x="69" y="2930"/>
                    <a:pt x="92" y="2937"/>
                    <a:pt x="117" y="2941"/>
                  </a:cubicBezTo>
                  <a:cubicBezTo>
                    <a:pt x="168" y="2950"/>
                    <a:pt x="221" y="2953"/>
                    <a:pt x="274" y="2955"/>
                  </a:cubicBezTo>
                  <a:cubicBezTo>
                    <a:pt x="369" y="2957"/>
                    <a:pt x="463" y="2964"/>
                    <a:pt x="556" y="2975"/>
                  </a:cubicBezTo>
                  <a:cubicBezTo>
                    <a:pt x="595" y="2979"/>
                    <a:pt x="635" y="2982"/>
                    <a:pt x="675" y="2985"/>
                  </a:cubicBezTo>
                  <a:cubicBezTo>
                    <a:pt x="731" y="2989"/>
                    <a:pt x="788" y="2994"/>
                    <a:pt x="844" y="3005"/>
                  </a:cubicBezTo>
                  <a:cubicBezTo>
                    <a:pt x="925" y="3021"/>
                    <a:pt x="1001" y="3049"/>
                    <a:pt x="1076" y="3083"/>
                  </a:cubicBezTo>
                  <a:cubicBezTo>
                    <a:pt x="1164" y="3122"/>
                    <a:pt x="1251" y="3161"/>
                    <a:pt x="1341" y="3194"/>
                  </a:cubicBezTo>
                  <a:cubicBezTo>
                    <a:pt x="1430" y="3226"/>
                    <a:pt x="1512" y="3271"/>
                    <a:pt x="1595" y="3314"/>
                  </a:cubicBezTo>
                  <a:cubicBezTo>
                    <a:pt x="1604" y="3319"/>
                    <a:pt x="1610" y="3326"/>
                    <a:pt x="1613" y="3336"/>
                  </a:cubicBezTo>
                  <a:cubicBezTo>
                    <a:pt x="1616" y="3347"/>
                    <a:pt x="1619" y="3360"/>
                    <a:pt x="1623" y="3371"/>
                  </a:cubicBezTo>
                  <a:cubicBezTo>
                    <a:pt x="1645" y="3456"/>
                    <a:pt x="1662" y="3542"/>
                    <a:pt x="1682" y="3627"/>
                  </a:cubicBezTo>
                  <a:cubicBezTo>
                    <a:pt x="1704" y="3727"/>
                    <a:pt x="1728" y="3826"/>
                    <a:pt x="1748" y="3927"/>
                  </a:cubicBezTo>
                  <a:cubicBezTo>
                    <a:pt x="1776" y="4065"/>
                    <a:pt x="1805" y="4203"/>
                    <a:pt x="1822" y="4343"/>
                  </a:cubicBezTo>
                  <a:cubicBezTo>
                    <a:pt x="1825" y="4363"/>
                    <a:pt x="1821" y="4378"/>
                    <a:pt x="1813" y="4394"/>
                  </a:cubicBezTo>
                  <a:cubicBezTo>
                    <a:pt x="1785" y="4447"/>
                    <a:pt x="1761" y="4500"/>
                    <a:pt x="1735" y="4553"/>
                  </a:cubicBezTo>
                  <a:cubicBezTo>
                    <a:pt x="1710" y="4607"/>
                    <a:pt x="1684" y="4663"/>
                    <a:pt x="1658" y="4718"/>
                  </a:cubicBezTo>
                  <a:cubicBezTo>
                    <a:pt x="1639" y="4760"/>
                    <a:pt x="1619" y="4801"/>
                    <a:pt x="1599" y="4842"/>
                  </a:cubicBezTo>
                  <a:cubicBezTo>
                    <a:pt x="1584" y="4875"/>
                    <a:pt x="1567" y="4908"/>
                    <a:pt x="1551" y="4941"/>
                  </a:cubicBezTo>
                  <a:cubicBezTo>
                    <a:pt x="1529" y="4982"/>
                    <a:pt x="1507" y="5024"/>
                    <a:pt x="1485" y="5065"/>
                  </a:cubicBezTo>
                  <a:cubicBezTo>
                    <a:pt x="1483" y="5069"/>
                    <a:pt x="1481" y="5074"/>
                    <a:pt x="1479" y="5078"/>
                  </a:cubicBezTo>
                  <a:cubicBezTo>
                    <a:pt x="1463" y="5113"/>
                    <a:pt x="1445" y="5149"/>
                    <a:pt x="1429" y="5184"/>
                  </a:cubicBezTo>
                  <a:cubicBezTo>
                    <a:pt x="1413" y="5215"/>
                    <a:pt x="1396" y="5247"/>
                    <a:pt x="1381" y="5279"/>
                  </a:cubicBezTo>
                  <a:cubicBezTo>
                    <a:pt x="1380" y="5282"/>
                    <a:pt x="1378" y="5285"/>
                    <a:pt x="1377" y="5287"/>
                  </a:cubicBezTo>
                  <a:cubicBezTo>
                    <a:pt x="1373" y="5301"/>
                    <a:pt x="1376" y="5314"/>
                    <a:pt x="1387" y="5322"/>
                  </a:cubicBezTo>
                  <a:cubicBezTo>
                    <a:pt x="1392" y="5325"/>
                    <a:pt x="1396" y="5327"/>
                    <a:pt x="1401" y="5327"/>
                  </a:cubicBezTo>
                  <a:cubicBezTo>
                    <a:pt x="1406" y="5327"/>
                    <a:pt x="1412" y="5325"/>
                    <a:pt x="1418" y="5320"/>
                  </a:cubicBezTo>
                  <a:cubicBezTo>
                    <a:pt x="1439" y="5302"/>
                    <a:pt x="1461" y="5285"/>
                    <a:pt x="1475" y="5262"/>
                  </a:cubicBezTo>
                  <a:cubicBezTo>
                    <a:pt x="1492" y="5233"/>
                    <a:pt x="1507" y="5204"/>
                    <a:pt x="1522" y="5176"/>
                  </a:cubicBezTo>
                  <a:cubicBezTo>
                    <a:pt x="1542" y="5138"/>
                    <a:pt x="1559" y="5099"/>
                    <a:pt x="1579" y="5061"/>
                  </a:cubicBezTo>
                  <a:cubicBezTo>
                    <a:pt x="1605" y="5012"/>
                    <a:pt x="1630" y="4963"/>
                    <a:pt x="1654" y="4912"/>
                  </a:cubicBezTo>
                  <a:cubicBezTo>
                    <a:pt x="1684" y="4851"/>
                    <a:pt x="1711" y="4788"/>
                    <a:pt x="1735" y="4724"/>
                  </a:cubicBezTo>
                  <a:cubicBezTo>
                    <a:pt x="1758" y="4669"/>
                    <a:pt x="1780" y="4614"/>
                    <a:pt x="1807" y="4560"/>
                  </a:cubicBezTo>
                  <a:cubicBezTo>
                    <a:pt x="1825" y="4522"/>
                    <a:pt x="1844" y="4486"/>
                    <a:pt x="1861" y="4448"/>
                  </a:cubicBezTo>
                  <a:cubicBezTo>
                    <a:pt x="1878" y="4414"/>
                    <a:pt x="1895" y="4380"/>
                    <a:pt x="1911" y="4346"/>
                  </a:cubicBezTo>
                  <a:cubicBezTo>
                    <a:pt x="1915" y="4337"/>
                    <a:pt x="1920" y="4331"/>
                    <a:pt x="1930" y="4328"/>
                  </a:cubicBezTo>
                  <a:cubicBezTo>
                    <a:pt x="1989" y="4304"/>
                    <a:pt x="2047" y="4279"/>
                    <a:pt x="2108" y="4258"/>
                  </a:cubicBezTo>
                  <a:cubicBezTo>
                    <a:pt x="2237" y="4212"/>
                    <a:pt x="2369" y="4175"/>
                    <a:pt x="2502" y="4145"/>
                  </a:cubicBezTo>
                  <a:cubicBezTo>
                    <a:pt x="2587" y="4125"/>
                    <a:pt x="2672" y="4109"/>
                    <a:pt x="2757" y="4093"/>
                  </a:cubicBezTo>
                  <a:cubicBezTo>
                    <a:pt x="2827" y="4079"/>
                    <a:pt x="2898" y="4069"/>
                    <a:pt x="2970" y="4057"/>
                  </a:cubicBezTo>
                  <a:cubicBezTo>
                    <a:pt x="3010" y="4051"/>
                    <a:pt x="3051" y="4047"/>
                    <a:pt x="3091" y="4045"/>
                  </a:cubicBezTo>
                  <a:cubicBezTo>
                    <a:pt x="3098" y="4045"/>
                    <a:pt x="3104" y="4045"/>
                    <a:pt x="3110" y="4045"/>
                  </a:cubicBezTo>
                  <a:cubicBezTo>
                    <a:pt x="3153" y="4045"/>
                    <a:pt x="3195" y="4051"/>
                    <a:pt x="3236" y="4063"/>
                  </a:cubicBezTo>
                  <a:cubicBezTo>
                    <a:pt x="3251" y="4067"/>
                    <a:pt x="3266" y="4073"/>
                    <a:pt x="3279" y="4082"/>
                  </a:cubicBezTo>
                  <a:cubicBezTo>
                    <a:pt x="3307" y="4104"/>
                    <a:pt x="3336" y="4124"/>
                    <a:pt x="3365" y="4146"/>
                  </a:cubicBezTo>
                  <a:cubicBezTo>
                    <a:pt x="3410" y="4179"/>
                    <a:pt x="3457" y="4209"/>
                    <a:pt x="3504" y="4241"/>
                  </a:cubicBezTo>
                  <a:cubicBezTo>
                    <a:pt x="3561" y="4279"/>
                    <a:pt x="3620" y="4315"/>
                    <a:pt x="3677" y="4349"/>
                  </a:cubicBezTo>
                  <a:cubicBezTo>
                    <a:pt x="3754" y="4396"/>
                    <a:pt x="3834" y="4432"/>
                    <a:pt x="3916" y="4467"/>
                  </a:cubicBezTo>
                  <a:cubicBezTo>
                    <a:pt x="3998" y="4501"/>
                    <a:pt x="4081" y="4533"/>
                    <a:pt x="4167" y="4558"/>
                  </a:cubicBezTo>
                  <a:cubicBezTo>
                    <a:pt x="4239" y="4580"/>
                    <a:pt x="4312" y="4597"/>
                    <a:pt x="4386" y="4605"/>
                  </a:cubicBezTo>
                  <a:cubicBezTo>
                    <a:pt x="4451" y="4614"/>
                    <a:pt x="4516" y="4615"/>
                    <a:pt x="4581" y="4617"/>
                  </a:cubicBezTo>
                  <a:cubicBezTo>
                    <a:pt x="4588" y="4617"/>
                    <a:pt x="4596" y="4617"/>
                    <a:pt x="4603" y="4617"/>
                  </a:cubicBezTo>
                  <a:cubicBezTo>
                    <a:pt x="4616" y="4617"/>
                    <a:pt x="4628" y="4617"/>
                    <a:pt x="4640" y="4615"/>
                  </a:cubicBezTo>
                  <a:cubicBezTo>
                    <a:pt x="4662" y="4612"/>
                    <a:pt x="4680" y="4605"/>
                    <a:pt x="4698" y="4594"/>
                  </a:cubicBezTo>
                  <a:cubicBezTo>
                    <a:pt x="4723" y="4576"/>
                    <a:pt x="4726" y="4552"/>
                    <a:pt x="4705" y="4526"/>
                  </a:cubicBezTo>
                  <a:cubicBezTo>
                    <a:pt x="4695" y="4511"/>
                    <a:pt x="4681" y="4499"/>
                    <a:pt x="4667" y="4488"/>
                  </a:cubicBezTo>
                  <a:cubicBezTo>
                    <a:pt x="4639" y="4467"/>
                    <a:pt x="4613" y="4447"/>
                    <a:pt x="4583" y="4428"/>
                  </a:cubicBezTo>
                  <a:cubicBezTo>
                    <a:pt x="4509" y="4383"/>
                    <a:pt x="4431" y="4346"/>
                    <a:pt x="4352" y="4318"/>
                  </a:cubicBezTo>
                  <a:cubicBezTo>
                    <a:pt x="4221" y="4271"/>
                    <a:pt x="4088" y="4230"/>
                    <a:pt x="3955" y="4186"/>
                  </a:cubicBezTo>
                  <a:cubicBezTo>
                    <a:pt x="3859" y="4155"/>
                    <a:pt x="3762" y="4130"/>
                    <a:pt x="3662" y="4118"/>
                  </a:cubicBezTo>
                  <a:cubicBezTo>
                    <a:pt x="3639" y="4115"/>
                    <a:pt x="3616" y="4111"/>
                    <a:pt x="3593" y="4107"/>
                  </a:cubicBezTo>
                  <a:cubicBezTo>
                    <a:pt x="3476" y="4088"/>
                    <a:pt x="3365" y="4053"/>
                    <a:pt x="3252" y="4015"/>
                  </a:cubicBezTo>
                  <a:cubicBezTo>
                    <a:pt x="3241" y="4011"/>
                    <a:pt x="3229" y="4006"/>
                    <a:pt x="3217" y="3998"/>
                  </a:cubicBezTo>
                  <a:cubicBezTo>
                    <a:pt x="3198" y="3986"/>
                    <a:pt x="3202" y="3976"/>
                    <a:pt x="3213" y="3967"/>
                  </a:cubicBezTo>
                  <a:cubicBezTo>
                    <a:pt x="3215" y="3966"/>
                    <a:pt x="3216" y="3965"/>
                    <a:pt x="3218" y="3964"/>
                  </a:cubicBezTo>
                  <a:cubicBezTo>
                    <a:pt x="3274" y="3914"/>
                    <a:pt x="3324" y="3861"/>
                    <a:pt x="3375" y="3808"/>
                  </a:cubicBezTo>
                  <a:cubicBezTo>
                    <a:pt x="3403" y="3779"/>
                    <a:pt x="3429" y="3750"/>
                    <a:pt x="3457" y="3721"/>
                  </a:cubicBezTo>
                  <a:cubicBezTo>
                    <a:pt x="3485" y="3691"/>
                    <a:pt x="3514" y="3662"/>
                    <a:pt x="3543" y="3633"/>
                  </a:cubicBezTo>
                  <a:cubicBezTo>
                    <a:pt x="3590" y="3584"/>
                    <a:pt x="3641" y="3538"/>
                    <a:pt x="3693" y="3493"/>
                  </a:cubicBezTo>
                  <a:cubicBezTo>
                    <a:pt x="3743" y="3451"/>
                    <a:pt x="3795" y="3413"/>
                    <a:pt x="3848" y="3375"/>
                  </a:cubicBezTo>
                  <a:cubicBezTo>
                    <a:pt x="3901" y="3338"/>
                    <a:pt x="3951" y="3297"/>
                    <a:pt x="3998" y="3253"/>
                  </a:cubicBezTo>
                  <a:cubicBezTo>
                    <a:pt x="4035" y="3220"/>
                    <a:pt x="4071" y="3187"/>
                    <a:pt x="4108" y="3154"/>
                  </a:cubicBezTo>
                  <a:cubicBezTo>
                    <a:pt x="4131" y="3132"/>
                    <a:pt x="4155" y="3112"/>
                    <a:pt x="4177" y="3089"/>
                  </a:cubicBezTo>
                  <a:cubicBezTo>
                    <a:pt x="4235" y="3028"/>
                    <a:pt x="4284" y="2960"/>
                    <a:pt x="4324" y="2886"/>
                  </a:cubicBezTo>
                  <a:cubicBezTo>
                    <a:pt x="4331" y="2872"/>
                    <a:pt x="4337" y="2858"/>
                    <a:pt x="4339" y="2844"/>
                  </a:cubicBezTo>
                  <a:cubicBezTo>
                    <a:pt x="4347" y="2807"/>
                    <a:pt x="4327" y="2778"/>
                    <a:pt x="4289" y="2770"/>
                  </a:cubicBezTo>
                  <a:cubicBezTo>
                    <a:pt x="4280" y="2768"/>
                    <a:pt x="4271" y="2767"/>
                    <a:pt x="4262" y="2767"/>
                  </a:cubicBezTo>
                  <a:cubicBezTo>
                    <a:pt x="4256" y="2767"/>
                    <a:pt x="4251" y="2768"/>
                    <a:pt x="4245" y="2768"/>
                  </a:cubicBezTo>
                  <a:cubicBezTo>
                    <a:pt x="4185" y="2773"/>
                    <a:pt x="4126" y="2786"/>
                    <a:pt x="4072" y="2814"/>
                  </a:cubicBezTo>
                  <a:cubicBezTo>
                    <a:pt x="3969" y="2868"/>
                    <a:pt x="3880" y="2941"/>
                    <a:pt x="3804" y="3029"/>
                  </a:cubicBezTo>
                  <a:cubicBezTo>
                    <a:pt x="3769" y="3071"/>
                    <a:pt x="3733" y="3113"/>
                    <a:pt x="3695" y="3152"/>
                  </a:cubicBezTo>
                  <a:cubicBezTo>
                    <a:pt x="3650" y="3198"/>
                    <a:pt x="3608" y="3247"/>
                    <a:pt x="3564" y="3293"/>
                  </a:cubicBezTo>
                  <a:cubicBezTo>
                    <a:pt x="3541" y="3317"/>
                    <a:pt x="3519" y="3340"/>
                    <a:pt x="3497" y="3364"/>
                  </a:cubicBezTo>
                  <a:cubicBezTo>
                    <a:pt x="3467" y="3394"/>
                    <a:pt x="3437" y="3424"/>
                    <a:pt x="3410" y="3456"/>
                  </a:cubicBezTo>
                  <a:cubicBezTo>
                    <a:pt x="3397" y="3470"/>
                    <a:pt x="3385" y="3485"/>
                    <a:pt x="3375" y="3502"/>
                  </a:cubicBezTo>
                  <a:cubicBezTo>
                    <a:pt x="3337" y="3561"/>
                    <a:pt x="3305" y="3624"/>
                    <a:pt x="3279" y="3688"/>
                  </a:cubicBezTo>
                  <a:cubicBezTo>
                    <a:pt x="3251" y="3753"/>
                    <a:pt x="3224" y="3818"/>
                    <a:pt x="3192" y="3880"/>
                  </a:cubicBezTo>
                  <a:cubicBezTo>
                    <a:pt x="3175" y="3910"/>
                    <a:pt x="3160" y="3941"/>
                    <a:pt x="3140" y="3970"/>
                  </a:cubicBezTo>
                  <a:cubicBezTo>
                    <a:pt x="3130" y="3982"/>
                    <a:pt x="3120" y="3990"/>
                    <a:pt x="3104" y="3990"/>
                  </a:cubicBezTo>
                  <a:cubicBezTo>
                    <a:pt x="3097" y="3991"/>
                    <a:pt x="3090" y="3992"/>
                    <a:pt x="3083" y="3993"/>
                  </a:cubicBezTo>
                  <a:cubicBezTo>
                    <a:pt x="3016" y="4000"/>
                    <a:pt x="2948" y="4008"/>
                    <a:pt x="2881" y="4016"/>
                  </a:cubicBezTo>
                  <a:cubicBezTo>
                    <a:pt x="2841" y="4021"/>
                    <a:pt x="2802" y="4025"/>
                    <a:pt x="2762" y="4030"/>
                  </a:cubicBezTo>
                  <a:cubicBezTo>
                    <a:pt x="2707" y="4037"/>
                    <a:pt x="2651" y="4043"/>
                    <a:pt x="2596" y="4052"/>
                  </a:cubicBezTo>
                  <a:cubicBezTo>
                    <a:pt x="2521" y="4063"/>
                    <a:pt x="2447" y="4080"/>
                    <a:pt x="2373" y="4100"/>
                  </a:cubicBezTo>
                  <a:cubicBezTo>
                    <a:pt x="2285" y="4123"/>
                    <a:pt x="2198" y="4151"/>
                    <a:pt x="2114" y="4188"/>
                  </a:cubicBezTo>
                  <a:cubicBezTo>
                    <a:pt x="2073" y="4205"/>
                    <a:pt x="2032" y="4225"/>
                    <a:pt x="1990" y="4242"/>
                  </a:cubicBezTo>
                  <a:cubicBezTo>
                    <a:pt x="1984" y="4246"/>
                    <a:pt x="1976" y="4248"/>
                    <a:pt x="1969" y="4250"/>
                  </a:cubicBezTo>
                  <a:cubicBezTo>
                    <a:pt x="1968" y="4250"/>
                    <a:pt x="1968" y="4250"/>
                    <a:pt x="1967" y="4250"/>
                  </a:cubicBezTo>
                  <a:cubicBezTo>
                    <a:pt x="1965" y="4250"/>
                    <a:pt x="1963" y="4248"/>
                    <a:pt x="1963" y="4245"/>
                  </a:cubicBezTo>
                  <a:cubicBezTo>
                    <a:pt x="1965" y="4239"/>
                    <a:pt x="1969" y="4234"/>
                    <a:pt x="1972" y="4229"/>
                  </a:cubicBezTo>
                  <a:cubicBezTo>
                    <a:pt x="1988" y="4198"/>
                    <a:pt x="2004" y="4167"/>
                    <a:pt x="2021" y="4138"/>
                  </a:cubicBezTo>
                  <a:cubicBezTo>
                    <a:pt x="2040" y="4103"/>
                    <a:pt x="2059" y="4067"/>
                    <a:pt x="2079" y="4033"/>
                  </a:cubicBezTo>
                  <a:cubicBezTo>
                    <a:pt x="2123" y="3961"/>
                    <a:pt x="2173" y="3893"/>
                    <a:pt x="2221" y="3824"/>
                  </a:cubicBezTo>
                  <a:cubicBezTo>
                    <a:pt x="2251" y="3782"/>
                    <a:pt x="2284" y="3742"/>
                    <a:pt x="2315" y="3701"/>
                  </a:cubicBezTo>
                  <a:cubicBezTo>
                    <a:pt x="2318" y="3697"/>
                    <a:pt x="2320" y="3695"/>
                    <a:pt x="2323" y="3692"/>
                  </a:cubicBezTo>
                  <a:cubicBezTo>
                    <a:pt x="2349" y="3660"/>
                    <a:pt x="2377" y="3627"/>
                    <a:pt x="2404" y="3593"/>
                  </a:cubicBezTo>
                  <a:cubicBezTo>
                    <a:pt x="2437" y="3550"/>
                    <a:pt x="2471" y="3506"/>
                    <a:pt x="2506" y="3462"/>
                  </a:cubicBezTo>
                  <a:cubicBezTo>
                    <a:pt x="2507" y="3461"/>
                    <a:pt x="2508" y="3459"/>
                    <a:pt x="2510" y="3458"/>
                  </a:cubicBezTo>
                  <a:cubicBezTo>
                    <a:pt x="2554" y="3411"/>
                    <a:pt x="2588" y="3355"/>
                    <a:pt x="2631" y="3307"/>
                  </a:cubicBezTo>
                  <a:cubicBezTo>
                    <a:pt x="2664" y="3269"/>
                    <a:pt x="2693" y="3229"/>
                    <a:pt x="2725" y="3190"/>
                  </a:cubicBezTo>
                  <a:cubicBezTo>
                    <a:pt x="2788" y="3112"/>
                    <a:pt x="2849" y="3032"/>
                    <a:pt x="2906" y="2951"/>
                  </a:cubicBezTo>
                  <a:cubicBezTo>
                    <a:pt x="2943" y="2899"/>
                    <a:pt x="2981" y="2849"/>
                    <a:pt x="3019" y="2799"/>
                  </a:cubicBezTo>
                  <a:cubicBezTo>
                    <a:pt x="3031" y="2782"/>
                    <a:pt x="3043" y="2767"/>
                    <a:pt x="3056" y="2752"/>
                  </a:cubicBezTo>
                  <a:cubicBezTo>
                    <a:pt x="3062" y="2743"/>
                    <a:pt x="3067" y="2735"/>
                    <a:pt x="3072" y="2727"/>
                  </a:cubicBezTo>
                  <a:cubicBezTo>
                    <a:pt x="3085" y="2706"/>
                    <a:pt x="3090" y="2699"/>
                    <a:pt x="3102" y="2699"/>
                  </a:cubicBezTo>
                  <a:cubicBezTo>
                    <a:pt x="3108" y="2699"/>
                    <a:pt x="3116" y="2701"/>
                    <a:pt x="3127" y="2703"/>
                  </a:cubicBezTo>
                  <a:cubicBezTo>
                    <a:pt x="3200" y="2720"/>
                    <a:pt x="3273" y="2730"/>
                    <a:pt x="3347" y="2733"/>
                  </a:cubicBezTo>
                  <a:cubicBezTo>
                    <a:pt x="3405" y="2736"/>
                    <a:pt x="3461" y="2737"/>
                    <a:pt x="3518" y="2738"/>
                  </a:cubicBezTo>
                  <a:cubicBezTo>
                    <a:pt x="3545" y="2739"/>
                    <a:pt x="3571" y="2740"/>
                    <a:pt x="3598" y="2740"/>
                  </a:cubicBezTo>
                  <a:cubicBezTo>
                    <a:pt x="3609" y="2740"/>
                    <a:pt x="3620" y="2740"/>
                    <a:pt x="3631" y="2739"/>
                  </a:cubicBezTo>
                  <a:cubicBezTo>
                    <a:pt x="3705" y="2737"/>
                    <a:pt x="3777" y="2731"/>
                    <a:pt x="3851" y="2726"/>
                  </a:cubicBezTo>
                  <a:cubicBezTo>
                    <a:pt x="3909" y="2721"/>
                    <a:pt x="3965" y="2706"/>
                    <a:pt x="4016" y="2680"/>
                  </a:cubicBezTo>
                  <a:cubicBezTo>
                    <a:pt x="4038" y="2669"/>
                    <a:pt x="4061" y="2657"/>
                    <a:pt x="4082" y="2644"/>
                  </a:cubicBezTo>
                  <a:cubicBezTo>
                    <a:pt x="4148" y="2601"/>
                    <a:pt x="4215" y="2562"/>
                    <a:pt x="4283" y="2522"/>
                  </a:cubicBezTo>
                  <a:cubicBezTo>
                    <a:pt x="4300" y="2512"/>
                    <a:pt x="4318" y="2500"/>
                    <a:pt x="4335" y="2487"/>
                  </a:cubicBezTo>
                  <a:cubicBezTo>
                    <a:pt x="4350" y="2478"/>
                    <a:pt x="4361" y="2467"/>
                    <a:pt x="4370" y="2454"/>
                  </a:cubicBezTo>
                  <a:cubicBezTo>
                    <a:pt x="4388" y="2426"/>
                    <a:pt x="4381" y="2398"/>
                    <a:pt x="4351" y="2383"/>
                  </a:cubicBezTo>
                  <a:cubicBezTo>
                    <a:pt x="4340" y="2378"/>
                    <a:pt x="4329" y="2374"/>
                    <a:pt x="4318" y="2372"/>
                  </a:cubicBezTo>
                  <a:cubicBezTo>
                    <a:pt x="4248" y="2354"/>
                    <a:pt x="4178" y="2342"/>
                    <a:pt x="4107" y="2342"/>
                  </a:cubicBezTo>
                  <a:cubicBezTo>
                    <a:pt x="4096" y="2342"/>
                    <a:pt x="4086" y="2343"/>
                    <a:pt x="4075" y="2343"/>
                  </a:cubicBezTo>
                  <a:cubicBezTo>
                    <a:pt x="3986" y="2347"/>
                    <a:pt x="3898" y="2355"/>
                    <a:pt x="3810" y="2359"/>
                  </a:cubicBezTo>
                  <a:cubicBezTo>
                    <a:pt x="3770" y="2360"/>
                    <a:pt x="3731" y="2367"/>
                    <a:pt x="3692" y="2372"/>
                  </a:cubicBezTo>
                  <a:cubicBezTo>
                    <a:pt x="3660" y="2376"/>
                    <a:pt x="3628" y="2381"/>
                    <a:pt x="3595" y="2387"/>
                  </a:cubicBezTo>
                  <a:cubicBezTo>
                    <a:pt x="3525" y="2400"/>
                    <a:pt x="3454" y="2416"/>
                    <a:pt x="3383" y="2430"/>
                  </a:cubicBezTo>
                  <a:cubicBezTo>
                    <a:pt x="3353" y="2436"/>
                    <a:pt x="3322" y="2441"/>
                    <a:pt x="3290" y="2445"/>
                  </a:cubicBezTo>
                  <a:cubicBezTo>
                    <a:pt x="3289" y="2446"/>
                    <a:pt x="3287" y="2446"/>
                    <a:pt x="3286" y="2446"/>
                  </a:cubicBezTo>
                  <a:cubicBezTo>
                    <a:pt x="3279" y="2446"/>
                    <a:pt x="3277" y="2441"/>
                    <a:pt x="3281" y="2434"/>
                  </a:cubicBezTo>
                  <a:cubicBezTo>
                    <a:pt x="3297" y="2409"/>
                    <a:pt x="3315" y="2383"/>
                    <a:pt x="3331" y="2357"/>
                  </a:cubicBezTo>
                  <a:cubicBezTo>
                    <a:pt x="3358" y="2317"/>
                    <a:pt x="3385" y="2279"/>
                    <a:pt x="3412" y="2240"/>
                  </a:cubicBezTo>
                  <a:cubicBezTo>
                    <a:pt x="3451" y="2182"/>
                    <a:pt x="3490" y="2125"/>
                    <a:pt x="3530" y="2068"/>
                  </a:cubicBezTo>
                  <a:cubicBezTo>
                    <a:pt x="3558" y="2026"/>
                    <a:pt x="3589" y="1985"/>
                    <a:pt x="3619" y="1943"/>
                  </a:cubicBezTo>
                  <a:cubicBezTo>
                    <a:pt x="3652" y="1895"/>
                    <a:pt x="3687" y="1848"/>
                    <a:pt x="3726" y="1804"/>
                  </a:cubicBezTo>
                  <a:cubicBezTo>
                    <a:pt x="3734" y="1794"/>
                    <a:pt x="3741" y="1785"/>
                    <a:pt x="3748" y="1776"/>
                  </a:cubicBezTo>
                  <a:cubicBezTo>
                    <a:pt x="3773" y="1742"/>
                    <a:pt x="3803" y="1713"/>
                    <a:pt x="3825" y="1678"/>
                  </a:cubicBezTo>
                  <a:cubicBezTo>
                    <a:pt x="3830" y="1671"/>
                    <a:pt x="3836" y="1667"/>
                    <a:pt x="3844" y="1667"/>
                  </a:cubicBezTo>
                  <a:cubicBezTo>
                    <a:pt x="3847" y="1667"/>
                    <a:pt x="3849" y="1668"/>
                    <a:pt x="3852" y="1668"/>
                  </a:cubicBezTo>
                  <a:cubicBezTo>
                    <a:pt x="3862" y="1671"/>
                    <a:pt x="3874" y="1673"/>
                    <a:pt x="3884" y="1676"/>
                  </a:cubicBezTo>
                  <a:cubicBezTo>
                    <a:pt x="4003" y="1705"/>
                    <a:pt x="4121" y="1732"/>
                    <a:pt x="4241" y="1757"/>
                  </a:cubicBezTo>
                  <a:cubicBezTo>
                    <a:pt x="4283" y="1765"/>
                    <a:pt x="4325" y="1770"/>
                    <a:pt x="4368" y="1771"/>
                  </a:cubicBezTo>
                  <a:cubicBezTo>
                    <a:pt x="4427" y="1772"/>
                    <a:pt x="4487" y="1772"/>
                    <a:pt x="4545" y="1773"/>
                  </a:cubicBezTo>
                  <a:cubicBezTo>
                    <a:pt x="4587" y="1773"/>
                    <a:pt x="4628" y="1776"/>
                    <a:pt x="4670" y="1782"/>
                  </a:cubicBezTo>
                  <a:cubicBezTo>
                    <a:pt x="4739" y="1792"/>
                    <a:pt x="4807" y="1809"/>
                    <a:pt x="4875" y="1827"/>
                  </a:cubicBezTo>
                  <a:cubicBezTo>
                    <a:pt x="4948" y="1848"/>
                    <a:pt x="5024" y="1857"/>
                    <a:pt x="5100" y="1858"/>
                  </a:cubicBezTo>
                  <a:cubicBezTo>
                    <a:pt x="5125" y="1858"/>
                    <a:pt x="5150" y="1858"/>
                    <a:pt x="5175" y="1858"/>
                  </a:cubicBezTo>
                  <a:cubicBezTo>
                    <a:pt x="5226" y="1858"/>
                    <a:pt x="5276" y="1858"/>
                    <a:pt x="5326" y="1858"/>
                  </a:cubicBezTo>
                  <a:cubicBezTo>
                    <a:pt x="5345" y="1858"/>
                    <a:pt x="5363" y="1856"/>
                    <a:pt x="5381" y="1854"/>
                  </a:cubicBezTo>
                  <a:cubicBezTo>
                    <a:pt x="5407" y="1851"/>
                    <a:pt x="5429" y="1839"/>
                    <a:pt x="5447" y="1822"/>
                  </a:cubicBezTo>
                  <a:cubicBezTo>
                    <a:pt x="5478" y="1795"/>
                    <a:pt x="5490" y="1761"/>
                    <a:pt x="5495" y="1723"/>
                  </a:cubicBezTo>
                  <a:cubicBezTo>
                    <a:pt x="5497" y="1704"/>
                    <a:pt x="5492" y="1688"/>
                    <a:pt x="5479" y="1675"/>
                  </a:cubicBezTo>
                  <a:cubicBezTo>
                    <a:pt x="5465" y="1660"/>
                    <a:pt x="5451" y="1647"/>
                    <a:pt x="5434" y="1637"/>
                  </a:cubicBezTo>
                  <a:cubicBezTo>
                    <a:pt x="5407" y="1619"/>
                    <a:pt x="5378" y="1606"/>
                    <a:pt x="5349" y="1595"/>
                  </a:cubicBezTo>
                  <a:cubicBezTo>
                    <a:pt x="5322" y="1585"/>
                    <a:pt x="5295" y="1574"/>
                    <a:pt x="5269" y="1564"/>
                  </a:cubicBezTo>
                  <a:cubicBezTo>
                    <a:pt x="5195" y="1535"/>
                    <a:pt x="5123" y="1506"/>
                    <a:pt x="5048" y="1484"/>
                  </a:cubicBezTo>
                  <a:cubicBezTo>
                    <a:pt x="5007" y="1472"/>
                    <a:pt x="4966" y="1463"/>
                    <a:pt x="4923" y="1460"/>
                  </a:cubicBezTo>
                  <a:cubicBezTo>
                    <a:pt x="4888" y="1457"/>
                    <a:pt x="4854" y="1456"/>
                    <a:pt x="4819" y="1456"/>
                  </a:cubicBezTo>
                  <a:cubicBezTo>
                    <a:pt x="4752" y="1456"/>
                    <a:pt x="4685" y="1460"/>
                    <a:pt x="4618" y="1468"/>
                  </a:cubicBezTo>
                  <a:cubicBezTo>
                    <a:pt x="4557" y="1474"/>
                    <a:pt x="4498" y="1482"/>
                    <a:pt x="4438" y="1490"/>
                  </a:cubicBezTo>
                  <a:cubicBezTo>
                    <a:pt x="4347" y="1504"/>
                    <a:pt x="4255" y="1516"/>
                    <a:pt x="4163" y="1531"/>
                  </a:cubicBezTo>
                  <a:cubicBezTo>
                    <a:pt x="4076" y="1546"/>
                    <a:pt x="3990" y="1567"/>
                    <a:pt x="3904" y="1589"/>
                  </a:cubicBezTo>
                  <a:cubicBezTo>
                    <a:pt x="3895" y="1591"/>
                    <a:pt x="3887" y="1594"/>
                    <a:pt x="3878" y="1595"/>
                  </a:cubicBezTo>
                  <a:cubicBezTo>
                    <a:pt x="3876" y="1595"/>
                    <a:pt x="3875" y="1595"/>
                    <a:pt x="3874" y="1595"/>
                  </a:cubicBezTo>
                  <a:cubicBezTo>
                    <a:pt x="3869" y="1595"/>
                    <a:pt x="3867" y="1591"/>
                    <a:pt x="3867" y="1586"/>
                  </a:cubicBezTo>
                  <a:cubicBezTo>
                    <a:pt x="3875" y="1544"/>
                    <a:pt x="3879" y="1502"/>
                    <a:pt x="3882" y="1459"/>
                  </a:cubicBezTo>
                  <a:cubicBezTo>
                    <a:pt x="3884" y="1434"/>
                    <a:pt x="3886" y="1409"/>
                    <a:pt x="3888" y="1385"/>
                  </a:cubicBezTo>
                  <a:cubicBezTo>
                    <a:pt x="3896" y="1311"/>
                    <a:pt x="3907" y="1239"/>
                    <a:pt x="3920" y="1165"/>
                  </a:cubicBezTo>
                  <a:cubicBezTo>
                    <a:pt x="3937" y="1052"/>
                    <a:pt x="3958" y="940"/>
                    <a:pt x="3982" y="828"/>
                  </a:cubicBezTo>
                  <a:cubicBezTo>
                    <a:pt x="3999" y="746"/>
                    <a:pt x="4019" y="664"/>
                    <a:pt x="4030" y="581"/>
                  </a:cubicBezTo>
                  <a:cubicBezTo>
                    <a:pt x="4041" y="496"/>
                    <a:pt x="4036" y="413"/>
                    <a:pt x="4013" y="332"/>
                  </a:cubicBezTo>
                  <a:cubicBezTo>
                    <a:pt x="4005" y="304"/>
                    <a:pt x="3996" y="276"/>
                    <a:pt x="3988" y="250"/>
                  </a:cubicBezTo>
                  <a:cubicBezTo>
                    <a:pt x="3976" y="215"/>
                    <a:pt x="3968" y="179"/>
                    <a:pt x="3961" y="143"/>
                  </a:cubicBezTo>
                  <a:cubicBezTo>
                    <a:pt x="3955" y="115"/>
                    <a:pt x="3948" y="86"/>
                    <a:pt x="3941" y="56"/>
                  </a:cubicBezTo>
                  <a:cubicBezTo>
                    <a:pt x="3938" y="42"/>
                    <a:pt x="3933" y="29"/>
                    <a:pt x="3924" y="16"/>
                  </a:cubicBezTo>
                  <a:cubicBezTo>
                    <a:pt x="3916" y="6"/>
                    <a:pt x="3907" y="0"/>
                    <a:pt x="38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36"/>
            <p:cNvSpPr/>
            <p:nvPr/>
          </p:nvSpPr>
          <p:spPr>
            <a:xfrm>
              <a:off x="6337827" y="3544753"/>
              <a:ext cx="490126" cy="595322"/>
            </a:xfrm>
            <a:custGeom>
              <a:avLst/>
              <a:gdLst/>
              <a:ahLst/>
              <a:cxnLst/>
              <a:rect l="l" t="t" r="r" b="b"/>
              <a:pathLst>
                <a:path w="4566" h="5546" extrusionOk="0">
                  <a:moveTo>
                    <a:pt x="2474" y="2603"/>
                  </a:moveTo>
                  <a:cubicBezTo>
                    <a:pt x="2491" y="2609"/>
                    <a:pt x="2503" y="2623"/>
                    <a:pt x="2516" y="2634"/>
                  </a:cubicBezTo>
                  <a:cubicBezTo>
                    <a:pt x="2520" y="2638"/>
                    <a:pt x="2525" y="2643"/>
                    <a:pt x="2529" y="2646"/>
                  </a:cubicBezTo>
                  <a:cubicBezTo>
                    <a:pt x="2600" y="2705"/>
                    <a:pt x="2671" y="2763"/>
                    <a:pt x="2741" y="2823"/>
                  </a:cubicBezTo>
                  <a:cubicBezTo>
                    <a:pt x="2759" y="2838"/>
                    <a:pt x="2775" y="2853"/>
                    <a:pt x="2791" y="2870"/>
                  </a:cubicBezTo>
                  <a:cubicBezTo>
                    <a:pt x="2800" y="2876"/>
                    <a:pt x="2797" y="2883"/>
                    <a:pt x="2789" y="2888"/>
                  </a:cubicBezTo>
                  <a:cubicBezTo>
                    <a:pt x="2783" y="2891"/>
                    <a:pt x="2778" y="2893"/>
                    <a:pt x="2773" y="2896"/>
                  </a:cubicBezTo>
                  <a:cubicBezTo>
                    <a:pt x="2704" y="2929"/>
                    <a:pt x="2639" y="2967"/>
                    <a:pt x="2573" y="3006"/>
                  </a:cubicBezTo>
                  <a:cubicBezTo>
                    <a:pt x="2564" y="3012"/>
                    <a:pt x="2555" y="3017"/>
                    <a:pt x="2545" y="3022"/>
                  </a:cubicBezTo>
                  <a:cubicBezTo>
                    <a:pt x="2542" y="3024"/>
                    <a:pt x="2539" y="3024"/>
                    <a:pt x="2537" y="3024"/>
                  </a:cubicBezTo>
                  <a:cubicBezTo>
                    <a:pt x="2532" y="3024"/>
                    <a:pt x="2529" y="3021"/>
                    <a:pt x="2527" y="3013"/>
                  </a:cubicBezTo>
                  <a:cubicBezTo>
                    <a:pt x="2522" y="2992"/>
                    <a:pt x="2518" y="2969"/>
                    <a:pt x="2513" y="2947"/>
                  </a:cubicBezTo>
                  <a:cubicBezTo>
                    <a:pt x="2500" y="2886"/>
                    <a:pt x="2489" y="2825"/>
                    <a:pt x="2484" y="2762"/>
                  </a:cubicBezTo>
                  <a:cubicBezTo>
                    <a:pt x="2480" y="2727"/>
                    <a:pt x="2474" y="2692"/>
                    <a:pt x="2471" y="2657"/>
                  </a:cubicBezTo>
                  <a:cubicBezTo>
                    <a:pt x="2469" y="2638"/>
                    <a:pt x="2464" y="2620"/>
                    <a:pt x="2474" y="2603"/>
                  </a:cubicBezTo>
                  <a:close/>
                  <a:moveTo>
                    <a:pt x="1837" y="0"/>
                  </a:moveTo>
                  <a:cubicBezTo>
                    <a:pt x="1835" y="0"/>
                    <a:pt x="1833" y="0"/>
                    <a:pt x="1831" y="0"/>
                  </a:cubicBezTo>
                  <a:cubicBezTo>
                    <a:pt x="1821" y="1"/>
                    <a:pt x="1813" y="10"/>
                    <a:pt x="1812" y="22"/>
                  </a:cubicBezTo>
                  <a:cubicBezTo>
                    <a:pt x="1809" y="50"/>
                    <a:pt x="1806" y="77"/>
                    <a:pt x="1813" y="105"/>
                  </a:cubicBezTo>
                  <a:cubicBezTo>
                    <a:pt x="1821" y="137"/>
                    <a:pt x="1830" y="167"/>
                    <a:pt x="1839" y="199"/>
                  </a:cubicBezTo>
                  <a:cubicBezTo>
                    <a:pt x="1853" y="239"/>
                    <a:pt x="1868" y="280"/>
                    <a:pt x="1880" y="320"/>
                  </a:cubicBezTo>
                  <a:cubicBezTo>
                    <a:pt x="1897" y="373"/>
                    <a:pt x="1915" y="425"/>
                    <a:pt x="1932" y="478"/>
                  </a:cubicBezTo>
                  <a:cubicBezTo>
                    <a:pt x="1954" y="543"/>
                    <a:pt x="1982" y="606"/>
                    <a:pt x="2008" y="669"/>
                  </a:cubicBezTo>
                  <a:cubicBezTo>
                    <a:pt x="2032" y="724"/>
                    <a:pt x="2054" y="778"/>
                    <a:pt x="2074" y="835"/>
                  </a:cubicBezTo>
                  <a:cubicBezTo>
                    <a:pt x="2087" y="875"/>
                    <a:pt x="2100" y="914"/>
                    <a:pt x="2115" y="953"/>
                  </a:cubicBezTo>
                  <a:cubicBezTo>
                    <a:pt x="2127" y="989"/>
                    <a:pt x="2139" y="1025"/>
                    <a:pt x="2152" y="1060"/>
                  </a:cubicBezTo>
                  <a:cubicBezTo>
                    <a:pt x="2155" y="1069"/>
                    <a:pt x="2155" y="1077"/>
                    <a:pt x="2151" y="1086"/>
                  </a:cubicBezTo>
                  <a:cubicBezTo>
                    <a:pt x="2126" y="1145"/>
                    <a:pt x="2102" y="1204"/>
                    <a:pt x="2075" y="1262"/>
                  </a:cubicBezTo>
                  <a:cubicBezTo>
                    <a:pt x="2015" y="1385"/>
                    <a:pt x="1948" y="1504"/>
                    <a:pt x="1875" y="1620"/>
                  </a:cubicBezTo>
                  <a:cubicBezTo>
                    <a:pt x="1829" y="1694"/>
                    <a:pt x="1781" y="1766"/>
                    <a:pt x="1733" y="1838"/>
                  </a:cubicBezTo>
                  <a:cubicBezTo>
                    <a:pt x="1692" y="1897"/>
                    <a:pt x="1649" y="1955"/>
                    <a:pt x="1607" y="2013"/>
                  </a:cubicBezTo>
                  <a:cubicBezTo>
                    <a:pt x="1583" y="2047"/>
                    <a:pt x="1557" y="2077"/>
                    <a:pt x="1529" y="2107"/>
                  </a:cubicBezTo>
                  <a:cubicBezTo>
                    <a:pt x="1495" y="2143"/>
                    <a:pt x="1458" y="2173"/>
                    <a:pt x="1415" y="2197"/>
                  </a:cubicBezTo>
                  <a:cubicBezTo>
                    <a:pt x="1400" y="2205"/>
                    <a:pt x="1386" y="2212"/>
                    <a:pt x="1370" y="2214"/>
                  </a:cubicBezTo>
                  <a:cubicBezTo>
                    <a:pt x="1335" y="2219"/>
                    <a:pt x="1300" y="2225"/>
                    <a:pt x="1265" y="2230"/>
                  </a:cubicBezTo>
                  <a:cubicBezTo>
                    <a:pt x="1210" y="2239"/>
                    <a:pt x="1154" y="2250"/>
                    <a:pt x="1099" y="2262"/>
                  </a:cubicBezTo>
                  <a:cubicBezTo>
                    <a:pt x="1033" y="2275"/>
                    <a:pt x="966" y="2291"/>
                    <a:pt x="901" y="2308"/>
                  </a:cubicBezTo>
                  <a:cubicBezTo>
                    <a:pt x="815" y="2329"/>
                    <a:pt x="731" y="2359"/>
                    <a:pt x="649" y="2393"/>
                  </a:cubicBezTo>
                  <a:cubicBezTo>
                    <a:pt x="567" y="2427"/>
                    <a:pt x="485" y="2463"/>
                    <a:pt x="407" y="2506"/>
                  </a:cubicBezTo>
                  <a:cubicBezTo>
                    <a:pt x="341" y="2542"/>
                    <a:pt x="277" y="2581"/>
                    <a:pt x="218" y="2627"/>
                  </a:cubicBezTo>
                  <a:cubicBezTo>
                    <a:pt x="167" y="2668"/>
                    <a:pt x="120" y="2713"/>
                    <a:pt x="72" y="2757"/>
                  </a:cubicBezTo>
                  <a:cubicBezTo>
                    <a:pt x="58" y="2772"/>
                    <a:pt x="44" y="2786"/>
                    <a:pt x="33" y="2801"/>
                  </a:cubicBezTo>
                  <a:cubicBezTo>
                    <a:pt x="19" y="2818"/>
                    <a:pt x="10" y="2836"/>
                    <a:pt x="6" y="2855"/>
                  </a:cubicBezTo>
                  <a:cubicBezTo>
                    <a:pt x="1" y="2887"/>
                    <a:pt x="16" y="2906"/>
                    <a:pt x="50" y="2910"/>
                  </a:cubicBezTo>
                  <a:cubicBezTo>
                    <a:pt x="59" y="2911"/>
                    <a:pt x="67" y="2911"/>
                    <a:pt x="76" y="2911"/>
                  </a:cubicBezTo>
                  <a:cubicBezTo>
                    <a:pt x="85" y="2911"/>
                    <a:pt x="94" y="2911"/>
                    <a:pt x="103" y="2910"/>
                  </a:cubicBezTo>
                  <a:cubicBezTo>
                    <a:pt x="137" y="2905"/>
                    <a:pt x="171" y="2899"/>
                    <a:pt x="205" y="2891"/>
                  </a:cubicBezTo>
                  <a:cubicBezTo>
                    <a:pt x="288" y="2872"/>
                    <a:pt x="368" y="2843"/>
                    <a:pt x="446" y="2806"/>
                  </a:cubicBezTo>
                  <a:cubicBezTo>
                    <a:pt x="572" y="2748"/>
                    <a:pt x="695" y="2682"/>
                    <a:pt x="819" y="2620"/>
                  </a:cubicBezTo>
                  <a:cubicBezTo>
                    <a:pt x="910" y="2574"/>
                    <a:pt x="995" y="2522"/>
                    <a:pt x="1075" y="2460"/>
                  </a:cubicBezTo>
                  <a:cubicBezTo>
                    <a:pt x="1093" y="2446"/>
                    <a:pt x="1113" y="2433"/>
                    <a:pt x="1132" y="2418"/>
                  </a:cubicBezTo>
                  <a:cubicBezTo>
                    <a:pt x="1227" y="2350"/>
                    <a:pt x="1332" y="2297"/>
                    <a:pt x="1437" y="2243"/>
                  </a:cubicBezTo>
                  <a:cubicBezTo>
                    <a:pt x="1448" y="2238"/>
                    <a:pt x="1461" y="2234"/>
                    <a:pt x="1474" y="2231"/>
                  </a:cubicBezTo>
                  <a:cubicBezTo>
                    <a:pt x="1478" y="2230"/>
                    <a:pt x="1482" y="2229"/>
                    <a:pt x="1486" y="2229"/>
                  </a:cubicBezTo>
                  <a:cubicBezTo>
                    <a:pt x="1498" y="2229"/>
                    <a:pt x="1501" y="2238"/>
                    <a:pt x="1498" y="2249"/>
                  </a:cubicBezTo>
                  <a:cubicBezTo>
                    <a:pt x="1498" y="2251"/>
                    <a:pt x="1498" y="2254"/>
                    <a:pt x="1498" y="2256"/>
                  </a:cubicBezTo>
                  <a:cubicBezTo>
                    <a:pt x="1493" y="2329"/>
                    <a:pt x="1495" y="2403"/>
                    <a:pt x="1496" y="2476"/>
                  </a:cubicBezTo>
                  <a:cubicBezTo>
                    <a:pt x="1497" y="2516"/>
                    <a:pt x="1499" y="2557"/>
                    <a:pt x="1500" y="2596"/>
                  </a:cubicBezTo>
                  <a:cubicBezTo>
                    <a:pt x="1502" y="2637"/>
                    <a:pt x="1502" y="2678"/>
                    <a:pt x="1503" y="2719"/>
                  </a:cubicBezTo>
                  <a:cubicBezTo>
                    <a:pt x="1504" y="2788"/>
                    <a:pt x="1500" y="2856"/>
                    <a:pt x="1494" y="2924"/>
                  </a:cubicBezTo>
                  <a:cubicBezTo>
                    <a:pt x="1489" y="2989"/>
                    <a:pt x="1479" y="3053"/>
                    <a:pt x="1469" y="3116"/>
                  </a:cubicBezTo>
                  <a:cubicBezTo>
                    <a:pt x="1458" y="3181"/>
                    <a:pt x="1450" y="3244"/>
                    <a:pt x="1448" y="3310"/>
                  </a:cubicBezTo>
                  <a:cubicBezTo>
                    <a:pt x="1446" y="3359"/>
                    <a:pt x="1444" y="3408"/>
                    <a:pt x="1442" y="3457"/>
                  </a:cubicBezTo>
                  <a:cubicBezTo>
                    <a:pt x="1441" y="3488"/>
                    <a:pt x="1438" y="3520"/>
                    <a:pt x="1439" y="3551"/>
                  </a:cubicBezTo>
                  <a:cubicBezTo>
                    <a:pt x="1441" y="3635"/>
                    <a:pt x="1453" y="3718"/>
                    <a:pt x="1478" y="3799"/>
                  </a:cubicBezTo>
                  <a:cubicBezTo>
                    <a:pt x="1483" y="3814"/>
                    <a:pt x="1488" y="3828"/>
                    <a:pt x="1497" y="3840"/>
                  </a:cubicBezTo>
                  <a:cubicBezTo>
                    <a:pt x="1510" y="3859"/>
                    <a:pt x="1527" y="3869"/>
                    <a:pt x="1546" y="3869"/>
                  </a:cubicBezTo>
                  <a:cubicBezTo>
                    <a:pt x="1559" y="3869"/>
                    <a:pt x="1572" y="3865"/>
                    <a:pt x="1584" y="3857"/>
                  </a:cubicBezTo>
                  <a:cubicBezTo>
                    <a:pt x="1597" y="3848"/>
                    <a:pt x="1608" y="3838"/>
                    <a:pt x="1617" y="3827"/>
                  </a:cubicBezTo>
                  <a:cubicBezTo>
                    <a:pt x="1656" y="3781"/>
                    <a:pt x="1688" y="3730"/>
                    <a:pt x="1706" y="3672"/>
                  </a:cubicBezTo>
                  <a:cubicBezTo>
                    <a:pt x="1742" y="3561"/>
                    <a:pt x="1753" y="3446"/>
                    <a:pt x="1744" y="3330"/>
                  </a:cubicBezTo>
                  <a:cubicBezTo>
                    <a:pt x="1740" y="3276"/>
                    <a:pt x="1736" y="3222"/>
                    <a:pt x="1735" y="3167"/>
                  </a:cubicBezTo>
                  <a:cubicBezTo>
                    <a:pt x="1735" y="3102"/>
                    <a:pt x="1729" y="3039"/>
                    <a:pt x="1728" y="2974"/>
                  </a:cubicBezTo>
                  <a:cubicBezTo>
                    <a:pt x="1728" y="2941"/>
                    <a:pt x="1727" y="2909"/>
                    <a:pt x="1726" y="2877"/>
                  </a:cubicBezTo>
                  <a:cubicBezTo>
                    <a:pt x="1725" y="2834"/>
                    <a:pt x="1725" y="2792"/>
                    <a:pt x="1722" y="2750"/>
                  </a:cubicBezTo>
                  <a:cubicBezTo>
                    <a:pt x="1721" y="2731"/>
                    <a:pt x="1718" y="2711"/>
                    <a:pt x="1713" y="2693"/>
                  </a:cubicBezTo>
                  <a:cubicBezTo>
                    <a:pt x="1698" y="2624"/>
                    <a:pt x="1677" y="2558"/>
                    <a:pt x="1650" y="2493"/>
                  </a:cubicBezTo>
                  <a:cubicBezTo>
                    <a:pt x="1623" y="2428"/>
                    <a:pt x="1597" y="2363"/>
                    <a:pt x="1576" y="2296"/>
                  </a:cubicBezTo>
                  <a:cubicBezTo>
                    <a:pt x="1566" y="2263"/>
                    <a:pt x="1556" y="2230"/>
                    <a:pt x="1550" y="2196"/>
                  </a:cubicBezTo>
                  <a:cubicBezTo>
                    <a:pt x="1548" y="2181"/>
                    <a:pt x="1550" y="2168"/>
                    <a:pt x="1560" y="2155"/>
                  </a:cubicBezTo>
                  <a:cubicBezTo>
                    <a:pt x="1565" y="2150"/>
                    <a:pt x="1568" y="2145"/>
                    <a:pt x="1572" y="2140"/>
                  </a:cubicBezTo>
                  <a:cubicBezTo>
                    <a:pt x="1615" y="2087"/>
                    <a:pt x="1658" y="2033"/>
                    <a:pt x="1700" y="1980"/>
                  </a:cubicBezTo>
                  <a:cubicBezTo>
                    <a:pt x="1725" y="1948"/>
                    <a:pt x="1749" y="1917"/>
                    <a:pt x="1774" y="1886"/>
                  </a:cubicBezTo>
                  <a:cubicBezTo>
                    <a:pt x="1808" y="1842"/>
                    <a:pt x="1842" y="1798"/>
                    <a:pt x="1876" y="1753"/>
                  </a:cubicBezTo>
                  <a:cubicBezTo>
                    <a:pt x="1921" y="1693"/>
                    <a:pt x="1961" y="1627"/>
                    <a:pt x="2000" y="1562"/>
                  </a:cubicBezTo>
                  <a:cubicBezTo>
                    <a:pt x="2045" y="1483"/>
                    <a:pt x="2087" y="1402"/>
                    <a:pt x="2121" y="1317"/>
                  </a:cubicBezTo>
                  <a:cubicBezTo>
                    <a:pt x="2137" y="1275"/>
                    <a:pt x="2153" y="1232"/>
                    <a:pt x="2169" y="1190"/>
                  </a:cubicBezTo>
                  <a:cubicBezTo>
                    <a:pt x="2172" y="1183"/>
                    <a:pt x="2175" y="1176"/>
                    <a:pt x="2179" y="1169"/>
                  </a:cubicBezTo>
                  <a:cubicBezTo>
                    <a:pt x="2180" y="1168"/>
                    <a:pt x="2181" y="1168"/>
                    <a:pt x="2183" y="1168"/>
                  </a:cubicBezTo>
                  <a:cubicBezTo>
                    <a:pt x="2184" y="1168"/>
                    <a:pt x="2186" y="1168"/>
                    <a:pt x="2186" y="1169"/>
                  </a:cubicBezTo>
                  <a:cubicBezTo>
                    <a:pt x="2189" y="1175"/>
                    <a:pt x="2190" y="1181"/>
                    <a:pt x="2192" y="1187"/>
                  </a:cubicBezTo>
                  <a:cubicBezTo>
                    <a:pt x="2203" y="1220"/>
                    <a:pt x="2212" y="1253"/>
                    <a:pt x="2222" y="1286"/>
                  </a:cubicBezTo>
                  <a:cubicBezTo>
                    <a:pt x="2233" y="1324"/>
                    <a:pt x="2245" y="1362"/>
                    <a:pt x="2254" y="1401"/>
                  </a:cubicBezTo>
                  <a:cubicBezTo>
                    <a:pt x="2274" y="1483"/>
                    <a:pt x="2287" y="1567"/>
                    <a:pt x="2301" y="1650"/>
                  </a:cubicBezTo>
                  <a:cubicBezTo>
                    <a:pt x="2310" y="1700"/>
                    <a:pt x="2315" y="1752"/>
                    <a:pt x="2322" y="1802"/>
                  </a:cubicBezTo>
                  <a:cubicBezTo>
                    <a:pt x="2324" y="1806"/>
                    <a:pt x="2324" y="1810"/>
                    <a:pt x="2324" y="1814"/>
                  </a:cubicBezTo>
                  <a:cubicBezTo>
                    <a:pt x="2328" y="1856"/>
                    <a:pt x="2332" y="1898"/>
                    <a:pt x="2337" y="1941"/>
                  </a:cubicBezTo>
                  <a:cubicBezTo>
                    <a:pt x="2343" y="1997"/>
                    <a:pt x="2350" y="2051"/>
                    <a:pt x="2356" y="2106"/>
                  </a:cubicBezTo>
                  <a:cubicBezTo>
                    <a:pt x="2356" y="2108"/>
                    <a:pt x="2356" y="2110"/>
                    <a:pt x="2357" y="2112"/>
                  </a:cubicBezTo>
                  <a:cubicBezTo>
                    <a:pt x="2358" y="2177"/>
                    <a:pt x="2374" y="2239"/>
                    <a:pt x="2378" y="2304"/>
                  </a:cubicBezTo>
                  <a:cubicBezTo>
                    <a:pt x="2381" y="2354"/>
                    <a:pt x="2389" y="2404"/>
                    <a:pt x="2394" y="2454"/>
                  </a:cubicBezTo>
                  <a:cubicBezTo>
                    <a:pt x="2404" y="2553"/>
                    <a:pt x="2418" y="2653"/>
                    <a:pt x="2435" y="2751"/>
                  </a:cubicBezTo>
                  <a:cubicBezTo>
                    <a:pt x="2445" y="2813"/>
                    <a:pt x="2454" y="2876"/>
                    <a:pt x="2463" y="2938"/>
                  </a:cubicBezTo>
                  <a:cubicBezTo>
                    <a:pt x="2465" y="2958"/>
                    <a:pt x="2468" y="2977"/>
                    <a:pt x="2470" y="2998"/>
                  </a:cubicBezTo>
                  <a:cubicBezTo>
                    <a:pt x="2471" y="3007"/>
                    <a:pt x="2473" y="3017"/>
                    <a:pt x="2475" y="3026"/>
                  </a:cubicBezTo>
                  <a:cubicBezTo>
                    <a:pt x="2483" y="3062"/>
                    <a:pt x="2483" y="3062"/>
                    <a:pt x="2454" y="3082"/>
                  </a:cubicBezTo>
                  <a:cubicBezTo>
                    <a:pt x="2390" y="3121"/>
                    <a:pt x="2332" y="3167"/>
                    <a:pt x="2276" y="3217"/>
                  </a:cubicBezTo>
                  <a:cubicBezTo>
                    <a:pt x="2234" y="3255"/>
                    <a:pt x="2194" y="3295"/>
                    <a:pt x="2152" y="3333"/>
                  </a:cubicBezTo>
                  <a:cubicBezTo>
                    <a:pt x="2125" y="3360"/>
                    <a:pt x="2097" y="3386"/>
                    <a:pt x="2072" y="3412"/>
                  </a:cubicBezTo>
                  <a:cubicBezTo>
                    <a:pt x="2022" y="3467"/>
                    <a:pt x="1973" y="3522"/>
                    <a:pt x="1925" y="3578"/>
                  </a:cubicBezTo>
                  <a:cubicBezTo>
                    <a:pt x="1887" y="3622"/>
                    <a:pt x="1859" y="3672"/>
                    <a:pt x="1841" y="3727"/>
                  </a:cubicBezTo>
                  <a:cubicBezTo>
                    <a:pt x="1833" y="3750"/>
                    <a:pt x="1825" y="3775"/>
                    <a:pt x="1820" y="3799"/>
                  </a:cubicBezTo>
                  <a:cubicBezTo>
                    <a:pt x="1804" y="3876"/>
                    <a:pt x="1784" y="3951"/>
                    <a:pt x="1765" y="4027"/>
                  </a:cubicBezTo>
                  <a:cubicBezTo>
                    <a:pt x="1758" y="4047"/>
                    <a:pt x="1755" y="4068"/>
                    <a:pt x="1751" y="4089"/>
                  </a:cubicBezTo>
                  <a:cubicBezTo>
                    <a:pt x="1748" y="4105"/>
                    <a:pt x="1749" y="4122"/>
                    <a:pt x="1751" y="4137"/>
                  </a:cubicBezTo>
                  <a:cubicBezTo>
                    <a:pt x="1756" y="4162"/>
                    <a:pt x="1772" y="4177"/>
                    <a:pt x="1794" y="4177"/>
                  </a:cubicBezTo>
                  <a:cubicBezTo>
                    <a:pt x="1800" y="4177"/>
                    <a:pt x="1807" y="4175"/>
                    <a:pt x="1815" y="4173"/>
                  </a:cubicBezTo>
                  <a:cubicBezTo>
                    <a:pt x="1825" y="4170"/>
                    <a:pt x="1836" y="4165"/>
                    <a:pt x="1846" y="4159"/>
                  </a:cubicBezTo>
                  <a:cubicBezTo>
                    <a:pt x="1917" y="4116"/>
                    <a:pt x="1983" y="4067"/>
                    <a:pt x="2038" y="4007"/>
                  </a:cubicBezTo>
                  <a:cubicBezTo>
                    <a:pt x="2097" y="3942"/>
                    <a:pt x="2155" y="3873"/>
                    <a:pt x="2214" y="3807"/>
                  </a:cubicBezTo>
                  <a:cubicBezTo>
                    <a:pt x="2241" y="3779"/>
                    <a:pt x="2264" y="3747"/>
                    <a:pt x="2289" y="3715"/>
                  </a:cubicBezTo>
                  <a:cubicBezTo>
                    <a:pt x="2309" y="3690"/>
                    <a:pt x="2328" y="3664"/>
                    <a:pt x="2346" y="3636"/>
                  </a:cubicBezTo>
                  <a:cubicBezTo>
                    <a:pt x="2387" y="3577"/>
                    <a:pt x="2426" y="3517"/>
                    <a:pt x="2466" y="3456"/>
                  </a:cubicBezTo>
                  <a:cubicBezTo>
                    <a:pt x="2483" y="3430"/>
                    <a:pt x="2502" y="3404"/>
                    <a:pt x="2521" y="3379"/>
                  </a:cubicBezTo>
                  <a:cubicBezTo>
                    <a:pt x="2523" y="3375"/>
                    <a:pt x="2526" y="3373"/>
                    <a:pt x="2528" y="3373"/>
                  </a:cubicBezTo>
                  <a:cubicBezTo>
                    <a:pt x="2531" y="3373"/>
                    <a:pt x="2534" y="3376"/>
                    <a:pt x="2535" y="3381"/>
                  </a:cubicBezTo>
                  <a:cubicBezTo>
                    <a:pt x="2542" y="3411"/>
                    <a:pt x="2548" y="3441"/>
                    <a:pt x="2554" y="3471"/>
                  </a:cubicBezTo>
                  <a:cubicBezTo>
                    <a:pt x="2563" y="3518"/>
                    <a:pt x="2572" y="3564"/>
                    <a:pt x="2580" y="3611"/>
                  </a:cubicBezTo>
                  <a:cubicBezTo>
                    <a:pt x="2594" y="3678"/>
                    <a:pt x="2606" y="3747"/>
                    <a:pt x="2618" y="3815"/>
                  </a:cubicBezTo>
                  <a:cubicBezTo>
                    <a:pt x="2628" y="3866"/>
                    <a:pt x="2635" y="3917"/>
                    <a:pt x="2644" y="3967"/>
                  </a:cubicBezTo>
                  <a:cubicBezTo>
                    <a:pt x="2653" y="4025"/>
                    <a:pt x="2662" y="4083"/>
                    <a:pt x="2666" y="4141"/>
                  </a:cubicBezTo>
                  <a:cubicBezTo>
                    <a:pt x="2666" y="4153"/>
                    <a:pt x="2668" y="4165"/>
                    <a:pt x="2671" y="4177"/>
                  </a:cubicBezTo>
                  <a:cubicBezTo>
                    <a:pt x="2677" y="4218"/>
                    <a:pt x="2676" y="4260"/>
                    <a:pt x="2685" y="4301"/>
                  </a:cubicBezTo>
                  <a:cubicBezTo>
                    <a:pt x="2687" y="4311"/>
                    <a:pt x="2683" y="4320"/>
                    <a:pt x="2674" y="4326"/>
                  </a:cubicBezTo>
                  <a:cubicBezTo>
                    <a:pt x="2663" y="4332"/>
                    <a:pt x="2654" y="4338"/>
                    <a:pt x="2645" y="4343"/>
                  </a:cubicBezTo>
                  <a:cubicBezTo>
                    <a:pt x="2541" y="4406"/>
                    <a:pt x="2437" y="4472"/>
                    <a:pt x="2336" y="4538"/>
                  </a:cubicBezTo>
                  <a:cubicBezTo>
                    <a:pt x="2300" y="4562"/>
                    <a:pt x="2266" y="4589"/>
                    <a:pt x="2235" y="4618"/>
                  </a:cubicBezTo>
                  <a:cubicBezTo>
                    <a:pt x="2194" y="4659"/>
                    <a:pt x="2151" y="4701"/>
                    <a:pt x="2109" y="4742"/>
                  </a:cubicBezTo>
                  <a:cubicBezTo>
                    <a:pt x="2079" y="4772"/>
                    <a:pt x="2048" y="4798"/>
                    <a:pt x="2014" y="4823"/>
                  </a:cubicBezTo>
                  <a:cubicBezTo>
                    <a:pt x="1958" y="4865"/>
                    <a:pt x="1898" y="4902"/>
                    <a:pt x="1837" y="4937"/>
                  </a:cubicBezTo>
                  <a:cubicBezTo>
                    <a:pt x="1771" y="4974"/>
                    <a:pt x="1710" y="5022"/>
                    <a:pt x="1656" y="5074"/>
                  </a:cubicBezTo>
                  <a:cubicBezTo>
                    <a:pt x="1603" y="5127"/>
                    <a:pt x="1550" y="5180"/>
                    <a:pt x="1496" y="5233"/>
                  </a:cubicBezTo>
                  <a:cubicBezTo>
                    <a:pt x="1483" y="5247"/>
                    <a:pt x="1472" y="5261"/>
                    <a:pt x="1461" y="5276"/>
                  </a:cubicBezTo>
                  <a:cubicBezTo>
                    <a:pt x="1444" y="5297"/>
                    <a:pt x="1438" y="5320"/>
                    <a:pt x="1436" y="5345"/>
                  </a:cubicBezTo>
                  <a:cubicBezTo>
                    <a:pt x="1434" y="5385"/>
                    <a:pt x="1449" y="5419"/>
                    <a:pt x="1473" y="5449"/>
                  </a:cubicBezTo>
                  <a:cubicBezTo>
                    <a:pt x="1484" y="5464"/>
                    <a:pt x="1499" y="5471"/>
                    <a:pt x="1518" y="5472"/>
                  </a:cubicBezTo>
                  <a:cubicBezTo>
                    <a:pt x="1538" y="5472"/>
                    <a:pt x="1558" y="5472"/>
                    <a:pt x="1577" y="5467"/>
                  </a:cubicBezTo>
                  <a:cubicBezTo>
                    <a:pt x="1608" y="5460"/>
                    <a:pt x="1638" y="5449"/>
                    <a:pt x="1666" y="5436"/>
                  </a:cubicBezTo>
                  <a:cubicBezTo>
                    <a:pt x="1693" y="5425"/>
                    <a:pt x="1720" y="5414"/>
                    <a:pt x="1745" y="5401"/>
                  </a:cubicBezTo>
                  <a:cubicBezTo>
                    <a:pt x="1817" y="5370"/>
                    <a:pt x="1888" y="5339"/>
                    <a:pt x="1958" y="5302"/>
                  </a:cubicBezTo>
                  <a:cubicBezTo>
                    <a:pt x="1995" y="5282"/>
                    <a:pt x="2031" y="5259"/>
                    <a:pt x="2064" y="5230"/>
                  </a:cubicBezTo>
                  <a:cubicBezTo>
                    <a:pt x="2140" y="5164"/>
                    <a:pt x="2209" y="5088"/>
                    <a:pt x="2273" y="5009"/>
                  </a:cubicBezTo>
                  <a:cubicBezTo>
                    <a:pt x="2311" y="4962"/>
                    <a:pt x="2348" y="4914"/>
                    <a:pt x="2384" y="4866"/>
                  </a:cubicBezTo>
                  <a:cubicBezTo>
                    <a:pt x="2439" y="4792"/>
                    <a:pt x="2495" y="4719"/>
                    <a:pt x="2550" y="4643"/>
                  </a:cubicBezTo>
                  <a:cubicBezTo>
                    <a:pt x="2601" y="4571"/>
                    <a:pt x="2647" y="4495"/>
                    <a:pt x="2692" y="4419"/>
                  </a:cubicBezTo>
                  <a:cubicBezTo>
                    <a:pt x="2697" y="4411"/>
                    <a:pt x="2701" y="4403"/>
                    <a:pt x="2706" y="4396"/>
                  </a:cubicBezTo>
                  <a:cubicBezTo>
                    <a:pt x="2708" y="4392"/>
                    <a:pt x="2711" y="4391"/>
                    <a:pt x="2713" y="4391"/>
                  </a:cubicBezTo>
                  <a:cubicBezTo>
                    <a:pt x="2716" y="4391"/>
                    <a:pt x="2718" y="4392"/>
                    <a:pt x="2721" y="4396"/>
                  </a:cubicBezTo>
                  <a:cubicBezTo>
                    <a:pt x="2745" y="4430"/>
                    <a:pt x="2773" y="4463"/>
                    <a:pt x="2801" y="4495"/>
                  </a:cubicBezTo>
                  <a:cubicBezTo>
                    <a:pt x="2816" y="4514"/>
                    <a:pt x="2832" y="4532"/>
                    <a:pt x="2848" y="4552"/>
                  </a:cubicBezTo>
                  <a:cubicBezTo>
                    <a:pt x="2894" y="4610"/>
                    <a:pt x="2938" y="4669"/>
                    <a:pt x="2982" y="4730"/>
                  </a:cubicBezTo>
                  <a:cubicBezTo>
                    <a:pt x="3048" y="4822"/>
                    <a:pt x="3114" y="4916"/>
                    <a:pt x="3175" y="5012"/>
                  </a:cubicBezTo>
                  <a:cubicBezTo>
                    <a:pt x="3220" y="5082"/>
                    <a:pt x="3265" y="5154"/>
                    <a:pt x="3315" y="5220"/>
                  </a:cubicBezTo>
                  <a:cubicBezTo>
                    <a:pt x="3368" y="5289"/>
                    <a:pt x="3430" y="5344"/>
                    <a:pt x="3505" y="5385"/>
                  </a:cubicBezTo>
                  <a:cubicBezTo>
                    <a:pt x="3529" y="5398"/>
                    <a:pt x="3555" y="5413"/>
                    <a:pt x="3581" y="5425"/>
                  </a:cubicBezTo>
                  <a:cubicBezTo>
                    <a:pt x="3613" y="5441"/>
                    <a:pt x="3644" y="5461"/>
                    <a:pt x="3674" y="5481"/>
                  </a:cubicBezTo>
                  <a:cubicBezTo>
                    <a:pt x="3698" y="5498"/>
                    <a:pt x="3724" y="5513"/>
                    <a:pt x="3749" y="5529"/>
                  </a:cubicBezTo>
                  <a:cubicBezTo>
                    <a:pt x="3762" y="5536"/>
                    <a:pt x="3776" y="5543"/>
                    <a:pt x="3790" y="5545"/>
                  </a:cubicBezTo>
                  <a:cubicBezTo>
                    <a:pt x="3794" y="5545"/>
                    <a:pt x="3797" y="5545"/>
                    <a:pt x="3799" y="5545"/>
                  </a:cubicBezTo>
                  <a:cubicBezTo>
                    <a:pt x="3819" y="5545"/>
                    <a:pt x="3830" y="5533"/>
                    <a:pt x="3831" y="5509"/>
                  </a:cubicBezTo>
                  <a:cubicBezTo>
                    <a:pt x="3832" y="5489"/>
                    <a:pt x="3829" y="5472"/>
                    <a:pt x="3825" y="5454"/>
                  </a:cubicBezTo>
                  <a:cubicBezTo>
                    <a:pt x="3799" y="5347"/>
                    <a:pt x="3764" y="5245"/>
                    <a:pt x="3697" y="5158"/>
                  </a:cubicBezTo>
                  <a:cubicBezTo>
                    <a:pt x="3663" y="5112"/>
                    <a:pt x="3632" y="5063"/>
                    <a:pt x="3594" y="5020"/>
                  </a:cubicBezTo>
                  <a:cubicBezTo>
                    <a:pt x="3546" y="4964"/>
                    <a:pt x="3497" y="4909"/>
                    <a:pt x="3448" y="4855"/>
                  </a:cubicBezTo>
                  <a:cubicBezTo>
                    <a:pt x="3392" y="4793"/>
                    <a:pt x="3332" y="4738"/>
                    <a:pt x="3269" y="4687"/>
                  </a:cubicBezTo>
                  <a:cubicBezTo>
                    <a:pt x="3202" y="4633"/>
                    <a:pt x="3131" y="4584"/>
                    <a:pt x="3062" y="4534"/>
                  </a:cubicBezTo>
                  <a:cubicBezTo>
                    <a:pt x="3006" y="4494"/>
                    <a:pt x="2947" y="4461"/>
                    <a:pt x="2890" y="4425"/>
                  </a:cubicBezTo>
                  <a:cubicBezTo>
                    <a:pt x="2850" y="4399"/>
                    <a:pt x="2810" y="4375"/>
                    <a:pt x="2769" y="4351"/>
                  </a:cubicBezTo>
                  <a:cubicBezTo>
                    <a:pt x="2757" y="4344"/>
                    <a:pt x="2749" y="4336"/>
                    <a:pt x="2749" y="4320"/>
                  </a:cubicBezTo>
                  <a:cubicBezTo>
                    <a:pt x="2750" y="4306"/>
                    <a:pt x="2747" y="4293"/>
                    <a:pt x="2746" y="4278"/>
                  </a:cubicBezTo>
                  <a:cubicBezTo>
                    <a:pt x="2741" y="4230"/>
                    <a:pt x="2736" y="4182"/>
                    <a:pt x="2731" y="4133"/>
                  </a:cubicBezTo>
                  <a:cubicBezTo>
                    <a:pt x="2727" y="4103"/>
                    <a:pt x="2723" y="4075"/>
                    <a:pt x="2719" y="4045"/>
                  </a:cubicBezTo>
                  <a:cubicBezTo>
                    <a:pt x="2710" y="3994"/>
                    <a:pt x="2701" y="3943"/>
                    <a:pt x="2692" y="3892"/>
                  </a:cubicBezTo>
                  <a:cubicBezTo>
                    <a:pt x="2685" y="3848"/>
                    <a:pt x="2676" y="3804"/>
                    <a:pt x="2667" y="3760"/>
                  </a:cubicBezTo>
                  <a:cubicBezTo>
                    <a:pt x="2660" y="3720"/>
                    <a:pt x="2651" y="3681"/>
                    <a:pt x="2644" y="3641"/>
                  </a:cubicBezTo>
                  <a:cubicBezTo>
                    <a:pt x="2635" y="3595"/>
                    <a:pt x="2626" y="3547"/>
                    <a:pt x="2617" y="3500"/>
                  </a:cubicBezTo>
                  <a:cubicBezTo>
                    <a:pt x="2606" y="3441"/>
                    <a:pt x="2596" y="3382"/>
                    <a:pt x="2585" y="3322"/>
                  </a:cubicBezTo>
                  <a:cubicBezTo>
                    <a:pt x="2580" y="3303"/>
                    <a:pt x="2585" y="3286"/>
                    <a:pt x="2596" y="3269"/>
                  </a:cubicBezTo>
                  <a:cubicBezTo>
                    <a:pt x="2626" y="3227"/>
                    <a:pt x="2648" y="3180"/>
                    <a:pt x="2672" y="3134"/>
                  </a:cubicBezTo>
                  <a:cubicBezTo>
                    <a:pt x="2687" y="3104"/>
                    <a:pt x="2702" y="3073"/>
                    <a:pt x="2718" y="3044"/>
                  </a:cubicBezTo>
                  <a:cubicBezTo>
                    <a:pt x="2743" y="2997"/>
                    <a:pt x="2775" y="2956"/>
                    <a:pt x="2817" y="2922"/>
                  </a:cubicBezTo>
                  <a:cubicBezTo>
                    <a:pt x="2825" y="2917"/>
                    <a:pt x="2831" y="2914"/>
                    <a:pt x="2839" y="2914"/>
                  </a:cubicBezTo>
                  <a:cubicBezTo>
                    <a:pt x="2843" y="2914"/>
                    <a:pt x="2847" y="2914"/>
                    <a:pt x="2851" y="2916"/>
                  </a:cubicBezTo>
                  <a:cubicBezTo>
                    <a:pt x="2864" y="2921"/>
                    <a:pt x="2878" y="2925"/>
                    <a:pt x="2892" y="2932"/>
                  </a:cubicBezTo>
                  <a:cubicBezTo>
                    <a:pt x="2920" y="2947"/>
                    <a:pt x="2948" y="2962"/>
                    <a:pt x="2976" y="2977"/>
                  </a:cubicBezTo>
                  <a:cubicBezTo>
                    <a:pt x="3059" y="3023"/>
                    <a:pt x="3134" y="3080"/>
                    <a:pt x="3213" y="3133"/>
                  </a:cubicBezTo>
                  <a:cubicBezTo>
                    <a:pt x="3268" y="3172"/>
                    <a:pt x="3325" y="3211"/>
                    <a:pt x="3386" y="3240"/>
                  </a:cubicBezTo>
                  <a:cubicBezTo>
                    <a:pt x="3409" y="3252"/>
                    <a:pt x="3433" y="3261"/>
                    <a:pt x="3458" y="3267"/>
                  </a:cubicBezTo>
                  <a:cubicBezTo>
                    <a:pt x="3524" y="3282"/>
                    <a:pt x="3592" y="3293"/>
                    <a:pt x="3659" y="3304"/>
                  </a:cubicBezTo>
                  <a:cubicBezTo>
                    <a:pt x="3673" y="3306"/>
                    <a:pt x="3687" y="3307"/>
                    <a:pt x="3701" y="3307"/>
                  </a:cubicBezTo>
                  <a:cubicBezTo>
                    <a:pt x="3730" y="3307"/>
                    <a:pt x="3759" y="3302"/>
                    <a:pt x="3787" y="3293"/>
                  </a:cubicBezTo>
                  <a:cubicBezTo>
                    <a:pt x="3807" y="3285"/>
                    <a:pt x="3826" y="3281"/>
                    <a:pt x="3845" y="3276"/>
                  </a:cubicBezTo>
                  <a:cubicBezTo>
                    <a:pt x="3855" y="3273"/>
                    <a:pt x="3865" y="3270"/>
                    <a:pt x="3875" y="3266"/>
                  </a:cubicBezTo>
                  <a:cubicBezTo>
                    <a:pt x="3927" y="3245"/>
                    <a:pt x="3937" y="3207"/>
                    <a:pt x="3906" y="3159"/>
                  </a:cubicBezTo>
                  <a:cubicBezTo>
                    <a:pt x="3892" y="3137"/>
                    <a:pt x="3871" y="3120"/>
                    <a:pt x="3850" y="3105"/>
                  </a:cubicBezTo>
                  <a:cubicBezTo>
                    <a:pt x="3792" y="3064"/>
                    <a:pt x="3731" y="3033"/>
                    <a:pt x="3666" y="3010"/>
                  </a:cubicBezTo>
                  <a:cubicBezTo>
                    <a:pt x="3579" y="2979"/>
                    <a:pt x="3490" y="2951"/>
                    <a:pt x="3402" y="2925"/>
                  </a:cubicBezTo>
                  <a:cubicBezTo>
                    <a:pt x="3332" y="2905"/>
                    <a:pt x="3262" y="2888"/>
                    <a:pt x="3190" y="2882"/>
                  </a:cubicBezTo>
                  <a:cubicBezTo>
                    <a:pt x="3139" y="2877"/>
                    <a:pt x="3089" y="2875"/>
                    <a:pt x="3039" y="2872"/>
                  </a:cubicBezTo>
                  <a:cubicBezTo>
                    <a:pt x="3011" y="2870"/>
                    <a:pt x="2982" y="2867"/>
                    <a:pt x="2954" y="2867"/>
                  </a:cubicBezTo>
                  <a:cubicBezTo>
                    <a:pt x="2939" y="2867"/>
                    <a:pt x="2924" y="2868"/>
                    <a:pt x="2909" y="2870"/>
                  </a:cubicBezTo>
                  <a:cubicBezTo>
                    <a:pt x="2908" y="2870"/>
                    <a:pt x="2907" y="2870"/>
                    <a:pt x="2906" y="2870"/>
                  </a:cubicBezTo>
                  <a:cubicBezTo>
                    <a:pt x="2892" y="2870"/>
                    <a:pt x="2882" y="2864"/>
                    <a:pt x="2871" y="2854"/>
                  </a:cubicBezTo>
                  <a:cubicBezTo>
                    <a:pt x="2834" y="2822"/>
                    <a:pt x="2795" y="2790"/>
                    <a:pt x="2759" y="2757"/>
                  </a:cubicBezTo>
                  <a:cubicBezTo>
                    <a:pt x="2710" y="2715"/>
                    <a:pt x="2662" y="2673"/>
                    <a:pt x="2612" y="2635"/>
                  </a:cubicBezTo>
                  <a:cubicBezTo>
                    <a:pt x="2572" y="2605"/>
                    <a:pt x="2533" y="2575"/>
                    <a:pt x="2494" y="2544"/>
                  </a:cubicBezTo>
                  <a:cubicBezTo>
                    <a:pt x="2487" y="2540"/>
                    <a:pt x="2481" y="2535"/>
                    <a:pt x="2475" y="2530"/>
                  </a:cubicBezTo>
                  <a:cubicBezTo>
                    <a:pt x="2467" y="2524"/>
                    <a:pt x="2462" y="2516"/>
                    <a:pt x="2461" y="2505"/>
                  </a:cubicBezTo>
                  <a:cubicBezTo>
                    <a:pt x="2460" y="2497"/>
                    <a:pt x="2459" y="2489"/>
                    <a:pt x="2458" y="2482"/>
                  </a:cubicBezTo>
                  <a:cubicBezTo>
                    <a:pt x="2453" y="2434"/>
                    <a:pt x="2448" y="2387"/>
                    <a:pt x="2442" y="2340"/>
                  </a:cubicBezTo>
                  <a:cubicBezTo>
                    <a:pt x="2433" y="2256"/>
                    <a:pt x="2423" y="2173"/>
                    <a:pt x="2412" y="2089"/>
                  </a:cubicBezTo>
                  <a:cubicBezTo>
                    <a:pt x="2411" y="2085"/>
                    <a:pt x="2411" y="2081"/>
                    <a:pt x="2410" y="2076"/>
                  </a:cubicBezTo>
                  <a:cubicBezTo>
                    <a:pt x="2404" y="2022"/>
                    <a:pt x="2398" y="1967"/>
                    <a:pt x="2392" y="1912"/>
                  </a:cubicBezTo>
                  <a:cubicBezTo>
                    <a:pt x="2387" y="1867"/>
                    <a:pt x="2382" y="1823"/>
                    <a:pt x="2377" y="1779"/>
                  </a:cubicBezTo>
                  <a:cubicBezTo>
                    <a:pt x="2374" y="1751"/>
                    <a:pt x="2372" y="1723"/>
                    <a:pt x="2369" y="1696"/>
                  </a:cubicBezTo>
                  <a:cubicBezTo>
                    <a:pt x="2367" y="1663"/>
                    <a:pt x="2363" y="1630"/>
                    <a:pt x="2360" y="1597"/>
                  </a:cubicBezTo>
                  <a:cubicBezTo>
                    <a:pt x="2356" y="1561"/>
                    <a:pt x="2350" y="1523"/>
                    <a:pt x="2347" y="1485"/>
                  </a:cubicBezTo>
                  <a:cubicBezTo>
                    <a:pt x="2342" y="1419"/>
                    <a:pt x="2322" y="1356"/>
                    <a:pt x="2303" y="1293"/>
                  </a:cubicBezTo>
                  <a:cubicBezTo>
                    <a:pt x="2289" y="1247"/>
                    <a:pt x="2272" y="1201"/>
                    <a:pt x="2256" y="1155"/>
                  </a:cubicBezTo>
                  <a:cubicBezTo>
                    <a:pt x="2253" y="1148"/>
                    <a:pt x="2251" y="1140"/>
                    <a:pt x="2250" y="1132"/>
                  </a:cubicBezTo>
                  <a:cubicBezTo>
                    <a:pt x="2250" y="1130"/>
                    <a:pt x="2251" y="1125"/>
                    <a:pt x="2253" y="1124"/>
                  </a:cubicBezTo>
                  <a:cubicBezTo>
                    <a:pt x="2254" y="1124"/>
                    <a:pt x="2255" y="1124"/>
                    <a:pt x="2257" y="1124"/>
                  </a:cubicBezTo>
                  <a:cubicBezTo>
                    <a:pt x="2258" y="1124"/>
                    <a:pt x="2260" y="1124"/>
                    <a:pt x="2261" y="1124"/>
                  </a:cubicBezTo>
                  <a:cubicBezTo>
                    <a:pt x="2274" y="1133"/>
                    <a:pt x="2289" y="1140"/>
                    <a:pt x="2302" y="1149"/>
                  </a:cubicBezTo>
                  <a:cubicBezTo>
                    <a:pt x="2368" y="1193"/>
                    <a:pt x="2432" y="1238"/>
                    <a:pt x="2499" y="1281"/>
                  </a:cubicBezTo>
                  <a:cubicBezTo>
                    <a:pt x="2544" y="1311"/>
                    <a:pt x="2590" y="1339"/>
                    <a:pt x="2636" y="1367"/>
                  </a:cubicBezTo>
                  <a:cubicBezTo>
                    <a:pt x="2675" y="1391"/>
                    <a:pt x="2714" y="1414"/>
                    <a:pt x="2752" y="1437"/>
                  </a:cubicBezTo>
                  <a:cubicBezTo>
                    <a:pt x="2805" y="1468"/>
                    <a:pt x="2858" y="1499"/>
                    <a:pt x="2910" y="1531"/>
                  </a:cubicBezTo>
                  <a:cubicBezTo>
                    <a:pt x="2953" y="1556"/>
                    <a:pt x="2996" y="1583"/>
                    <a:pt x="3039" y="1610"/>
                  </a:cubicBezTo>
                  <a:cubicBezTo>
                    <a:pt x="3049" y="1616"/>
                    <a:pt x="3055" y="1623"/>
                    <a:pt x="3059" y="1635"/>
                  </a:cubicBezTo>
                  <a:cubicBezTo>
                    <a:pt x="3065" y="1658"/>
                    <a:pt x="3072" y="1680"/>
                    <a:pt x="3079" y="1703"/>
                  </a:cubicBezTo>
                  <a:cubicBezTo>
                    <a:pt x="3098" y="1765"/>
                    <a:pt x="3115" y="1829"/>
                    <a:pt x="3127" y="1892"/>
                  </a:cubicBezTo>
                  <a:cubicBezTo>
                    <a:pt x="3135" y="1932"/>
                    <a:pt x="3144" y="1972"/>
                    <a:pt x="3154" y="2012"/>
                  </a:cubicBezTo>
                  <a:cubicBezTo>
                    <a:pt x="3166" y="2059"/>
                    <a:pt x="3179" y="2107"/>
                    <a:pt x="3192" y="2154"/>
                  </a:cubicBezTo>
                  <a:cubicBezTo>
                    <a:pt x="3213" y="2233"/>
                    <a:pt x="3234" y="2312"/>
                    <a:pt x="3257" y="2391"/>
                  </a:cubicBezTo>
                  <a:cubicBezTo>
                    <a:pt x="3284" y="2477"/>
                    <a:pt x="3312" y="2562"/>
                    <a:pt x="3346" y="2646"/>
                  </a:cubicBezTo>
                  <a:cubicBezTo>
                    <a:pt x="3364" y="2691"/>
                    <a:pt x="3387" y="2733"/>
                    <a:pt x="3415" y="2772"/>
                  </a:cubicBezTo>
                  <a:cubicBezTo>
                    <a:pt x="3451" y="2822"/>
                    <a:pt x="3498" y="2856"/>
                    <a:pt x="3552" y="2882"/>
                  </a:cubicBezTo>
                  <a:cubicBezTo>
                    <a:pt x="3568" y="2889"/>
                    <a:pt x="3586" y="2893"/>
                    <a:pt x="3604" y="2893"/>
                  </a:cubicBezTo>
                  <a:cubicBezTo>
                    <a:pt x="3606" y="2893"/>
                    <a:pt x="3608" y="2893"/>
                    <a:pt x="3610" y="2893"/>
                  </a:cubicBezTo>
                  <a:cubicBezTo>
                    <a:pt x="3640" y="2891"/>
                    <a:pt x="3657" y="2873"/>
                    <a:pt x="3660" y="2843"/>
                  </a:cubicBezTo>
                  <a:cubicBezTo>
                    <a:pt x="3661" y="2827"/>
                    <a:pt x="3659" y="2811"/>
                    <a:pt x="3656" y="2796"/>
                  </a:cubicBezTo>
                  <a:cubicBezTo>
                    <a:pt x="3654" y="2787"/>
                    <a:pt x="3651" y="2777"/>
                    <a:pt x="3649" y="2766"/>
                  </a:cubicBezTo>
                  <a:cubicBezTo>
                    <a:pt x="3638" y="2687"/>
                    <a:pt x="3615" y="2611"/>
                    <a:pt x="3589" y="2535"/>
                  </a:cubicBezTo>
                  <a:cubicBezTo>
                    <a:pt x="3564" y="2467"/>
                    <a:pt x="3539" y="2400"/>
                    <a:pt x="3506" y="2335"/>
                  </a:cubicBezTo>
                  <a:cubicBezTo>
                    <a:pt x="3477" y="2279"/>
                    <a:pt x="3446" y="2225"/>
                    <a:pt x="3417" y="2170"/>
                  </a:cubicBezTo>
                  <a:cubicBezTo>
                    <a:pt x="3372" y="2087"/>
                    <a:pt x="3326" y="2005"/>
                    <a:pt x="3275" y="1925"/>
                  </a:cubicBezTo>
                  <a:cubicBezTo>
                    <a:pt x="3225" y="1849"/>
                    <a:pt x="3179" y="1771"/>
                    <a:pt x="3138" y="1692"/>
                  </a:cubicBezTo>
                  <a:cubicBezTo>
                    <a:pt x="3128" y="1672"/>
                    <a:pt x="3118" y="1652"/>
                    <a:pt x="3109" y="1631"/>
                  </a:cubicBezTo>
                  <a:cubicBezTo>
                    <a:pt x="3105" y="1625"/>
                    <a:pt x="3108" y="1619"/>
                    <a:pt x="3115" y="1618"/>
                  </a:cubicBezTo>
                  <a:cubicBezTo>
                    <a:pt x="3122" y="1617"/>
                    <a:pt x="3128" y="1616"/>
                    <a:pt x="3135" y="1616"/>
                  </a:cubicBezTo>
                  <a:cubicBezTo>
                    <a:pt x="3146" y="1616"/>
                    <a:pt x="3156" y="1617"/>
                    <a:pt x="3166" y="1617"/>
                  </a:cubicBezTo>
                  <a:cubicBezTo>
                    <a:pt x="3215" y="1617"/>
                    <a:pt x="3264" y="1611"/>
                    <a:pt x="3313" y="1610"/>
                  </a:cubicBezTo>
                  <a:cubicBezTo>
                    <a:pt x="3358" y="1608"/>
                    <a:pt x="3403" y="1606"/>
                    <a:pt x="3450" y="1602"/>
                  </a:cubicBezTo>
                  <a:cubicBezTo>
                    <a:pt x="3498" y="1600"/>
                    <a:pt x="3546" y="1599"/>
                    <a:pt x="3594" y="1593"/>
                  </a:cubicBezTo>
                  <a:cubicBezTo>
                    <a:pt x="3652" y="1586"/>
                    <a:pt x="3711" y="1584"/>
                    <a:pt x="3768" y="1573"/>
                  </a:cubicBezTo>
                  <a:cubicBezTo>
                    <a:pt x="3771" y="1573"/>
                    <a:pt x="3776" y="1572"/>
                    <a:pt x="3779" y="1572"/>
                  </a:cubicBezTo>
                  <a:cubicBezTo>
                    <a:pt x="3822" y="1572"/>
                    <a:pt x="3863" y="1558"/>
                    <a:pt x="3904" y="1546"/>
                  </a:cubicBezTo>
                  <a:cubicBezTo>
                    <a:pt x="3961" y="1529"/>
                    <a:pt x="4015" y="1500"/>
                    <a:pt x="4069" y="1472"/>
                  </a:cubicBezTo>
                  <a:cubicBezTo>
                    <a:pt x="4109" y="1452"/>
                    <a:pt x="4145" y="1426"/>
                    <a:pt x="4178" y="1397"/>
                  </a:cubicBezTo>
                  <a:cubicBezTo>
                    <a:pt x="4212" y="1367"/>
                    <a:pt x="4246" y="1336"/>
                    <a:pt x="4279" y="1306"/>
                  </a:cubicBezTo>
                  <a:cubicBezTo>
                    <a:pt x="4306" y="1281"/>
                    <a:pt x="4329" y="1253"/>
                    <a:pt x="4351" y="1224"/>
                  </a:cubicBezTo>
                  <a:cubicBezTo>
                    <a:pt x="4385" y="1181"/>
                    <a:pt x="4416" y="1135"/>
                    <a:pt x="4452" y="1093"/>
                  </a:cubicBezTo>
                  <a:cubicBezTo>
                    <a:pt x="4514" y="1018"/>
                    <a:pt x="4543" y="925"/>
                    <a:pt x="4563" y="828"/>
                  </a:cubicBezTo>
                  <a:cubicBezTo>
                    <a:pt x="4565" y="812"/>
                    <a:pt x="4564" y="798"/>
                    <a:pt x="4560" y="783"/>
                  </a:cubicBezTo>
                  <a:cubicBezTo>
                    <a:pt x="4551" y="759"/>
                    <a:pt x="4534" y="745"/>
                    <a:pt x="4511" y="745"/>
                  </a:cubicBezTo>
                  <a:cubicBezTo>
                    <a:pt x="4511" y="745"/>
                    <a:pt x="4510" y="745"/>
                    <a:pt x="4509" y="745"/>
                  </a:cubicBezTo>
                  <a:cubicBezTo>
                    <a:pt x="4499" y="745"/>
                    <a:pt x="4489" y="747"/>
                    <a:pt x="4479" y="751"/>
                  </a:cubicBezTo>
                  <a:cubicBezTo>
                    <a:pt x="4457" y="759"/>
                    <a:pt x="4434" y="770"/>
                    <a:pt x="4414" y="785"/>
                  </a:cubicBezTo>
                  <a:cubicBezTo>
                    <a:pt x="4371" y="815"/>
                    <a:pt x="4332" y="850"/>
                    <a:pt x="4293" y="887"/>
                  </a:cubicBezTo>
                  <a:cubicBezTo>
                    <a:pt x="4224" y="951"/>
                    <a:pt x="4154" y="1013"/>
                    <a:pt x="4080" y="1072"/>
                  </a:cubicBezTo>
                  <a:cubicBezTo>
                    <a:pt x="4049" y="1097"/>
                    <a:pt x="4019" y="1122"/>
                    <a:pt x="3989" y="1149"/>
                  </a:cubicBezTo>
                  <a:cubicBezTo>
                    <a:pt x="3945" y="1186"/>
                    <a:pt x="3902" y="1223"/>
                    <a:pt x="3855" y="1254"/>
                  </a:cubicBezTo>
                  <a:cubicBezTo>
                    <a:pt x="3786" y="1301"/>
                    <a:pt x="3712" y="1334"/>
                    <a:pt x="3635" y="1363"/>
                  </a:cubicBezTo>
                  <a:cubicBezTo>
                    <a:pt x="3546" y="1397"/>
                    <a:pt x="3457" y="1432"/>
                    <a:pt x="3370" y="1472"/>
                  </a:cubicBezTo>
                  <a:cubicBezTo>
                    <a:pt x="3284" y="1511"/>
                    <a:pt x="3195" y="1538"/>
                    <a:pt x="3106" y="1567"/>
                  </a:cubicBezTo>
                  <a:cubicBezTo>
                    <a:pt x="3101" y="1568"/>
                    <a:pt x="3097" y="1569"/>
                    <a:pt x="3093" y="1569"/>
                  </a:cubicBezTo>
                  <a:cubicBezTo>
                    <a:pt x="3087" y="1569"/>
                    <a:pt x="3082" y="1567"/>
                    <a:pt x="3077" y="1565"/>
                  </a:cubicBezTo>
                  <a:cubicBezTo>
                    <a:pt x="3066" y="1558"/>
                    <a:pt x="3055" y="1552"/>
                    <a:pt x="3045" y="1546"/>
                  </a:cubicBezTo>
                  <a:cubicBezTo>
                    <a:pt x="2969" y="1502"/>
                    <a:pt x="2897" y="1454"/>
                    <a:pt x="2822" y="1407"/>
                  </a:cubicBezTo>
                  <a:cubicBezTo>
                    <a:pt x="2736" y="1352"/>
                    <a:pt x="2649" y="1298"/>
                    <a:pt x="2563" y="1242"/>
                  </a:cubicBezTo>
                  <a:cubicBezTo>
                    <a:pt x="2445" y="1164"/>
                    <a:pt x="2328" y="1086"/>
                    <a:pt x="2216" y="1000"/>
                  </a:cubicBezTo>
                  <a:cubicBezTo>
                    <a:pt x="2201" y="988"/>
                    <a:pt x="2192" y="974"/>
                    <a:pt x="2186" y="957"/>
                  </a:cubicBezTo>
                  <a:cubicBezTo>
                    <a:pt x="2169" y="900"/>
                    <a:pt x="2149" y="845"/>
                    <a:pt x="2130" y="790"/>
                  </a:cubicBezTo>
                  <a:cubicBezTo>
                    <a:pt x="2110" y="732"/>
                    <a:pt x="2088" y="676"/>
                    <a:pt x="2068" y="619"/>
                  </a:cubicBezTo>
                  <a:cubicBezTo>
                    <a:pt x="2051" y="576"/>
                    <a:pt x="2037" y="533"/>
                    <a:pt x="2022" y="490"/>
                  </a:cubicBezTo>
                  <a:cubicBezTo>
                    <a:pt x="2009" y="455"/>
                    <a:pt x="1997" y="420"/>
                    <a:pt x="1986" y="385"/>
                  </a:cubicBezTo>
                  <a:cubicBezTo>
                    <a:pt x="1971" y="340"/>
                    <a:pt x="1958" y="295"/>
                    <a:pt x="1944" y="251"/>
                  </a:cubicBezTo>
                  <a:cubicBezTo>
                    <a:pt x="1943" y="246"/>
                    <a:pt x="1941" y="242"/>
                    <a:pt x="1939" y="237"/>
                  </a:cubicBezTo>
                  <a:cubicBezTo>
                    <a:pt x="1926" y="201"/>
                    <a:pt x="1913" y="164"/>
                    <a:pt x="1901" y="127"/>
                  </a:cubicBezTo>
                  <a:cubicBezTo>
                    <a:pt x="1888" y="94"/>
                    <a:pt x="1878" y="60"/>
                    <a:pt x="1866" y="25"/>
                  </a:cubicBezTo>
                  <a:cubicBezTo>
                    <a:pt x="1866" y="23"/>
                    <a:pt x="1865" y="20"/>
                    <a:pt x="1863" y="17"/>
                  </a:cubicBezTo>
                  <a:cubicBezTo>
                    <a:pt x="1858" y="5"/>
                    <a:pt x="1849" y="0"/>
                    <a:pt x="18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36"/>
            <p:cNvSpPr/>
            <p:nvPr/>
          </p:nvSpPr>
          <p:spPr>
            <a:xfrm>
              <a:off x="5213737" y="3681829"/>
              <a:ext cx="490126" cy="595429"/>
            </a:xfrm>
            <a:custGeom>
              <a:avLst/>
              <a:gdLst/>
              <a:ahLst/>
              <a:cxnLst/>
              <a:rect l="l" t="t" r="r" b="b"/>
              <a:pathLst>
                <a:path w="4566" h="5547" extrusionOk="0">
                  <a:moveTo>
                    <a:pt x="2029" y="2522"/>
                  </a:moveTo>
                  <a:cubicBezTo>
                    <a:pt x="2034" y="2522"/>
                    <a:pt x="2037" y="2526"/>
                    <a:pt x="2039" y="2532"/>
                  </a:cubicBezTo>
                  <a:cubicBezTo>
                    <a:pt x="2044" y="2555"/>
                    <a:pt x="2048" y="2578"/>
                    <a:pt x="2053" y="2599"/>
                  </a:cubicBezTo>
                  <a:cubicBezTo>
                    <a:pt x="2067" y="2660"/>
                    <a:pt x="2077" y="2722"/>
                    <a:pt x="2082" y="2783"/>
                  </a:cubicBezTo>
                  <a:cubicBezTo>
                    <a:pt x="2087" y="2819"/>
                    <a:pt x="2092" y="2854"/>
                    <a:pt x="2095" y="2890"/>
                  </a:cubicBezTo>
                  <a:cubicBezTo>
                    <a:pt x="2097" y="2907"/>
                    <a:pt x="2102" y="2926"/>
                    <a:pt x="2092" y="2944"/>
                  </a:cubicBezTo>
                  <a:cubicBezTo>
                    <a:pt x="2076" y="2937"/>
                    <a:pt x="2063" y="2924"/>
                    <a:pt x="2050" y="2912"/>
                  </a:cubicBezTo>
                  <a:cubicBezTo>
                    <a:pt x="2046" y="2908"/>
                    <a:pt x="2041" y="2904"/>
                    <a:pt x="2037" y="2900"/>
                  </a:cubicBezTo>
                  <a:cubicBezTo>
                    <a:pt x="1966" y="2842"/>
                    <a:pt x="1896" y="2783"/>
                    <a:pt x="1825" y="2723"/>
                  </a:cubicBezTo>
                  <a:cubicBezTo>
                    <a:pt x="1808" y="2709"/>
                    <a:pt x="1791" y="2692"/>
                    <a:pt x="1775" y="2677"/>
                  </a:cubicBezTo>
                  <a:cubicBezTo>
                    <a:pt x="1767" y="2670"/>
                    <a:pt x="1769" y="2664"/>
                    <a:pt x="1778" y="2657"/>
                  </a:cubicBezTo>
                  <a:cubicBezTo>
                    <a:pt x="1783" y="2654"/>
                    <a:pt x="1788" y="2652"/>
                    <a:pt x="1793" y="2650"/>
                  </a:cubicBezTo>
                  <a:cubicBezTo>
                    <a:pt x="1862" y="2617"/>
                    <a:pt x="1927" y="2580"/>
                    <a:pt x="1993" y="2540"/>
                  </a:cubicBezTo>
                  <a:cubicBezTo>
                    <a:pt x="2002" y="2535"/>
                    <a:pt x="2011" y="2529"/>
                    <a:pt x="2021" y="2524"/>
                  </a:cubicBezTo>
                  <a:cubicBezTo>
                    <a:pt x="2024" y="2523"/>
                    <a:pt x="2027" y="2522"/>
                    <a:pt x="2029" y="2522"/>
                  </a:cubicBezTo>
                  <a:close/>
                  <a:moveTo>
                    <a:pt x="769" y="1"/>
                  </a:moveTo>
                  <a:cubicBezTo>
                    <a:pt x="748" y="1"/>
                    <a:pt x="737" y="13"/>
                    <a:pt x="735" y="38"/>
                  </a:cubicBezTo>
                  <a:cubicBezTo>
                    <a:pt x="734" y="56"/>
                    <a:pt x="737" y="75"/>
                    <a:pt x="741" y="93"/>
                  </a:cubicBezTo>
                  <a:cubicBezTo>
                    <a:pt x="768" y="200"/>
                    <a:pt x="803" y="302"/>
                    <a:pt x="869" y="389"/>
                  </a:cubicBezTo>
                  <a:cubicBezTo>
                    <a:pt x="904" y="434"/>
                    <a:pt x="934" y="482"/>
                    <a:pt x="972" y="526"/>
                  </a:cubicBezTo>
                  <a:cubicBezTo>
                    <a:pt x="1020" y="581"/>
                    <a:pt x="1069" y="637"/>
                    <a:pt x="1120" y="692"/>
                  </a:cubicBezTo>
                  <a:cubicBezTo>
                    <a:pt x="1174" y="752"/>
                    <a:pt x="1234" y="808"/>
                    <a:pt x="1297" y="859"/>
                  </a:cubicBezTo>
                  <a:cubicBezTo>
                    <a:pt x="1364" y="914"/>
                    <a:pt x="1436" y="961"/>
                    <a:pt x="1505" y="1011"/>
                  </a:cubicBezTo>
                  <a:cubicBezTo>
                    <a:pt x="1561" y="1051"/>
                    <a:pt x="1619" y="1085"/>
                    <a:pt x="1677" y="1122"/>
                  </a:cubicBezTo>
                  <a:cubicBezTo>
                    <a:pt x="1716" y="1146"/>
                    <a:pt x="1757" y="1171"/>
                    <a:pt x="1797" y="1196"/>
                  </a:cubicBezTo>
                  <a:cubicBezTo>
                    <a:pt x="1810" y="1203"/>
                    <a:pt x="1817" y="1211"/>
                    <a:pt x="1817" y="1226"/>
                  </a:cubicBezTo>
                  <a:cubicBezTo>
                    <a:pt x="1817" y="1240"/>
                    <a:pt x="1819" y="1254"/>
                    <a:pt x="1821" y="1267"/>
                  </a:cubicBezTo>
                  <a:cubicBezTo>
                    <a:pt x="1825" y="1316"/>
                    <a:pt x="1830" y="1364"/>
                    <a:pt x="1836" y="1413"/>
                  </a:cubicBezTo>
                  <a:cubicBezTo>
                    <a:pt x="1839" y="1442"/>
                    <a:pt x="1843" y="1472"/>
                    <a:pt x="1848" y="1502"/>
                  </a:cubicBezTo>
                  <a:cubicBezTo>
                    <a:pt x="1857" y="1553"/>
                    <a:pt x="1865" y="1603"/>
                    <a:pt x="1874" y="1654"/>
                  </a:cubicBezTo>
                  <a:cubicBezTo>
                    <a:pt x="1882" y="1698"/>
                    <a:pt x="1890" y="1742"/>
                    <a:pt x="1899" y="1785"/>
                  </a:cubicBezTo>
                  <a:cubicBezTo>
                    <a:pt x="1907" y="1825"/>
                    <a:pt x="1915" y="1865"/>
                    <a:pt x="1922" y="1905"/>
                  </a:cubicBezTo>
                  <a:cubicBezTo>
                    <a:pt x="1931" y="1952"/>
                    <a:pt x="1941" y="1999"/>
                    <a:pt x="1949" y="2045"/>
                  </a:cubicBezTo>
                  <a:cubicBezTo>
                    <a:pt x="1960" y="2105"/>
                    <a:pt x="1970" y="2165"/>
                    <a:pt x="1982" y="2223"/>
                  </a:cubicBezTo>
                  <a:cubicBezTo>
                    <a:pt x="1986" y="2244"/>
                    <a:pt x="1982" y="2260"/>
                    <a:pt x="1970" y="2277"/>
                  </a:cubicBezTo>
                  <a:cubicBezTo>
                    <a:pt x="1942" y="2320"/>
                    <a:pt x="1918" y="2366"/>
                    <a:pt x="1895" y="2412"/>
                  </a:cubicBezTo>
                  <a:cubicBezTo>
                    <a:pt x="1879" y="2442"/>
                    <a:pt x="1864" y="2472"/>
                    <a:pt x="1848" y="2503"/>
                  </a:cubicBezTo>
                  <a:cubicBezTo>
                    <a:pt x="1824" y="2550"/>
                    <a:pt x="1791" y="2591"/>
                    <a:pt x="1749" y="2624"/>
                  </a:cubicBezTo>
                  <a:cubicBezTo>
                    <a:pt x="1742" y="2629"/>
                    <a:pt x="1735" y="2633"/>
                    <a:pt x="1727" y="2633"/>
                  </a:cubicBezTo>
                  <a:cubicBezTo>
                    <a:pt x="1724" y="2633"/>
                    <a:pt x="1720" y="2632"/>
                    <a:pt x="1716" y="2631"/>
                  </a:cubicBezTo>
                  <a:cubicBezTo>
                    <a:pt x="1702" y="2625"/>
                    <a:pt x="1688" y="2621"/>
                    <a:pt x="1674" y="2614"/>
                  </a:cubicBezTo>
                  <a:cubicBezTo>
                    <a:pt x="1647" y="2600"/>
                    <a:pt x="1618" y="2585"/>
                    <a:pt x="1591" y="2569"/>
                  </a:cubicBezTo>
                  <a:cubicBezTo>
                    <a:pt x="1509" y="2523"/>
                    <a:pt x="1432" y="2467"/>
                    <a:pt x="1354" y="2413"/>
                  </a:cubicBezTo>
                  <a:cubicBezTo>
                    <a:pt x="1298" y="2375"/>
                    <a:pt x="1241" y="2336"/>
                    <a:pt x="1181" y="2306"/>
                  </a:cubicBezTo>
                  <a:cubicBezTo>
                    <a:pt x="1158" y="2295"/>
                    <a:pt x="1134" y="2285"/>
                    <a:pt x="1108" y="2280"/>
                  </a:cubicBezTo>
                  <a:cubicBezTo>
                    <a:pt x="1042" y="2263"/>
                    <a:pt x="974" y="2254"/>
                    <a:pt x="908" y="2243"/>
                  </a:cubicBezTo>
                  <a:cubicBezTo>
                    <a:pt x="893" y="2240"/>
                    <a:pt x="879" y="2239"/>
                    <a:pt x="865" y="2239"/>
                  </a:cubicBezTo>
                  <a:cubicBezTo>
                    <a:pt x="836" y="2239"/>
                    <a:pt x="807" y="2244"/>
                    <a:pt x="779" y="2254"/>
                  </a:cubicBezTo>
                  <a:cubicBezTo>
                    <a:pt x="760" y="2260"/>
                    <a:pt x="741" y="2264"/>
                    <a:pt x="721" y="2270"/>
                  </a:cubicBezTo>
                  <a:cubicBezTo>
                    <a:pt x="711" y="2274"/>
                    <a:pt x="701" y="2277"/>
                    <a:pt x="691" y="2281"/>
                  </a:cubicBezTo>
                  <a:cubicBezTo>
                    <a:pt x="641" y="2301"/>
                    <a:pt x="629" y="2339"/>
                    <a:pt x="660" y="2387"/>
                  </a:cubicBezTo>
                  <a:cubicBezTo>
                    <a:pt x="674" y="2410"/>
                    <a:pt x="696" y="2426"/>
                    <a:pt x="717" y="2441"/>
                  </a:cubicBezTo>
                  <a:cubicBezTo>
                    <a:pt x="774" y="2481"/>
                    <a:pt x="835" y="2514"/>
                    <a:pt x="901" y="2537"/>
                  </a:cubicBezTo>
                  <a:cubicBezTo>
                    <a:pt x="988" y="2567"/>
                    <a:pt x="1076" y="2595"/>
                    <a:pt x="1165" y="2622"/>
                  </a:cubicBezTo>
                  <a:cubicBezTo>
                    <a:pt x="1234" y="2642"/>
                    <a:pt x="1304" y="2658"/>
                    <a:pt x="1377" y="2665"/>
                  </a:cubicBezTo>
                  <a:cubicBezTo>
                    <a:pt x="1427" y="2670"/>
                    <a:pt x="1477" y="2672"/>
                    <a:pt x="1527" y="2675"/>
                  </a:cubicBezTo>
                  <a:cubicBezTo>
                    <a:pt x="1555" y="2677"/>
                    <a:pt x="1584" y="2679"/>
                    <a:pt x="1613" y="2679"/>
                  </a:cubicBezTo>
                  <a:cubicBezTo>
                    <a:pt x="1627" y="2679"/>
                    <a:pt x="1642" y="2679"/>
                    <a:pt x="1657" y="2677"/>
                  </a:cubicBezTo>
                  <a:cubicBezTo>
                    <a:pt x="1658" y="2677"/>
                    <a:pt x="1659" y="2677"/>
                    <a:pt x="1660" y="2677"/>
                  </a:cubicBezTo>
                  <a:cubicBezTo>
                    <a:pt x="1674" y="2677"/>
                    <a:pt x="1684" y="2683"/>
                    <a:pt x="1695" y="2691"/>
                  </a:cubicBezTo>
                  <a:cubicBezTo>
                    <a:pt x="1732" y="2724"/>
                    <a:pt x="1771" y="2757"/>
                    <a:pt x="1808" y="2789"/>
                  </a:cubicBezTo>
                  <a:cubicBezTo>
                    <a:pt x="1856" y="2830"/>
                    <a:pt x="1904" y="2873"/>
                    <a:pt x="1954" y="2911"/>
                  </a:cubicBezTo>
                  <a:cubicBezTo>
                    <a:pt x="1994" y="2941"/>
                    <a:pt x="2033" y="2972"/>
                    <a:pt x="2073" y="3001"/>
                  </a:cubicBezTo>
                  <a:cubicBezTo>
                    <a:pt x="2079" y="3006"/>
                    <a:pt x="2085" y="3012"/>
                    <a:pt x="2091" y="3017"/>
                  </a:cubicBezTo>
                  <a:cubicBezTo>
                    <a:pt x="2099" y="3023"/>
                    <a:pt x="2104" y="3031"/>
                    <a:pt x="2105" y="3041"/>
                  </a:cubicBezTo>
                  <a:cubicBezTo>
                    <a:pt x="2106" y="3049"/>
                    <a:pt x="2107" y="3057"/>
                    <a:pt x="2108" y="3065"/>
                  </a:cubicBezTo>
                  <a:cubicBezTo>
                    <a:pt x="2114" y="3112"/>
                    <a:pt x="2118" y="3160"/>
                    <a:pt x="2124" y="3207"/>
                  </a:cubicBezTo>
                  <a:cubicBezTo>
                    <a:pt x="2133" y="3291"/>
                    <a:pt x="2144" y="3374"/>
                    <a:pt x="2155" y="3458"/>
                  </a:cubicBezTo>
                  <a:cubicBezTo>
                    <a:pt x="2156" y="3462"/>
                    <a:pt x="2156" y="3465"/>
                    <a:pt x="2157" y="3469"/>
                  </a:cubicBezTo>
                  <a:cubicBezTo>
                    <a:pt x="2162" y="3524"/>
                    <a:pt x="2168" y="3580"/>
                    <a:pt x="2174" y="3635"/>
                  </a:cubicBezTo>
                  <a:cubicBezTo>
                    <a:pt x="2179" y="3679"/>
                    <a:pt x="2184" y="3724"/>
                    <a:pt x="2189" y="3768"/>
                  </a:cubicBezTo>
                  <a:cubicBezTo>
                    <a:pt x="2192" y="3796"/>
                    <a:pt x="2194" y="3823"/>
                    <a:pt x="2198" y="3851"/>
                  </a:cubicBezTo>
                  <a:cubicBezTo>
                    <a:pt x="2200" y="3884"/>
                    <a:pt x="2203" y="3916"/>
                    <a:pt x="2206" y="3948"/>
                  </a:cubicBezTo>
                  <a:cubicBezTo>
                    <a:pt x="2210" y="3986"/>
                    <a:pt x="2217" y="4023"/>
                    <a:pt x="2219" y="4061"/>
                  </a:cubicBezTo>
                  <a:cubicBezTo>
                    <a:pt x="2224" y="4127"/>
                    <a:pt x="2244" y="4190"/>
                    <a:pt x="2263" y="4252"/>
                  </a:cubicBezTo>
                  <a:cubicBezTo>
                    <a:pt x="2277" y="4299"/>
                    <a:pt x="2295" y="4345"/>
                    <a:pt x="2310" y="4391"/>
                  </a:cubicBezTo>
                  <a:cubicBezTo>
                    <a:pt x="2313" y="4399"/>
                    <a:pt x="2315" y="4407"/>
                    <a:pt x="2316" y="4414"/>
                  </a:cubicBezTo>
                  <a:cubicBezTo>
                    <a:pt x="2317" y="4416"/>
                    <a:pt x="2315" y="4420"/>
                    <a:pt x="2313" y="4421"/>
                  </a:cubicBezTo>
                  <a:cubicBezTo>
                    <a:pt x="2313" y="4422"/>
                    <a:pt x="2312" y="4422"/>
                    <a:pt x="2311" y="4422"/>
                  </a:cubicBezTo>
                  <a:cubicBezTo>
                    <a:pt x="2309" y="4422"/>
                    <a:pt x="2307" y="4422"/>
                    <a:pt x="2305" y="4421"/>
                  </a:cubicBezTo>
                  <a:cubicBezTo>
                    <a:pt x="2292" y="4414"/>
                    <a:pt x="2277" y="4406"/>
                    <a:pt x="2264" y="4398"/>
                  </a:cubicBezTo>
                  <a:cubicBezTo>
                    <a:pt x="2199" y="4354"/>
                    <a:pt x="2134" y="4309"/>
                    <a:pt x="2068" y="4265"/>
                  </a:cubicBezTo>
                  <a:cubicBezTo>
                    <a:pt x="2023" y="4235"/>
                    <a:pt x="1976" y="4207"/>
                    <a:pt x="1930" y="4179"/>
                  </a:cubicBezTo>
                  <a:cubicBezTo>
                    <a:pt x="1891" y="4155"/>
                    <a:pt x="1853" y="4132"/>
                    <a:pt x="1814" y="4110"/>
                  </a:cubicBezTo>
                  <a:cubicBezTo>
                    <a:pt x="1761" y="4078"/>
                    <a:pt x="1708" y="4048"/>
                    <a:pt x="1656" y="4016"/>
                  </a:cubicBezTo>
                  <a:cubicBezTo>
                    <a:pt x="1613" y="3989"/>
                    <a:pt x="1570" y="3964"/>
                    <a:pt x="1527" y="3937"/>
                  </a:cubicBezTo>
                  <a:cubicBezTo>
                    <a:pt x="1517" y="3931"/>
                    <a:pt x="1511" y="3923"/>
                    <a:pt x="1508" y="3911"/>
                  </a:cubicBezTo>
                  <a:cubicBezTo>
                    <a:pt x="1501" y="3889"/>
                    <a:pt x="1494" y="3866"/>
                    <a:pt x="1488" y="3844"/>
                  </a:cubicBezTo>
                  <a:cubicBezTo>
                    <a:pt x="1469" y="3781"/>
                    <a:pt x="1451" y="3718"/>
                    <a:pt x="1439" y="3653"/>
                  </a:cubicBezTo>
                  <a:cubicBezTo>
                    <a:pt x="1431" y="3613"/>
                    <a:pt x="1423" y="3574"/>
                    <a:pt x="1412" y="3535"/>
                  </a:cubicBezTo>
                  <a:cubicBezTo>
                    <a:pt x="1400" y="3487"/>
                    <a:pt x="1387" y="3439"/>
                    <a:pt x="1375" y="3392"/>
                  </a:cubicBezTo>
                  <a:cubicBezTo>
                    <a:pt x="1353" y="3314"/>
                    <a:pt x="1333" y="3234"/>
                    <a:pt x="1309" y="3156"/>
                  </a:cubicBezTo>
                  <a:cubicBezTo>
                    <a:pt x="1282" y="3070"/>
                    <a:pt x="1254" y="2985"/>
                    <a:pt x="1220" y="2901"/>
                  </a:cubicBezTo>
                  <a:cubicBezTo>
                    <a:pt x="1203" y="2856"/>
                    <a:pt x="1179" y="2814"/>
                    <a:pt x="1151" y="2775"/>
                  </a:cubicBezTo>
                  <a:cubicBezTo>
                    <a:pt x="1116" y="2725"/>
                    <a:pt x="1068" y="2690"/>
                    <a:pt x="1014" y="2665"/>
                  </a:cubicBezTo>
                  <a:cubicBezTo>
                    <a:pt x="999" y="2658"/>
                    <a:pt x="982" y="2653"/>
                    <a:pt x="965" y="2653"/>
                  </a:cubicBezTo>
                  <a:cubicBezTo>
                    <a:pt x="962" y="2653"/>
                    <a:pt x="959" y="2653"/>
                    <a:pt x="956" y="2653"/>
                  </a:cubicBezTo>
                  <a:cubicBezTo>
                    <a:pt x="927" y="2655"/>
                    <a:pt x="910" y="2673"/>
                    <a:pt x="907" y="2703"/>
                  </a:cubicBezTo>
                  <a:cubicBezTo>
                    <a:pt x="905" y="2719"/>
                    <a:pt x="907" y="2734"/>
                    <a:pt x="911" y="2750"/>
                  </a:cubicBezTo>
                  <a:cubicBezTo>
                    <a:pt x="913" y="2760"/>
                    <a:pt x="915" y="2770"/>
                    <a:pt x="917" y="2780"/>
                  </a:cubicBezTo>
                  <a:cubicBezTo>
                    <a:pt x="929" y="2859"/>
                    <a:pt x="952" y="2936"/>
                    <a:pt x="977" y="3011"/>
                  </a:cubicBezTo>
                  <a:cubicBezTo>
                    <a:pt x="1002" y="3079"/>
                    <a:pt x="1029" y="3147"/>
                    <a:pt x="1061" y="3211"/>
                  </a:cubicBezTo>
                  <a:cubicBezTo>
                    <a:pt x="1089" y="3266"/>
                    <a:pt x="1120" y="3322"/>
                    <a:pt x="1149" y="3377"/>
                  </a:cubicBezTo>
                  <a:cubicBezTo>
                    <a:pt x="1194" y="3460"/>
                    <a:pt x="1241" y="3542"/>
                    <a:pt x="1292" y="3621"/>
                  </a:cubicBezTo>
                  <a:cubicBezTo>
                    <a:pt x="1341" y="3696"/>
                    <a:pt x="1387" y="3774"/>
                    <a:pt x="1428" y="3854"/>
                  </a:cubicBezTo>
                  <a:cubicBezTo>
                    <a:pt x="1438" y="3875"/>
                    <a:pt x="1448" y="3895"/>
                    <a:pt x="1458" y="3914"/>
                  </a:cubicBezTo>
                  <a:cubicBezTo>
                    <a:pt x="1462" y="3922"/>
                    <a:pt x="1458" y="3927"/>
                    <a:pt x="1451" y="3928"/>
                  </a:cubicBezTo>
                  <a:cubicBezTo>
                    <a:pt x="1445" y="3929"/>
                    <a:pt x="1438" y="3930"/>
                    <a:pt x="1431" y="3930"/>
                  </a:cubicBezTo>
                  <a:cubicBezTo>
                    <a:pt x="1422" y="3929"/>
                    <a:pt x="1412" y="3929"/>
                    <a:pt x="1403" y="3929"/>
                  </a:cubicBezTo>
                  <a:cubicBezTo>
                    <a:pt x="1353" y="3929"/>
                    <a:pt x="1303" y="3935"/>
                    <a:pt x="1253" y="3937"/>
                  </a:cubicBezTo>
                  <a:cubicBezTo>
                    <a:pt x="1208" y="3939"/>
                    <a:pt x="1163" y="3941"/>
                    <a:pt x="1117" y="3943"/>
                  </a:cubicBezTo>
                  <a:cubicBezTo>
                    <a:pt x="1068" y="3946"/>
                    <a:pt x="1020" y="3947"/>
                    <a:pt x="972" y="3952"/>
                  </a:cubicBezTo>
                  <a:cubicBezTo>
                    <a:pt x="914" y="3959"/>
                    <a:pt x="856" y="3963"/>
                    <a:pt x="798" y="3973"/>
                  </a:cubicBezTo>
                  <a:cubicBezTo>
                    <a:pt x="795" y="3974"/>
                    <a:pt x="791" y="3975"/>
                    <a:pt x="787" y="3975"/>
                  </a:cubicBezTo>
                  <a:cubicBezTo>
                    <a:pt x="744" y="3975"/>
                    <a:pt x="703" y="3988"/>
                    <a:pt x="663" y="4000"/>
                  </a:cubicBezTo>
                  <a:cubicBezTo>
                    <a:pt x="605" y="4018"/>
                    <a:pt x="552" y="4046"/>
                    <a:pt x="497" y="4074"/>
                  </a:cubicBezTo>
                  <a:cubicBezTo>
                    <a:pt x="457" y="4094"/>
                    <a:pt x="422" y="4120"/>
                    <a:pt x="388" y="4150"/>
                  </a:cubicBezTo>
                  <a:cubicBezTo>
                    <a:pt x="354" y="4180"/>
                    <a:pt x="320" y="4210"/>
                    <a:pt x="287" y="4241"/>
                  </a:cubicBezTo>
                  <a:cubicBezTo>
                    <a:pt x="261" y="4266"/>
                    <a:pt x="237" y="4293"/>
                    <a:pt x="215" y="4322"/>
                  </a:cubicBezTo>
                  <a:cubicBezTo>
                    <a:pt x="182" y="4366"/>
                    <a:pt x="150" y="4412"/>
                    <a:pt x="115" y="4454"/>
                  </a:cubicBezTo>
                  <a:cubicBezTo>
                    <a:pt x="52" y="4529"/>
                    <a:pt x="23" y="4621"/>
                    <a:pt x="4" y="4719"/>
                  </a:cubicBezTo>
                  <a:cubicBezTo>
                    <a:pt x="1" y="4733"/>
                    <a:pt x="2" y="4749"/>
                    <a:pt x="6" y="4763"/>
                  </a:cubicBezTo>
                  <a:cubicBezTo>
                    <a:pt x="15" y="4788"/>
                    <a:pt x="32" y="4802"/>
                    <a:pt x="55" y="4802"/>
                  </a:cubicBezTo>
                  <a:cubicBezTo>
                    <a:pt x="56" y="4802"/>
                    <a:pt x="56" y="4802"/>
                    <a:pt x="57" y="4802"/>
                  </a:cubicBezTo>
                  <a:cubicBezTo>
                    <a:pt x="67" y="4801"/>
                    <a:pt x="78" y="4799"/>
                    <a:pt x="87" y="4796"/>
                  </a:cubicBezTo>
                  <a:cubicBezTo>
                    <a:pt x="109" y="4788"/>
                    <a:pt x="132" y="4776"/>
                    <a:pt x="152" y="4762"/>
                  </a:cubicBezTo>
                  <a:cubicBezTo>
                    <a:pt x="195" y="4731"/>
                    <a:pt x="234" y="4695"/>
                    <a:pt x="273" y="4660"/>
                  </a:cubicBezTo>
                  <a:cubicBezTo>
                    <a:pt x="343" y="4595"/>
                    <a:pt x="413" y="4533"/>
                    <a:pt x="486" y="4474"/>
                  </a:cubicBezTo>
                  <a:cubicBezTo>
                    <a:pt x="517" y="4450"/>
                    <a:pt x="547" y="4423"/>
                    <a:pt x="578" y="4398"/>
                  </a:cubicBezTo>
                  <a:cubicBezTo>
                    <a:pt x="621" y="4361"/>
                    <a:pt x="664" y="4324"/>
                    <a:pt x="711" y="4292"/>
                  </a:cubicBezTo>
                  <a:cubicBezTo>
                    <a:pt x="780" y="4246"/>
                    <a:pt x="855" y="4212"/>
                    <a:pt x="931" y="4184"/>
                  </a:cubicBezTo>
                  <a:cubicBezTo>
                    <a:pt x="1020" y="4149"/>
                    <a:pt x="1109" y="4114"/>
                    <a:pt x="1196" y="4074"/>
                  </a:cubicBezTo>
                  <a:cubicBezTo>
                    <a:pt x="1282" y="4034"/>
                    <a:pt x="1371" y="4008"/>
                    <a:pt x="1462" y="3979"/>
                  </a:cubicBezTo>
                  <a:cubicBezTo>
                    <a:pt x="1465" y="3978"/>
                    <a:pt x="1468" y="3977"/>
                    <a:pt x="1472" y="3977"/>
                  </a:cubicBezTo>
                  <a:cubicBezTo>
                    <a:pt x="1478" y="3977"/>
                    <a:pt x="1484" y="3979"/>
                    <a:pt x="1490" y="3982"/>
                  </a:cubicBezTo>
                  <a:cubicBezTo>
                    <a:pt x="1500" y="3988"/>
                    <a:pt x="1511" y="3994"/>
                    <a:pt x="1521" y="4000"/>
                  </a:cubicBezTo>
                  <a:cubicBezTo>
                    <a:pt x="1597" y="4044"/>
                    <a:pt x="1670" y="4093"/>
                    <a:pt x="1744" y="4140"/>
                  </a:cubicBezTo>
                  <a:cubicBezTo>
                    <a:pt x="1830" y="4194"/>
                    <a:pt x="1917" y="4248"/>
                    <a:pt x="2003" y="4304"/>
                  </a:cubicBezTo>
                  <a:cubicBezTo>
                    <a:pt x="2121" y="4382"/>
                    <a:pt x="2239" y="4460"/>
                    <a:pt x="2350" y="4547"/>
                  </a:cubicBezTo>
                  <a:cubicBezTo>
                    <a:pt x="2365" y="4558"/>
                    <a:pt x="2374" y="4572"/>
                    <a:pt x="2380" y="4590"/>
                  </a:cubicBezTo>
                  <a:cubicBezTo>
                    <a:pt x="2397" y="4645"/>
                    <a:pt x="2417" y="4701"/>
                    <a:pt x="2437" y="4757"/>
                  </a:cubicBezTo>
                  <a:cubicBezTo>
                    <a:pt x="2457" y="4813"/>
                    <a:pt x="2478" y="4871"/>
                    <a:pt x="2500" y="4928"/>
                  </a:cubicBezTo>
                  <a:cubicBezTo>
                    <a:pt x="2515" y="4971"/>
                    <a:pt x="2530" y="5014"/>
                    <a:pt x="2545" y="5057"/>
                  </a:cubicBezTo>
                  <a:cubicBezTo>
                    <a:pt x="2557" y="5092"/>
                    <a:pt x="2569" y="5126"/>
                    <a:pt x="2580" y="5161"/>
                  </a:cubicBezTo>
                  <a:cubicBezTo>
                    <a:pt x="2595" y="5206"/>
                    <a:pt x="2608" y="5250"/>
                    <a:pt x="2622" y="5295"/>
                  </a:cubicBezTo>
                  <a:cubicBezTo>
                    <a:pt x="2623" y="5299"/>
                    <a:pt x="2626" y="5305"/>
                    <a:pt x="2627" y="5309"/>
                  </a:cubicBezTo>
                  <a:cubicBezTo>
                    <a:pt x="2641" y="5346"/>
                    <a:pt x="2653" y="5382"/>
                    <a:pt x="2665" y="5419"/>
                  </a:cubicBezTo>
                  <a:cubicBezTo>
                    <a:pt x="2678" y="5453"/>
                    <a:pt x="2689" y="5487"/>
                    <a:pt x="2700" y="5521"/>
                  </a:cubicBezTo>
                  <a:cubicBezTo>
                    <a:pt x="2701" y="5524"/>
                    <a:pt x="2702" y="5527"/>
                    <a:pt x="2703" y="5529"/>
                  </a:cubicBezTo>
                  <a:cubicBezTo>
                    <a:pt x="2709" y="5540"/>
                    <a:pt x="2718" y="5547"/>
                    <a:pt x="2730" y="5547"/>
                  </a:cubicBezTo>
                  <a:cubicBezTo>
                    <a:pt x="2731" y="5547"/>
                    <a:pt x="2733" y="5546"/>
                    <a:pt x="2735" y="5546"/>
                  </a:cubicBezTo>
                  <a:cubicBezTo>
                    <a:pt x="2745" y="5544"/>
                    <a:pt x="2753" y="5537"/>
                    <a:pt x="2754" y="5524"/>
                  </a:cubicBezTo>
                  <a:cubicBezTo>
                    <a:pt x="2757" y="5496"/>
                    <a:pt x="2761" y="5468"/>
                    <a:pt x="2753" y="5442"/>
                  </a:cubicBezTo>
                  <a:cubicBezTo>
                    <a:pt x="2745" y="5410"/>
                    <a:pt x="2737" y="5378"/>
                    <a:pt x="2727" y="5348"/>
                  </a:cubicBezTo>
                  <a:cubicBezTo>
                    <a:pt x="2713" y="5307"/>
                    <a:pt x="2698" y="5267"/>
                    <a:pt x="2686" y="5226"/>
                  </a:cubicBezTo>
                  <a:cubicBezTo>
                    <a:pt x="2669" y="5174"/>
                    <a:pt x="2651" y="5120"/>
                    <a:pt x="2634" y="5068"/>
                  </a:cubicBezTo>
                  <a:cubicBezTo>
                    <a:pt x="2612" y="5004"/>
                    <a:pt x="2586" y="4940"/>
                    <a:pt x="2558" y="4877"/>
                  </a:cubicBezTo>
                  <a:cubicBezTo>
                    <a:pt x="2535" y="4822"/>
                    <a:pt x="2512" y="4767"/>
                    <a:pt x="2492" y="4711"/>
                  </a:cubicBezTo>
                  <a:cubicBezTo>
                    <a:pt x="2479" y="4672"/>
                    <a:pt x="2466" y="4632"/>
                    <a:pt x="2451" y="4593"/>
                  </a:cubicBezTo>
                  <a:cubicBezTo>
                    <a:pt x="2439" y="4557"/>
                    <a:pt x="2427" y="4521"/>
                    <a:pt x="2415" y="4486"/>
                  </a:cubicBezTo>
                  <a:cubicBezTo>
                    <a:pt x="2412" y="4477"/>
                    <a:pt x="2412" y="4468"/>
                    <a:pt x="2416" y="4460"/>
                  </a:cubicBezTo>
                  <a:cubicBezTo>
                    <a:pt x="2440" y="4402"/>
                    <a:pt x="2464" y="4342"/>
                    <a:pt x="2491" y="4285"/>
                  </a:cubicBezTo>
                  <a:cubicBezTo>
                    <a:pt x="2551" y="4161"/>
                    <a:pt x="2618" y="4041"/>
                    <a:pt x="2691" y="3926"/>
                  </a:cubicBezTo>
                  <a:cubicBezTo>
                    <a:pt x="2737" y="3852"/>
                    <a:pt x="2785" y="3780"/>
                    <a:pt x="2833" y="3709"/>
                  </a:cubicBezTo>
                  <a:cubicBezTo>
                    <a:pt x="2874" y="3649"/>
                    <a:pt x="2917" y="3591"/>
                    <a:pt x="2959" y="3533"/>
                  </a:cubicBezTo>
                  <a:cubicBezTo>
                    <a:pt x="2983" y="3500"/>
                    <a:pt x="3009" y="3469"/>
                    <a:pt x="3037" y="3439"/>
                  </a:cubicBezTo>
                  <a:cubicBezTo>
                    <a:pt x="3071" y="3403"/>
                    <a:pt x="3109" y="3373"/>
                    <a:pt x="3152" y="3348"/>
                  </a:cubicBezTo>
                  <a:cubicBezTo>
                    <a:pt x="3166" y="3340"/>
                    <a:pt x="3180" y="3335"/>
                    <a:pt x="3196" y="3333"/>
                  </a:cubicBezTo>
                  <a:cubicBezTo>
                    <a:pt x="3231" y="3328"/>
                    <a:pt x="3266" y="3322"/>
                    <a:pt x="3301" y="3316"/>
                  </a:cubicBezTo>
                  <a:cubicBezTo>
                    <a:pt x="3356" y="3307"/>
                    <a:pt x="3412" y="3296"/>
                    <a:pt x="3467" y="3285"/>
                  </a:cubicBezTo>
                  <a:cubicBezTo>
                    <a:pt x="3533" y="3271"/>
                    <a:pt x="3600" y="3255"/>
                    <a:pt x="3665" y="3239"/>
                  </a:cubicBezTo>
                  <a:cubicBezTo>
                    <a:pt x="3751" y="3217"/>
                    <a:pt x="3835" y="3187"/>
                    <a:pt x="3917" y="3154"/>
                  </a:cubicBezTo>
                  <a:cubicBezTo>
                    <a:pt x="3999" y="3119"/>
                    <a:pt x="4081" y="3083"/>
                    <a:pt x="4159" y="3040"/>
                  </a:cubicBezTo>
                  <a:cubicBezTo>
                    <a:pt x="4225" y="3004"/>
                    <a:pt x="4289" y="2964"/>
                    <a:pt x="4348" y="2919"/>
                  </a:cubicBezTo>
                  <a:cubicBezTo>
                    <a:pt x="4399" y="2878"/>
                    <a:pt x="4447" y="2833"/>
                    <a:pt x="4494" y="2788"/>
                  </a:cubicBezTo>
                  <a:cubicBezTo>
                    <a:pt x="4508" y="2775"/>
                    <a:pt x="4522" y="2761"/>
                    <a:pt x="4534" y="2745"/>
                  </a:cubicBezTo>
                  <a:cubicBezTo>
                    <a:pt x="4547" y="2728"/>
                    <a:pt x="4556" y="2711"/>
                    <a:pt x="4560" y="2691"/>
                  </a:cubicBezTo>
                  <a:cubicBezTo>
                    <a:pt x="4565" y="2659"/>
                    <a:pt x="4550" y="2640"/>
                    <a:pt x="4516" y="2637"/>
                  </a:cubicBezTo>
                  <a:cubicBezTo>
                    <a:pt x="4507" y="2636"/>
                    <a:pt x="4497" y="2635"/>
                    <a:pt x="4487" y="2635"/>
                  </a:cubicBezTo>
                  <a:cubicBezTo>
                    <a:pt x="4479" y="2635"/>
                    <a:pt x="4471" y="2636"/>
                    <a:pt x="4463" y="2637"/>
                  </a:cubicBezTo>
                  <a:cubicBezTo>
                    <a:pt x="4429" y="2642"/>
                    <a:pt x="4395" y="2647"/>
                    <a:pt x="4362" y="2654"/>
                  </a:cubicBezTo>
                  <a:cubicBezTo>
                    <a:pt x="4278" y="2675"/>
                    <a:pt x="4198" y="2703"/>
                    <a:pt x="4120" y="2739"/>
                  </a:cubicBezTo>
                  <a:cubicBezTo>
                    <a:pt x="3994" y="2799"/>
                    <a:pt x="3871" y="2863"/>
                    <a:pt x="3747" y="2927"/>
                  </a:cubicBezTo>
                  <a:cubicBezTo>
                    <a:pt x="3656" y="2973"/>
                    <a:pt x="3571" y="3025"/>
                    <a:pt x="3491" y="3086"/>
                  </a:cubicBezTo>
                  <a:cubicBezTo>
                    <a:pt x="3473" y="3101"/>
                    <a:pt x="3454" y="3114"/>
                    <a:pt x="3434" y="3127"/>
                  </a:cubicBezTo>
                  <a:cubicBezTo>
                    <a:pt x="3339" y="3196"/>
                    <a:pt x="3235" y="3250"/>
                    <a:pt x="3129" y="3303"/>
                  </a:cubicBezTo>
                  <a:cubicBezTo>
                    <a:pt x="3118" y="3308"/>
                    <a:pt x="3106" y="3313"/>
                    <a:pt x="3092" y="3316"/>
                  </a:cubicBezTo>
                  <a:cubicBezTo>
                    <a:pt x="3088" y="3317"/>
                    <a:pt x="3084" y="3317"/>
                    <a:pt x="3081" y="3317"/>
                  </a:cubicBezTo>
                  <a:cubicBezTo>
                    <a:pt x="3068" y="3317"/>
                    <a:pt x="3065" y="3308"/>
                    <a:pt x="3068" y="3296"/>
                  </a:cubicBezTo>
                  <a:cubicBezTo>
                    <a:pt x="3068" y="3294"/>
                    <a:pt x="3068" y="3293"/>
                    <a:pt x="3068" y="3291"/>
                  </a:cubicBezTo>
                  <a:cubicBezTo>
                    <a:pt x="3073" y="3217"/>
                    <a:pt x="3071" y="3144"/>
                    <a:pt x="3070" y="3070"/>
                  </a:cubicBezTo>
                  <a:cubicBezTo>
                    <a:pt x="3069" y="3030"/>
                    <a:pt x="3067" y="2990"/>
                    <a:pt x="3066" y="2950"/>
                  </a:cubicBezTo>
                  <a:cubicBezTo>
                    <a:pt x="3065" y="2909"/>
                    <a:pt x="3065" y="2868"/>
                    <a:pt x="3064" y="2827"/>
                  </a:cubicBezTo>
                  <a:cubicBezTo>
                    <a:pt x="3063" y="2759"/>
                    <a:pt x="3066" y="2690"/>
                    <a:pt x="3072" y="2622"/>
                  </a:cubicBezTo>
                  <a:cubicBezTo>
                    <a:pt x="3077" y="2557"/>
                    <a:pt x="3087" y="2494"/>
                    <a:pt x="3097" y="2429"/>
                  </a:cubicBezTo>
                  <a:cubicBezTo>
                    <a:pt x="3109" y="2366"/>
                    <a:pt x="3116" y="2301"/>
                    <a:pt x="3118" y="2237"/>
                  </a:cubicBezTo>
                  <a:cubicBezTo>
                    <a:pt x="3120" y="2188"/>
                    <a:pt x="3122" y="2138"/>
                    <a:pt x="3124" y="2089"/>
                  </a:cubicBezTo>
                  <a:cubicBezTo>
                    <a:pt x="3125" y="2058"/>
                    <a:pt x="3128" y="2027"/>
                    <a:pt x="3127" y="1995"/>
                  </a:cubicBezTo>
                  <a:cubicBezTo>
                    <a:pt x="3125" y="1911"/>
                    <a:pt x="3113" y="1828"/>
                    <a:pt x="3088" y="1747"/>
                  </a:cubicBezTo>
                  <a:cubicBezTo>
                    <a:pt x="3083" y="1732"/>
                    <a:pt x="3078" y="1719"/>
                    <a:pt x="3069" y="1705"/>
                  </a:cubicBezTo>
                  <a:cubicBezTo>
                    <a:pt x="3056" y="1687"/>
                    <a:pt x="3039" y="1678"/>
                    <a:pt x="3020" y="1678"/>
                  </a:cubicBezTo>
                  <a:cubicBezTo>
                    <a:pt x="3008" y="1678"/>
                    <a:pt x="2995" y="1682"/>
                    <a:pt x="2982" y="1690"/>
                  </a:cubicBezTo>
                  <a:cubicBezTo>
                    <a:pt x="2969" y="1698"/>
                    <a:pt x="2958" y="1708"/>
                    <a:pt x="2949" y="1719"/>
                  </a:cubicBezTo>
                  <a:cubicBezTo>
                    <a:pt x="2910" y="1766"/>
                    <a:pt x="2878" y="1817"/>
                    <a:pt x="2860" y="1874"/>
                  </a:cubicBezTo>
                  <a:cubicBezTo>
                    <a:pt x="2824" y="1986"/>
                    <a:pt x="2813" y="2101"/>
                    <a:pt x="2822" y="2216"/>
                  </a:cubicBezTo>
                  <a:cubicBezTo>
                    <a:pt x="2826" y="2270"/>
                    <a:pt x="2830" y="2325"/>
                    <a:pt x="2831" y="2379"/>
                  </a:cubicBezTo>
                  <a:cubicBezTo>
                    <a:pt x="2831" y="2443"/>
                    <a:pt x="2837" y="2508"/>
                    <a:pt x="2838" y="2572"/>
                  </a:cubicBezTo>
                  <a:cubicBezTo>
                    <a:pt x="2838" y="2604"/>
                    <a:pt x="2839" y="2637"/>
                    <a:pt x="2840" y="2670"/>
                  </a:cubicBezTo>
                  <a:cubicBezTo>
                    <a:pt x="2841" y="2712"/>
                    <a:pt x="2841" y="2755"/>
                    <a:pt x="2845" y="2797"/>
                  </a:cubicBezTo>
                  <a:cubicBezTo>
                    <a:pt x="2846" y="2816"/>
                    <a:pt x="2849" y="2834"/>
                    <a:pt x="2853" y="2854"/>
                  </a:cubicBezTo>
                  <a:cubicBezTo>
                    <a:pt x="2868" y="2921"/>
                    <a:pt x="2890" y="2989"/>
                    <a:pt x="2916" y="3054"/>
                  </a:cubicBezTo>
                  <a:cubicBezTo>
                    <a:pt x="2943" y="3119"/>
                    <a:pt x="2969" y="3184"/>
                    <a:pt x="2990" y="3251"/>
                  </a:cubicBezTo>
                  <a:cubicBezTo>
                    <a:pt x="3000" y="3284"/>
                    <a:pt x="3010" y="3317"/>
                    <a:pt x="3016" y="3350"/>
                  </a:cubicBezTo>
                  <a:cubicBezTo>
                    <a:pt x="3020" y="3366"/>
                    <a:pt x="3016" y="3379"/>
                    <a:pt x="3006" y="3390"/>
                  </a:cubicBezTo>
                  <a:cubicBezTo>
                    <a:pt x="3001" y="3395"/>
                    <a:pt x="2998" y="3402"/>
                    <a:pt x="2994" y="3407"/>
                  </a:cubicBezTo>
                  <a:cubicBezTo>
                    <a:pt x="2951" y="3460"/>
                    <a:pt x="2908" y="3513"/>
                    <a:pt x="2866" y="3566"/>
                  </a:cubicBezTo>
                  <a:cubicBezTo>
                    <a:pt x="2841" y="3598"/>
                    <a:pt x="2817" y="3629"/>
                    <a:pt x="2792" y="3661"/>
                  </a:cubicBezTo>
                  <a:cubicBezTo>
                    <a:pt x="2759" y="3705"/>
                    <a:pt x="2724" y="3749"/>
                    <a:pt x="2691" y="3793"/>
                  </a:cubicBezTo>
                  <a:cubicBezTo>
                    <a:pt x="2645" y="3854"/>
                    <a:pt x="2605" y="3919"/>
                    <a:pt x="2566" y="3985"/>
                  </a:cubicBezTo>
                  <a:cubicBezTo>
                    <a:pt x="2521" y="4064"/>
                    <a:pt x="2479" y="4145"/>
                    <a:pt x="2445" y="4230"/>
                  </a:cubicBezTo>
                  <a:cubicBezTo>
                    <a:pt x="2430" y="4272"/>
                    <a:pt x="2414" y="4314"/>
                    <a:pt x="2397" y="4357"/>
                  </a:cubicBezTo>
                  <a:cubicBezTo>
                    <a:pt x="2394" y="4364"/>
                    <a:pt x="2391" y="4371"/>
                    <a:pt x="2387" y="4377"/>
                  </a:cubicBezTo>
                  <a:cubicBezTo>
                    <a:pt x="2387" y="4378"/>
                    <a:pt x="2385" y="4379"/>
                    <a:pt x="2384" y="4379"/>
                  </a:cubicBezTo>
                  <a:cubicBezTo>
                    <a:pt x="2382" y="4379"/>
                    <a:pt x="2380" y="4378"/>
                    <a:pt x="2380" y="4376"/>
                  </a:cubicBezTo>
                  <a:cubicBezTo>
                    <a:pt x="2378" y="4371"/>
                    <a:pt x="2376" y="4366"/>
                    <a:pt x="2374" y="4360"/>
                  </a:cubicBezTo>
                  <a:cubicBezTo>
                    <a:pt x="2363" y="4327"/>
                    <a:pt x="2354" y="4293"/>
                    <a:pt x="2344" y="4260"/>
                  </a:cubicBezTo>
                  <a:cubicBezTo>
                    <a:pt x="2334" y="4222"/>
                    <a:pt x="2321" y="4184"/>
                    <a:pt x="2312" y="4146"/>
                  </a:cubicBezTo>
                  <a:cubicBezTo>
                    <a:pt x="2293" y="4064"/>
                    <a:pt x="2279" y="3980"/>
                    <a:pt x="2265" y="3897"/>
                  </a:cubicBezTo>
                  <a:cubicBezTo>
                    <a:pt x="2256" y="3846"/>
                    <a:pt x="2251" y="3795"/>
                    <a:pt x="2244" y="3743"/>
                  </a:cubicBezTo>
                  <a:cubicBezTo>
                    <a:pt x="2243" y="3740"/>
                    <a:pt x="2243" y="3736"/>
                    <a:pt x="2243" y="3732"/>
                  </a:cubicBezTo>
                  <a:cubicBezTo>
                    <a:pt x="2239" y="3690"/>
                    <a:pt x="2234" y="3647"/>
                    <a:pt x="2230" y="3605"/>
                  </a:cubicBezTo>
                  <a:cubicBezTo>
                    <a:pt x="2223" y="3550"/>
                    <a:pt x="2216" y="3495"/>
                    <a:pt x="2210" y="3440"/>
                  </a:cubicBezTo>
                  <a:cubicBezTo>
                    <a:pt x="2210" y="3438"/>
                    <a:pt x="2210" y="3436"/>
                    <a:pt x="2210" y="3434"/>
                  </a:cubicBezTo>
                  <a:cubicBezTo>
                    <a:pt x="2208" y="3370"/>
                    <a:pt x="2193" y="3306"/>
                    <a:pt x="2189" y="3243"/>
                  </a:cubicBezTo>
                  <a:cubicBezTo>
                    <a:pt x="2185" y="3193"/>
                    <a:pt x="2177" y="3143"/>
                    <a:pt x="2172" y="3092"/>
                  </a:cubicBezTo>
                  <a:cubicBezTo>
                    <a:pt x="2162" y="2993"/>
                    <a:pt x="2148" y="2894"/>
                    <a:pt x="2131" y="2796"/>
                  </a:cubicBezTo>
                  <a:cubicBezTo>
                    <a:pt x="2121" y="2733"/>
                    <a:pt x="2113" y="2671"/>
                    <a:pt x="2103" y="2608"/>
                  </a:cubicBezTo>
                  <a:cubicBezTo>
                    <a:pt x="2101" y="2588"/>
                    <a:pt x="2099" y="2568"/>
                    <a:pt x="2096" y="2549"/>
                  </a:cubicBezTo>
                  <a:cubicBezTo>
                    <a:pt x="2095" y="2540"/>
                    <a:pt x="2093" y="2529"/>
                    <a:pt x="2091" y="2520"/>
                  </a:cubicBezTo>
                  <a:cubicBezTo>
                    <a:pt x="2083" y="2484"/>
                    <a:pt x="2083" y="2483"/>
                    <a:pt x="2114" y="2465"/>
                  </a:cubicBezTo>
                  <a:cubicBezTo>
                    <a:pt x="2176" y="2425"/>
                    <a:pt x="2234" y="2380"/>
                    <a:pt x="2290" y="2330"/>
                  </a:cubicBezTo>
                  <a:cubicBezTo>
                    <a:pt x="2332" y="2292"/>
                    <a:pt x="2373" y="2252"/>
                    <a:pt x="2415" y="2212"/>
                  </a:cubicBezTo>
                  <a:cubicBezTo>
                    <a:pt x="2441" y="2187"/>
                    <a:pt x="2469" y="2161"/>
                    <a:pt x="2494" y="2134"/>
                  </a:cubicBezTo>
                  <a:cubicBezTo>
                    <a:pt x="2545" y="2080"/>
                    <a:pt x="2593" y="2025"/>
                    <a:pt x="2641" y="1968"/>
                  </a:cubicBezTo>
                  <a:cubicBezTo>
                    <a:pt x="2679" y="1923"/>
                    <a:pt x="2707" y="1874"/>
                    <a:pt x="2726" y="1820"/>
                  </a:cubicBezTo>
                  <a:cubicBezTo>
                    <a:pt x="2733" y="1795"/>
                    <a:pt x="2741" y="1772"/>
                    <a:pt x="2746" y="1747"/>
                  </a:cubicBezTo>
                  <a:cubicBezTo>
                    <a:pt x="2763" y="1671"/>
                    <a:pt x="2782" y="1595"/>
                    <a:pt x="2803" y="1520"/>
                  </a:cubicBezTo>
                  <a:cubicBezTo>
                    <a:pt x="2808" y="1500"/>
                    <a:pt x="2811" y="1478"/>
                    <a:pt x="2815" y="1458"/>
                  </a:cubicBezTo>
                  <a:cubicBezTo>
                    <a:pt x="2818" y="1441"/>
                    <a:pt x="2818" y="1425"/>
                    <a:pt x="2815" y="1409"/>
                  </a:cubicBezTo>
                  <a:cubicBezTo>
                    <a:pt x="2810" y="1384"/>
                    <a:pt x="2794" y="1369"/>
                    <a:pt x="2772" y="1369"/>
                  </a:cubicBezTo>
                  <a:cubicBezTo>
                    <a:pt x="2766" y="1369"/>
                    <a:pt x="2759" y="1370"/>
                    <a:pt x="2752" y="1373"/>
                  </a:cubicBezTo>
                  <a:cubicBezTo>
                    <a:pt x="2741" y="1377"/>
                    <a:pt x="2730" y="1382"/>
                    <a:pt x="2720" y="1388"/>
                  </a:cubicBezTo>
                  <a:cubicBezTo>
                    <a:pt x="2649" y="1430"/>
                    <a:pt x="2583" y="1478"/>
                    <a:pt x="2528" y="1540"/>
                  </a:cubicBezTo>
                  <a:cubicBezTo>
                    <a:pt x="2469" y="1605"/>
                    <a:pt x="2412" y="1674"/>
                    <a:pt x="2352" y="1738"/>
                  </a:cubicBezTo>
                  <a:cubicBezTo>
                    <a:pt x="2326" y="1768"/>
                    <a:pt x="2302" y="1800"/>
                    <a:pt x="2277" y="1830"/>
                  </a:cubicBezTo>
                  <a:cubicBezTo>
                    <a:pt x="2258" y="1857"/>
                    <a:pt x="2239" y="1882"/>
                    <a:pt x="2220" y="1909"/>
                  </a:cubicBezTo>
                  <a:cubicBezTo>
                    <a:pt x="2179" y="1969"/>
                    <a:pt x="2140" y="2030"/>
                    <a:pt x="2100" y="2090"/>
                  </a:cubicBezTo>
                  <a:cubicBezTo>
                    <a:pt x="2083" y="2117"/>
                    <a:pt x="2064" y="2141"/>
                    <a:pt x="2046" y="2167"/>
                  </a:cubicBezTo>
                  <a:cubicBezTo>
                    <a:pt x="2043" y="2171"/>
                    <a:pt x="2040" y="2173"/>
                    <a:pt x="2038" y="2173"/>
                  </a:cubicBezTo>
                  <a:cubicBezTo>
                    <a:pt x="2035" y="2173"/>
                    <a:pt x="2033" y="2170"/>
                    <a:pt x="2032" y="2165"/>
                  </a:cubicBezTo>
                  <a:cubicBezTo>
                    <a:pt x="2025" y="2135"/>
                    <a:pt x="2018" y="2106"/>
                    <a:pt x="2012" y="2075"/>
                  </a:cubicBezTo>
                  <a:cubicBezTo>
                    <a:pt x="2003" y="2029"/>
                    <a:pt x="1995" y="1982"/>
                    <a:pt x="1986" y="1936"/>
                  </a:cubicBezTo>
                  <a:cubicBezTo>
                    <a:pt x="1972" y="1867"/>
                    <a:pt x="1960" y="1800"/>
                    <a:pt x="1948" y="1731"/>
                  </a:cubicBezTo>
                  <a:cubicBezTo>
                    <a:pt x="1939" y="1681"/>
                    <a:pt x="1931" y="1630"/>
                    <a:pt x="1922" y="1578"/>
                  </a:cubicBezTo>
                  <a:cubicBezTo>
                    <a:pt x="1913" y="1521"/>
                    <a:pt x="1904" y="1464"/>
                    <a:pt x="1900" y="1405"/>
                  </a:cubicBezTo>
                  <a:cubicBezTo>
                    <a:pt x="1900" y="1393"/>
                    <a:pt x="1898" y="1382"/>
                    <a:pt x="1896" y="1370"/>
                  </a:cubicBezTo>
                  <a:cubicBezTo>
                    <a:pt x="1889" y="1329"/>
                    <a:pt x="1890" y="1287"/>
                    <a:pt x="1881" y="1246"/>
                  </a:cubicBezTo>
                  <a:cubicBezTo>
                    <a:pt x="1879" y="1234"/>
                    <a:pt x="1883" y="1226"/>
                    <a:pt x="1894" y="1220"/>
                  </a:cubicBezTo>
                  <a:cubicBezTo>
                    <a:pt x="1903" y="1215"/>
                    <a:pt x="1912" y="1209"/>
                    <a:pt x="1921" y="1203"/>
                  </a:cubicBezTo>
                  <a:cubicBezTo>
                    <a:pt x="2026" y="1140"/>
                    <a:pt x="2129" y="1075"/>
                    <a:pt x="2230" y="1007"/>
                  </a:cubicBezTo>
                  <a:cubicBezTo>
                    <a:pt x="2266" y="984"/>
                    <a:pt x="2300" y="957"/>
                    <a:pt x="2331" y="928"/>
                  </a:cubicBezTo>
                  <a:cubicBezTo>
                    <a:pt x="2374" y="887"/>
                    <a:pt x="2416" y="846"/>
                    <a:pt x="2458" y="804"/>
                  </a:cubicBezTo>
                  <a:cubicBezTo>
                    <a:pt x="2487" y="775"/>
                    <a:pt x="2519" y="747"/>
                    <a:pt x="2552" y="723"/>
                  </a:cubicBezTo>
                  <a:cubicBezTo>
                    <a:pt x="2608" y="681"/>
                    <a:pt x="2668" y="644"/>
                    <a:pt x="2729" y="609"/>
                  </a:cubicBezTo>
                  <a:cubicBezTo>
                    <a:pt x="2795" y="571"/>
                    <a:pt x="2856" y="525"/>
                    <a:pt x="2910" y="472"/>
                  </a:cubicBezTo>
                  <a:cubicBezTo>
                    <a:pt x="2963" y="420"/>
                    <a:pt x="3016" y="365"/>
                    <a:pt x="3070" y="312"/>
                  </a:cubicBezTo>
                  <a:cubicBezTo>
                    <a:pt x="3083" y="299"/>
                    <a:pt x="3094" y="285"/>
                    <a:pt x="3106" y="270"/>
                  </a:cubicBezTo>
                  <a:cubicBezTo>
                    <a:pt x="3122" y="250"/>
                    <a:pt x="3129" y="226"/>
                    <a:pt x="3130" y="201"/>
                  </a:cubicBezTo>
                  <a:cubicBezTo>
                    <a:pt x="3132" y="161"/>
                    <a:pt x="3117" y="128"/>
                    <a:pt x="3093" y="97"/>
                  </a:cubicBezTo>
                  <a:cubicBezTo>
                    <a:pt x="3082" y="83"/>
                    <a:pt x="3067" y="75"/>
                    <a:pt x="3048" y="75"/>
                  </a:cubicBezTo>
                  <a:cubicBezTo>
                    <a:pt x="3044" y="74"/>
                    <a:pt x="3039" y="74"/>
                    <a:pt x="3034" y="74"/>
                  </a:cubicBezTo>
                  <a:cubicBezTo>
                    <a:pt x="3019" y="74"/>
                    <a:pt x="3004" y="76"/>
                    <a:pt x="2989" y="79"/>
                  </a:cubicBezTo>
                  <a:cubicBezTo>
                    <a:pt x="2958" y="86"/>
                    <a:pt x="2928" y="96"/>
                    <a:pt x="2900" y="109"/>
                  </a:cubicBezTo>
                  <a:cubicBezTo>
                    <a:pt x="2873" y="122"/>
                    <a:pt x="2848" y="133"/>
                    <a:pt x="2821" y="144"/>
                  </a:cubicBezTo>
                  <a:cubicBezTo>
                    <a:pt x="2749" y="177"/>
                    <a:pt x="2678" y="207"/>
                    <a:pt x="2608" y="245"/>
                  </a:cubicBezTo>
                  <a:cubicBezTo>
                    <a:pt x="2571" y="264"/>
                    <a:pt x="2535" y="288"/>
                    <a:pt x="2503" y="315"/>
                  </a:cubicBezTo>
                  <a:cubicBezTo>
                    <a:pt x="2426" y="383"/>
                    <a:pt x="2357" y="458"/>
                    <a:pt x="2293" y="537"/>
                  </a:cubicBezTo>
                  <a:cubicBezTo>
                    <a:pt x="2255" y="583"/>
                    <a:pt x="2218" y="633"/>
                    <a:pt x="2182" y="681"/>
                  </a:cubicBezTo>
                  <a:cubicBezTo>
                    <a:pt x="2127" y="754"/>
                    <a:pt x="2071" y="828"/>
                    <a:pt x="2017" y="903"/>
                  </a:cubicBezTo>
                  <a:cubicBezTo>
                    <a:pt x="1965" y="976"/>
                    <a:pt x="1919" y="1051"/>
                    <a:pt x="1874" y="1127"/>
                  </a:cubicBezTo>
                  <a:cubicBezTo>
                    <a:pt x="1869" y="1135"/>
                    <a:pt x="1865" y="1143"/>
                    <a:pt x="1860" y="1151"/>
                  </a:cubicBezTo>
                  <a:cubicBezTo>
                    <a:pt x="1858" y="1154"/>
                    <a:pt x="1855" y="1155"/>
                    <a:pt x="1853" y="1155"/>
                  </a:cubicBezTo>
                  <a:cubicBezTo>
                    <a:pt x="1851" y="1155"/>
                    <a:pt x="1848" y="1154"/>
                    <a:pt x="1845" y="1151"/>
                  </a:cubicBezTo>
                  <a:cubicBezTo>
                    <a:pt x="1821" y="1116"/>
                    <a:pt x="1794" y="1083"/>
                    <a:pt x="1767" y="1051"/>
                  </a:cubicBezTo>
                  <a:cubicBezTo>
                    <a:pt x="1750" y="1033"/>
                    <a:pt x="1734" y="1013"/>
                    <a:pt x="1718" y="995"/>
                  </a:cubicBezTo>
                  <a:cubicBezTo>
                    <a:pt x="1672" y="937"/>
                    <a:pt x="1628" y="877"/>
                    <a:pt x="1585" y="817"/>
                  </a:cubicBezTo>
                  <a:cubicBezTo>
                    <a:pt x="1518" y="725"/>
                    <a:pt x="1453" y="631"/>
                    <a:pt x="1391" y="534"/>
                  </a:cubicBezTo>
                  <a:cubicBezTo>
                    <a:pt x="1346" y="464"/>
                    <a:pt x="1302" y="393"/>
                    <a:pt x="1251" y="325"/>
                  </a:cubicBezTo>
                  <a:cubicBezTo>
                    <a:pt x="1198" y="258"/>
                    <a:pt x="1136" y="203"/>
                    <a:pt x="1061" y="162"/>
                  </a:cubicBezTo>
                  <a:cubicBezTo>
                    <a:pt x="1037" y="147"/>
                    <a:pt x="1012" y="134"/>
                    <a:pt x="987" y="121"/>
                  </a:cubicBezTo>
                  <a:cubicBezTo>
                    <a:pt x="954" y="104"/>
                    <a:pt x="922" y="86"/>
                    <a:pt x="892" y="64"/>
                  </a:cubicBezTo>
                  <a:cubicBezTo>
                    <a:pt x="868" y="48"/>
                    <a:pt x="842" y="33"/>
                    <a:pt x="817" y="17"/>
                  </a:cubicBezTo>
                  <a:cubicBezTo>
                    <a:pt x="804" y="9"/>
                    <a:pt x="791" y="4"/>
                    <a:pt x="776" y="1"/>
                  </a:cubicBezTo>
                  <a:cubicBezTo>
                    <a:pt x="773" y="1"/>
                    <a:pt x="771" y="1"/>
                    <a:pt x="7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36"/>
            <p:cNvSpPr/>
            <p:nvPr/>
          </p:nvSpPr>
          <p:spPr>
            <a:xfrm>
              <a:off x="5655022" y="3106366"/>
              <a:ext cx="595966" cy="489374"/>
            </a:xfrm>
            <a:custGeom>
              <a:avLst/>
              <a:gdLst/>
              <a:ahLst/>
              <a:cxnLst/>
              <a:rect l="l" t="t" r="r" b="b"/>
              <a:pathLst>
                <a:path w="5552" h="4559" extrusionOk="0">
                  <a:moveTo>
                    <a:pt x="2881" y="1768"/>
                  </a:moveTo>
                  <a:cubicBezTo>
                    <a:pt x="2885" y="1768"/>
                    <a:pt x="2889" y="1771"/>
                    <a:pt x="2892" y="1776"/>
                  </a:cubicBezTo>
                  <a:cubicBezTo>
                    <a:pt x="2895" y="1781"/>
                    <a:pt x="2897" y="1786"/>
                    <a:pt x="2900" y="1791"/>
                  </a:cubicBezTo>
                  <a:cubicBezTo>
                    <a:pt x="2933" y="1860"/>
                    <a:pt x="2970" y="1927"/>
                    <a:pt x="3009" y="1991"/>
                  </a:cubicBezTo>
                  <a:cubicBezTo>
                    <a:pt x="3014" y="2000"/>
                    <a:pt x="3021" y="2011"/>
                    <a:pt x="3025" y="2020"/>
                  </a:cubicBezTo>
                  <a:cubicBezTo>
                    <a:pt x="3030" y="2029"/>
                    <a:pt x="3027" y="2035"/>
                    <a:pt x="3017" y="2037"/>
                  </a:cubicBezTo>
                  <a:cubicBezTo>
                    <a:pt x="2994" y="2042"/>
                    <a:pt x="2972" y="2047"/>
                    <a:pt x="2950" y="2051"/>
                  </a:cubicBezTo>
                  <a:cubicBezTo>
                    <a:pt x="2890" y="2065"/>
                    <a:pt x="2828" y="2075"/>
                    <a:pt x="2766" y="2080"/>
                  </a:cubicBezTo>
                  <a:cubicBezTo>
                    <a:pt x="2730" y="2085"/>
                    <a:pt x="2695" y="2090"/>
                    <a:pt x="2660" y="2093"/>
                  </a:cubicBezTo>
                  <a:cubicBezTo>
                    <a:pt x="2650" y="2095"/>
                    <a:pt x="2640" y="2097"/>
                    <a:pt x="2630" y="2097"/>
                  </a:cubicBezTo>
                  <a:cubicBezTo>
                    <a:pt x="2622" y="2097"/>
                    <a:pt x="2614" y="2095"/>
                    <a:pt x="2606" y="2090"/>
                  </a:cubicBezTo>
                  <a:cubicBezTo>
                    <a:pt x="2612" y="2074"/>
                    <a:pt x="2625" y="2062"/>
                    <a:pt x="2638" y="2048"/>
                  </a:cubicBezTo>
                  <a:cubicBezTo>
                    <a:pt x="2641" y="2044"/>
                    <a:pt x="2645" y="2039"/>
                    <a:pt x="2649" y="2035"/>
                  </a:cubicBezTo>
                  <a:cubicBezTo>
                    <a:pt x="2707" y="1964"/>
                    <a:pt x="2767" y="1894"/>
                    <a:pt x="2826" y="1823"/>
                  </a:cubicBezTo>
                  <a:cubicBezTo>
                    <a:pt x="2840" y="1806"/>
                    <a:pt x="2857" y="1789"/>
                    <a:pt x="2872" y="1773"/>
                  </a:cubicBezTo>
                  <a:cubicBezTo>
                    <a:pt x="2875" y="1770"/>
                    <a:pt x="2878" y="1768"/>
                    <a:pt x="2881" y="1768"/>
                  </a:cubicBezTo>
                  <a:close/>
                  <a:moveTo>
                    <a:pt x="814" y="0"/>
                  </a:moveTo>
                  <a:cubicBezTo>
                    <a:pt x="804" y="0"/>
                    <a:pt x="795" y="2"/>
                    <a:pt x="786" y="5"/>
                  </a:cubicBezTo>
                  <a:cubicBezTo>
                    <a:pt x="760" y="13"/>
                    <a:pt x="746" y="32"/>
                    <a:pt x="747" y="55"/>
                  </a:cubicBezTo>
                  <a:cubicBezTo>
                    <a:pt x="748" y="66"/>
                    <a:pt x="750" y="76"/>
                    <a:pt x="753" y="85"/>
                  </a:cubicBezTo>
                  <a:cubicBezTo>
                    <a:pt x="762" y="108"/>
                    <a:pt x="773" y="130"/>
                    <a:pt x="788" y="151"/>
                  </a:cubicBezTo>
                  <a:cubicBezTo>
                    <a:pt x="818" y="194"/>
                    <a:pt x="854" y="232"/>
                    <a:pt x="890" y="271"/>
                  </a:cubicBezTo>
                  <a:cubicBezTo>
                    <a:pt x="955" y="341"/>
                    <a:pt x="1016" y="412"/>
                    <a:pt x="1075" y="484"/>
                  </a:cubicBezTo>
                  <a:cubicBezTo>
                    <a:pt x="1099" y="515"/>
                    <a:pt x="1126" y="546"/>
                    <a:pt x="1151" y="576"/>
                  </a:cubicBezTo>
                  <a:cubicBezTo>
                    <a:pt x="1189" y="619"/>
                    <a:pt x="1225" y="662"/>
                    <a:pt x="1257" y="709"/>
                  </a:cubicBezTo>
                  <a:cubicBezTo>
                    <a:pt x="1303" y="778"/>
                    <a:pt x="1337" y="853"/>
                    <a:pt x="1366" y="930"/>
                  </a:cubicBezTo>
                  <a:cubicBezTo>
                    <a:pt x="1400" y="1019"/>
                    <a:pt x="1435" y="1108"/>
                    <a:pt x="1475" y="1195"/>
                  </a:cubicBezTo>
                  <a:cubicBezTo>
                    <a:pt x="1515" y="1281"/>
                    <a:pt x="1541" y="1371"/>
                    <a:pt x="1570" y="1460"/>
                  </a:cubicBezTo>
                  <a:cubicBezTo>
                    <a:pt x="1573" y="1469"/>
                    <a:pt x="1573" y="1479"/>
                    <a:pt x="1567" y="1488"/>
                  </a:cubicBezTo>
                  <a:cubicBezTo>
                    <a:pt x="1561" y="1499"/>
                    <a:pt x="1556" y="1509"/>
                    <a:pt x="1550" y="1519"/>
                  </a:cubicBezTo>
                  <a:cubicBezTo>
                    <a:pt x="1505" y="1595"/>
                    <a:pt x="1456" y="1669"/>
                    <a:pt x="1409" y="1742"/>
                  </a:cubicBezTo>
                  <a:cubicBezTo>
                    <a:pt x="1355" y="1828"/>
                    <a:pt x="1301" y="1915"/>
                    <a:pt x="1245" y="2001"/>
                  </a:cubicBezTo>
                  <a:cubicBezTo>
                    <a:pt x="1167" y="2119"/>
                    <a:pt x="1089" y="2237"/>
                    <a:pt x="1003" y="2348"/>
                  </a:cubicBezTo>
                  <a:cubicBezTo>
                    <a:pt x="991" y="2364"/>
                    <a:pt x="977" y="2372"/>
                    <a:pt x="959" y="2378"/>
                  </a:cubicBezTo>
                  <a:cubicBezTo>
                    <a:pt x="904" y="2395"/>
                    <a:pt x="848" y="2415"/>
                    <a:pt x="793" y="2435"/>
                  </a:cubicBezTo>
                  <a:cubicBezTo>
                    <a:pt x="736" y="2456"/>
                    <a:pt x="678" y="2476"/>
                    <a:pt x="621" y="2498"/>
                  </a:cubicBezTo>
                  <a:cubicBezTo>
                    <a:pt x="578" y="2513"/>
                    <a:pt x="535" y="2528"/>
                    <a:pt x="492" y="2543"/>
                  </a:cubicBezTo>
                  <a:cubicBezTo>
                    <a:pt x="457" y="2555"/>
                    <a:pt x="423" y="2567"/>
                    <a:pt x="388" y="2579"/>
                  </a:cubicBezTo>
                  <a:cubicBezTo>
                    <a:pt x="344" y="2593"/>
                    <a:pt x="299" y="2606"/>
                    <a:pt x="254" y="2621"/>
                  </a:cubicBezTo>
                  <a:cubicBezTo>
                    <a:pt x="250" y="2623"/>
                    <a:pt x="244" y="2625"/>
                    <a:pt x="240" y="2626"/>
                  </a:cubicBezTo>
                  <a:cubicBezTo>
                    <a:pt x="203" y="2639"/>
                    <a:pt x="167" y="2651"/>
                    <a:pt x="131" y="2665"/>
                  </a:cubicBezTo>
                  <a:cubicBezTo>
                    <a:pt x="96" y="2676"/>
                    <a:pt x="62" y="2687"/>
                    <a:pt x="28" y="2698"/>
                  </a:cubicBezTo>
                  <a:cubicBezTo>
                    <a:pt x="25" y="2699"/>
                    <a:pt x="23" y="2700"/>
                    <a:pt x="20" y="2701"/>
                  </a:cubicBezTo>
                  <a:cubicBezTo>
                    <a:pt x="7" y="2708"/>
                    <a:pt x="1" y="2719"/>
                    <a:pt x="3" y="2733"/>
                  </a:cubicBezTo>
                  <a:cubicBezTo>
                    <a:pt x="5" y="2744"/>
                    <a:pt x="12" y="2752"/>
                    <a:pt x="25" y="2753"/>
                  </a:cubicBezTo>
                  <a:cubicBezTo>
                    <a:pt x="41" y="2754"/>
                    <a:pt x="56" y="2756"/>
                    <a:pt x="71" y="2756"/>
                  </a:cubicBezTo>
                  <a:cubicBezTo>
                    <a:pt x="83" y="2756"/>
                    <a:pt x="95" y="2755"/>
                    <a:pt x="107" y="2752"/>
                  </a:cubicBezTo>
                  <a:cubicBezTo>
                    <a:pt x="139" y="2744"/>
                    <a:pt x="171" y="2735"/>
                    <a:pt x="201" y="2725"/>
                  </a:cubicBezTo>
                  <a:cubicBezTo>
                    <a:pt x="242" y="2712"/>
                    <a:pt x="282" y="2696"/>
                    <a:pt x="323" y="2684"/>
                  </a:cubicBezTo>
                  <a:cubicBezTo>
                    <a:pt x="375" y="2668"/>
                    <a:pt x="429" y="2650"/>
                    <a:pt x="481" y="2632"/>
                  </a:cubicBezTo>
                  <a:cubicBezTo>
                    <a:pt x="546" y="2610"/>
                    <a:pt x="609" y="2584"/>
                    <a:pt x="672" y="2556"/>
                  </a:cubicBezTo>
                  <a:cubicBezTo>
                    <a:pt x="727" y="2534"/>
                    <a:pt x="782" y="2510"/>
                    <a:pt x="838" y="2491"/>
                  </a:cubicBezTo>
                  <a:cubicBezTo>
                    <a:pt x="877" y="2477"/>
                    <a:pt x="917" y="2464"/>
                    <a:pt x="956" y="2451"/>
                  </a:cubicBezTo>
                  <a:cubicBezTo>
                    <a:pt x="992" y="2438"/>
                    <a:pt x="1028" y="2425"/>
                    <a:pt x="1063" y="2413"/>
                  </a:cubicBezTo>
                  <a:cubicBezTo>
                    <a:pt x="1067" y="2411"/>
                    <a:pt x="1071" y="2411"/>
                    <a:pt x="1075" y="2411"/>
                  </a:cubicBezTo>
                  <a:cubicBezTo>
                    <a:pt x="1080" y="2411"/>
                    <a:pt x="1085" y="2412"/>
                    <a:pt x="1089" y="2414"/>
                  </a:cubicBezTo>
                  <a:cubicBezTo>
                    <a:pt x="1147" y="2438"/>
                    <a:pt x="1207" y="2463"/>
                    <a:pt x="1264" y="2491"/>
                  </a:cubicBezTo>
                  <a:cubicBezTo>
                    <a:pt x="1388" y="2550"/>
                    <a:pt x="1508" y="2617"/>
                    <a:pt x="1623" y="2689"/>
                  </a:cubicBezTo>
                  <a:cubicBezTo>
                    <a:pt x="1697" y="2735"/>
                    <a:pt x="1769" y="2783"/>
                    <a:pt x="1840" y="2833"/>
                  </a:cubicBezTo>
                  <a:cubicBezTo>
                    <a:pt x="1900" y="2873"/>
                    <a:pt x="1958" y="2915"/>
                    <a:pt x="2016" y="2957"/>
                  </a:cubicBezTo>
                  <a:cubicBezTo>
                    <a:pt x="2049" y="2981"/>
                    <a:pt x="2080" y="3008"/>
                    <a:pt x="2111" y="3036"/>
                  </a:cubicBezTo>
                  <a:cubicBezTo>
                    <a:pt x="2146" y="3069"/>
                    <a:pt x="2176" y="3108"/>
                    <a:pt x="2201" y="3150"/>
                  </a:cubicBezTo>
                  <a:cubicBezTo>
                    <a:pt x="2209" y="3164"/>
                    <a:pt x="2214" y="3179"/>
                    <a:pt x="2216" y="3195"/>
                  </a:cubicBezTo>
                  <a:cubicBezTo>
                    <a:pt x="2222" y="3230"/>
                    <a:pt x="2227" y="3264"/>
                    <a:pt x="2233" y="3299"/>
                  </a:cubicBezTo>
                  <a:cubicBezTo>
                    <a:pt x="2243" y="3356"/>
                    <a:pt x="2254" y="3410"/>
                    <a:pt x="2265" y="3465"/>
                  </a:cubicBezTo>
                  <a:cubicBezTo>
                    <a:pt x="2278" y="3532"/>
                    <a:pt x="2294" y="3597"/>
                    <a:pt x="2310" y="3664"/>
                  </a:cubicBezTo>
                  <a:cubicBezTo>
                    <a:pt x="2332" y="3750"/>
                    <a:pt x="2362" y="3833"/>
                    <a:pt x="2396" y="3915"/>
                  </a:cubicBezTo>
                  <a:cubicBezTo>
                    <a:pt x="2430" y="3997"/>
                    <a:pt x="2467" y="4079"/>
                    <a:pt x="2509" y="4157"/>
                  </a:cubicBezTo>
                  <a:cubicBezTo>
                    <a:pt x="2546" y="4224"/>
                    <a:pt x="2585" y="4287"/>
                    <a:pt x="2631" y="4345"/>
                  </a:cubicBezTo>
                  <a:cubicBezTo>
                    <a:pt x="2671" y="4398"/>
                    <a:pt x="2716" y="4445"/>
                    <a:pt x="2761" y="4492"/>
                  </a:cubicBezTo>
                  <a:cubicBezTo>
                    <a:pt x="2774" y="4506"/>
                    <a:pt x="2788" y="4521"/>
                    <a:pt x="2805" y="4532"/>
                  </a:cubicBezTo>
                  <a:cubicBezTo>
                    <a:pt x="2821" y="4544"/>
                    <a:pt x="2838" y="4554"/>
                    <a:pt x="2859" y="4557"/>
                  </a:cubicBezTo>
                  <a:cubicBezTo>
                    <a:pt x="2863" y="4558"/>
                    <a:pt x="2867" y="4559"/>
                    <a:pt x="2871" y="4559"/>
                  </a:cubicBezTo>
                  <a:cubicBezTo>
                    <a:pt x="2895" y="4559"/>
                    <a:pt x="2910" y="4543"/>
                    <a:pt x="2913" y="4514"/>
                  </a:cubicBezTo>
                  <a:cubicBezTo>
                    <a:pt x="2915" y="4497"/>
                    <a:pt x="2915" y="4480"/>
                    <a:pt x="2912" y="4461"/>
                  </a:cubicBezTo>
                  <a:cubicBezTo>
                    <a:pt x="2908" y="4427"/>
                    <a:pt x="2903" y="4394"/>
                    <a:pt x="2895" y="4360"/>
                  </a:cubicBezTo>
                  <a:cubicBezTo>
                    <a:pt x="2874" y="4276"/>
                    <a:pt x="2846" y="4195"/>
                    <a:pt x="2810" y="4118"/>
                  </a:cubicBezTo>
                  <a:cubicBezTo>
                    <a:pt x="2750" y="3992"/>
                    <a:pt x="2686" y="3869"/>
                    <a:pt x="2622" y="3745"/>
                  </a:cubicBezTo>
                  <a:cubicBezTo>
                    <a:pt x="2576" y="3655"/>
                    <a:pt x="2525" y="3569"/>
                    <a:pt x="2464" y="3489"/>
                  </a:cubicBezTo>
                  <a:cubicBezTo>
                    <a:pt x="2449" y="3470"/>
                    <a:pt x="2435" y="3451"/>
                    <a:pt x="2422" y="3432"/>
                  </a:cubicBezTo>
                  <a:cubicBezTo>
                    <a:pt x="2353" y="3337"/>
                    <a:pt x="2299" y="3233"/>
                    <a:pt x="2247" y="3126"/>
                  </a:cubicBezTo>
                  <a:cubicBezTo>
                    <a:pt x="2241" y="3115"/>
                    <a:pt x="2236" y="3103"/>
                    <a:pt x="2233" y="3090"/>
                  </a:cubicBezTo>
                  <a:cubicBezTo>
                    <a:pt x="2229" y="3072"/>
                    <a:pt x="2235" y="3065"/>
                    <a:pt x="2246" y="3065"/>
                  </a:cubicBezTo>
                  <a:cubicBezTo>
                    <a:pt x="2248" y="3065"/>
                    <a:pt x="2250" y="3065"/>
                    <a:pt x="2253" y="3066"/>
                  </a:cubicBezTo>
                  <a:lnTo>
                    <a:pt x="2259" y="3066"/>
                  </a:lnTo>
                  <a:cubicBezTo>
                    <a:pt x="2293" y="3068"/>
                    <a:pt x="2327" y="3069"/>
                    <a:pt x="2361" y="3069"/>
                  </a:cubicBezTo>
                  <a:cubicBezTo>
                    <a:pt x="2400" y="3069"/>
                    <a:pt x="2440" y="3068"/>
                    <a:pt x="2479" y="3067"/>
                  </a:cubicBezTo>
                  <a:cubicBezTo>
                    <a:pt x="2519" y="3066"/>
                    <a:pt x="2559" y="3064"/>
                    <a:pt x="2599" y="3063"/>
                  </a:cubicBezTo>
                  <a:cubicBezTo>
                    <a:pt x="2640" y="3062"/>
                    <a:pt x="2681" y="3062"/>
                    <a:pt x="2722" y="3062"/>
                  </a:cubicBezTo>
                  <a:cubicBezTo>
                    <a:pt x="2731" y="3062"/>
                    <a:pt x="2739" y="3062"/>
                    <a:pt x="2748" y="3062"/>
                  </a:cubicBezTo>
                  <a:cubicBezTo>
                    <a:pt x="2808" y="3062"/>
                    <a:pt x="2868" y="3065"/>
                    <a:pt x="2927" y="3069"/>
                  </a:cubicBezTo>
                  <a:cubicBezTo>
                    <a:pt x="2992" y="3075"/>
                    <a:pt x="3056" y="3084"/>
                    <a:pt x="3120" y="3096"/>
                  </a:cubicBezTo>
                  <a:cubicBezTo>
                    <a:pt x="3183" y="3106"/>
                    <a:pt x="3248" y="3114"/>
                    <a:pt x="3312" y="3116"/>
                  </a:cubicBezTo>
                  <a:cubicBezTo>
                    <a:pt x="3361" y="3118"/>
                    <a:pt x="3411" y="3120"/>
                    <a:pt x="3460" y="3122"/>
                  </a:cubicBezTo>
                  <a:cubicBezTo>
                    <a:pt x="3487" y="3123"/>
                    <a:pt x="3514" y="3125"/>
                    <a:pt x="3541" y="3125"/>
                  </a:cubicBezTo>
                  <a:cubicBezTo>
                    <a:pt x="3545" y="3125"/>
                    <a:pt x="3549" y="3125"/>
                    <a:pt x="3554" y="3125"/>
                  </a:cubicBezTo>
                  <a:cubicBezTo>
                    <a:pt x="3638" y="3123"/>
                    <a:pt x="3721" y="3111"/>
                    <a:pt x="3803" y="3086"/>
                  </a:cubicBezTo>
                  <a:cubicBezTo>
                    <a:pt x="3817" y="3081"/>
                    <a:pt x="3830" y="3076"/>
                    <a:pt x="3844" y="3067"/>
                  </a:cubicBezTo>
                  <a:cubicBezTo>
                    <a:pt x="3873" y="3046"/>
                    <a:pt x="3880" y="3012"/>
                    <a:pt x="3859" y="2980"/>
                  </a:cubicBezTo>
                  <a:cubicBezTo>
                    <a:pt x="3851" y="2968"/>
                    <a:pt x="3842" y="2956"/>
                    <a:pt x="3830" y="2947"/>
                  </a:cubicBezTo>
                  <a:cubicBezTo>
                    <a:pt x="3783" y="2907"/>
                    <a:pt x="3732" y="2877"/>
                    <a:pt x="3675" y="2858"/>
                  </a:cubicBezTo>
                  <a:cubicBezTo>
                    <a:pt x="3588" y="2830"/>
                    <a:pt x="3499" y="2817"/>
                    <a:pt x="3410" y="2817"/>
                  </a:cubicBezTo>
                  <a:cubicBezTo>
                    <a:pt x="3384" y="2817"/>
                    <a:pt x="3359" y="2818"/>
                    <a:pt x="3334" y="2820"/>
                  </a:cubicBezTo>
                  <a:cubicBezTo>
                    <a:pt x="3279" y="2824"/>
                    <a:pt x="3224" y="2828"/>
                    <a:pt x="3170" y="2828"/>
                  </a:cubicBezTo>
                  <a:cubicBezTo>
                    <a:pt x="3106" y="2829"/>
                    <a:pt x="3041" y="2836"/>
                    <a:pt x="2978" y="2837"/>
                  </a:cubicBezTo>
                  <a:cubicBezTo>
                    <a:pt x="2945" y="2837"/>
                    <a:pt x="2912" y="2838"/>
                    <a:pt x="2879" y="2839"/>
                  </a:cubicBezTo>
                  <a:cubicBezTo>
                    <a:pt x="2837" y="2840"/>
                    <a:pt x="2794" y="2840"/>
                    <a:pt x="2752" y="2842"/>
                  </a:cubicBezTo>
                  <a:cubicBezTo>
                    <a:pt x="2734" y="2843"/>
                    <a:pt x="2715" y="2846"/>
                    <a:pt x="2696" y="2850"/>
                  </a:cubicBezTo>
                  <a:cubicBezTo>
                    <a:pt x="2628" y="2865"/>
                    <a:pt x="2561" y="2888"/>
                    <a:pt x="2495" y="2914"/>
                  </a:cubicBezTo>
                  <a:cubicBezTo>
                    <a:pt x="2430" y="2940"/>
                    <a:pt x="2365" y="2967"/>
                    <a:pt x="2299" y="2988"/>
                  </a:cubicBezTo>
                  <a:cubicBezTo>
                    <a:pt x="2265" y="2998"/>
                    <a:pt x="2232" y="3009"/>
                    <a:pt x="2199" y="3015"/>
                  </a:cubicBezTo>
                  <a:cubicBezTo>
                    <a:pt x="2195" y="3015"/>
                    <a:pt x="2192" y="3015"/>
                    <a:pt x="2189" y="3015"/>
                  </a:cubicBezTo>
                  <a:cubicBezTo>
                    <a:pt x="2177" y="3015"/>
                    <a:pt x="2167" y="3012"/>
                    <a:pt x="2159" y="3004"/>
                  </a:cubicBezTo>
                  <a:cubicBezTo>
                    <a:pt x="2154" y="2999"/>
                    <a:pt x="2147" y="2995"/>
                    <a:pt x="2142" y="2991"/>
                  </a:cubicBezTo>
                  <a:cubicBezTo>
                    <a:pt x="2089" y="2949"/>
                    <a:pt x="2036" y="2906"/>
                    <a:pt x="1983" y="2864"/>
                  </a:cubicBezTo>
                  <a:cubicBezTo>
                    <a:pt x="1952" y="2840"/>
                    <a:pt x="1920" y="2815"/>
                    <a:pt x="1888" y="2791"/>
                  </a:cubicBezTo>
                  <a:cubicBezTo>
                    <a:pt x="1844" y="2756"/>
                    <a:pt x="1800" y="2722"/>
                    <a:pt x="1756" y="2688"/>
                  </a:cubicBezTo>
                  <a:cubicBezTo>
                    <a:pt x="1695" y="2642"/>
                    <a:pt x="1630" y="2603"/>
                    <a:pt x="1564" y="2564"/>
                  </a:cubicBezTo>
                  <a:cubicBezTo>
                    <a:pt x="1486" y="2518"/>
                    <a:pt x="1405" y="2476"/>
                    <a:pt x="1319" y="2444"/>
                  </a:cubicBezTo>
                  <a:cubicBezTo>
                    <a:pt x="1277" y="2427"/>
                    <a:pt x="1235" y="2412"/>
                    <a:pt x="1193" y="2395"/>
                  </a:cubicBezTo>
                  <a:cubicBezTo>
                    <a:pt x="1186" y="2392"/>
                    <a:pt x="1179" y="2389"/>
                    <a:pt x="1172" y="2385"/>
                  </a:cubicBezTo>
                  <a:cubicBezTo>
                    <a:pt x="1169" y="2383"/>
                    <a:pt x="1170" y="2379"/>
                    <a:pt x="1173" y="2378"/>
                  </a:cubicBezTo>
                  <a:cubicBezTo>
                    <a:pt x="1178" y="2375"/>
                    <a:pt x="1183" y="2374"/>
                    <a:pt x="1189" y="2372"/>
                  </a:cubicBezTo>
                  <a:cubicBezTo>
                    <a:pt x="1222" y="2362"/>
                    <a:pt x="1256" y="2351"/>
                    <a:pt x="1290" y="2342"/>
                  </a:cubicBezTo>
                  <a:cubicBezTo>
                    <a:pt x="1327" y="2331"/>
                    <a:pt x="1365" y="2319"/>
                    <a:pt x="1403" y="2309"/>
                  </a:cubicBezTo>
                  <a:cubicBezTo>
                    <a:pt x="1486" y="2290"/>
                    <a:pt x="1569" y="2278"/>
                    <a:pt x="1652" y="2263"/>
                  </a:cubicBezTo>
                  <a:cubicBezTo>
                    <a:pt x="1703" y="2254"/>
                    <a:pt x="1754" y="2248"/>
                    <a:pt x="1806" y="2242"/>
                  </a:cubicBezTo>
                  <a:cubicBezTo>
                    <a:pt x="1809" y="2241"/>
                    <a:pt x="1813" y="2241"/>
                    <a:pt x="1817" y="2241"/>
                  </a:cubicBezTo>
                  <a:cubicBezTo>
                    <a:pt x="1859" y="2236"/>
                    <a:pt x="1902" y="2233"/>
                    <a:pt x="1944" y="2228"/>
                  </a:cubicBezTo>
                  <a:cubicBezTo>
                    <a:pt x="1999" y="2221"/>
                    <a:pt x="2054" y="2214"/>
                    <a:pt x="2109" y="2208"/>
                  </a:cubicBezTo>
                  <a:cubicBezTo>
                    <a:pt x="2111" y="2208"/>
                    <a:pt x="2113" y="2207"/>
                    <a:pt x="2115" y="2207"/>
                  </a:cubicBezTo>
                  <a:cubicBezTo>
                    <a:pt x="2179" y="2205"/>
                    <a:pt x="2243" y="2191"/>
                    <a:pt x="2306" y="2187"/>
                  </a:cubicBezTo>
                  <a:cubicBezTo>
                    <a:pt x="2356" y="2184"/>
                    <a:pt x="2406" y="2175"/>
                    <a:pt x="2457" y="2170"/>
                  </a:cubicBezTo>
                  <a:cubicBezTo>
                    <a:pt x="2556" y="2160"/>
                    <a:pt x="2655" y="2147"/>
                    <a:pt x="2753" y="2129"/>
                  </a:cubicBezTo>
                  <a:cubicBezTo>
                    <a:pt x="2816" y="2119"/>
                    <a:pt x="2878" y="2111"/>
                    <a:pt x="2941" y="2102"/>
                  </a:cubicBezTo>
                  <a:cubicBezTo>
                    <a:pt x="2961" y="2099"/>
                    <a:pt x="2981" y="2096"/>
                    <a:pt x="3000" y="2094"/>
                  </a:cubicBezTo>
                  <a:cubicBezTo>
                    <a:pt x="3010" y="2092"/>
                    <a:pt x="3020" y="2091"/>
                    <a:pt x="3029" y="2089"/>
                  </a:cubicBezTo>
                  <a:cubicBezTo>
                    <a:pt x="3042" y="2086"/>
                    <a:pt x="3050" y="2084"/>
                    <a:pt x="3056" y="2084"/>
                  </a:cubicBezTo>
                  <a:cubicBezTo>
                    <a:pt x="3068" y="2084"/>
                    <a:pt x="3072" y="2091"/>
                    <a:pt x="3084" y="2111"/>
                  </a:cubicBezTo>
                  <a:cubicBezTo>
                    <a:pt x="3124" y="2174"/>
                    <a:pt x="3169" y="2233"/>
                    <a:pt x="3219" y="2287"/>
                  </a:cubicBezTo>
                  <a:cubicBezTo>
                    <a:pt x="3258" y="2330"/>
                    <a:pt x="3297" y="2371"/>
                    <a:pt x="3337" y="2412"/>
                  </a:cubicBezTo>
                  <a:cubicBezTo>
                    <a:pt x="3363" y="2439"/>
                    <a:pt x="3388" y="2467"/>
                    <a:pt x="3416" y="2493"/>
                  </a:cubicBezTo>
                  <a:cubicBezTo>
                    <a:pt x="3469" y="2543"/>
                    <a:pt x="3525" y="2591"/>
                    <a:pt x="3581" y="2638"/>
                  </a:cubicBezTo>
                  <a:cubicBezTo>
                    <a:pt x="3626" y="2677"/>
                    <a:pt x="3675" y="2705"/>
                    <a:pt x="3730" y="2723"/>
                  </a:cubicBezTo>
                  <a:cubicBezTo>
                    <a:pt x="3754" y="2731"/>
                    <a:pt x="3777" y="2738"/>
                    <a:pt x="3802" y="2744"/>
                  </a:cubicBezTo>
                  <a:cubicBezTo>
                    <a:pt x="3878" y="2761"/>
                    <a:pt x="3954" y="2780"/>
                    <a:pt x="4030" y="2800"/>
                  </a:cubicBezTo>
                  <a:cubicBezTo>
                    <a:pt x="4050" y="2805"/>
                    <a:pt x="4071" y="2809"/>
                    <a:pt x="4091" y="2813"/>
                  </a:cubicBezTo>
                  <a:cubicBezTo>
                    <a:pt x="4099" y="2814"/>
                    <a:pt x="4106" y="2815"/>
                    <a:pt x="4114" y="2815"/>
                  </a:cubicBezTo>
                  <a:cubicBezTo>
                    <a:pt x="4123" y="2815"/>
                    <a:pt x="4132" y="2814"/>
                    <a:pt x="4140" y="2813"/>
                  </a:cubicBezTo>
                  <a:cubicBezTo>
                    <a:pt x="4173" y="2807"/>
                    <a:pt x="4188" y="2782"/>
                    <a:pt x="4176" y="2750"/>
                  </a:cubicBezTo>
                  <a:cubicBezTo>
                    <a:pt x="4172" y="2738"/>
                    <a:pt x="4167" y="2728"/>
                    <a:pt x="4161" y="2718"/>
                  </a:cubicBezTo>
                  <a:cubicBezTo>
                    <a:pt x="4119" y="2647"/>
                    <a:pt x="4071" y="2581"/>
                    <a:pt x="4009" y="2525"/>
                  </a:cubicBezTo>
                  <a:cubicBezTo>
                    <a:pt x="3944" y="2466"/>
                    <a:pt x="3876" y="2410"/>
                    <a:pt x="3811" y="2349"/>
                  </a:cubicBezTo>
                  <a:cubicBezTo>
                    <a:pt x="3781" y="2323"/>
                    <a:pt x="3749" y="2299"/>
                    <a:pt x="3719" y="2276"/>
                  </a:cubicBezTo>
                  <a:cubicBezTo>
                    <a:pt x="3693" y="2255"/>
                    <a:pt x="3667" y="2236"/>
                    <a:pt x="3640" y="2217"/>
                  </a:cubicBezTo>
                  <a:cubicBezTo>
                    <a:pt x="3581" y="2177"/>
                    <a:pt x="3519" y="2138"/>
                    <a:pt x="3459" y="2099"/>
                  </a:cubicBezTo>
                  <a:cubicBezTo>
                    <a:pt x="3433" y="2081"/>
                    <a:pt x="3408" y="2063"/>
                    <a:pt x="3382" y="2043"/>
                  </a:cubicBezTo>
                  <a:cubicBezTo>
                    <a:pt x="3374" y="2037"/>
                    <a:pt x="3375" y="2031"/>
                    <a:pt x="3384" y="2029"/>
                  </a:cubicBezTo>
                  <a:cubicBezTo>
                    <a:pt x="3414" y="2023"/>
                    <a:pt x="3443" y="2016"/>
                    <a:pt x="3474" y="2011"/>
                  </a:cubicBezTo>
                  <a:cubicBezTo>
                    <a:pt x="3520" y="2001"/>
                    <a:pt x="3567" y="1992"/>
                    <a:pt x="3613" y="1984"/>
                  </a:cubicBezTo>
                  <a:cubicBezTo>
                    <a:pt x="3682" y="1971"/>
                    <a:pt x="3749" y="1957"/>
                    <a:pt x="3818" y="1946"/>
                  </a:cubicBezTo>
                  <a:cubicBezTo>
                    <a:pt x="3868" y="1937"/>
                    <a:pt x="3919" y="1930"/>
                    <a:pt x="3971" y="1920"/>
                  </a:cubicBezTo>
                  <a:cubicBezTo>
                    <a:pt x="4028" y="1910"/>
                    <a:pt x="4085" y="1902"/>
                    <a:pt x="4145" y="1898"/>
                  </a:cubicBezTo>
                  <a:cubicBezTo>
                    <a:pt x="4156" y="1897"/>
                    <a:pt x="4168" y="1895"/>
                    <a:pt x="4179" y="1894"/>
                  </a:cubicBezTo>
                  <a:cubicBezTo>
                    <a:pt x="4220" y="1888"/>
                    <a:pt x="4263" y="1888"/>
                    <a:pt x="4303" y="1879"/>
                  </a:cubicBezTo>
                  <a:cubicBezTo>
                    <a:pt x="4305" y="1879"/>
                    <a:pt x="4307" y="1879"/>
                    <a:pt x="4309" y="1879"/>
                  </a:cubicBezTo>
                  <a:cubicBezTo>
                    <a:pt x="4317" y="1879"/>
                    <a:pt x="4324" y="1883"/>
                    <a:pt x="4329" y="1891"/>
                  </a:cubicBezTo>
                  <a:cubicBezTo>
                    <a:pt x="4335" y="1900"/>
                    <a:pt x="4340" y="1909"/>
                    <a:pt x="4346" y="1919"/>
                  </a:cubicBezTo>
                  <a:cubicBezTo>
                    <a:pt x="4409" y="2024"/>
                    <a:pt x="4474" y="2127"/>
                    <a:pt x="4542" y="2229"/>
                  </a:cubicBezTo>
                  <a:cubicBezTo>
                    <a:pt x="4565" y="2264"/>
                    <a:pt x="4592" y="2297"/>
                    <a:pt x="4622" y="2328"/>
                  </a:cubicBezTo>
                  <a:cubicBezTo>
                    <a:pt x="4663" y="2371"/>
                    <a:pt x="4705" y="2413"/>
                    <a:pt x="4745" y="2456"/>
                  </a:cubicBezTo>
                  <a:cubicBezTo>
                    <a:pt x="4775" y="2484"/>
                    <a:pt x="4802" y="2516"/>
                    <a:pt x="4826" y="2550"/>
                  </a:cubicBezTo>
                  <a:cubicBezTo>
                    <a:pt x="4868" y="2606"/>
                    <a:pt x="4905" y="2666"/>
                    <a:pt x="4940" y="2727"/>
                  </a:cubicBezTo>
                  <a:cubicBezTo>
                    <a:pt x="4978" y="2794"/>
                    <a:pt x="5024" y="2854"/>
                    <a:pt x="5077" y="2907"/>
                  </a:cubicBezTo>
                  <a:cubicBezTo>
                    <a:pt x="5130" y="2961"/>
                    <a:pt x="5184" y="3015"/>
                    <a:pt x="5237" y="3068"/>
                  </a:cubicBezTo>
                  <a:cubicBezTo>
                    <a:pt x="5250" y="3080"/>
                    <a:pt x="5264" y="3093"/>
                    <a:pt x="5279" y="3104"/>
                  </a:cubicBezTo>
                  <a:cubicBezTo>
                    <a:pt x="5299" y="3119"/>
                    <a:pt x="5323" y="3126"/>
                    <a:pt x="5348" y="3128"/>
                  </a:cubicBezTo>
                  <a:cubicBezTo>
                    <a:pt x="5351" y="3128"/>
                    <a:pt x="5353" y="3129"/>
                    <a:pt x="5356" y="3129"/>
                  </a:cubicBezTo>
                  <a:cubicBezTo>
                    <a:pt x="5392" y="3129"/>
                    <a:pt x="5424" y="3114"/>
                    <a:pt x="5453" y="3091"/>
                  </a:cubicBezTo>
                  <a:cubicBezTo>
                    <a:pt x="5466" y="3080"/>
                    <a:pt x="5474" y="3065"/>
                    <a:pt x="5475" y="3045"/>
                  </a:cubicBezTo>
                  <a:cubicBezTo>
                    <a:pt x="5475" y="3026"/>
                    <a:pt x="5474" y="3007"/>
                    <a:pt x="5470" y="2987"/>
                  </a:cubicBezTo>
                  <a:cubicBezTo>
                    <a:pt x="5463" y="2956"/>
                    <a:pt x="5453" y="2927"/>
                    <a:pt x="5440" y="2897"/>
                  </a:cubicBezTo>
                  <a:cubicBezTo>
                    <a:pt x="5428" y="2871"/>
                    <a:pt x="5416" y="2845"/>
                    <a:pt x="5405" y="2819"/>
                  </a:cubicBezTo>
                  <a:cubicBezTo>
                    <a:pt x="5373" y="2748"/>
                    <a:pt x="5342" y="2675"/>
                    <a:pt x="5305" y="2606"/>
                  </a:cubicBezTo>
                  <a:cubicBezTo>
                    <a:pt x="5285" y="2568"/>
                    <a:pt x="5261" y="2533"/>
                    <a:pt x="5234" y="2501"/>
                  </a:cubicBezTo>
                  <a:cubicBezTo>
                    <a:pt x="5166" y="2424"/>
                    <a:pt x="5091" y="2354"/>
                    <a:pt x="5013" y="2291"/>
                  </a:cubicBezTo>
                  <a:cubicBezTo>
                    <a:pt x="4966" y="2252"/>
                    <a:pt x="4917" y="2216"/>
                    <a:pt x="4868" y="2179"/>
                  </a:cubicBezTo>
                  <a:cubicBezTo>
                    <a:pt x="4796" y="2124"/>
                    <a:pt x="4721" y="2069"/>
                    <a:pt x="4646" y="2015"/>
                  </a:cubicBezTo>
                  <a:cubicBezTo>
                    <a:pt x="4575" y="1963"/>
                    <a:pt x="4499" y="1917"/>
                    <a:pt x="4422" y="1871"/>
                  </a:cubicBezTo>
                  <a:cubicBezTo>
                    <a:pt x="4414" y="1867"/>
                    <a:pt x="4407" y="1862"/>
                    <a:pt x="4398" y="1858"/>
                  </a:cubicBezTo>
                  <a:cubicBezTo>
                    <a:pt x="4392" y="1853"/>
                    <a:pt x="4392" y="1848"/>
                    <a:pt x="4398" y="1844"/>
                  </a:cubicBezTo>
                  <a:cubicBezTo>
                    <a:pt x="4433" y="1818"/>
                    <a:pt x="4466" y="1791"/>
                    <a:pt x="4498" y="1764"/>
                  </a:cubicBezTo>
                  <a:cubicBezTo>
                    <a:pt x="4517" y="1748"/>
                    <a:pt x="4536" y="1732"/>
                    <a:pt x="4555" y="1717"/>
                  </a:cubicBezTo>
                  <a:cubicBezTo>
                    <a:pt x="4612" y="1671"/>
                    <a:pt x="4673" y="1627"/>
                    <a:pt x="4732" y="1583"/>
                  </a:cubicBezTo>
                  <a:cubicBezTo>
                    <a:pt x="4824" y="1516"/>
                    <a:pt x="4918" y="1451"/>
                    <a:pt x="5015" y="1389"/>
                  </a:cubicBezTo>
                  <a:cubicBezTo>
                    <a:pt x="5085" y="1343"/>
                    <a:pt x="5157" y="1299"/>
                    <a:pt x="5224" y="1249"/>
                  </a:cubicBezTo>
                  <a:cubicBezTo>
                    <a:pt x="5292" y="1197"/>
                    <a:pt x="5347" y="1134"/>
                    <a:pt x="5388" y="1060"/>
                  </a:cubicBezTo>
                  <a:cubicBezTo>
                    <a:pt x="5402" y="1035"/>
                    <a:pt x="5416" y="1009"/>
                    <a:pt x="5428" y="984"/>
                  </a:cubicBezTo>
                  <a:cubicBezTo>
                    <a:pt x="5445" y="951"/>
                    <a:pt x="5464" y="920"/>
                    <a:pt x="5485" y="890"/>
                  </a:cubicBezTo>
                  <a:cubicBezTo>
                    <a:pt x="5501" y="865"/>
                    <a:pt x="5516" y="840"/>
                    <a:pt x="5532" y="815"/>
                  </a:cubicBezTo>
                  <a:cubicBezTo>
                    <a:pt x="5540" y="803"/>
                    <a:pt x="5546" y="788"/>
                    <a:pt x="5548" y="774"/>
                  </a:cubicBezTo>
                  <a:cubicBezTo>
                    <a:pt x="5551" y="748"/>
                    <a:pt x="5539" y="734"/>
                    <a:pt x="5512" y="733"/>
                  </a:cubicBezTo>
                  <a:cubicBezTo>
                    <a:pt x="5509" y="733"/>
                    <a:pt x="5505" y="732"/>
                    <a:pt x="5502" y="732"/>
                  </a:cubicBezTo>
                  <a:cubicBezTo>
                    <a:pt x="5486" y="732"/>
                    <a:pt x="5471" y="736"/>
                    <a:pt x="5457" y="739"/>
                  </a:cubicBezTo>
                  <a:cubicBezTo>
                    <a:pt x="5350" y="766"/>
                    <a:pt x="5248" y="801"/>
                    <a:pt x="5161" y="866"/>
                  </a:cubicBezTo>
                  <a:cubicBezTo>
                    <a:pt x="5115" y="901"/>
                    <a:pt x="5067" y="933"/>
                    <a:pt x="5024" y="969"/>
                  </a:cubicBezTo>
                  <a:cubicBezTo>
                    <a:pt x="4968" y="1019"/>
                    <a:pt x="4912" y="1068"/>
                    <a:pt x="4857" y="1117"/>
                  </a:cubicBezTo>
                  <a:cubicBezTo>
                    <a:pt x="4797" y="1172"/>
                    <a:pt x="4741" y="1231"/>
                    <a:pt x="4690" y="1295"/>
                  </a:cubicBezTo>
                  <a:cubicBezTo>
                    <a:pt x="4636" y="1362"/>
                    <a:pt x="4588" y="1433"/>
                    <a:pt x="4538" y="1503"/>
                  </a:cubicBezTo>
                  <a:cubicBezTo>
                    <a:pt x="4498" y="1558"/>
                    <a:pt x="4464" y="1617"/>
                    <a:pt x="4428" y="1675"/>
                  </a:cubicBezTo>
                  <a:cubicBezTo>
                    <a:pt x="4403" y="1715"/>
                    <a:pt x="4378" y="1755"/>
                    <a:pt x="4353" y="1796"/>
                  </a:cubicBezTo>
                  <a:cubicBezTo>
                    <a:pt x="4347" y="1807"/>
                    <a:pt x="4339" y="1814"/>
                    <a:pt x="4326" y="1814"/>
                  </a:cubicBezTo>
                  <a:cubicBezTo>
                    <a:pt x="4326" y="1814"/>
                    <a:pt x="4325" y="1814"/>
                    <a:pt x="4324" y="1814"/>
                  </a:cubicBezTo>
                  <a:cubicBezTo>
                    <a:pt x="4309" y="1814"/>
                    <a:pt x="4295" y="1817"/>
                    <a:pt x="4282" y="1818"/>
                  </a:cubicBezTo>
                  <a:cubicBezTo>
                    <a:pt x="4234" y="1823"/>
                    <a:pt x="4185" y="1828"/>
                    <a:pt x="4136" y="1833"/>
                  </a:cubicBezTo>
                  <a:cubicBezTo>
                    <a:pt x="4107" y="1836"/>
                    <a:pt x="4077" y="1842"/>
                    <a:pt x="4047" y="1846"/>
                  </a:cubicBezTo>
                  <a:cubicBezTo>
                    <a:pt x="3997" y="1854"/>
                    <a:pt x="3946" y="1863"/>
                    <a:pt x="3895" y="1872"/>
                  </a:cubicBezTo>
                  <a:cubicBezTo>
                    <a:pt x="3851" y="1879"/>
                    <a:pt x="3808" y="1888"/>
                    <a:pt x="3764" y="1897"/>
                  </a:cubicBezTo>
                  <a:cubicBezTo>
                    <a:pt x="3724" y="1904"/>
                    <a:pt x="3684" y="1912"/>
                    <a:pt x="3644" y="1920"/>
                  </a:cubicBezTo>
                  <a:cubicBezTo>
                    <a:pt x="3597" y="1930"/>
                    <a:pt x="3551" y="1938"/>
                    <a:pt x="3504" y="1947"/>
                  </a:cubicBezTo>
                  <a:cubicBezTo>
                    <a:pt x="3444" y="1957"/>
                    <a:pt x="3385" y="1968"/>
                    <a:pt x="3326" y="1980"/>
                  </a:cubicBezTo>
                  <a:cubicBezTo>
                    <a:pt x="3320" y="1981"/>
                    <a:pt x="3316" y="1981"/>
                    <a:pt x="3311" y="1981"/>
                  </a:cubicBezTo>
                  <a:cubicBezTo>
                    <a:pt x="3297" y="1981"/>
                    <a:pt x="3285" y="1977"/>
                    <a:pt x="3272" y="1969"/>
                  </a:cubicBezTo>
                  <a:cubicBezTo>
                    <a:pt x="3229" y="1939"/>
                    <a:pt x="3183" y="1916"/>
                    <a:pt x="3137" y="1893"/>
                  </a:cubicBezTo>
                  <a:cubicBezTo>
                    <a:pt x="3107" y="1877"/>
                    <a:pt x="3077" y="1862"/>
                    <a:pt x="3046" y="1847"/>
                  </a:cubicBezTo>
                  <a:cubicBezTo>
                    <a:pt x="2999" y="1821"/>
                    <a:pt x="2958" y="1788"/>
                    <a:pt x="2925" y="1746"/>
                  </a:cubicBezTo>
                  <a:cubicBezTo>
                    <a:pt x="2917" y="1736"/>
                    <a:pt x="2913" y="1727"/>
                    <a:pt x="2918" y="1714"/>
                  </a:cubicBezTo>
                  <a:cubicBezTo>
                    <a:pt x="2924" y="1700"/>
                    <a:pt x="2928" y="1686"/>
                    <a:pt x="2935" y="1673"/>
                  </a:cubicBezTo>
                  <a:cubicBezTo>
                    <a:pt x="2949" y="1644"/>
                    <a:pt x="2964" y="1616"/>
                    <a:pt x="2980" y="1589"/>
                  </a:cubicBezTo>
                  <a:cubicBezTo>
                    <a:pt x="3026" y="1506"/>
                    <a:pt x="3082" y="1430"/>
                    <a:pt x="3136" y="1351"/>
                  </a:cubicBezTo>
                  <a:cubicBezTo>
                    <a:pt x="3174" y="1296"/>
                    <a:pt x="3213" y="1240"/>
                    <a:pt x="3243" y="1178"/>
                  </a:cubicBezTo>
                  <a:cubicBezTo>
                    <a:pt x="3254" y="1156"/>
                    <a:pt x="3264" y="1131"/>
                    <a:pt x="3270" y="1107"/>
                  </a:cubicBezTo>
                  <a:cubicBezTo>
                    <a:pt x="3286" y="1040"/>
                    <a:pt x="3296" y="973"/>
                    <a:pt x="3307" y="905"/>
                  </a:cubicBezTo>
                  <a:cubicBezTo>
                    <a:pt x="3314" y="862"/>
                    <a:pt x="3309" y="819"/>
                    <a:pt x="3295" y="777"/>
                  </a:cubicBezTo>
                  <a:cubicBezTo>
                    <a:pt x="3289" y="758"/>
                    <a:pt x="3285" y="739"/>
                    <a:pt x="3279" y="720"/>
                  </a:cubicBezTo>
                  <a:cubicBezTo>
                    <a:pt x="3275" y="709"/>
                    <a:pt x="3272" y="699"/>
                    <a:pt x="3268" y="689"/>
                  </a:cubicBezTo>
                  <a:cubicBezTo>
                    <a:pt x="3255" y="657"/>
                    <a:pt x="3236" y="641"/>
                    <a:pt x="3211" y="641"/>
                  </a:cubicBezTo>
                  <a:cubicBezTo>
                    <a:pt x="3196" y="641"/>
                    <a:pt x="3180" y="647"/>
                    <a:pt x="3162" y="658"/>
                  </a:cubicBezTo>
                  <a:cubicBezTo>
                    <a:pt x="3139" y="673"/>
                    <a:pt x="3123" y="693"/>
                    <a:pt x="3108" y="715"/>
                  </a:cubicBezTo>
                  <a:cubicBezTo>
                    <a:pt x="3068" y="772"/>
                    <a:pt x="3035" y="833"/>
                    <a:pt x="3012" y="899"/>
                  </a:cubicBezTo>
                  <a:cubicBezTo>
                    <a:pt x="2982" y="986"/>
                    <a:pt x="2954" y="1074"/>
                    <a:pt x="2927" y="1162"/>
                  </a:cubicBezTo>
                  <a:cubicBezTo>
                    <a:pt x="2907" y="1233"/>
                    <a:pt x="2891" y="1302"/>
                    <a:pt x="2884" y="1375"/>
                  </a:cubicBezTo>
                  <a:cubicBezTo>
                    <a:pt x="2879" y="1425"/>
                    <a:pt x="2877" y="1475"/>
                    <a:pt x="2874" y="1525"/>
                  </a:cubicBezTo>
                  <a:cubicBezTo>
                    <a:pt x="2871" y="1568"/>
                    <a:pt x="2867" y="1612"/>
                    <a:pt x="2872" y="1655"/>
                  </a:cubicBezTo>
                  <a:cubicBezTo>
                    <a:pt x="2873" y="1671"/>
                    <a:pt x="2867" y="1682"/>
                    <a:pt x="2858" y="1693"/>
                  </a:cubicBezTo>
                  <a:cubicBezTo>
                    <a:pt x="2825" y="1730"/>
                    <a:pt x="2792" y="1769"/>
                    <a:pt x="2760" y="1806"/>
                  </a:cubicBezTo>
                  <a:cubicBezTo>
                    <a:pt x="2719" y="1854"/>
                    <a:pt x="2676" y="1902"/>
                    <a:pt x="2638" y="1952"/>
                  </a:cubicBezTo>
                  <a:cubicBezTo>
                    <a:pt x="2608" y="1992"/>
                    <a:pt x="2577" y="2031"/>
                    <a:pt x="2548" y="2070"/>
                  </a:cubicBezTo>
                  <a:cubicBezTo>
                    <a:pt x="2543" y="2077"/>
                    <a:pt x="2537" y="2083"/>
                    <a:pt x="2532" y="2089"/>
                  </a:cubicBezTo>
                  <a:cubicBezTo>
                    <a:pt x="2526" y="2098"/>
                    <a:pt x="2518" y="2103"/>
                    <a:pt x="2508" y="2104"/>
                  </a:cubicBezTo>
                  <a:cubicBezTo>
                    <a:pt x="2500" y="2105"/>
                    <a:pt x="2492" y="2106"/>
                    <a:pt x="2484" y="2107"/>
                  </a:cubicBezTo>
                  <a:cubicBezTo>
                    <a:pt x="2437" y="2112"/>
                    <a:pt x="2389" y="2116"/>
                    <a:pt x="2342" y="2122"/>
                  </a:cubicBezTo>
                  <a:cubicBezTo>
                    <a:pt x="2258" y="2131"/>
                    <a:pt x="2175" y="2142"/>
                    <a:pt x="2091" y="2153"/>
                  </a:cubicBezTo>
                  <a:cubicBezTo>
                    <a:pt x="2087" y="2154"/>
                    <a:pt x="2084" y="2154"/>
                    <a:pt x="2080" y="2155"/>
                  </a:cubicBezTo>
                  <a:cubicBezTo>
                    <a:pt x="2025" y="2160"/>
                    <a:pt x="1969" y="2166"/>
                    <a:pt x="1914" y="2172"/>
                  </a:cubicBezTo>
                  <a:cubicBezTo>
                    <a:pt x="1870" y="2177"/>
                    <a:pt x="1825" y="2182"/>
                    <a:pt x="1781" y="2188"/>
                  </a:cubicBezTo>
                  <a:cubicBezTo>
                    <a:pt x="1753" y="2191"/>
                    <a:pt x="1726" y="2193"/>
                    <a:pt x="1698" y="2196"/>
                  </a:cubicBezTo>
                  <a:cubicBezTo>
                    <a:pt x="1665" y="2198"/>
                    <a:pt x="1633" y="2201"/>
                    <a:pt x="1601" y="2204"/>
                  </a:cubicBezTo>
                  <a:cubicBezTo>
                    <a:pt x="1563" y="2208"/>
                    <a:pt x="1525" y="2214"/>
                    <a:pt x="1488" y="2217"/>
                  </a:cubicBezTo>
                  <a:cubicBezTo>
                    <a:pt x="1422" y="2222"/>
                    <a:pt x="1359" y="2242"/>
                    <a:pt x="1297" y="2261"/>
                  </a:cubicBezTo>
                  <a:cubicBezTo>
                    <a:pt x="1250" y="2276"/>
                    <a:pt x="1204" y="2293"/>
                    <a:pt x="1158" y="2308"/>
                  </a:cubicBezTo>
                  <a:cubicBezTo>
                    <a:pt x="1150" y="2311"/>
                    <a:pt x="1143" y="2314"/>
                    <a:pt x="1135" y="2315"/>
                  </a:cubicBezTo>
                  <a:cubicBezTo>
                    <a:pt x="1135" y="2315"/>
                    <a:pt x="1134" y="2315"/>
                    <a:pt x="1134" y="2315"/>
                  </a:cubicBezTo>
                  <a:cubicBezTo>
                    <a:pt x="1132" y="2315"/>
                    <a:pt x="1129" y="2313"/>
                    <a:pt x="1128" y="2312"/>
                  </a:cubicBezTo>
                  <a:cubicBezTo>
                    <a:pt x="1126" y="2310"/>
                    <a:pt x="1127" y="2306"/>
                    <a:pt x="1128" y="2304"/>
                  </a:cubicBezTo>
                  <a:cubicBezTo>
                    <a:pt x="1135" y="2290"/>
                    <a:pt x="1143" y="2276"/>
                    <a:pt x="1152" y="2262"/>
                  </a:cubicBezTo>
                  <a:cubicBezTo>
                    <a:pt x="1195" y="2197"/>
                    <a:pt x="1240" y="2132"/>
                    <a:pt x="1284" y="2066"/>
                  </a:cubicBezTo>
                  <a:cubicBezTo>
                    <a:pt x="1314" y="2021"/>
                    <a:pt x="1342" y="1975"/>
                    <a:pt x="1370" y="1929"/>
                  </a:cubicBezTo>
                  <a:cubicBezTo>
                    <a:pt x="1394" y="1890"/>
                    <a:pt x="1417" y="1851"/>
                    <a:pt x="1439" y="1812"/>
                  </a:cubicBezTo>
                  <a:cubicBezTo>
                    <a:pt x="1471" y="1760"/>
                    <a:pt x="1503" y="1706"/>
                    <a:pt x="1533" y="1654"/>
                  </a:cubicBezTo>
                  <a:cubicBezTo>
                    <a:pt x="1560" y="1611"/>
                    <a:pt x="1585" y="1568"/>
                    <a:pt x="1612" y="1525"/>
                  </a:cubicBezTo>
                  <a:cubicBezTo>
                    <a:pt x="1618" y="1515"/>
                    <a:pt x="1626" y="1509"/>
                    <a:pt x="1638" y="1506"/>
                  </a:cubicBezTo>
                  <a:cubicBezTo>
                    <a:pt x="1660" y="1500"/>
                    <a:pt x="1683" y="1494"/>
                    <a:pt x="1705" y="1486"/>
                  </a:cubicBezTo>
                  <a:cubicBezTo>
                    <a:pt x="1768" y="1467"/>
                    <a:pt x="1831" y="1451"/>
                    <a:pt x="1896" y="1437"/>
                  </a:cubicBezTo>
                  <a:cubicBezTo>
                    <a:pt x="1936" y="1429"/>
                    <a:pt x="1975" y="1421"/>
                    <a:pt x="2015" y="1411"/>
                  </a:cubicBezTo>
                  <a:cubicBezTo>
                    <a:pt x="2062" y="1398"/>
                    <a:pt x="2110" y="1385"/>
                    <a:pt x="2157" y="1373"/>
                  </a:cubicBezTo>
                  <a:cubicBezTo>
                    <a:pt x="2235" y="1351"/>
                    <a:pt x="2315" y="1331"/>
                    <a:pt x="2393" y="1307"/>
                  </a:cubicBezTo>
                  <a:cubicBezTo>
                    <a:pt x="2479" y="1281"/>
                    <a:pt x="2564" y="1252"/>
                    <a:pt x="2648" y="1218"/>
                  </a:cubicBezTo>
                  <a:cubicBezTo>
                    <a:pt x="2693" y="1201"/>
                    <a:pt x="2735" y="1177"/>
                    <a:pt x="2774" y="1150"/>
                  </a:cubicBezTo>
                  <a:cubicBezTo>
                    <a:pt x="2824" y="1114"/>
                    <a:pt x="2860" y="1067"/>
                    <a:pt x="2884" y="1012"/>
                  </a:cubicBezTo>
                  <a:cubicBezTo>
                    <a:pt x="2894" y="994"/>
                    <a:pt x="2898" y="975"/>
                    <a:pt x="2896" y="954"/>
                  </a:cubicBezTo>
                  <a:cubicBezTo>
                    <a:pt x="2894" y="925"/>
                    <a:pt x="2876" y="908"/>
                    <a:pt x="2846" y="905"/>
                  </a:cubicBezTo>
                  <a:cubicBezTo>
                    <a:pt x="2841" y="904"/>
                    <a:pt x="2837" y="904"/>
                    <a:pt x="2833" y="904"/>
                  </a:cubicBezTo>
                  <a:cubicBezTo>
                    <a:pt x="2822" y="904"/>
                    <a:pt x="2811" y="906"/>
                    <a:pt x="2799" y="909"/>
                  </a:cubicBezTo>
                  <a:cubicBezTo>
                    <a:pt x="2789" y="911"/>
                    <a:pt x="2779" y="913"/>
                    <a:pt x="2769" y="915"/>
                  </a:cubicBezTo>
                  <a:cubicBezTo>
                    <a:pt x="2690" y="927"/>
                    <a:pt x="2613" y="950"/>
                    <a:pt x="2538" y="976"/>
                  </a:cubicBezTo>
                  <a:cubicBezTo>
                    <a:pt x="2470" y="1000"/>
                    <a:pt x="2402" y="1027"/>
                    <a:pt x="2339" y="1060"/>
                  </a:cubicBezTo>
                  <a:cubicBezTo>
                    <a:pt x="2283" y="1087"/>
                    <a:pt x="2227" y="1118"/>
                    <a:pt x="2172" y="1148"/>
                  </a:cubicBezTo>
                  <a:cubicBezTo>
                    <a:pt x="2089" y="1193"/>
                    <a:pt x="2007" y="1240"/>
                    <a:pt x="1928" y="1290"/>
                  </a:cubicBezTo>
                  <a:cubicBezTo>
                    <a:pt x="1853" y="1339"/>
                    <a:pt x="1775" y="1385"/>
                    <a:pt x="1695" y="1426"/>
                  </a:cubicBezTo>
                  <a:cubicBezTo>
                    <a:pt x="1674" y="1436"/>
                    <a:pt x="1655" y="1446"/>
                    <a:pt x="1635" y="1457"/>
                  </a:cubicBezTo>
                  <a:cubicBezTo>
                    <a:pt x="1633" y="1458"/>
                    <a:pt x="1631" y="1458"/>
                    <a:pt x="1629" y="1458"/>
                  </a:cubicBezTo>
                  <a:cubicBezTo>
                    <a:pt x="1625" y="1458"/>
                    <a:pt x="1622" y="1455"/>
                    <a:pt x="1621" y="1450"/>
                  </a:cubicBezTo>
                  <a:cubicBezTo>
                    <a:pt x="1620" y="1443"/>
                    <a:pt x="1619" y="1436"/>
                    <a:pt x="1619" y="1429"/>
                  </a:cubicBezTo>
                  <a:cubicBezTo>
                    <a:pt x="1622" y="1370"/>
                    <a:pt x="1614" y="1310"/>
                    <a:pt x="1612" y="1251"/>
                  </a:cubicBezTo>
                  <a:cubicBezTo>
                    <a:pt x="1611" y="1206"/>
                    <a:pt x="1608" y="1161"/>
                    <a:pt x="1606" y="1115"/>
                  </a:cubicBezTo>
                  <a:cubicBezTo>
                    <a:pt x="1604" y="1067"/>
                    <a:pt x="1602" y="1019"/>
                    <a:pt x="1597" y="970"/>
                  </a:cubicBezTo>
                  <a:cubicBezTo>
                    <a:pt x="1590" y="912"/>
                    <a:pt x="1587" y="854"/>
                    <a:pt x="1576" y="796"/>
                  </a:cubicBezTo>
                  <a:cubicBezTo>
                    <a:pt x="1575" y="793"/>
                    <a:pt x="1575" y="789"/>
                    <a:pt x="1575" y="785"/>
                  </a:cubicBezTo>
                  <a:cubicBezTo>
                    <a:pt x="1574" y="742"/>
                    <a:pt x="1561" y="701"/>
                    <a:pt x="1549" y="661"/>
                  </a:cubicBezTo>
                  <a:cubicBezTo>
                    <a:pt x="1531" y="603"/>
                    <a:pt x="1503" y="550"/>
                    <a:pt x="1476" y="495"/>
                  </a:cubicBezTo>
                  <a:cubicBezTo>
                    <a:pt x="1455" y="456"/>
                    <a:pt x="1429" y="420"/>
                    <a:pt x="1399" y="386"/>
                  </a:cubicBezTo>
                  <a:cubicBezTo>
                    <a:pt x="1369" y="352"/>
                    <a:pt x="1339" y="318"/>
                    <a:pt x="1308" y="286"/>
                  </a:cubicBezTo>
                  <a:cubicBezTo>
                    <a:pt x="1283" y="259"/>
                    <a:pt x="1256" y="235"/>
                    <a:pt x="1227" y="213"/>
                  </a:cubicBezTo>
                  <a:cubicBezTo>
                    <a:pt x="1183" y="180"/>
                    <a:pt x="1137" y="148"/>
                    <a:pt x="1096" y="114"/>
                  </a:cubicBezTo>
                  <a:cubicBezTo>
                    <a:pt x="1020" y="50"/>
                    <a:pt x="928" y="22"/>
                    <a:pt x="830" y="2"/>
                  </a:cubicBezTo>
                  <a:cubicBezTo>
                    <a:pt x="825" y="1"/>
                    <a:pt x="819" y="0"/>
                    <a:pt x="8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36"/>
            <p:cNvSpPr/>
            <p:nvPr/>
          </p:nvSpPr>
          <p:spPr>
            <a:xfrm>
              <a:off x="6453650" y="3522318"/>
              <a:ext cx="47982" cy="49056"/>
            </a:xfrm>
            <a:custGeom>
              <a:avLst/>
              <a:gdLst/>
              <a:ahLst/>
              <a:cxnLst/>
              <a:rect l="l" t="t" r="r" b="b"/>
              <a:pathLst>
                <a:path w="447" h="457" extrusionOk="0">
                  <a:moveTo>
                    <a:pt x="237" y="1"/>
                  </a:moveTo>
                  <a:cubicBezTo>
                    <a:pt x="198" y="1"/>
                    <a:pt x="159" y="7"/>
                    <a:pt x="122" y="20"/>
                  </a:cubicBezTo>
                  <a:cubicBezTo>
                    <a:pt x="91" y="31"/>
                    <a:pt x="67" y="52"/>
                    <a:pt x="47" y="76"/>
                  </a:cubicBezTo>
                  <a:cubicBezTo>
                    <a:pt x="36" y="86"/>
                    <a:pt x="33" y="100"/>
                    <a:pt x="25" y="111"/>
                  </a:cubicBezTo>
                  <a:cubicBezTo>
                    <a:pt x="7" y="145"/>
                    <a:pt x="1" y="182"/>
                    <a:pt x="4" y="220"/>
                  </a:cubicBezTo>
                  <a:cubicBezTo>
                    <a:pt x="7" y="249"/>
                    <a:pt x="10" y="279"/>
                    <a:pt x="20" y="308"/>
                  </a:cubicBezTo>
                  <a:cubicBezTo>
                    <a:pt x="34" y="346"/>
                    <a:pt x="47" y="383"/>
                    <a:pt x="75" y="414"/>
                  </a:cubicBezTo>
                  <a:cubicBezTo>
                    <a:pt x="81" y="420"/>
                    <a:pt x="86" y="426"/>
                    <a:pt x="93" y="430"/>
                  </a:cubicBezTo>
                  <a:cubicBezTo>
                    <a:pt x="123" y="446"/>
                    <a:pt x="154" y="455"/>
                    <a:pt x="189" y="456"/>
                  </a:cubicBezTo>
                  <a:cubicBezTo>
                    <a:pt x="215" y="456"/>
                    <a:pt x="239" y="451"/>
                    <a:pt x="265" y="445"/>
                  </a:cubicBezTo>
                  <a:cubicBezTo>
                    <a:pt x="313" y="434"/>
                    <a:pt x="358" y="415"/>
                    <a:pt x="396" y="381"/>
                  </a:cubicBezTo>
                  <a:cubicBezTo>
                    <a:pt x="409" y="370"/>
                    <a:pt x="418" y="357"/>
                    <a:pt x="427" y="343"/>
                  </a:cubicBezTo>
                  <a:cubicBezTo>
                    <a:pt x="443" y="315"/>
                    <a:pt x="444" y="284"/>
                    <a:pt x="446" y="253"/>
                  </a:cubicBezTo>
                  <a:cubicBezTo>
                    <a:pt x="446" y="238"/>
                    <a:pt x="444" y="223"/>
                    <a:pt x="439" y="207"/>
                  </a:cubicBezTo>
                  <a:cubicBezTo>
                    <a:pt x="431" y="187"/>
                    <a:pt x="426" y="166"/>
                    <a:pt x="418" y="146"/>
                  </a:cubicBezTo>
                  <a:cubicBezTo>
                    <a:pt x="412" y="126"/>
                    <a:pt x="405" y="106"/>
                    <a:pt x="395" y="89"/>
                  </a:cubicBezTo>
                  <a:cubicBezTo>
                    <a:pt x="384" y="68"/>
                    <a:pt x="370" y="50"/>
                    <a:pt x="351" y="37"/>
                  </a:cubicBezTo>
                  <a:cubicBezTo>
                    <a:pt x="319" y="17"/>
                    <a:pt x="285" y="3"/>
                    <a:pt x="246" y="1"/>
                  </a:cubicBezTo>
                  <a:cubicBezTo>
                    <a:pt x="243" y="1"/>
                    <a:pt x="240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36"/>
            <p:cNvSpPr/>
            <p:nvPr/>
          </p:nvSpPr>
          <p:spPr>
            <a:xfrm>
              <a:off x="6366703" y="3436552"/>
              <a:ext cx="48304" cy="45835"/>
            </a:xfrm>
            <a:custGeom>
              <a:avLst/>
              <a:gdLst/>
              <a:ahLst/>
              <a:cxnLst/>
              <a:rect l="l" t="t" r="r" b="b"/>
              <a:pathLst>
                <a:path w="450" h="427" extrusionOk="0">
                  <a:moveTo>
                    <a:pt x="230" y="0"/>
                  </a:moveTo>
                  <a:cubicBezTo>
                    <a:pt x="219" y="0"/>
                    <a:pt x="207" y="1"/>
                    <a:pt x="196" y="2"/>
                  </a:cubicBezTo>
                  <a:cubicBezTo>
                    <a:pt x="161" y="5"/>
                    <a:pt x="132" y="19"/>
                    <a:pt x="106" y="43"/>
                  </a:cubicBezTo>
                  <a:cubicBezTo>
                    <a:pt x="92" y="57"/>
                    <a:pt x="78" y="73"/>
                    <a:pt x="63" y="92"/>
                  </a:cubicBezTo>
                  <a:cubicBezTo>
                    <a:pt x="35" y="122"/>
                    <a:pt x="19" y="162"/>
                    <a:pt x="9" y="205"/>
                  </a:cubicBezTo>
                  <a:cubicBezTo>
                    <a:pt x="0" y="240"/>
                    <a:pt x="3" y="273"/>
                    <a:pt x="25" y="303"/>
                  </a:cubicBezTo>
                  <a:cubicBezTo>
                    <a:pt x="40" y="325"/>
                    <a:pt x="58" y="345"/>
                    <a:pt x="82" y="358"/>
                  </a:cubicBezTo>
                  <a:cubicBezTo>
                    <a:pt x="102" y="370"/>
                    <a:pt x="123" y="382"/>
                    <a:pt x="143" y="393"/>
                  </a:cubicBezTo>
                  <a:cubicBezTo>
                    <a:pt x="168" y="408"/>
                    <a:pt x="195" y="418"/>
                    <a:pt x="223" y="423"/>
                  </a:cubicBezTo>
                  <a:cubicBezTo>
                    <a:pt x="235" y="425"/>
                    <a:pt x="246" y="426"/>
                    <a:pt x="257" y="426"/>
                  </a:cubicBezTo>
                  <a:cubicBezTo>
                    <a:pt x="292" y="426"/>
                    <a:pt x="325" y="415"/>
                    <a:pt x="355" y="395"/>
                  </a:cubicBezTo>
                  <a:cubicBezTo>
                    <a:pt x="375" y="382"/>
                    <a:pt x="392" y="366"/>
                    <a:pt x="401" y="343"/>
                  </a:cubicBezTo>
                  <a:cubicBezTo>
                    <a:pt x="406" y="330"/>
                    <a:pt x="415" y="316"/>
                    <a:pt x="422" y="304"/>
                  </a:cubicBezTo>
                  <a:cubicBezTo>
                    <a:pt x="444" y="262"/>
                    <a:pt x="449" y="218"/>
                    <a:pt x="438" y="172"/>
                  </a:cubicBezTo>
                  <a:cubicBezTo>
                    <a:pt x="429" y="132"/>
                    <a:pt x="406" y="98"/>
                    <a:pt x="380" y="68"/>
                  </a:cubicBezTo>
                  <a:cubicBezTo>
                    <a:pt x="347" y="31"/>
                    <a:pt x="306" y="10"/>
                    <a:pt x="258" y="2"/>
                  </a:cubicBezTo>
                  <a:cubicBezTo>
                    <a:pt x="249" y="1"/>
                    <a:pt x="240" y="0"/>
                    <a:pt x="2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36"/>
            <p:cNvSpPr/>
            <p:nvPr/>
          </p:nvSpPr>
          <p:spPr>
            <a:xfrm>
              <a:off x="6499807" y="3496878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202" y="1"/>
                  </a:moveTo>
                  <a:cubicBezTo>
                    <a:pt x="178" y="1"/>
                    <a:pt x="155" y="4"/>
                    <a:pt x="131" y="8"/>
                  </a:cubicBezTo>
                  <a:cubicBezTo>
                    <a:pt x="116" y="10"/>
                    <a:pt x="103" y="18"/>
                    <a:pt x="91" y="27"/>
                  </a:cubicBezTo>
                  <a:cubicBezTo>
                    <a:pt x="67" y="45"/>
                    <a:pt x="51" y="69"/>
                    <a:pt x="38" y="95"/>
                  </a:cubicBezTo>
                  <a:cubicBezTo>
                    <a:pt x="7" y="158"/>
                    <a:pt x="1" y="224"/>
                    <a:pt x="10" y="292"/>
                  </a:cubicBezTo>
                  <a:cubicBezTo>
                    <a:pt x="16" y="339"/>
                    <a:pt x="43" y="375"/>
                    <a:pt x="83" y="400"/>
                  </a:cubicBezTo>
                  <a:cubicBezTo>
                    <a:pt x="106" y="415"/>
                    <a:pt x="132" y="426"/>
                    <a:pt x="157" y="435"/>
                  </a:cubicBezTo>
                  <a:cubicBezTo>
                    <a:pt x="177" y="442"/>
                    <a:pt x="196" y="447"/>
                    <a:pt x="216" y="447"/>
                  </a:cubicBezTo>
                  <a:cubicBezTo>
                    <a:pt x="221" y="447"/>
                    <a:pt x="225" y="447"/>
                    <a:pt x="230" y="446"/>
                  </a:cubicBezTo>
                  <a:cubicBezTo>
                    <a:pt x="281" y="439"/>
                    <a:pt x="323" y="417"/>
                    <a:pt x="353" y="375"/>
                  </a:cubicBezTo>
                  <a:cubicBezTo>
                    <a:pt x="358" y="369"/>
                    <a:pt x="362" y="364"/>
                    <a:pt x="366" y="357"/>
                  </a:cubicBezTo>
                  <a:cubicBezTo>
                    <a:pt x="382" y="336"/>
                    <a:pt x="391" y="312"/>
                    <a:pt x="393" y="285"/>
                  </a:cubicBezTo>
                  <a:cubicBezTo>
                    <a:pt x="397" y="238"/>
                    <a:pt x="394" y="192"/>
                    <a:pt x="385" y="147"/>
                  </a:cubicBezTo>
                  <a:cubicBezTo>
                    <a:pt x="379" y="120"/>
                    <a:pt x="369" y="93"/>
                    <a:pt x="356" y="69"/>
                  </a:cubicBezTo>
                  <a:cubicBezTo>
                    <a:pt x="353" y="63"/>
                    <a:pt x="348" y="55"/>
                    <a:pt x="342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1" y="3"/>
                    <a:pt x="221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36"/>
            <p:cNvSpPr/>
            <p:nvPr/>
          </p:nvSpPr>
          <p:spPr>
            <a:xfrm>
              <a:off x="6304015" y="3261583"/>
              <a:ext cx="42615" cy="47982"/>
            </a:xfrm>
            <a:custGeom>
              <a:avLst/>
              <a:gdLst/>
              <a:ahLst/>
              <a:cxnLst/>
              <a:rect l="l" t="t" r="r" b="b"/>
              <a:pathLst>
                <a:path w="397" h="447" extrusionOk="0">
                  <a:moveTo>
                    <a:pt x="202" y="0"/>
                  </a:moveTo>
                  <a:cubicBezTo>
                    <a:pt x="178" y="0"/>
                    <a:pt x="154" y="3"/>
                    <a:pt x="131" y="8"/>
                  </a:cubicBezTo>
                  <a:cubicBezTo>
                    <a:pt x="116" y="11"/>
                    <a:pt x="103" y="18"/>
                    <a:pt x="91" y="26"/>
                  </a:cubicBezTo>
                  <a:cubicBezTo>
                    <a:pt x="67" y="44"/>
                    <a:pt x="51" y="68"/>
                    <a:pt x="37" y="96"/>
                  </a:cubicBezTo>
                  <a:cubicBezTo>
                    <a:pt x="7" y="158"/>
                    <a:pt x="1" y="224"/>
                    <a:pt x="10" y="291"/>
                  </a:cubicBezTo>
                  <a:cubicBezTo>
                    <a:pt x="16" y="339"/>
                    <a:pt x="43" y="374"/>
                    <a:pt x="82" y="400"/>
                  </a:cubicBezTo>
                  <a:cubicBezTo>
                    <a:pt x="106" y="414"/>
                    <a:pt x="132" y="426"/>
                    <a:pt x="157" y="435"/>
                  </a:cubicBezTo>
                  <a:cubicBezTo>
                    <a:pt x="176" y="441"/>
                    <a:pt x="196" y="447"/>
                    <a:pt x="216" y="447"/>
                  </a:cubicBezTo>
                  <a:cubicBezTo>
                    <a:pt x="221" y="447"/>
                    <a:pt x="225" y="446"/>
                    <a:pt x="230" y="446"/>
                  </a:cubicBezTo>
                  <a:cubicBezTo>
                    <a:pt x="281" y="439"/>
                    <a:pt x="323" y="416"/>
                    <a:pt x="354" y="374"/>
                  </a:cubicBezTo>
                  <a:cubicBezTo>
                    <a:pt x="358" y="368"/>
                    <a:pt x="362" y="363"/>
                    <a:pt x="366" y="358"/>
                  </a:cubicBezTo>
                  <a:cubicBezTo>
                    <a:pt x="381" y="335"/>
                    <a:pt x="391" y="312"/>
                    <a:pt x="393" y="284"/>
                  </a:cubicBezTo>
                  <a:cubicBezTo>
                    <a:pt x="397" y="237"/>
                    <a:pt x="394" y="192"/>
                    <a:pt x="384" y="146"/>
                  </a:cubicBezTo>
                  <a:cubicBezTo>
                    <a:pt x="379" y="119"/>
                    <a:pt x="369" y="93"/>
                    <a:pt x="356" y="69"/>
                  </a:cubicBezTo>
                  <a:cubicBezTo>
                    <a:pt x="353" y="62"/>
                    <a:pt x="348" y="56"/>
                    <a:pt x="341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0" y="2"/>
                    <a:pt x="221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36"/>
            <p:cNvSpPr/>
            <p:nvPr/>
          </p:nvSpPr>
          <p:spPr>
            <a:xfrm>
              <a:off x="6360799" y="3393078"/>
              <a:ext cx="44869" cy="40897"/>
            </a:xfrm>
            <a:custGeom>
              <a:avLst/>
              <a:gdLst/>
              <a:ahLst/>
              <a:cxnLst/>
              <a:rect l="l" t="t" r="r" b="b"/>
              <a:pathLst>
                <a:path w="418" h="381" extrusionOk="0">
                  <a:moveTo>
                    <a:pt x="238" y="1"/>
                  </a:moveTo>
                  <a:cubicBezTo>
                    <a:pt x="222" y="1"/>
                    <a:pt x="206" y="3"/>
                    <a:pt x="190" y="7"/>
                  </a:cubicBezTo>
                  <a:cubicBezTo>
                    <a:pt x="177" y="11"/>
                    <a:pt x="165" y="15"/>
                    <a:pt x="151" y="18"/>
                  </a:cubicBezTo>
                  <a:cubicBezTo>
                    <a:pt x="105" y="29"/>
                    <a:pt x="68" y="53"/>
                    <a:pt x="41" y="92"/>
                  </a:cubicBezTo>
                  <a:cubicBezTo>
                    <a:pt x="11" y="132"/>
                    <a:pt x="1" y="174"/>
                    <a:pt x="8" y="223"/>
                  </a:cubicBezTo>
                  <a:cubicBezTo>
                    <a:pt x="11" y="240"/>
                    <a:pt x="18" y="256"/>
                    <a:pt x="28" y="271"/>
                  </a:cubicBezTo>
                  <a:cubicBezTo>
                    <a:pt x="41" y="289"/>
                    <a:pt x="58" y="302"/>
                    <a:pt x="78" y="317"/>
                  </a:cubicBezTo>
                  <a:cubicBezTo>
                    <a:pt x="99" y="335"/>
                    <a:pt x="126" y="351"/>
                    <a:pt x="153" y="362"/>
                  </a:cubicBezTo>
                  <a:cubicBezTo>
                    <a:pt x="182" y="374"/>
                    <a:pt x="211" y="381"/>
                    <a:pt x="240" y="381"/>
                  </a:cubicBezTo>
                  <a:cubicBezTo>
                    <a:pt x="256" y="381"/>
                    <a:pt x="271" y="379"/>
                    <a:pt x="286" y="375"/>
                  </a:cubicBezTo>
                  <a:cubicBezTo>
                    <a:pt x="327" y="366"/>
                    <a:pt x="363" y="349"/>
                    <a:pt x="387" y="312"/>
                  </a:cubicBezTo>
                  <a:cubicBezTo>
                    <a:pt x="406" y="281"/>
                    <a:pt x="417" y="250"/>
                    <a:pt x="411" y="212"/>
                  </a:cubicBezTo>
                  <a:cubicBezTo>
                    <a:pt x="408" y="191"/>
                    <a:pt x="404" y="172"/>
                    <a:pt x="398" y="151"/>
                  </a:cubicBezTo>
                  <a:cubicBezTo>
                    <a:pt x="388" y="119"/>
                    <a:pt x="374" y="87"/>
                    <a:pt x="354" y="58"/>
                  </a:cubicBezTo>
                  <a:cubicBezTo>
                    <a:pt x="336" y="33"/>
                    <a:pt x="311" y="12"/>
                    <a:pt x="278" y="5"/>
                  </a:cubicBezTo>
                  <a:cubicBezTo>
                    <a:pt x="265" y="2"/>
                    <a:pt x="251" y="1"/>
                    <a:pt x="2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36"/>
            <p:cNvSpPr/>
            <p:nvPr/>
          </p:nvSpPr>
          <p:spPr>
            <a:xfrm>
              <a:off x="6328059" y="3420128"/>
              <a:ext cx="43474" cy="41434"/>
            </a:xfrm>
            <a:custGeom>
              <a:avLst/>
              <a:gdLst/>
              <a:ahLst/>
              <a:cxnLst/>
              <a:rect l="l" t="t" r="r" b="b"/>
              <a:pathLst>
                <a:path w="405" h="386" extrusionOk="0">
                  <a:moveTo>
                    <a:pt x="215" y="0"/>
                  </a:moveTo>
                  <a:cubicBezTo>
                    <a:pt x="208" y="0"/>
                    <a:pt x="201" y="1"/>
                    <a:pt x="194" y="2"/>
                  </a:cubicBezTo>
                  <a:cubicBezTo>
                    <a:pt x="173" y="6"/>
                    <a:pt x="152" y="11"/>
                    <a:pt x="132" y="18"/>
                  </a:cubicBezTo>
                  <a:cubicBezTo>
                    <a:pt x="99" y="28"/>
                    <a:pt x="70" y="46"/>
                    <a:pt x="61" y="61"/>
                  </a:cubicBezTo>
                  <a:cubicBezTo>
                    <a:pt x="17" y="121"/>
                    <a:pt x="1" y="173"/>
                    <a:pt x="13" y="230"/>
                  </a:cubicBezTo>
                  <a:cubicBezTo>
                    <a:pt x="21" y="267"/>
                    <a:pt x="40" y="297"/>
                    <a:pt x="63" y="326"/>
                  </a:cubicBezTo>
                  <a:cubicBezTo>
                    <a:pt x="84" y="352"/>
                    <a:pt x="110" y="367"/>
                    <a:pt x="140" y="378"/>
                  </a:cubicBezTo>
                  <a:cubicBezTo>
                    <a:pt x="147" y="381"/>
                    <a:pt x="155" y="383"/>
                    <a:pt x="162" y="384"/>
                  </a:cubicBezTo>
                  <a:cubicBezTo>
                    <a:pt x="170" y="385"/>
                    <a:pt x="178" y="386"/>
                    <a:pt x="186" y="386"/>
                  </a:cubicBezTo>
                  <a:cubicBezTo>
                    <a:pt x="223" y="386"/>
                    <a:pt x="257" y="377"/>
                    <a:pt x="290" y="357"/>
                  </a:cubicBezTo>
                  <a:cubicBezTo>
                    <a:pt x="323" y="336"/>
                    <a:pt x="351" y="310"/>
                    <a:pt x="373" y="278"/>
                  </a:cubicBezTo>
                  <a:cubicBezTo>
                    <a:pt x="395" y="248"/>
                    <a:pt x="404" y="215"/>
                    <a:pt x="401" y="178"/>
                  </a:cubicBezTo>
                  <a:cubicBezTo>
                    <a:pt x="401" y="170"/>
                    <a:pt x="399" y="162"/>
                    <a:pt x="399" y="154"/>
                  </a:cubicBezTo>
                  <a:cubicBezTo>
                    <a:pt x="401" y="142"/>
                    <a:pt x="397" y="131"/>
                    <a:pt x="390" y="121"/>
                  </a:cubicBezTo>
                  <a:cubicBezTo>
                    <a:pt x="367" y="86"/>
                    <a:pt x="340" y="53"/>
                    <a:pt x="304" y="29"/>
                  </a:cubicBezTo>
                  <a:cubicBezTo>
                    <a:pt x="277" y="12"/>
                    <a:pt x="248" y="0"/>
                    <a:pt x="2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36"/>
            <p:cNvSpPr/>
            <p:nvPr/>
          </p:nvSpPr>
          <p:spPr>
            <a:xfrm>
              <a:off x="6213525" y="3424315"/>
              <a:ext cx="38751" cy="42186"/>
            </a:xfrm>
            <a:custGeom>
              <a:avLst/>
              <a:gdLst/>
              <a:ahLst/>
              <a:cxnLst/>
              <a:rect l="l" t="t" r="r" b="b"/>
              <a:pathLst>
                <a:path w="361" h="393" extrusionOk="0">
                  <a:moveTo>
                    <a:pt x="207" y="1"/>
                  </a:moveTo>
                  <a:cubicBezTo>
                    <a:pt x="188" y="1"/>
                    <a:pt x="170" y="3"/>
                    <a:pt x="153" y="8"/>
                  </a:cubicBezTo>
                  <a:cubicBezTo>
                    <a:pt x="105" y="19"/>
                    <a:pt x="62" y="38"/>
                    <a:pt x="33" y="78"/>
                  </a:cubicBezTo>
                  <a:cubicBezTo>
                    <a:pt x="8" y="110"/>
                    <a:pt x="0" y="145"/>
                    <a:pt x="3" y="184"/>
                  </a:cubicBezTo>
                  <a:cubicBezTo>
                    <a:pt x="5" y="203"/>
                    <a:pt x="9" y="223"/>
                    <a:pt x="15" y="241"/>
                  </a:cubicBezTo>
                  <a:cubicBezTo>
                    <a:pt x="25" y="272"/>
                    <a:pt x="35" y="301"/>
                    <a:pt x="50" y="329"/>
                  </a:cubicBezTo>
                  <a:cubicBezTo>
                    <a:pt x="72" y="370"/>
                    <a:pt x="107" y="392"/>
                    <a:pt x="153" y="393"/>
                  </a:cubicBezTo>
                  <a:cubicBezTo>
                    <a:pt x="154" y="393"/>
                    <a:pt x="156" y="393"/>
                    <a:pt x="158" y="393"/>
                  </a:cubicBezTo>
                  <a:cubicBezTo>
                    <a:pt x="190" y="393"/>
                    <a:pt x="221" y="384"/>
                    <a:pt x="249" y="367"/>
                  </a:cubicBezTo>
                  <a:cubicBezTo>
                    <a:pt x="270" y="354"/>
                    <a:pt x="291" y="337"/>
                    <a:pt x="309" y="320"/>
                  </a:cubicBezTo>
                  <a:cubicBezTo>
                    <a:pt x="318" y="311"/>
                    <a:pt x="327" y="300"/>
                    <a:pt x="332" y="289"/>
                  </a:cubicBezTo>
                  <a:cubicBezTo>
                    <a:pt x="342" y="265"/>
                    <a:pt x="352" y="239"/>
                    <a:pt x="356" y="213"/>
                  </a:cubicBezTo>
                  <a:cubicBezTo>
                    <a:pt x="360" y="194"/>
                    <a:pt x="360" y="174"/>
                    <a:pt x="356" y="154"/>
                  </a:cubicBezTo>
                  <a:cubicBezTo>
                    <a:pt x="351" y="129"/>
                    <a:pt x="345" y="105"/>
                    <a:pt x="338" y="80"/>
                  </a:cubicBezTo>
                  <a:cubicBezTo>
                    <a:pt x="334" y="67"/>
                    <a:pt x="328" y="54"/>
                    <a:pt x="317" y="45"/>
                  </a:cubicBezTo>
                  <a:cubicBezTo>
                    <a:pt x="292" y="20"/>
                    <a:pt x="262" y="5"/>
                    <a:pt x="225" y="2"/>
                  </a:cubicBezTo>
                  <a:cubicBezTo>
                    <a:pt x="219" y="1"/>
                    <a:pt x="213" y="1"/>
                    <a:pt x="2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36"/>
            <p:cNvSpPr/>
            <p:nvPr/>
          </p:nvSpPr>
          <p:spPr>
            <a:xfrm>
              <a:off x="6264083" y="3436659"/>
              <a:ext cx="38858" cy="40790"/>
            </a:xfrm>
            <a:custGeom>
              <a:avLst/>
              <a:gdLst/>
              <a:ahLst/>
              <a:cxnLst/>
              <a:rect l="l" t="t" r="r" b="b"/>
              <a:pathLst>
                <a:path w="362" h="380" extrusionOk="0">
                  <a:moveTo>
                    <a:pt x="194" y="0"/>
                  </a:moveTo>
                  <a:cubicBezTo>
                    <a:pt x="188" y="0"/>
                    <a:pt x="183" y="1"/>
                    <a:pt x="177" y="1"/>
                  </a:cubicBezTo>
                  <a:cubicBezTo>
                    <a:pt x="166" y="2"/>
                    <a:pt x="156" y="3"/>
                    <a:pt x="144" y="5"/>
                  </a:cubicBezTo>
                  <a:cubicBezTo>
                    <a:pt x="100" y="13"/>
                    <a:pt x="63" y="33"/>
                    <a:pt x="35" y="69"/>
                  </a:cubicBezTo>
                  <a:cubicBezTo>
                    <a:pt x="14" y="94"/>
                    <a:pt x="3" y="123"/>
                    <a:pt x="2" y="156"/>
                  </a:cubicBezTo>
                  <a:cubicBezTo>
                    <a:pt x="1" y="203"/>
                    <a:pt x="8" y="249"/>
                    <a:pt x="28" y="291"/>
                  </a:cubicBezTo>
                  <a:cubicBezTo>
                    <a:pt x="42" y="322"/>
                    <a:pt x="64" y="346"/>
                    <a:pt x="96" y="362"/>
                  </a:cubicBezTo>
                  <a:cubicBezTo>
                    <a:pt x="122" y="374"/>
                    <a:pt x="149" y="379"/>
                    <a:pt x="175" y="379"/>
                  </a:cubicBezTo>
                  <a:cubicBezTo>
                    <a:pt x="195" y="379"/>
                    <a:pt x="215" y="376"/>
                    <a:pt x="234" y="371"/>
                  </a:cubicBezTo>
                  <a:cubicBezTo>
                    <a:pt x="270" y="360"/>
                    <a:pt x="300" y="338"/>
                    <a:pt x="319" y="306"/>
                  </a:cubicBezTo>
                  <a:cubicBezTo>
                    <a:pt x="332" y="288"/>
                    <a:pt x="340" y="266"/>
                    <a:pt x="347" y="245"/>
                  </a:cubicBezTo>
                  <a:cubicBezTo>
                    <a:pt x="361" y="201"/>
                    <a:pt x="358" y="159"/>
                    <a:pt x="339" y="118"/>
                  </a:cubicBezTo>
                  <a:cubicBezTo>
                    <a:pt x="326" y="91"/>
                    <a:pt x="310" y="67"/>
                    <a:pt x="290" y="45"/>
                  </a:cubicBezTo>
                  <a:cubicBezTo>
                    <a:pt x="263" y="16"/>
                    <a:pt x="231" y="0"/>
                    <a:pt x="1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6"/>
            <p:cNvSpPr/>
            <p:nvPr/>
          </p:nvSpPr>
          <p:spPr>
            <a:xfrm>
              <a:off x="6432396" y="4254287"/>
              <a:ext cx="46694" cy="47338"/>
            </a:xfrm>
            <a:custGeom>
              <a:avLst/>
              <a:gdLst/>
              <a:ahLst/>
              <a:cxnLst/>
              <a:rect l="l" t="t" r="r" b="b"/>
              <a:pathLst>
                <a:path w="435" h="441" extrusionOk="0">
                  <a:moveTo>
                    <a:pt x="193" y="1"/>
                  </a:moveTo>
                  <a:cubicBezTo>
                    <a:pt x="171" y="1"/>
                    <a:pt x="149" y="7"/>
                    <a:pt x="129" y="21"/>
                  </a:cubicBezTo>
                  <a:cubicBezTo>
                    <a:pt x="109" y="37"/>
                    <a:pt x="88" y="54"/>
                    <a:pt x="75" y="78"/>
                  </a:cubicBezTo>
                  <a:cubicBezTo>
                    <a:pt x="63" y="99"/>
                    <a:pt x="51" y="119"/>
                    <a:pt x="40" y="139"/>
                  </a:cubicBezTo>
                  <a:cubicBezTo>
                    <a:pt x="26" y="165"/>
                    <a:pt x="16" y="191"/>
                    <a:pt x="10" y="219"/>
                  </a:cubicBezTo>
                  <a:cubicBezTo>
                    <a:pt x="0" y="267"/>
                    <a:pt x="11" y="311"/>
                    <a:pt x="38" y="351"/>
                  </a:cubicBezTo>
                  <a:cubicBezTo>
                    <a:pt x="50" y="372"/>
                    <a:pt x="68" y="388"/>
                    <a:pt x="90" y="397"/>
                  </a:cubicBezTo>
                  <a:cubicBezTo>
                    <a:pt x="104" y="404"/>
                    <a:pt x="117" y="411"/>
                    <a:pt x="129" y="418"/>
                  </a:cubicBezTo>
                  <a:cubicBezTo>
                    <a:pt x="157" y="433"/>
                    <a:pt x="186" y="440"/>
                    <a:pt x="216" y="440"/>
                  </a:cubicBezTo>
                  <a:cubicBezTo>
                    <a:pt x="231" y="440"/>
                    <a:pt x="246" y="439"/>
                    <a:pt x="261" y="435"/>
                  </a:cubicBezTo>
                  <a:cubicBezTo>
                    <a:pt x="301" y="425"/>
                    <a:pt x="334" y="404"/>
                    <a:pt x="365" y="376"/>
                  </a:cubicBezTo>
                  <a:cubicBezTo>
                    <a:pt x="402" y="344"/>
                    <a:pt x="423" y="302"/>
                    <a:pt x="431" y="254"/>
                  </a:cubicBezTo>
                  <a:cubicBezTo>
                    <a:pt x="434" y="234"/>
                    <a:pt x="433" y="213"/>
                    <a:pt x="431" y="193"/>
                  </a:cubicBezTo>
                  <a:cubicBezTo>
                    <a:pt x="428" y="158"/>
                    <a:pt x="414" y="129"/>
                    <a:pt x="390" y="104"/>
                  </a:cubicBezTo>
                  <a:cubicBezTo>
                    <a:pt x="375" y="88"/>
                    <a:pt x="361" y="74"/>
                    <a:pt x="341" y="60"/>
                  </a:cubicBezTo>
                  <a:cubicBezTo>
                    <a:pt x="311" y="32"/>
                    <a:pt x="270" y="16"/>
                    <a:pt x="228" y="5"/>
                  </a:cubicBezTo>
                  <a:cubicBezTo>
                    <a:pt x="216" y="3"/>
                    <a:pt x="204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36"/>
            <p:cNvSpPr/>
            <p:nvPr/>
          </p:nvSpPr>
          <p:spPr>
            <a:xfrm>
              <a:off x="6605647" y="4191706"/>
              <a:ext cx="48626" cy="41864"/>
            </a:xfrm>
            <a:custGeom>
              <a:avLst/>
              <a:gdLst/>
              <a:ahLst/>
              <a:cxnLst/>
              <a:rect l="l" t="t" r="r" b="b"/>
              <a:pathLst>
                <a:path w="453" h="390" extrusionOk="0">
                  <a:moveTo>
                    <a:pt x="214" y="1"/>
                  </a:moveTo>
                  <a:cubicBezTo>
                    <a:pt x="195" y="1"/>
                    <a:pt x="177" y="2"/>
                    <a:pt x="158" y="5"/>
                  </a:cubicBezTo>
                  <a:cubicBezTo>
                    <a:pt x="110" y="11"/>
                    <a:pt x="74" y="38"/>
                    <a:pt x="50" y="79"/>
                  </a:cubicBezTo>
                  <a:cubicBezTo>
                    <a:pt x="34" y="101"/>
                    <a:pt x="23" y="127"/>
                    <a:pt x="15" y="153"/>
                  </a:cubicBezTo>
                  <a:cubicBezTo>
                    <a:pt x="7" y="176"/>
                    <a:pt x="0" y="200"/>
                    <a:pt x="4" y="225"/>
                  </a:cubicBezTo>
                  <a:cubicBezTo>
                    <a:pt x="11" y="276"/>
                    <a:pt x="33" y="318"/>
                    <a:pt x="75" y="349"/>
                  </a:cubicBezTo>
                  <a:cubicBezTo>
                    <a:pt x="80" y="353"/>
                    <a:pt x="86" y="357"/>
                    <a:pt x="92" y="361"/>
                  </a:cubicBezTo>
                  <a:cubicBezTo>
                    <a:pt x="113" y="377"/>
                    <a:pt x="138" y="387"/>
                    <a:pt x="165" y="389"/>
                  </a:cubicBezTo>
                  <a:cubicBezTo>
                    <a:pt x="177" y="390"/>
                    <a:pt x="188" y="390"/>
                    <a:pt x="200" y="390"/>
                  </a:cubicBezTo>
                  <a:cubicBezTo>
                    <a:pt x="234" y="390"/>
                    <a:pt x="269" y="386"/>
                    <a:pt x="303" y="380"/>
                  </a:cubicBezTo>
                  <a:cubicBezTo>
                    <a:pt x="330" y="374"/>
                    <a:pt x="356" y="365"/>
                    <a:pt x="380" y="352"/>
                  </a:cubicBezTo>
                  <a:cubicBezTo>
                    <a:pt x="387" y="348"/>
                    <a:pt x="394" y="344"/>
                    <a:pt x="399" y="338"/>
                  </a:cubicBezTo>
                  <a:cubicBezTo>
                    <a:pt x="420" y="313"/>
                    <a:pt x="436" y="286"/>
                    <a:pt x="443" y="255"/>
                  </a:cubicBezTo>
                  <a:cubicBezTo>
                    <a:pt x="453" y="212"/>
                    <a:pt x="450" y="169"/>
                    <a:pt x="442" y="126"/>
                  </a:cubicBezTo>
                  <a:cubicBezTo>
                    <a:pt x="439" y="111"/>
                    <a:pt x="431" y="98"/>
                    <a:pt x="422" y="87"/>
                  </a:cubicBezTo>
                  <a:cubicBezTo>
                    <a:pt x="405" y="62"/>
                    <a:pt x="381" y="46"/>
                    <a:pt x="354" y="33"/>
                  </a:cubicBezTo>
                  <a:cubicBezTo>
                    <a:pt x="309" y="10"/>
                    <a:pt x="262" y="1"/>
                    <a:pt x="2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36"/>
            <p:cNvSpPr/>
            <p:nvPr/>
          </p:nvSpPr>
          <p:spPr>
            <a:xfrm>
              <a:off x="6480915" y="4248598"/>
              <a:ext cx="41649" cy="43796"/>
            </a:xfrm>
            <a:custGeom>
              <a:avLst/>
              <a:gdLst/>
              <a:ahLst/>
              <a:cxnLst/>
              <a:rect l="l" t="t" r="r" b="b"/>
              <a:pathLst>
                <a:path w="388" h="408" extrusionOk="0">
                  <a:moveTo>
                    <a:pt x="193" y="0"/>
                  </a:moveTo>
                  <a:cubicBezTo>
                    <a:pt x="184" y="0"/>
                    <a:pt x="174" y="1"/>
                    <a:pt x="163" y="3"/>
                  </a:cubicBezTo>
                  <a:cubicBezTo>
                    <a:pt x="146" y="5"/>
                    <a:pt x="130" y="13"/>
                    <a:pt x="115" y="24"/>
                  </a:cubicBezTo>
                  <a:cubicBezTo>
                    <a:pt x="97" y="36"/>
                    <a:pt x="84" y="53"/>
                    <a:pt x="69" y="73"/>
                  </a:cubicBezTo>
                  <a:cubicBezTo>
                    <a:pt x="51" y="94"/>
                    <a:pt x="35" y="120"/>
                    <a:pt x="23" y="148"/>
                  </a:cubicBezTo>
                  <a:cubicBezTo>
                    <a:pt x="6" y="191"/>
                    <a:pt x="1" y="235"/>
                    <a:pt x="11" y="282"/>
                  </a:cubicBezTo>
                  <a:cubicBezTo>
                    <a:pt x="20" y="322"/>
                    <a:pt x="37" y="357"/>
                    <a:pt x="73" y="381"/>
                  </a:cubicBezTo>
                  <a:cubicBezTo>
                    <a:pt x="99" y="398"/>
                    <a:pt x="126" y="408"/>
                    <a:pt x="155" y="408"/>
                  </a:cubicBezTo>
                  <a:cubicBezTo>
                    <a:pt x="161" y="408"/>
                    <a:pt x="167" y="407"/>
                    <a:pt x="174" y="406"/>
                  </a:cubicBezTo>
                  <a:cubicBezTo>
                    <a:pt x="194" y="402"/>
                    <a:pt x="215" y="398"/>
                    <a:pt x="234" y="393"/>
                  </a:cubicBezTo>
                  <a:cubicBezTo>
                    <a:pt x="268" y="383"/>
                    <a:pt x="300" y="369"/>
                    <a:pt x="327" y="349"/>
                  </a:cubicBezTo>
                  <a:cubicBezTo>
                    <a:pt x="354" y="330"/>
                    <a:pt x="374" y="305"/>
                    <a:pt x="381" y="273"/>
                  </a:cubicBezTo>
                  <a:cubicBezTo>
                    <a:pt x="388" y="245"/>
                    <a:pt x="388" y="214"/>
                    <a:pt x="379" y="185"/>
                  </a:cubicBezTo>
                  <a:cubicBezTo>
                    <a:pt x="375" y="172"/>
                    <a:pt x="371" y="159"/>
                    <a:pt x="368" y="145"/>
                  </a:cubicBezTo>
                  <a:cubicBezTo>
                    <a:pt x="357" y="99"/>
                    <a:pt x="333" y="63"/>
                    <a:pt x="294" y="35"/>
                  </a:cubicBezTo>
                  <a:cubicBezTo>
                    <a:pt x="263" y="12"/>
                    <a:pt x="230" y="0"/>
                    <a:pt x="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36"/>
            <p:cNvSpPr/>
            <p:nvPr/>
          </p:nvSpPr>
          <p:spPr>
            <a:xfrm>
              <a:off x="6453435" y="4216288"/>
              <a:ext cx="42400" cy="42186"/>
            </a:xfrm>
            <a:custGeom>
              <a:avLst/>
              <a:gdLst/>
              <a:ahLst/>
              <a:cxnLst/>
              <a:rect l="l" t="t" r="r" b="b"/>
              <a:pathLst>
                <a:path w="395" h="393" extrusionOk="0">
                  <a:moveTo>
                    <a:pt x="196" y="0"/>
                  </a:moveTo>
                  <a:cubicBezTo>
                    <a:pt x="184" y="0"/>
                    <a:pt x="172" y="1"/>
                    <a:pt x="159" y="4"/>
                  </a:cubicBezTo>
                  <a:cubicBezTo>
                    <a:pt x="124" y="11"/>
                    <a:pt x="93" y="31"/>
                    <a:pt x="63" y="53"/>
                  </a:cubicBezTo>
                  <a:cubicBezTo>
                    <a:pt x="38" y="74"/>
                    <a:pt x="23" y="101"/>
                    <a:pt x="12" y="131"/>
                  </a:cubicBezTo>
                  <a:cubicBezTo>
                    <a:pt x="9" y="137"/>
                    <a:pt x="7" y="145"/>
                    <a:pt x="6" y="154"/>
                  </a:cubicBezTo>
                  <a:cubicBezTo>
                    <a:pt x="1" y="199"/>
                    <a:pt x="9" y="242"/>
                    <a:pt x="33" y="281"/>
                  </a:cubicBezTo>
                  <a:cubicBezTo>
                    <a:pt x="54" y="314"/>
                    <a:pt x="81" y="341"/>
                    <a:pt x="112" y="364"/>
                  </a:cubicBezTo>
                  <a:cubicBezTo>
                    <a:pt x="139" y="384"/>
                    <a:pt x="169" y="392"/>
                    <a:pt x="201" y="392"/>
                  </a:cubicBezTo>
                  <a:cubicBezTo>
                    <a:pt x="205" y="392"/>
                    <a:pt x="208" y="392"/>
                    <a:pt x="212" y="392"/>
                  </a:cubicBezTo>
                  <a:cubicBezTo>
                    <a:pt x="218" y="391"/>
                    <a:pt x="225" y="390"/>
                    <a:pt x="231" y="390"/>
                  </a:cubicBezTo>
                  <a:cubicBezTo>
                    <a:pt x="232" y="390"/>
                    <a:pt x="234" y="390"/>
                    <a:pt x="235" y="390"/>
                  </a:cubicBezTo>
                  <a:cubicBezTo>
                    <a:pt x="237" y="390"/>
                    <a:pt x="238" y="390"/>
                    <a:pt x="239" y="390"/>
                  </a:cubicBezTo>
                  <a:cubicBezTo>
                    <a:pt x="251" y="390"/>
                    <a:pt x="260" y="386"/>
                    <a:pt x="269" y="381"/>
                  </a:cubicBezTo>
                  <a:cubicBezTo>
                    <a:pt x="305" y="357"/>
                    <a:pt x="338" y="331"/>
                    <a:pt x="361" y="295"/>
                  </a:cubicBezTo>
                  <a:cubicBezTo>
                    <a:pt x="383" y="262"/>
                    <a:pt x="395" y="226"/>
                    <a:pt x="388" y="185"/>
                  </a:cubicBezTo>
                  <a:cubicBezTo>
                    <a:pt x="385" y="164"/>
                    <a:pt x="379" y="143"/>
                    <a:pt x="372" y="122"/>
                  </a:cubicBezTo>
                  <a:cubicBezTo>
                    <a:pt x="362" y="89"/>
                    <a:pt x="345" y="61"/>
                    <a:pt x="329" y="51"/>
                  </a:cubicBezTo>
                  <a:cubicBezTo>
                    <a:pt x="282" y="18"/>
                    <a:pt x="240" y="0"/>
                    <a:pt x="1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6"/>
            <p:cNvSpPr/>
            <p:nvPr/>
          </p:nvSpPr>
          <p:spPr>
            <a:xfrm>
              <a:off x="6448820" y="4100894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225" y="1"/>
                  </a:moveTo>
                  <a:cubicBezTo>
                    <a:pt x="220" y="1"/>
                    <a:pt x="215" y="1"/>
                    <a:pt x="211" y="1"/>
                  </a:cubicBezTo>
                  <a:cubicBezTo>
                    <a:pt x="190" y="3"/>
                    <a:pt x="172" y="8"/>
                    <a:pt x="152" y="14"/>
                  </a:cubicBezTo>
                  <a:cubicBezTo>
                    <a:pt x="123" y="23"/>
                    <a:pt x="92" y="33"/>
                    <a:pt x="64" y="48"/>
                  </a:cubicBezTo>
                  <a:cubicBezTo>
                    <a:pt x="24" y="71"/>
                    <a:pt x="2" y="106"/>
                    <a:pt x="2" y="152"/>
                  </a:cubicBezTo>
                  <a:cubicBezTo>
                    <a:pt x="1" y="185"/>
                    <a:pt x="9" y="218"/>
                    <a:pt x="27" y="247"/>
                  </a:cubicBezTo>
                  <a:cubicBezTo>
                    <a:pt x="41" y="269"/>
                    <a:pt x="57" y="289"/>
                    <a:pt x="74" y="307"/>
                  </a:cubicBezTo>
                  <a:cubicBezTo>
                    <a:pt x="84" y="317"/>
                    <a:pt x="94" y="325"/>
                    <a:pt x="105" y="330"/>
                  </a:cubicBezTo>
                  <a:cubicBezTo>
                    <a:pt x="130" y="341"/>
                    <a:pt x="154" y="350"/>
                    <a:pt x="181" y="355"/>
                  </a:cubicBezTo>
                  <a:cubicBezTo>
                    <a:pt x="191" y="357"/>
                    <a:pt x="200" y="358"/>
                    <a:pt x="210" y="358"/>
                  </a:cubicBezTo>
                  <a:cubicBezTo>
                    <a:pt x="220" y="358"/>
                    <a:pt x="230" y="357"/>
                    <a:pt x="239" y="354"/>
                  </a:cubicBezTo>
                  <a:cubicBezTo>
                    <a:pt x="265" y="349"/>
                    <a:pt x="289" y="343"/>
                    <a:pt x="314" y="336"/>
                  </a:cubicBezTo>
                  <a:cubicBezTo>
                    <a:pt x="327" y="333"/>
                    <a:pt x="340" y="327"/>
                    <a:pt x="350" y="317"/>
                  </a:cubicBezTo>
                  <a:cubicBezTo>
                    <a:pt x="374" y="290"/>
                    <a:pt x="390" y="260"/>
                    <a:pt x="393" y="224"/>
                  </a:cubicBezTo>
                  <a:cubicBezTo>
                    <a:pt x="395" y="199"/>
                    <a:pt x="393" y="174"/>
                    <a:pt x="387" y="151"/>
                  </a:cubicBezTo>
                  <a:cubicBezTo>
                    <a:pt x="375" y="104"/>
                    <a:pt x="356" y="62"/>
                    <a:pt x="315" y="32"/>
                  </a:cubicBezTo>
                  <a:cubicBezTo>
                    <a:pt x="288" y="10"/>
                    <a:pt x="258" y="1"/>
                    <a:pt x="2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6"/>
            <p:cNvSpPr/>
            <p:nvPr/>
          </p:nvSpPr>
          <p:spPr>
            <a:xfrm>
              <a:off x="6437549" y="4151453"/>
              <a:ext cx="41649" cy="38107"/>
            </a:xfrm>
            <a:custGeom>
              <a:avLst/>
              <a:gdLst/>
              <a:ahLst/>
              <a:cxnLst/>
              <a:rect l="l" t="t" r="r" b="b"/>
              <a:pathLst>
                <a:path w="388" h="355" extrusionOk="0">
                  <a:moveTo>
                    <a:pt x="215" y="1"/>
                  </a:moveTo>
                  <a:cubicBezTo>
                    <a:pt x="172" y="1"/>
                    <a:pt x="131" y="9"/>
                    <a:pt x="93" y="27"/>
                  </a:cubicBezTo>
                  <a:cubicBezTo>
                    <a:pt x="63" y="41"/>
                    <a:pt x="38" y="63"/>
                    <a:pt x="23" y="95"/>
                  </a:cubicBezTo>
                  <a:cubicBezTo>
                    <a:pt x="1" y="140"/>
                    <a:pt x="0" y="186"/>
                    <a:pt x="14" y="233"/>
                  </a:cubicBezTo>
                  <a:cubicBezTo>
                    <a:pt x="23" y="269"/>
                    <a:pt x="46" y="298"/>
                    <a:pt x="78" y="318"/>
                  </a:cubicBezTo>
                  <a:cubicBezTo>
                    <a:pt x="97" y="330"/>
                    <a:pt x="118" y="339"/>
                    <a:pt x="140" y="346"/>
                  </a:cubicBezTo>
                  <a:cubicBezTo>
                    <a:pt x="158" y="352"/>
                    <a:pt x="175" y="354"/>
                    <a:pt x="193" y="354"/>
                  </a:cubicBezTo>
                  <a:cubicBezTo>
                    <a:pt x="217" y="354"/>
                    <a:pt x="242" y="349"/>
                    <a:pt x="266" y="338"/>
                  </a:cubicBezTo>
                  <a:cubicBezTo>
                    <a:pt x="293" y="325"/>
                    <a:pt x="317" y="309"/>
                    <a:pt x="339" y="289"/>
                  </a:cubicBezTo>
                  <a:cubicBezTo>
                    <a:pt x="373" y="258"/>
                    <a:pt x="387" y="220"/>
                    <a:pt x="383" y="175"/>
                  </a:cubicBezTo>
                  <a:cubicBezTo>
                    <a:pt x="382" y="165"/>
                    <a:pt x="381" y="154"/>
                    <a:pt x="379" y="143"/>
                  </a:cubicBezTo>
                  <a:cubicBezTo>
                    <a:pt x="371" y="99"/>
                    <a:pt x="351" y="62"/>
                    <a:pt x="316" y="34"/>
                  </a:cubicBezTo>
                  <a:cubicBezTo>
                    <a:pt x="290" y="13"/>
                    <a:pt x="261" y="2"/>
                    <a:pt x="229" y="1"/>
                  </a:cubicBezTo>
                  <a:cubicBezTo>
                    <a:pt x="224" y="1"/>
                    <a:pt x="219" y="1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6"/>
            <p:cNvSpPr/>
            <p:nvPr/>
          </p:nvSpPr>
          <p:spPr>
            <a:xfrm>
              <a:off x="5527928" y="4235502"/>
              <a:ext cx="47875" cy="48841"/>
            </a:xfrm>
            <a:custGeom>
              <a:avLst/>
              <a:gdLst/>
              <a:ahLst/>
              <a:cxnLst/>
              <a:rect l="l" t="t" r="r" b="b"/>
              <a:pathLst>
                <a:path w="446" h="455" extrusionOk="0">
                  <a:moveTo>
                    <a:pt x="252" y="0"/>
                  </a:moveTo>
                  <a:cubicBezTo>
                    <a:pt x="228" y="0"/>
                    <a:pt x="205" y="6"/>
                    <a:pt x="182" y="10"/>
                  </a:cubicBezTo>
                  <a:cubicBezTo>
                    <a:pt x="134" y="22"/>
                    <a:pt x="88" y="40"/>
                    <a:pt x="51" y="74"/>
                  </a:cubicBezTo>
                  <a:cubicBezTo>
                    <a:pt x="37" y="85"/>
                    <a:pt x="28" y="98"/>
                    <a:pt x="20" y="113"/>
                  </a:cubicBezTo>
                  <a:cubicBezTo>
                    <a:pt x="3" y="140"/>
                    <a:pt x="1" y="171"/>
                    <a:pt x="0" y="202"/>
                  </a:cubicBezTo>
                  <a:cubicBezTo>
                    <a:pt x="0" y="217"/>
                    <a:pt x="2" y="233"/>
                    <a:pt x="8" y="248"/>
                  </a:cubicBezTo>
                  <a:cubicBezTo>
                    <a:pt x="16" y="268"/>
                    <a:pt x="21" y="289"/>
                    <a:pt x="28" y="310"/>
                  </a:cubicBezTo>
                  <a:cubicBezTo>
                    <a:pt x="34" y="330"/>
                    <a:pt x="41" y="349"/>
                    <a:pt x="52" y="368"/>
                  </a:cubicBezTo>
                  <a:cubicBezTo>
                    <a:pt x="63" y="387"/>
                    <a:pt x="76" y="407"/>
                    <a:pt x="96" y="419"/>
                  </a:cubicBezTo>
                  <a:cubicBezTo>
                    <a:pt x="127" y="438"/>
                    <a:pt x="161" y="454"/>
                    <a:pt x="200" y="455"/>
                  </a:cubicBezTo>
                  <a:cubicBezTo>
                    <a:pt x="203" y="455"/>
                    <a:pt x="206" y="455"/>
                    <a:pt x="209" y="455"/>
                  </a:cubicBezTo>
                  <a:cubicBezTo>
                    <a:pt x="249" y="455"/>
                    <a:pt x="288" y="449"/>
                    <a:pt x="325" y="435"/>
                  </a:cubicBezTo>
                  <a:cubicBezTo>
                    <a:pt x="356" y="424"/>
                    <a:pt x="379" y="405"/>
                    <a:pt x="400" y="380"/>
                  </a:cubicBezTo>
                  <a:cubicBezTo>
                    <a:pt x="411" y="370"/>
                    <a:pt x="414" y="356"/>
                    <a:pt x="421" y="344"/>
                  </a:cubicBezTo>
                  <a:cubicBezTo>
                    <a:pt x="440" y="310"/>
                    <a:pt x="446" y="274"/>
                    <a:pt x="443" y="236"/>
                  </a:cubicBezTo>
                  <a:cubicBezTo>
                    <a:pt x="440" y="206"/>
                    <a:pt x="437" y="176"/>
                    <a:pt x="426" y="149"/>
                  </a:cubicBezTo>
                  <a:cubicBezTo>
                    <a:pt x="413" y="110"/>
                    <a:pt x="399" y="72"/>
                    <a:pt x="371" y="41"/>
                  </a:cubicBezTo>
                  <a:cubicBezTo>
                    <a:pt x="366" y="35"/>
                    <a:pt x="361" y="29"/>
                    <a:pt x="354" y="26"/>
                  </a:cubicBezTo>
                  <a:cubicBezTo>
                    <a:pt x="324" y="10"/>
                    <a:pt x="292" y="1"/>
                    <a:pt x="257" y="0"/>
                  </a:cubicBezTo>
                  <a:cubicBezTo>
                    <a:pt x="255" y="0"/>
                    <a:pt x="254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6"/>
            <p:cNvSpPr/>
            <p:nvPr/>
          </p:nvSpPr>
          <p:spPr>
            <a:xfrm>
              <a:off x="5487031" y="4261801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184" y="1"/>
                  </a:moveTo>
                  <a:cubicBezTo>
                    <a:pt x="179" y="1"/>
                    <a:pt x="173" y="1"/>
                    <a:pt x="167" y="2"/>
                  </a:cubicBezTo>
                  <a:cubicBezTo>
                    <a:pt x="116" y="8"/>
                    <a:pt x="74" y="31"/>
                    <a:pt x="45" y="74"/>
                  </a:cubicBezTo>
                  <a:cubicBezTo>
                    <a:pt x="40" y="79"/>
                    <a:pt x="35" y="84"/>
                    <a:pt x="32" y="90"/>
                  </a:cubicBezTo>
                  <a:cubicBezTo>
                    <a:pt x="16" y="111"/>
                    <a:pt x="7" y="136"/>
                    <a:pt x="5" y="164"/>
                  </a:cubicBezTo>
                  <a:cubicBezTo>
                    <a:pt x="1" y="210"/>
                    <a:pt x="4" y="256"/>
                    <a:pt x="13" y="301"/>
                  </a:cubicBezTo>
                  <a:cubicBezTo>
                    <a:pt x="18" y="328"/>
                    <a:pt x="28" y="354"/>
                    <a:pt x="42" y="379"/>
                  </a:cubicBezTo>
                  <a:cubicBezTo>
                    <a:pt x="46" y="386"/>
                    <a:pt x="50" y="392"/>
                    <a:pt x="56" y="397"/>
                  </a:cubicBezTo>
                  <a:cubicBezTo>
                    <a:pt x="79" y="419"/>
                    <a:pt x="107" y="433"/>
                    <a:pt x="138" y="441"/>
                  </a:cubicBezTo>
                  <a:cubicBezTo>
                    <a:pt x="157" y="445"/>
                    <a:pt x="175" y="447"/>
                    <a:pt x="194" y="447"/>
                  </a:cubicBezTo>
                  <a:cubicBezTo>
                    <a:pt x="218" y="447"/>
                    <a:pt x="242" y="444"/>
                    <a:pt x="267" y="440"/>
                  </a:cubicBezTo>
                  <a:cubicBezTo>
                    <a:pt x="282" y="437"/>
                    <a:pt x="294" y="430"/>
                    <a:pt x="307" y="421"/>
                  </a:cubicBezTo>
                  <a:cubicBezTo>
                    <a:pt x="330" y="402"/>
                    <a:pt x="347" y="379"/>
                    <a:pt x="361" y="352"/>
                  </a:cubicBezTo>
                  <a:cubicBezTo>
                    <a:pt x="392" y="290"/>
                    <a:pt x="397" y="224"/>
                    <a:pt x="389" y="156"/>
                  </a:cubicBezTo>
                  <a:cubicBezTo>
                    <a:pt x="382" y="108"/>
                    <a:pt x="355" y="73"/>
                    <a:pt x="315" y="47"/>
                  </a:cubicBezTo>
                  <a:cubicBezTo>
                    <a:pt x="291" y="33"/>
                    <a:pt x="266" y="21"/>
                    <a:pt x="240" y="12"/>
                  </a:cubicBezTo>
                  <a:cubicBezTo>
                    <a:pt x="222" y="6"/>
                    <a:pt x="203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6"/>
            <p:cNvSpPr/>
            <p:nvPr/>
          </p:nvSpPr>
          <p:spPr>
            <a:xfrm>
              <a:off x="5635808" y="3417767"/>
              <a:ext cx="49163" cy="47660"/>
            </a:xfrm>
            <a:custGeom>
              <a:avLst/>
              <a:gdLst/>
              <a:ahLst/>
              <a:cxnLst/>
              <a:rect l="l" t="t" r="r" b="b"/>
              <a:pathLst>
                <a:path w="458" h="444" extrusionOk="0">
                  <a:moveTo>
                    <a:pt x="255" y="0"/>
                  </a:moveTo>
                  <a:cubicBezTo>
                    <a:pt x="238" y="0"/>
                    <a:pt x="224" y="2"/>
                    <a:pt x="208" y="7"/>
                  </a:cubicBezTo>
                  <a:cubicBezTo>
                    <a:pt x="188" y="15"/>
                    <a:pt x="168" y="21"/>
                    <a:pt x="146" y="28"/>
                  </a:cubicBezTo>
                  <a:cubicBezTo>
                    <a:pt x="127" y="34"/>
                    <a:pt x="107" y="41"/>
                    <a:pt x="89" y="51"/>
                  </a:cubicBezTo>
                  <a:cubicBezTo>
                    <a:pt x="69" y="63"/>
                    <a:pt x="50" y="76"/>
                    <a:pt x="38" y="95"/>
                  </a:cubicBezTo>
                  <a:cubicBezTo>
                    <a:pt x="18" y="126"/>
                    <a:pt x="3" y="161"/>
                    <a:pt x="2" y="200"/>
                  </a:cubicBezTo>
                  <a:cubicBezTo>
                    <a:pt x="1" y="243"/>
                    <a:pt x="7" y="284"/>
                    <a:pt x="21" y="325"/>
                  </a:cubicBezTo>
                  <a:cubicBezTo>
                    <a:pt x="32" y="355"/>
                    <a:pt x="52" y="379"/>
                    <a:pt x="76" y="399"/>
                  </a:cubicBezTo>
                  <a:cubicBezTo>
                    <a:pt x="87" y="411"/>
                    <a:pt x="100" y="414"/>
                    <a:pt x="112" y="421"/>
                  </a:cubicBezTo>
                  <a:cubicBezTo>
                    <a:pt x="141" y="436"/>
                    <a:pt x="171" y="443"/>
                    <a:pt x="202" y="443"/>
                  </a:cubicBezTo>
                  <a:cubicBezTo>
                    <a:pt x="208" y="443"/>
                    <a:pt x="215" y="443"/>
                    <a:pt x="221" y="442"/>
                  </a:cubicBezTo>
                  <a:cubicBezTo>
                    <a:pt x="250" y="439"/>
                    <a:pt x="280" y="436"/>
                    <a:pt x="308" y="426"/>
                  </a:cubicBezTo>
                  <a:cubicBezTo>
                    <a:pt x="347" y="413"/>
                    <a:pt x="385" y="398"/>
                    <a:pt x="415" y="371"/>
                  </a:cubicBezTo>
                  <a:cubicBezTo>
                    <a:pt x="421" y="366"/>
                    <a:pt x="427" y="360"/>
                    <a:pt x="431" y="353"/>
                  </a:cubicBezTo>
                  <a:cubicBezTo>
                    <a:pt x="446" y="324"/>
                    <a:pt x="455" y="292"/>
                    <a:pt x="456" y="257"/>
                  </a:cubicBezTo>
                  <a:cubicBezTo>
                    <a:pt x="457" y="231"/>
                    <a:pt x="451" y="207"/>
                    <a:pt x="446" y="181"/>
                  </a:cubicBezTo>
                  <a:cubicBezTo>
                    <a:pt x="435" y="133"/>
                    <a:pt x="416" y="88"/>
                    <a:pt x="382" y="50"/>
                  </a:cubicBezTo>
                  <a:cubicBezTo>
                    <a:pt x="371" y="37"/>
                    <a:pt x="358" y="28"/>
                    <a:pt x="344" y="20"/>
                  </a:cubicBezTo>
                  <a:cubicBezTo>
                    <a:pt x="316" y="3"/>
                    <a:pt x="285" y="1"/>
                    <a:pt x="2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6"/>
            <p:cNvSpPr/>
            <p:nvPr/>
          </p:nvSpPr>
          <p:spPr>
            <a:xfrm>
              <a:off x="5550041" y="3504929"/>
              <a:ext cx="46587" cy="47231"/>
            </a:xfrm>
            <a:custGeom>
              <a:avLst/>
              <a:gdLst/>
              <a:ahLst/>
              <a:cxnLst/>
              <a:rect l="l" t="t" r="r" b="b"/>
              <a:pathLst>
                <a:path w="434" h="440" extrusionOk="0">
                  <a:moveTo>
                    <a:pt x="219" y="0"/>
                  </a:moveTo>
                  <a:cubicBezTo>
                    <a:pt x="204" y="0"/>
                    <a:pt x="189" y="2"/>
                    <a:pt x="173" y="6"/>
                  </a:cubicBezTo>
                  <a:cubicBezTo>
                    <a:pt x="132" y="15"/>
                    <a:pt x="99" y="38"/>
                    <a:pt x="69" y="64"/>
                  </a:cubicBezTo>
                  <a:cubicBezTo>
                    <a:pt x="31" y="97"/>
                    <a:pt x="10" y="138"/>
                    <a:pt x="3" y="186"/>
                  </a:cubicBezTo>
                  <a:cubicBezTo>
                    <a:pt x="0" y="207"/>
                    <a:pt x="0" y="227"/>
                    <a:pt x="2" y="248"/>
                  </a:cubicBezTo>
                  <a:cubicBezTo>
                    <a:pt x="5" y="282"/>
                    <a:pt x="20" y="312"/>
                    <a:pt x="44" y="337"/>
                  </a:cubicBezTo>
                  <a:cubicBezTo>
                    <a:pt x="59" y="352"/>
                    <a:pt x="73" y="366"/>
                    <a:pt x="93" y="381"/>
                  </a:cubicBezTo>
                  <a:cubicBezTo>
                    <a:pt x="123" y="409"/>
                    <a:pt x="163" y="425"/>
                    <a:pt x="205" y="435"/>
                  </a:cubicBezTo>
                  <a:cubicBezTo>
                    <a:pt x="217" y="438"/>
                    <a:pt x="229" y="440"/>
                    <a:pt x="241" y="440"/>
                  </a:cubicBezTo>
                  <a:cubicBezTo>
                    <a:pt x="264" y="440"/>
                    <a:pt x="285" y="434"/>
                    <a:pt x="304" y="420"/>
                  </a:cubicBezTo>
                  <a:cubicBezTo>
                    <a:pt x="326" y="404"/>
                    <a:pt x="345" y="386"/>
                    <a:pt x="359" y="362"/>
                  </a:cubicBezTo>
                  <a:cubicBezTo>
                    <a:pt x="371" y="342"/>
                    <a:pt x="382" y="321"/>
                    <a:pt x="394" y="301"/>
                  </a:cubicBezTo>
                  <a:cubicBezTo>
                    <a:pt x="408" y="276"/>
                    <a:pt x="418" y="250"/>
                    <a:pt x="424" y="221"/>
                  </a:cubicBezTo>
                  <a:cubicBezTo>
                    <a:pt x="433" y="173"/>
                    <a:pt x="423" y="129"/>
                    <a:pt x="396" y="89"/>
                  </a:cubicBezTo>
                  <a:cubicBezTo>
                    <a:pt x="383" y="69"/>
                    <a:pt x="367" y="52"/>
                    <a:pt x="344" y="43"/>
                  </a:cubicBezTo>
                  <a:cubicBezTo>
                    <a:pt x="330" y="37"/>
                    <a:pt x="318" y="30"/>
                    <a:pt x="304" y="22"/>
                  </a:cubicBezTo>
                  <a:cubicBezTo>
                    <a:pt x="277" y="8"/>
                    <a:pt x="248" y="0"/>
                    <a:pt x="2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6"/>
            <p:cNvSpPr/>
            <p:nvPr/>
          </p:nvSpPr>
          <p:spPr>
            <a:xfrm>
              <a:off x="5610045" y="3377084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47" y="1"/>
                  </a:moveTo>
                  <a:cubicBezTo>
                    <a:pt x="215" y="1"/>
                    <a:pt x="182" y="4"/>
                    <a:pt x="151" y="11"/>
                  </a:cubicBezTo>
                  <a:cubicBezTo>
                    <a:pt x="123" y="16"/>
                    <a:pt x="97" y="26"/>
                    <a:pt x="73" y="39"/>
                  </a:cubicBezTo>
                  <a:cubicBezTo>
                    <a:pt x="66" y="42"/>
                    <a:pt x="59" y="47"/>
                    <a:pt x="54" y="54"/>
                  </a:cubicBezTo>
                  <a:cubicBezTo>
                    <a:pt x="33" y="77"/>
                    <a:pt x="19" y="104"/>
                    <a:pt x="10" y="135"/>
                  </a:cubicBezTo>
                  <a:cubicBezTo>
                    <a:pt x="0" y="178"/>
                    <a:pt x="4" y="221"/>
                    <a:pt x="11" y="264"/>
                  </a:cubicBezTo>
                  <a:cubicBezTo>
                    <a:pt x="14" y="279"/>
                    <a:pt x="22" y="292"/>
                    <a:pt x="31" y="304"/>
                  </a:cubicBezTo>
                  <a:cubicBezTo>
                    <a:pt x="49" y="328"/>
                    <a:pt x="72" y="344"/>
                    <a:pt x="99" y="358"/>
                  </a:cubicBezTo>
                  <a:cubicBezTo>
                    <a:pt x="145" y="380"/>
                    <a:pt x="191" y="389"/>
                    <a:pt x="239" y="389"/>
                  </a:cubicBezTo>
                  <a:cubicBezTo>
                    <a:pt x="258" y="389"/>
                    <a:pt x="276" y="388"/>
                    <a:pt x="295" y="385"/>
                  </a:cubicBezTo>
                  <a:cubicBezTo>
                    <a:pt x="343" y="379"/>
                    <a:pt x="379" y="352"/>
                    <a:pt x="404" y="313"/>
                  </a:cubicBezTo>
                  <a:cubicBezTo>
                    <a:pt x="419" y="289"/>
                    <a:pt x="430" y="263"/>
                    <a:pt x="439" y="238"/>
                  </a:cubicBezTo>
                  <a:cubicBezTo>
                    <a:pt x="447" y="214"/>
                    <a:pt x="454" y="191"/>
                    <a:pt x="449" y="165"/>
                  </a:cubicBezTo>
                  <a:cubicBezTo>
                    <a:pt x="443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1" y="29"/>
                  </a:cubicBezTo>
                  <a:cubicBezTo>
                    <a:pt x="340" y="14"/>
                    <a:pt x="315" y="4"/>
                    <a:pt x="288" y="2"/>
                  </a:cubicBezTo>
                  <a:cubicBezTo>
                    <a:pt x="274" y="1"/>
                    <a:pt x="261" y="1"/>
                    <a:pt x="2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6"/>
            <p:cNvSpPr/>
            <p:nvPr/>
          </p:nvSpPr>
          <p:spPr>
            <a:xfrm>
              <a:off x="5374643" y="3572877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54" y="0"/>
                  </a:moveTo>
                  <a:cubicBezTo>
                    <a:pt x="219" y="0"/>
                    <a:pt x="185" y="4"/>
                    <a:pt x="151" y="11"/>
                  </a:cubicBezTo>
                  <a:cubicBezTo>
                    <a:pt x="123" y="16"/>
                    <a:pt x="98" y="25"/>
                    <a:pt x="73" y="38"/>
                  </a:cubicBezTo>
                  <a:cubicBezTo>
                    <a:pt x="66" y="42"/>
                    <a:pt x="60" y="47"/>
                    <a:pt x="55" y="53"/>
                  </a:cubicBezTo>
                  <a:cubicBezTo>
                    <a:pt x="33" y="77"/>
                    <a:pt x="19" y="104"/>
                    <a:pt x="11" y="136"/>
                  </a:cubicBezTo>
                  <a:cubicBezTo>
                    <a:pt x="0" y="179"/>
                    <a:pt x="5" y="222"/>
                    <a:pt x="12" y="265"/>
                  </a:cubicBezTo>
                  <a:cubicBezTo>
                    <a:pt x="15" y="279"/>
                    <a:pt x="22" y="292"/>
                    <a:pt x="31" y="304"/>
                  </a:cubicBezTo>
                  <a:cubicBezTo>
                    <a:pt x="50" y="328"/>
                    <a:pt x="73" y="344"/>
                    <a:pt x="100" y="358"/>
                  </a:cubicBezTo>
                  <a:cubicBezTo>
                    <a:pt x="145" y="380"/>
                    <a:pt x="192" y="389"/>
                    <a:pt x="240" y="389"/>
                  </a:cubicBezTo>
                  <a:cubicBezTo>
                    <a:pt x="258" y="389"/>
                    <a:pt x="277" y="388"/>
                    <a:pt x="295" y="385"/>
                  </a:cubicBezTo>
                  <a:cubicBezTo>
                    <a:pt x="343" y="379"/>
                    <a:pt x="379" y="353"/>
                    <a:pt x="405" y="312"/>
                  </a:cubicBezTo>
                  <a:cubicBezTo>
                    <a:pt x="419" y="289"/>
                    <a:pt x="430" y="264"/>
                    <a:pt x="440" y="238"/>
                  </a:cubicBezTo>
                  <a:cubicBezTo>
                    <a:pt x="448" y="214"/>
                    <a:pt x="454" y="191"/>
                    <a:pt x="450" y="165"/>
                  </a:cubicBezTo>
                  <a:cubicBezTo>
                    <a:pt x="444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2" y="29"/>
                  </a:cubicBezTo>
                  <a:cubicBezTo>
                    <a:pt x="340" y="14"/>
                    <a:pt x="316" y="4"/>
                    <a:pt x="288" y="2"/>
                  </a:cubicBezTo>
                  <a:cubicBezTo>
                    <a:pt x="277" y="1"/>
                    <a:pt x="265" y="0"/>
                    <a:pt x="2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6"/>
            <p:cNvSpPr/>
            <p:nvPr/>
          </p:nvSpPr>
          <p:spPr>
            <a:xfrm>
              <a:off x="5506352" y="3514160"/>
              <a:ext cx="41756" cy="43796"/>
            </a:xfrm>
            <a:custGeom>
              <a:avLst/>
              <a:gdLst/>
              <a:ahLst/>
              <a:cxnLst/>
              <a:rect l="l" t="t" r="r" b="b"/>
              <a:pathLst>
                <a:path w="389" h="408" extrusionOk="0">
                  <a:moveTo>
                    <a:pt x="235" y="0"/>
                  </a:moveTo>
                  <a:cubicBezTo>
                    <a:pt x="229" y="0"/>
                    <a:pt x="222" y="1"/>
                    <a:pt x="215" y="2"/>
                  </a:cubicBezTo>
                  <a:cubicBezTo>
                    <a:pt x="194" y="5"/>
                    <a:pt x="174" y="9"/>
                    <a:pt x="154" y="15"/>
                  </a:cubicBezTo>
                  <a:cubicBezTo>
                    <a:pt x="121" y="25"/>
                    <a:pt x="89" y="39"/>
                    <a:pt x="61" y="59"/>
                  </a:cubicBezTo>
                  <a:cubicBezTo>
                    <a:pt x="35" y="78"/>
                    <a:pt x="14" y="102"/>
                    <a:pt x="7" y="135"/>
                  </a:cubicBezTo>
                  <a:cubicBezTo>
                    <a:pt x="1" y="164"/>
                    <a:pt x="1" y="193"/>
                    <a:pt x="9" y="222"/>
                  </a:cubicBezTo>
                  <a:cubicBezTo>
                    <a:pt x="13" y="235"/>
                    <a:pt x="17" y="249"/>
                    <a:pt x="20" y="262"/>
                  </a:cubicBezTo>
                  <a:cubicBezTo>
                    <a:pt x="31" y="308"/>
                    <a:pt x="56" y="345"/>
                    <a:pt x="94" y="372"/>
                  </a:cubicBezTo>
                  <a:cubicBezTo>
                    <a:pt x="126" y="396"/>
                    <a:pt x="159" y="407"/>
                    <a:pt x="196" y="407"/>
                  </a:cubicBezTo>
                  <a:cubicBezTo>
                    <a:pt x="206" y="407"/>
                    <a:pt x="215" y="407"/>
                    <a:pt x="225" y="405"/>
                  </a:cubicBezTo>
                  <a:cubicBezTo>
                    <a:pt x="243" y="402"/>
                    <a:pt x="259" y="395"/>
                    <a:pt x="273" y="385"/>
                  </a:cubicBezTo>
                  <a:cubicBezTo>
                    <a:pt x="292" y="371"/>
                    <a:pt x="305" y="355"/>
                    <a:pt x="319" y="335"/>
                  </a:cubicBezTo>
                  <a:cubicBezTo>
                    <a:pt x="338" y="313"/>
                    <a:pt x="354" y="287"/>
                    <a:pt x="365" y="260"/>
                  </a:cubicBezTo>
                  <a:cubicBezTo>
                    <a:pt x="383" y="217"/>
                    <a:pt x="389" y="172"/>
                    <a:pt x="379" y="126"/>
                  </a:cubicBezTo>
                  <a:cubicBezTo>
                    <a:pt x="369" y="86"/>
                    <a:pt x="351" y="50"/>
                    <a:pt x="315" y="26"/>
                  </a:cubicBezTo>
                  <a:cubicBezTo>
                    <a:pt x="290" y="11"/>
                    <a:pt x="264" y="0"/>
                    <a:pt x="2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6"/>
            <p:cNvSpPr/>
            <p:nvPr/>
          </p:nvSpPr>
          <p:spPr>
            <a:xfrm>
              <a:off x="5533188" y="3548081"/>
              <a:ext cx="42293" cy="42186"/>
            </a:xfrm>
            <a:custGeom>
              <a:avLst/>
              <a:gdLst/>
              <a:ahLst/>
              <a:cxnLst/>
              <a:rect l="l" t="t" r="r" b="b"/>
              <a:pathLst>
                <a:path w="394" h="393" extrusionOk="0">
                  <a:moveTo>
                    <a:pt x="196" y="1"/>
                  </a:moveTo>
                  <a:cubicBezTo>
                    <a:pt x="192" y="1"/>
                    <a:pt x="187" y="1"/>
                    <a:pt x="183" y="1"/>
                  </a:cubicBezTo>
                  <a:cubicBezTo>
                    <a:pt x="176" y="1"/>
                    <a:pt x="170" y="2"/>
                    <a:pt x="164" y="2"/>
                  </a:cubicBezTo>
                  <a:cubicBezTo>
                    <a:pt x="162" y="2"/>
                    <a:pt x="161" y="2"/>
                    <a:pt x="159" y="2"/>
                  </a:cubicBezTo>
                  <a:cubicBezTo>
                    <a:pt x="158" y="2"/>
                    <a:pt x="157" y="2"/>
                    <a:pt x="155" y="2"/>
                  </a:cubicBezTo>
                  <a:cubicBezTo>
                    <a:pt x="144" y="2"/>
                    <a:pt x="135" y="6"/>
                    <a:pt x="125" y="11"/>
                  </a:cubicBezTo>
                  <a:cubicBezTo>
                    <a:pt x="90" y="35"/>
                    <a:pt x="57" y="63"/>
                    <a:pt x="33" y="98"/>
                  </a:cubicBezTo>
                  <a:cubicBezTo>
                    <a:pt x="12" y="131"/>
                    <a:pt x="1" y="167"/>
                    <a:pt x="7" y="207"/>
                  </a:cubicBezTo>
                  <a:cubicBezTo>
                    <a:pt x="10" y="229"/>
                    <a:pt x="16" y="250"/>
                    <a:pt x="22" y="270"/>
                  </a:cubicBezTo>
                  <a:cubicBezTo>
                    <a:pt x="33" y="303"/>
                    <a:pt x="50" y="331"/>
                    <a:pt x="66" y="341"/>
                  </a:cubicBezTo>
                  <a:cubicBezTo>
                    <a:pt x="114" y="376"/>
                    <a:pt x="155" y="393"/>
                    <a:pt x="199" y="393"/>
                  </a:cubicBezTo>
                  <a:cubicBezTo>
                    <a:pt x="211" y="393"/>
                    <a:pt x="223" y="392"/>
                    <a:pt x="235" y="389"/>
                  </a:cubicBezTo>
                  <a:cubicBezTo>
                    <a:pt x="272" y="381"/>
                    <a:pt x="302" y="363"/>
                    <a:pt x="331" y="339"/>
                  </a:cubicBezTo>
                  <a:cubicBezTo>
                    <a:pt x="357" y="319"/>
                    <a:pt x="371" y="292"/>
                    <a:pt x="383" y="262"/>
                  </a:cubicBezTo>
                  <a:cubicBezTo>
                    <a:pt x="386" y="255"/>
                    <a:pt x="389" y="247"/>
                    <a:pt x="389" y="240"/>
                  </a:cubicBezTo>
                  <a:cubicBezTo>
                    <a:pt x="394" y="194"/>
                    <a:pt x="385" y="151"/>
                    <a:pt x="361" y="112"/>
                  </a:cubicBezTo>
                  <a:cubicBezTo>
                    <a:pt x="340" y="79"/>
                    <a:pt x="315" y="51"/>
                    <a:pt x="283" y="29"/>
                  </a:cubicBezTo>
                  <a:cubicBezTo>
                    <a:pt x="256" y="10"/>
                    <a:pt x="228" y="1"/>
                    <a:pt x="1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6"/>
            <p:cNvSpPr/>
            <p:nvPr/>
          </p:nvSpPr>
          <p:spPr>
            <a:xfrm>
              <a:off x="5537696" y="3667123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185" y="1"/>
                  </a:moveTo>
                  <a:cubicBezTo>
                    <a:pt x="176" y="1"/>
                    <a:pt x="166" y="2"/>
                    <a:pt x="156" y="4"/>
                  </a:cubicBezTo>
                  <a:cubicBezTo>
                    <a:pt x="132" y="9"/>
                    <a:pt x="106" y="15"/>
                    <a:pt x="81" y="22"/>
                  </a:cubicBezTo>
                  <a:cubicBezTo>
                    <a:pt x="68" y="26"/>
                    <a:pt x="56" y="33"/>
                    <a:pt x="46" y="43"/>
                  </a:cubicBezTo>
                  <a:cubicBezTo>
                    <a:pt x="21" y="68"/>
                    <a:pt x="6" y="98"/>
                    <a:pt x="3" y="135"/>
                  </a:cubicBezTo>
                  <a:cubicBezTo>
                    <a:pt x="1" y="159"/>
                    <a:pt x="4" y="184"/>
                    <a:pt x="9" y="208"/>
                  </a:cubicBezTo>
                  <a:cubicBezTo>
                    <a:pt x="20" y="255"/>
                    <a:pt x="40" y="297"/>
                    <a:pt x="80" y="327"/>
                  </a:cubicBezTo>
                  <a:cubicBezTo>
                    <a:pt x="107" y="349"/>
                    <a:pt x="138" y="358"/>
                    <a:pt x="171" y="358"/>
                  </a:cubicBezTo>
                  <a:cubicBezTo>
                    <a:pt x="176" y="358"/>
                    <a:pt x="181" y="357"/>
                    <a:pt x="186" y="357"/>
                  </a:cubicBezTo>
                  <a:cubicBezTo>
                    <a:pt x="205" y="355"/>
                    <a:pt x="225" y="351"/>
                    <a:pt x="243" y="345"/>
                  </a:cubicBezTo>
                  <a:cubicBezTo>
                    <a:pt x="274" y="336"/>
                    <a:pt x="304" y="325"/>
                    <a:pt x="331" y="310"/>
                  </a:cubicBezTo>
                  <a:cubicBezTo>
                    <a:pt x="371" y="288"/>
                    <a:pt x="394" y="254"/>
                    <a:pt x="395" y="208"/>
                  </a:cubicBezTo>
                  <a:cubicBezTo>
                    <a:pt x="395" y="173"/>
                    <a:pt x="386" y="141"/>
                    <a:pt x="369" y="111"/>
                  </a:cubicBezTo>
                  <a:cubicBezTo>
                    <a:pt x="355" y="90"/>
                    <a:pt x="339" y="69"/>
                    <a:pt x="321" y="51"/>
                  </a:cubicBezTo>
                  <a:cubicBezTo>
                    <a:pt x="313" y="42"/>
                    <a:pt x="301" y="34"/>
                    <a:pt x="290" y="28"/>
                  </a:cubicBezTo>
                  <a:cubicBezTo>
                    <a:pt x="267" y="17"/>
                    <a:pt x="241" y="8"/>
                    <a:pt x="214" y="4"/>
                  </a:cubicBezTo>
                  <a:cubicBezTo>
                    <a:pt x="205" y="2"/>
                    <a:pt x="195" y="1"/>
                    <a:pt x="1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6"/>
            <p:cNvSpPr/>
            <p:nvPr/>
          </p:nvSpPr>
          <p:spPr>
            <a:xfrm>
              <a:off x="5549826" y="3616994"/>
              <a:ext cx="41756" cy="38107"/>
            </a:xfrm>
            <a:custGeom>
              <a:avLst/>
              <a:gdLst/>
              <a:ahLst/>
              <a:cxnLst/>
              <a:rect l="l" t="t" r="r" b="b"/>
              <a:pathLst>
                <a:path w="389" h="355" extrusionOk="0">
                  <a:moveTo>
                    <a:pt x="195" y="0"/>
                  </a:moveTo>
                  <a:cubicBezTo>
                    <a:pt x="170" y="0"/>
                    <a:pt x="146" y="6"/>
                    <a:pt x="122" y="17"/>
                  </a:cubicBezTo>
                  <a:cubicBezTo>
                    <a:pt x="95" y="30"/>
                    <a:pt x="71" y="46"/>
                    <a:pt x="48" y="66"/>
                  </a:cubicBezTo>
                  <a:cubicBezTo>
                    <a:pt x="14" y="97"/>
                    <a:pt x="0" y="134"/>
                    <a:pt x="4" y="179"/>
                  </a:cubicBezTo>
                  <a:cubicBezTo>
                    <a:pt x="5" y="190"/>
                    <a:pt x="6" y="201"/>
                    <a:pt x="8" y="212"/>
                  </a:cubicBezTo>
                  <a:cubicBezTo>
                    <a:pt x="18" y="256"/>
                    <a:pt x="37" y="293"/>
                    <a:pt x="73" y="321"/>
                  </a:cubicBezTo>
                  <a:cubicBezTo>
                    <a:pt x="98" y="341"/>
                    <a:pt x="127" y="352"/>
                    <a:pt x="160" y="354"/>
                  </a:cubicBezTo>
                  <a:cubicBezTo>
                    <a:pt x="163" y="354"/>
                    <a:pt x="166" y="354"/>
                    <a:pt x="168" y="354"/>
                  </a:cubicBezTo>
                  <a:cubicBezTo>
                    <a:pt x="212" y="354"/>
                    <a:pt x="255" y="347"/>
                    <a:pt x="295" y="328"/>
                  </a:cubicBezTo>
                  <a:cubicBezTo>
                    <a:pt x="325" y="314"/>
                    <a:pt x="349" y="292"/>
                    <a:pt x="365" y="260"/>
                  </a:cubicBezTo>
                  <a:cubicBezTo>
                    <a:pt x="387" y="214"/>
                    <a:pt x="388" y="168"/>
                    <a:pt x="375" y="122"/>
                  </a:cubicBezTo>
                  <a:cubicBezTo>
                    <a:pt x="365" y="86"/>
                    <a:pt x="342" y="56"/>
                    <a:pt x="310" y="37"/>
                  </a:cubicBezTo>
                  <a:cubicBezTo>
                    <a:pt x="291" y="25"/>
                    <a:pt x="270" y="16"/>
                    <a:pt x="248" y="9"/>
                  </a:cubicBezTo>
                  <a:cubicBezTo>
                    <a:pt x="230" y="3"/>
                    <a:pt x="212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6"/>
            <p:cNvSpPr/>
            <p:nvPr/>
          </p:nvSpPr>
          <p:spPr>
            <a:xfrm>
              <a:off x="6577309" y="3961349"/>
              <a:ext cx="50451" cy="50022"/>
            </a:xfrm>
            <a:custGeom>
              <a:avLst/>
              <a:gdLst/>
              <a:ahLst/>
              <a:cxnLst/>
              <a:rect l="l" t="t" r="r" b="b"/>
              <a:pathLst>
                <a:path w="470" h="466" extrusionOk="0">
                  <a:moveTo>
                    <a:pt x="243" y="0"/>
                  </a:moveTo>
                  <a:cubicBezTo>
                    <a:pt x="236" y="0"/>
                    <a:pt x="229" y="0"/>
                    <a:pt x="222" y="1"/>
                  </a:cubicBezTo>
                  <a:cubicBezTo>
                    <a:pt x="207" y="1"/>
                    <a:pt x="194" y="7"/>
                    <a:pt x="181" y="11"/>
                  </a:cubicBezTo>
                  <a:cubicBezTo>
                    <a:pt x="144" y="23"/>
                    <a:pt x="114" y="44"/>
                    <a:pt x="88" y="74"/>
                  </a:cubicBezTo>
                  <a:cubicBezTo>
                    <a:pt x="70" y="96"/>
                    <a:pt x="52" y="120"/>
                    <a:pt x="38" y="147"/>
                  </a:cubicBezTo>
                  <a:cubicBezTo>
                    <a:pt x="21" y="182"/>
                    <a:pt x="4" y="219"/>
                    <a:pt x="1" y="261"/>
                  </a:cubicBezTo>
                  <a:cubicBezTo>
                    <a:pt x="1" y="269"/>
                    <a:pt x="0" y="277"/>
                    <a:pt x="3" y="285"/>
                  </a:cubicBezTo>
                  <a:cubicBezTo>
                    <a:pt x="14" y="316"/>
                    <a:pt x="29" y="345"/>
                    <a:pt x="53" y="371"/>
                  </a:cubicBezTo>
                  <a:cubicBezTo>
                    <a:pt x="71" y="389"/>
                    <a:pt x="93" y="402"/>
                    <a:pt x="114" y="417"/>
                  </a:cubicBezTo>
                  <a:cubicBezTo>
                    <a:pt x="156" y="443"/>
                    <a:pt x="201" y="462"/>
                    <a:pt x="252" y="465"/>
                  </a:cubicBezTo>
                  <a:cubicBezTo>
                    <a:pt x="254" y="465"/>
                    <a:pt x="257" y="465"/>
                    <a:pt x="259" y="465"/>
                  </a:cubicBezTo>
                  <a:cubicBezTo>
                    <a:pt x="273" y="465"/>
                    <a:pt x="287" y="462"/>
                    <a:pt x="301" y="459"/>
                  </a:cubicBezTo>
                  <a:cubicBezTo>
                    <a:pt x="333" y="451"/>
                    <a:pt x="356" y="430"/>
                    <a:pt x="377" y="410"/>
                  </a:cubicBezTo>
                  <a:cubicBezTo>
                    <a:pt x="389" y="398"/>
                    <a:pt x="399" y="386"/>
                    <a:pt x="405" y="372"/>
                  </a:cubicBezTo>
                  <a:cubicBezTo>
                    <a:pt x="414" y="352"/>
                    <a:pt x="425" y="333"/>
                    <a:pt x="435" y="313"/>
                  </a:cubicBezTo>
                  <a:cubicBezTo>
                    <a:pt x="445" y="296"/>
                    <a:pt x="454" y="277"/>
                    <a:pt x="459" y="257"/>
                  </a:cubicBezTo>
                  <a:cubicBezTo>
                    <a:pt x="465" y="235"/>
                    <a:pt x="469" y="211"/>
                    <a:pt x="464" y="190"/>
                  </a:cubicBezTo>
                  <a:cubicBezTo>
                    <a:pt x="456" y="153"/>
                    <a:pt x="442" y="118"/>
                    <a:pt x="415" y="89"/>
                  </a:cubicBezTo>
                  <a:cubicBezTo>
                    <a:pt x="386" y="59"/>
                    <a:pt x="353" y="34"/>
                    <a:pt x="314" y="16"/>
                  </a:cubicBezTo>
                  <a:cubicBezTo>
                    <a:pt x="291" y="4"/>
                    <a:pt x="267" y="0"/>
                    <a:pt x="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6"/>
            <p:cNvSpPr/>
            <p:nvPr/>
          </p:nvSpPr>
          <p:spPr>
            <a:xfrm>
              <a:off x="6580636" y="3841448"/>
              <a:ext cx="45835" cy="46050"/>
            </a:xfrm>
            <a:custGeom>
              <a:avLst/>
              <a:gdLst/>
              <a:ahLst/>
              <a:cxnLst/>
              <a:rect l="l" t="t" r="r" b="b"/>
              <a:pathLst>
                <a:path w="427" h="429" extrusionOk="0">
                  <a:moveTo>
                    <a:pt x="248" y="0"/>
                  </a:moveTo>
                  <a:cubicBezTo>
                    <a:pt x="227" y="0"/>
                    <a:pt x="207" y="0"/>
                    <a:pt x="182" y="4"/>
                  </a:cubicBezTo>
                  <a:cubicBezTo>
                    <a:pt x="141" y="5"/>
                    <a:pt x="102" y="23"/>
                    <a:pt x="65" y="45"/>
                  </a:cubicBezTo>
                  <a:cubicBezTo>
                    <a:pt x="34" y="64"/>
                    <a:pt x="11" y="89"/>
                    <a:pt x="6" y="126"/>
                  </a:cubicBezTo>
                  <a:cubicBezTo>
                    <a:pt x="2" y="153"/>
                    <a:pt x="0" y="179"/>
                    <a:pt x="7" y="205"/>
                  </a:cubicBezTo>
                  <a:cubicBezTo>
                    <a:pt x="13" y="229"/>
                    <a:pt x="20" y="251"/>
                    <a:pt x="27" y="274"/>
                  </a:cubicBezTo>
                  <a:cubicBezTo>
                    <a:pt x="34" y="301"/>
                    <a:pt x="45" y="327"/>
                    <a:pt x="62" y="351"/>
                  </a:cubicBezTo>
                  <a:cubicBezTo>
                    <a:pt x="89" y="392"/>
                    <a:pt x="128" y="415"/>
                    <a:pt x="175" y="425"/>
                  </a:cubicBezTo>
                  <a:cubicBezTo>
                    <a:pt x="185" y="427"/>
                    <a:pt x="195" y="429"/>
                    <a:pt x="204" y="429"/>
                  </a:cubicBezTo>
                  <a:cubicBezTo>
                    <a:pt x="218" y="429"/>
                    <a:pt x="231" y="426"/>
                    <a:pt x="245" y="421"/>
                  </a:cubicBezTo>
                  <a:cubicBezTo>
                    <a:pt x="258" y="415"/>
                    <a:pt x="272" y="411"/>
                    <a:pt x="287" y="407"/>
                  </a:cubicBezTo>
                  <a:cubicBezTo>
                    <a:pt x="332" y="393"/>
                    <a:pt x="367" y="367"/>
                    <a:pt x="391" y="326"/>
                  </a:cubicBezTo>
                  <a:cubicBezTo>
                    <a:pt x="414" y="291"/>
                    <a:pt x="421" y="252"/>
                    <a:pt x="424" y="211"/>
                  </a:cubicBezTo>
                  <a:cubicBezTo>
                    <a:pt x="427" y="161"/>
                    <a:pt x="413" y="118"/>
                    <a:pt x="384" y="78"/>
                  </a:cubicBezTo>
                  <a:cubicBezTo>
                    <a:pt x="372" y="62"/>
                    <a:pt x="356" y="47"/>
                    <a:pt x="341" y="34"/>
                  </a:cubicBezTo>
                  <a:cubicBezTo>
                    <a:pt x="313" y="12"/>
                    <a:pt x="284" y="1"/>
                    <a:pt x="2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6"/>
            <p:cNvSpPr/>
            <p:nvPr/>
          </p:nvSpPr>
          <p:spPr>
            <a:xfrm>
              <a:off x="6628618" y="3975626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8" y="1"/>
                  </a:moveTo>
                  <a:cubicBezTo>
                    <a:pt x="236" y="1"/>
                    <a:pt x="215" y="5"/>
                    <a:pt x="194" y="13"/>
                  </a:cubicBezTo>
                  <a:cubicBezTo>
                    <a:pt x="128" y="35"/>
                    <a:pt x="77" y="77"/>
                    <a:pt x="36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7"/>
                    <a:pt x="27" y="312"/>
                    <a:pt x="39" y="337"/>
                  </a:cubicBezTo>
                  <a:cubicBezTo>
                    <a:pt x="50" y="360"/>
                    <a:pt x="62" y="381"/>
                    <a:pt x="82" y="396"/>
                  </a:cubicBezTo>
                  <a:cubicBezTo>
                    <a:pt x="116" y="421"/>
                    <a:pt x="152" y="436"/>
                    <a:pt x="192" y="436"/>
                  </a:cubicBezTo>
                  <a:cubicBezTo>
                    <a:pt x="202" y="436"/>
                    <a:pt x="211" y="435"/>
                    <a:pt x="221" y="433"/>
                  </a:cubicBezTo>
                  <a:cubicBezTo>
                    <a:pt x="228" y="432"/>
                    <a:pt x="235" y="431"/>
                    <a:pt x="241" y="430"/>
                  </a:cubicBezTo>
                  <a:cubicBezTo>
                    <a:pt x="268" y="426"/>
                    <a:pt x="291" y="416"/>
                    <a:pt x="313" y="397"/>
                  </a:cubicBezTo>
                  <a:cubicBezTo>
                    <a:pt x="347" y="368"/>
                    <a:pt x="378" y="333"/>
                    <a:pt x="404" y="294"/>
                  </a:cubicBezTo>
                  <a:cubicBezTo>
                    <a:pt x="419" y="272"/>
                    <a:pt x="430" y="246"/>
                    <a:pt x="439" y="219"/>
                  </a:cubicBezTo>
                  <a:cubicBezTo>
                    <a:pt x="441" y="211"/>
                    <a:pt x="443" y="204"/>
                    <a:pt x="442" y="196"/>
                  </a:cubicBezTo>
                  <a:cubicBezTo>
                    <a:pt x="440" y="164"/>
                    <a:pt x="431" y="134"/>
                    <a:pt x="414" y="107"/>
                  </a:cubicBezTo>
                  <a:cubicBezTo>
                    <a:pt x="390" y="69"/>
                    <a:pt x="358" y="41"/>
                    <a:pt x="322" y="17"/>
                  </a:cubicBezTo>
                  <a:cubicBezTo>
                    <a:pt x="310" y="8"/>
                    <a:pt x="295" y="4"/>
                    <a:pt x="281" y="2"/>
                  </a:cubicBezTo>
                  <a:cubicBezTo>
                    <a:pt x="273" y="1"/>
                    <a:pt x="266" y="1"/>
                    <a:pt x="2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6"/>
            <p:cNvSpPr/>
            <p:nvPr/>
          </p:nvSpPr>
          <p:spPr>
            <a:xfrm>
              <a:off x="6656635" y="3670773"/>
              <a:ext cx="47445" cy="46694"/>
            </a:xfrm>
            <a:custGeom>
              <a:avLst/>
              <a:gdLst/>
              <a:ahLst/>
              <a:cxnLst/>
              <a:rect l="l" t="t" r="r" b="b"/>
              <a:pathLst>
                <a:path w="442" h="435" extrusionOk="0">
                  <a:moveTo>
                    <a:pt x="259" y="0"/>
                  </a:moveTo>
                  <a:cubicBezTo>
                    <a:pt x="237" y="0"/>
                    <a:pt x="216" y="5"/>
                    <a:pt x="194" y="12"/>
                  </a:cubicBezTo>
                  <a:cubicBezTo>
                    <a:pt x="127" y="34"/>
                    <a:pt x="77" y="77"/>
                    <a:pt x="35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6"/>
                    <a:pt x="26" y="313"/>
                    <a:pt x="38" y="337"/>
                  </a:cubicBezTo>
                  <a:cubicBezTo>
                    <a:pt x="50" y="359"/>
                    <a:pt x="62" y="380"/>
                    <a:pt x="82" y="396"/>
                  </a:cubicBezTo>
                  <a:cubicBezTo>
                    <a:pt x="115" y="421"/>
                    <a:pt x="151" y="435"/>
                    <a:pt x="191" y="435"/>
                  </a:cubicBezTo>
                  <a:cubicBezTo>
                    <a:pt x="201" y="435"/>
                    <a:pt x="210" y="434"/>
                    <a:pt x="221" y="433"/>
                  </a:cubicBezTo>
                  <a:cubicBezTo>
                    <a:pt x="227" y="432"/>
                    <a:pt x="234" y="432"/>
                    <a:pt x="241" y="431"/>
                  </a:cubicBezTo>
                  <a:cubicBezTo>
                    <a:pt x="268" y="425"/>
                    <a:pt x="291" y="415"/>
                    <a:pt x="312" y="398"/>
                  </a:cubicBezTo>
                  <a:cubicBezTo>
                    <a:pt x="347" y="367"/>
                    <a:pt x="377" y="332"/>
                    <a:pt x="404" y="293"/>
                  </a:cubicBezTo>
                  <a:cubicBezTo>
                    <a:pt x="419" y="271"/>
                    <a:pt x="430" y="245"/>
                    <a:pt x="438" y="219"/>
                  </a:cubicBezTo>
                  <a:cubicBezTo>
                    <a:pt x="441" y="211"/>
                    <a:pt x="442" y="203"/>
                    <a:pt x="442" y="196"/>
                  </a:cubicBezTo>
                  <a:cubicBezTo>
                    <a:pt x="440" y="163"/>
                    <a:pt x="430" y="135"/>
                    <a:pt x="414" y="107"/>
                  </a:cubicBezTo>
                  <a:cubicBezTo>
                    <a:pt x="390" y="69"/>
                    <a:pt x="358" y="41"/>
                    <a:pt x="322" y="16"/>
                  </a:cubicBezTo>
                  <a:cubicBezTo>
                    <a:pt x="310" y="8"/>
                    <a:pt x="295" y="4"/>
                    <a:pt x="280" y="2"/>
                  </a:cubicBezTo>
                  <a:cubicBezTo>
                    <a:pt x="273" y="1"/>
                    <a:pt x="266" y="0"/>
                    <a:pt x="2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6"/>
            <p:cNvSpPr/>
            <p:nvPr/>
          </p:nvSpPr>
          <p:spPr>
            <a:xfrm>
              <a:off x="6610155" y="3804951"/>
              <a:ext cx="41864" cy="43581"/>
            </a:xfrm>
            <a:custGeom>
              <a:avLst/>
              <a:gdLst/>
              <a:ahLst/>
              <a:cxnLst/>
              <a:rect l="l" t="t" r="r" b="b"/>
              <a:pathLst>
                <a:path w="390" h="406" extrusionOk="0">
                  <a:moveTo>
                    <a:pt x="172" y="0"/>
                  </a:moveTo>
                  <a:cubicBezTo>
                    <a:pt x="161" y="0"/>
                    <a:pt x="151" y="1"/>
                    <a:pt x="140" y="3"/>
                  </a:cubicBezTo>
                  <a:cubicBezTo>
                    <a:pt x="91" y="10"/>
                    <a:pt x="53" y="32"/>
                    <a:pt x="24" y="72"/>
                  </a:cubicBezTo>
                  <a:cubicBezTo>
                    <a:pt x="13" y="86"/>
                    <a:pt x="8" y="103"/>
                    <a:pt x="5" y="120"/>
                  </a:cubicBezTo>
                  <a:cubicBezTo>
                    <a:pt x="0" y="143"/>
                    <a:pt x="4" y="164"/>
                    <a:pt x="7" y="188"/>
                  </a:cubicBezTo>
                  <a:cubicBezTo>
                    <a:pt x="10" y="215"/>
                    <a:pt x="16" y="246"/>
                    <a:pt x="28" y="274"/>
                  </a:cubicBezTo>
                  <a:cubicBezTo>
                    <a:pt x="46" y="317"/>
                    <a:pt x="73" y="353"/>
                    <a:pt x="113" y="377"/>
                  </a:cubicBezTo>
                  <a:cubicBezTo>
                    <a:pt x="140" y="395"/>
                    <a:pt x="169" y="406"/>
                    <a:pt x="200" y="406"/>
                  </a:cubicBezTo>
                  <a:cubicBezTo>
                    <a:pt x="209" y="406"/>
                    <a:pt x="218" y="405"/>
                    <a:pt x="228" y="403"/>
                  </a:cubicBezTo>
                  <a:cubicBezTo>
                    <a:pt x="264" y="396"/>
                    <a:pt x="294" y="380"/>
                    <a:pt x="317" y="350"/>
                  </a:cubicBezTo>
                  <a:cubicBezTo>
                    <a:pt x="328" y="333"/>
                    <a:pt x="340" y="316"/>
                    <a:pt x="350" y="297"/>
                  </a:cubicBezTo>
                  <a:cubicBezTo>
                    <a:pt x="366" y="267"/>
                    <a:pt x="379" y="235"/>
                    <a:pt x="384" y="200"/>
                  </a:cubicBezTo>
                  <a:cubicBezTo>
                    <a:pt x="389" y="168"/>
                    <a:pt x="386" y="137"/>
                    <a:pt x="369" y="109"/>
                  </a:cubicBezTo>
                  <a:cubicBezTo>
                    <a:pt x="353" y="84"/>
                    <a:pt x="332" y="63"/>
                    <a:pt x="306" y="49"/>
                  </a:cubicBezTo>
                  <a:cubicBezTo>
                    <a:pt x="293" y="41"/>
                    <a:pt x="281" y="35"/>
                    <a:pt x="270" y="28"/>
                  </a:cubicBezTo>
                  <a:cubicBezTo>
                    <a:pt x="238" y="9"/>
                    <a:pt x="206" y="0"/>
                    <a:pt x="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6"/>
            <p:cNvSpPr/>
            <p:nvPr/>
          </p:nvSpPr>
          <p:spPr>
            <a:xfrm>
              <a:off x="6566252" y="3800228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201" y="0"/>
                  </a:moveTo>
                  <a:cubicBezTo>
                    <a:pt x="197" y="0"/>
                    <a:pt x="194" y="1"/>
                    <a:pt x="190" y="1"/>
                  </a:cubicBezTo>
                  <a:cubicBezTo>
                    <a:pt x="118" y="14"/>
                    <a:pt x="70" y="38"/>
                    <a:pt x="37" y="87"/>
                  </a:cubicBezTo>
                  <a:cubicBezTo>
                    <a:pt x="16" y="118"/>
                    <a:pt x="8" y="154"/>
                    <a:pt x="4" y="191"/>
                  </a:cubicBezTo>
                  <a:cubicBezTo>
                    <a:pt x="0" y="224"/>
                    <a:pt x="9" y="253"/>
                    <a:pt x="21" y="282"/>
                  </a:cubicBezTo>
                  <a:cubicBezTo>
                    <a:pt x="25" y="289"/>
                    <a:pt x="29" y="296"/>
                    <a:pt x="34" y="302"/>
                  </a:cubicBezTo>
                  <a:cubicBezTo>
                    <a:pt x="62" y="337"/>
                    <a:pt x="98" y="362"/>
                    <a:pt x="143" y="373"/>
                  </a:cubicBezTo>
                  <a:cubicBezTo>
                    <a:pt x="164" y="378"/>
                    <a:pt x="185" y="380"/>
                    <a:pt x="206" y="380"/>
                  </a:cubicBezTo>
                  <a:cubicBezTo>
                    <a:pt x="223" y="380"/>
                    <a:pt x="240" y="379"/>
                    <a:pt x="258" y="376"/>
                  </a:cubicBezTo>
                  <a:cubicBezTo>
                    <a:pt x="295" y="370"/>
                    <a:pt x="325" y="353"/>
                    <a:pt x="349" y="325"/>
                  </a:cubicBezTo>
                  <a:cubicBezTo>
                    <a:pt x="354" y="319"/>
                    <a:pt x="358" y="312"/>
                    <a:pt x="364" y="307"/>
                  </a:cubicBezTo>
                  <a:cubicBezTo>
                    <a:pt x="374" y="299"/>
                    <a:pt x="379" y="288"/>
                    <a:pt x="381" y="277"/>
                  </a:cubicBezTo>
                  <a:cubicBezTo>
                    <a:pt x="390" y="235"/>
                    <a:pt x="394" y="193"/>
                    <a:pt x="385" y="151"/>
                  </a:cubicBezTo>
                  <a:cubicBezTo>
                    <a:pt x="378" y="112"/>
                    <a:pt x="360" y="78"/>
                    <a:pt x="327" y="55"/>
                  </a:cubicBezTo>
                  <a:cubicBezTo>
                    <a:pt x="309" y="41"/>
                    <a:pt x="291" y="31"/>
                    <a:pt x="271" y="21"/>
                  </a:cubicBezTo>
                  <a:cubicBezTo>
                    <a:pt x="246" y="8"/>
                    <a:pt x="220" y="0"/>
                    <a:pt x="2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36"/>
            <p:cNvSpPr/>
            <p:nvPr/>
          </p:nvSpPr>
          <p:spPr>
            <a:xfrm>
              <a:off x="6480164" y="3721331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203" y="1"/>
                  </a:moveTo>
                  <a:cubicBezTo>
                    <a:pt x="195" y="1"/>
                    <a:pt x="187" y="1"/>
                    <a:pt x="179" y="3"/>
                  </a:cubicBezTo>
                  <a:cubicBezTo>
                    <a:pt x="140" y="7"/>
                    <a:pt x="108" y="26"/>
                    <a:pt x="82" y="56"/>
                  </a:cubicBezTo>
                  <a:cubicBezTo>
                    <a:pt x="70" y="71"/>
                    <a:pt x="60" y="87"/>
                    <a:pt x="51" y="105"/>
                  </a:cubicBezTo>
                  <a:cubicBezTo>
                    <a:pt x="35" y="133"/>
                    <a:pt x="22" y="161"/>
                    <a:pt x="13" y="192"/>
                  </a:cubicBezTo>
                  <a:cubicBezTo>
                    <a:pt x="0" y="236"/>
                    <a:pt x="9" y="276"/>
                    <a:pt x="41" y="310"/>
                  </a:cubicBezTo>
                  <a:cubicBezTo>
                    <a:pt x="65" y="333"/>
                    <a:pt x="94" y="351"/>
                    <a:pt x="127" y="359"/>
                  </a:cubicBezTo>
                  <a:cubicBezTo>
                    <a:pt x="152" y="365"/>
                    <a:pt x="178" y="367"/>
                    <a:pt x="203" y="368"/>
                  </a:cubicBezTo>
                  <a:cubicBezTo>
                    <a:pt x="215" y="368"/>
                    <a:pt x="229" y="367"/>
                    <a:pt x="241" y="362"/>
                  </a:cubicBezTo>
                  <a:cubicBezTo>
                    <a:pt x="266" y="353"/>
                    <a:pt x="290" y="341"/>
                    <a:pt x="312" y="326"/>
                  </a:cubicBezTo>
                  <a:cubicBezTo>
                    <a:pt x="328" y="315"/>
                    <a:pt x="342" y="301"/>
                    <a:pt x="354" y="285"/>
                  </a:cubicBezTo>
                  <a:cubicBezTo>
                    <a:pt x="367" y="263"/>
                    <a:pt x="380" y="241"/>
                    <a:pt x="393" y="219"/>
                  </a:cubicBezTo>
                  <a:cubicBezTo>
                    <a:pt x="400" y="207"/>
                    <a:pt x="405" y="194"/>
                    <a:pt x="404" y="180"/>
                  </a:cubicBezTo>
                  <a:cubicBezTo>
                    <a:pt x="403" y="144"/>
                    <a:pt x="393" y="111"/>
                    <a:pt x="369" y="84"/>
                  </a:cubicBezTo>
                  <a:cubicBezTo>
                    <a:pt x="354" y="65"/>
                    <a:pt x="334" y="49"/>
                    <a:pt x="314" y="36"/>
                  </a:cubicBezTo>
                  <a:cubicBezTo>
                    <a:pt x="279" y="15"/>
                    <a:pt x="242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36"/>
            <p:cNvSpPr/>
            <p:nvPr/>
          </p:nvSpPr>
          <p:spPr>
            <a:xfrm>
              <a:off x="6508395" y="3765234"/>
              <a:ext cx="40361" cy="40361"/>
            </a:xfrm>
            <a:custGeom>
              <a:avLst/>
              <a:gdLst/>
              <a:ahLst/>
              <a:cxnLst/>
              <a:rect l="l" t="t" r="r" b="b"/>
              <a:pathLst>
                <a:path w="376" h="376" extrusionOk="0">
                  <a:moveTo>
                    <a:pt x="195" y="1"/>
                  </a:moveTo>
                  <a:cubicBezTo>
                    <a:pt x="189" y="1"/>
                    <a:pt x="182" y="1"/>
                    <a:pt x="176" y="2"/>
                  </a:cubicBezTo>
                  <a:cubicBezTo>
                    <a:pt x="143" y="6"/>
                    <a:pt x="115" y="18"/>
                    <a:pt x="91" y="41"/>
                  </a:cubicBezTo>
                  <a:cubicBezTo>
                    <a:pt x="57" y="73"/>
                    <a:pt x="29" y="110"/>
                    <a:pt x="14" y="154"/>
                  </a:cubicBezTo>
                  <a:cubicBezTo>
                    <a:pt x="2" y="186"/>
                    <a:pt x="1" y="219"/>
                    <a:pt x="12" y="253"/>
                  </a:cubicBezTo>
                  <a:cubicBezTo>
                    <a:pt x="29" y="300"/>
                    <a:pt x="61" y="334"/>
                    <a:pt x="103" y="357"/>
                  </a:cubicBezTo>
                  <a:cubicBezTo>
                    <a:pt x="125" y="370"/>
                    <a:pt x="149" y="376"/>
                    <a:pt x="174" y="376"/>
                  </a:cubicBezTo>
                  <a:cubicBezTo>
                    <a:pt x="185" y="376"/>
                    <a:pt x="197" y="374"/>
                    <a:pt x="209" y="372"/>
                  </a:cubicBezTo>
                  <a:cubicBezTo>
                    <a:pt x="231" y="366"/>
                    <a:pt x="251" y="357"/>
                    <a:pt x="272" y="347"/>
                  </a:cubicBezTo>
                  <a:cubicBezTo>
                    <a:pt x="313" y="326"/>
                    <a:pt x="340" y="295"/>
                    <a:pt x="356" y="252"/>
                  </a:cubicBezTo>
                  <a:cubicBezTo>
                    <a:pt x="366" y="224"/>
                    <a:pt x="371" y="195"/>
                    <a:pt x="373" y="166"/>
                  </a:cubicBezTo>
                  <a:cubicBezTo>
                    <a:pt x="375" y="120"/>
                    <a:pt x="359" y="83"/>
                    <a:pt x="324" y="54"/>
                  </a:cubicBezTo>
                  <a:cubicBezTo>
                    <a:pt x="316" y="47"/>
                    <a:pt x="307" y="41"/>
                    <a:pt x="298" y="35"/>
                  </a:cubicBezTo>
                  <a:cubicBezTo>
                    <a:pt x="266" y="13"/>
                    <a:pt x="233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36"/>
            <p:cNvSpPr/>
            <p:nvPr/>
          </p:nvSpPr>
          <p:spPr>
            <a:xfrm>
              <a:off x="5414038" y="3810640"/>
              <a:ext cx="50344" cy="49914"/>
            </a:xfrm>
            <a:custGeom>
              <a:avLst/>
              <a:gdLst/>
              <a:ahLst/>
              <a:cxnLst/>
              <a:rect l="l" t="t" r="r" b="b"/>
              <a:pathLst>
                <a:path w="469" h="465" extrusionOk="0">
                  <a:moveTo>
                    <a:pt x="208" y="0"/>
                  </a:moveTo>
                  <a:cubicBezTo>
                    <a:pt x="195" y="0"/>
                    <a:pt x="181" y="2"/>
                    <a:pt x="168" y="6"/>
                  </a:cubicBezTo>
                  <a:cubicBezTo>
                    <a:pt x="137" y="14"/>
                    <a:pt x="115" y="34"/>
                    <a:pt x="92" y="56"/>
                  </a:cubicBezTo>
                  <a:cubicBezTo>
                    <a:pt x="80" y="66"/>
                    <a:pt x="71" y="79"/>
                    <a:pt x="64" y="94"/>
                  </a:cubicBezTo>
                  <a:cubicBezTo>
                    <a:pt x="55" y="113"/>
                    <a:pt x="44" y="132"/>
                    <a:pt x="35" y="151"/>
                  </a:cubicBezTo>
                  <a:cubicBezTo>
                    <a:pt x="24" y="170"/>
                    <a:pt x="16" y="188"/>
                    <a:pt x="10" y="209"/>
                  </a:cubicBezTo>
                  <a:cubicBezTo>
                    <a:pt x="4" y="231"/>
                    <a:pt x="1" y="254"/>
                    <a:pt x="5" y="276"/>
                  </a:cubicBezTo>
                  <a:cubicBezTo>
                    <a:pt x="13" y="312"/>
                    <a:pt x="28" y="348"/>
                    <a:pt x="54" y="375"/>
                  </a:cubicBezTo>
                  <a:cubicBezTo>
                    <a:pt x="84" y="406"/>
                    <a:pt x="117" y="432"/>
                    <a:pt x="157" y="450"/>
                  </a:cubicBezTo>
                  <a:cubicBezTo>
                    <a:pt x="179" y="460"/>
                    <a:pt x="203" y="465"/>
                    <a:pt x="226" y="465"/>
                  </a:cubicBezTo>
                  <a:cubicBezTo>
                    <a:pt x="233" y="465"/>
                    <a:pt x="240" y="464"/>
                    <a:pt x="248" y="463"/>
                  </a:cubicBezTo>
                  <a:cubicBezTo>
                    <a:pt x="249" y="463"/>
                    <a:pt x="250" y="464"/>
                    <a:pt x="251" y="464"/>
                  </a:cubicBezTo>
                  <a:cubicBezTo>
                    <a:pt x="265" y="464"/>
                    <a:pt x="276" y="457"/>
                    <a:pt x="289" y="453"/>
                  </a:cubicBezTo>
                  <a:cubicBezTo>
                    <a:pt x="325" y="442"/>
                    <a:pt x="355" y="420"/>
                    <a:pt x="381" y="392"/>
                  </a:cubicBezTo>
                  <a:cubicBezTo>
                    <a:pt x="399" y="369"/>
                    <a:pt x="418" y="346"/>
                    <a:pt x="431" y="319"/>
                  </a:cubicBezTo>
                  <a:cubicBezTo>
                    <a:pt x="448" y="282"/>
                    <a:pt x="465" y="245"/>
                    <a:pt x="468" y="204"/>
                  </a:cubicBezTo>
                  <a:cubicBezTo>
                    <a:pt x="468" y="196"/>
                    <a:pt x="469" y="188"/>
                    <a:pt x="466" y="181"/>
                  </a:cubicBezTo>
                  <a:cubicBezTo>
                    <a:pt x="455" y="148"/>
                    <a:pt x="440" y="119"/>
                    <a:pt x="417" y="95"/>
                  </a:cubicBezTo>
                  <a:cubicBezTo>
                    <a:pt x="398" y="75"/>
                    <a:pt x="377" y="62"/>
                    <a:pt x="355" y="49"/>
                  </a:cubicBezTo>
                  <a:cubicBezTo>
                    <a:pt x="313" y="22"/>
                    <a:pt x="268" y="3"/>
                    <a:pt x="217" y="1"/>
                  </a:cubicBezTo>
                  <a:cubicBezTo>
                    <a:pt x="214" y="1"/>
                    <a:pt x="211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6"/>
            <p:cNvSpPr/>
            <p:nvPr/>
          </p:nvSpPr>
          <p:spPr>
            <a:xfrm>
              <a:off x="5365519" y="3799584"/>
              <a:ext cx="47553" cy="46694"/>
            </a:xfrm>
            <a:custGeom>
              <a:avLst/>
              <a:gdLst/>
              <a:ahLst/>
              <a:cxnLst/>
              <a:rect l="l" t="t" r="r" b="b"/>
              <a:pathLst>
                <a:path w="443" h="435" extrusionOk="0">
                  <a:moveTo>
                    <a:pt x="252" y="0"/>
                  </a:moveTo>
                  <a:cubicBezTo>
                    <a:pt x="242" y="0"/>
                    <a:pt x="232" y="1"/>
                    <a:pt x="223" y="2"/>
                  </a:cubicBezTo>
                  <a:cubicBezTo>
                    <a:pt x="215" y="3"/>
                    <a:pt x="209" y="3"/>
                    <a:pt x="202" y="4"/>
                  </a:cubicBezTo>
                  <a:cubicBezTo>
                    <a:pt x="176" y="10"/>
                    <a:pt x="152" y="20"/>
                    <a:pt x="130" y="37"/>
                  </a:cubicBezTo>
                  <a:cubicBezTo>
                    <a:pt x="96" y="68"/>
                    <a:pt x="65" y="103"/>
                    <a:pt x="39" y="142"/>
                  </a:cubicBezTo>
                  <a:cubicBezTo>
                    <a:pt x="24" y="164"/>
                    <a:pt x="13" y="190"/>
                    <a:pt x="5" y="216"/>
                  </a:cubicBezTo>
                  <a:cubicBezTo>
                    <a:pt x="3" y="223"/>
                    <a:pt x="0" y="231"/>
                    <a:pt x="1" y="239"/>
                  </a:cubicBezTo>
                  <a:cubicBezTo>
                    <a:pt x="4" y="272"/>
                    <a:pt x="12" y="300"/>
                    <a:pt x="29" y="328"/>
                  </a:cubicBezTo>
                  <a:cubicBezTo>
                    <a:pt x="53" y="366"/>
                    <a:pt x="85" y="393"/>
                    <a:pt x="121" y="419"/>
                  </a:cubicBezTo>
                  <a:cubicBezTo>
                    <a:pt x="134" y="427"/>
                    <a:pt x="148" y="431"/>
                    <a:pt x="162" y="433"/>
                  </a:cubicBezTo>
                  <a:cubicBezTo>
                    <a:pt x="169" y="434"/>
                    <a:pt x="176" y="435"/>
                    <a:pt x="183" y="435"/>
                  </a:cubicBezTo>
                  <a:cubicBezTo>
                    <a:pt x="206" y="435"/>
                    <a:pt x="227" y="430"/>
                    <a:pt x="249" y="423"/>
                  </a:cubicBezTo>
                  <a:cubicBezTo>
                    <a:pt x="315" y="401"/>
                    <a:pt x="366" y="358"/>
                    <a:pt x="407" y="304"/>
                  </a:cubicBezTo>
                  <a:cubicBezTo>
                    <a:pt x="437" y="265"/>
                    <a:pt x="443" y="221"/>
                    <a:pt x="432" y="175"/>
                  </a:cubicBezTo>
                  <a:cubicBezTo>
                    <a:pt x="426" y="149"/>
                    <a:pt x="416" y="122"/>
                    <a:pt x="404" y="98"/>
                  </a:cubicBezTo>
                  <a:cubicBezTo>
                    <a:pt x="394" y="76"/>
                    <a:pt x="381" y="55"/>
                    <a:pt x="361" y="39"/>
                  </a:cubicBezTo>
                  <a:cubicBezTo>
                    <a:pt x="328" y="14"/>
                    <a:pt x="291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6"/>
            <p:cNvSpPr/>
            <p:nvPr/>
          </p:nvSpPr>
          <p:spPr>
            <a:xfrm>
              <a:off x="5337610" y="4104329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0" y="1"/>
                  </a:moveTo>
                  <a:cubicBezTo>
                    <a:pt x="241" y="1"/>
                    <a:pt x="231" y="1"/>
                    <a:pt x="222" y="3"/>
                  </a:cubicBezTo>
                  <a:cubicBezTo>
                    <a:pt x="215" y="4"/>
                    <a:pt x="208" y="5"/>
                    <a:pt x="201" y="6"/>
                  </a:cubicBezTo>
                  <a:cubicBezTo>
                    <a:pt x="174" y="10"/>
                    <a:pt x="151" y="20"/>
                    <a:pt x="130" y="39"/>
                  </a:cubicBezTo>
                  <a:cubicBezTo>
                    <a:pt x="95" y="69"/>
                    <a:pt x="65" y="103"/>
                    <a:pt x="39" y="142"/>
                  </a:cubicBezTo>
                  <a:cubicBezTo>
                    <a:pt x="24" y="165"/>
                    <a:pt x="12" y="190"/>
                    <a:pt x="5" y="217"/>
                  </a:cubicBezTo>
                  <a:cubicBezTo>
                    <a:pt x="2" y="225"/>
                    <a:pt x="0" y="232"/>
                    <a:pt x="1" y="241"/>
                  </a:cubicBezTo>
                  <a:cubicBezTo>
                    <a:pt x="2" y="272"/>
                    <a:pt x="12" y="302"/>
                    <a:pt x="29" y="330"/>
                  </a:cubicBezTo>
                  <a:cubicBezTo>
                    <a:pt x="52" y="367"/>
                    <a:pt x="84" y="395"/>
                    <a:pt x="120" y="420"/>
                  </a:cubicBezTo>
                  <a:cubicBezTo>
                    <a:pt x="132" y="428"/>
                    <a:pt x="147" y="432"/>
                    <a:pt x="162" y="434"/>
                  </a:cubicBezTo>
                  <a:cubicBezTo>
                    <a:pt x="170" y="435"/>
                    <a:pt x="177" y="436"/>
                    <a:pt x="185" y="436"/>
                  </a:cubicBezTo>
                  <a:cubicBezTo>
                    <a:pt x="207" y="436"/>
                    <a:pt x="228" y="431"/>
                    <a:pt x="249" y="424"/>
                  </a:cubicBezTo>
                  <a:cubicBezTo>
                    <a:pt x="315" y="401"/>
                    <a:pt x="365" y="359"/>
                    <a:pt x="407" y="305"/>
                  </a:cubicBezTo>
                  <a:cubicBezTo>
                    <a:pt x="437" y="267"/>
                    <a:pt x="443" y="222"/>
                    <a:pt x="431" y="176"/>
                  </a:cubicBezTo>
                  <a:cubicBezTo>
                    <a:pt x="425" y="149"/>
                    <a:pt x="416" y="124"/>
                    <a:pt x="404" y="99"/>
                  </a:cubicBezTo>
                  <a:cubicBezTo>
                    <a:pt x="393" y="77"/>
                    <a:pt x="380" y="55"/>
                    <a:pt x="360" y="40"/>
                  </a:cubicBezTo>
                  <a:cubicBezTo>
                    <a:pt x="326" y="15"/>
                    <a:pt x="290" y="1"/>
                    <a:pt x="2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6"/>
            <p:cNvSpPr/>
            <p:nvPr/>
          </p:nvSpPr>
          <p:spPr>
            <a:xfrm>
              <a:off x="5389671" y="3973264"/>
              <a:ext cx="41864" cy="43796"/>
            </a:xfrm>
            <a:custGeom>
              <a:avLst/>
              <a:gdLst/>
              <a:ahLst/>
              <a:cxnLst/>
              <a:rect l="l" t="t" r="r" b="b"/>
              <a:pathLst>
                <a:path w="390" h="408" extrusionOk="0">
                  <a:moveTo>
                    <a:pt x="190" y="1"/>
                  </a:moveTo>
                  <a:cubicBezTo>
                    <a:pt x="181" y="1"/>
                    <a:pt x="172" y="2"/>
                    <a:pt x="162" y="4"/>
                  </a:cubicBezTo>
                  <a:cubicBezTo>
                    <a:pt x="127" y="12"/>
                    <a:pt x="96" y="26"/>
                    <a:pt x="73" y="57"/>
                  </a:cubicBezTo>
                  <a:cubicBezTo>
                    <a:pt x="62" y="74"/>
                    <a:pt x="50" y="92"/>
                    <a:pt x="41" y="109"/>
                  </a:cubicBezTo>
                  <a:cubicBezTo>
                    <a:pt x="24" y="140"/>
                    <a:pt x="12" y="173"/>
                    <a:pt x="6" y="206"/>
                  </a:cubicBezTo>
                  <a:cubicBezTo>
                    <a:pt x="1" y="238"/>
                    <a:pt x="4" y="270"/>
                    <a:pt x="21" y="298"/>
                  </a:cubicBezTo>
                  <a:cubicBezTo>
                    <a:pt x="38" y="323"/>
                    <a:pt x="58" y="344"/>
                    <a:pt x="85" y="359"/>
                  </a:cubicBezTo>
                  <a:cubicBezTo>
                    <a:pt x="97" y="365"/>
                    <a:pt x="109" y="371"/>
                    <a:pt x="120" y="378"/>
                  </a:cubicBezTo>
                  <a:cubicBezTo>
                    <a:pt x="152" y="398"/>
                    <a:pt x="185" y="407"/>
                    <a:pt x="220" y="407"/>
                  </a:cubicBezTo>
                  <a:cubicBezTo>
                    <a:pt x="230" y="407"/>
                    <a:pt x="240" y="407"/>
                    <a:pt x="250" y="405"/>
                  </a:cubicBezTo>
                  <a:cubicBezTo>
                    <a:pt x="300" y="397"/>
                    <a:pt x="337" y="374"/>
                    <a:pt x="366" y="335"/>
                  </a:cubicBezTo>
                  <a:cubicBezTo>
                    <a:pt x="377" y="320"/>
                    <a:pt x="382" y="304"/>
                    <a:pt x="386" y="286"/>
                  </a:cubicBezTo>
                  <a:cubicBezTo>
                    <a:pt x="390" y="265"/>
                    <a:pt x="387" y="243"/>
                    <a:pt x="384" y="219"/>
                  </a:cubicBezTo>
                  <a:cubicBezTo>
                    <a:pt x="381" y="191"/>
                    <a:pt x="374" y="161"/>
                    <a:pt x="362" y="133"/>
                  </a:cubicBezTo>
                  <a:cubicBezTo>
                    <a:pt x="345" y="91"/>
                    <a:pt x="317" y="55"/>
                    <a:pt x="277" y="29"/>
                  </a:cubicBezTo>
                  <a:cubicBezTo>
                    <a:pt x="250" y="13"/>
                    <a:pt x="221" y="1"/>
                    <a:pt x="1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36"/>
            <p:cNvSpPr/>
            <p:nvPr/>
          </p:nvSpPr>
          <p:spPr>
            <a:xfrm>
              <a:off x="5433145" y="3980886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188" y="0"/>
                  </a:moveTo>
                  <a:cubicBezTo>
                    <a:pt x="171" y="0"/>
                    <a:pt x="154" y="2"/>
                    <a:pt x="136" y="4"/>
                  </a:cubicBezTo>
                  <a:cubicBezTo>
                    <a:pt x="99" y="11"/>
                    <a:pt x="70" y="28"/>
                    <a:pt x="45" y="56"/>
                  </a:cubicBezTo>
                  <a:cubicBezTo>
                    <a:pt x="40" y="61"/>
                    <a:pt x="36" y="68"/>
                    <a:pt x="31" y="73"/>
                  </a:cubicBezTo>
                  <a:cubicBezTo>
                    <a:pt x="20" y="81"/>
                    <a:pt x="15" y="91"/>
                    <a:pt x="13" y="104"/>
                  </a:cubicBezTo>
                  <a:cubicBezTo>
                    <a:pt x="4" y="145"/>
                    <a:pt x="0" y="188"/>
                    <a:pt x="9" y="230"/>
                  </a:cubicBezTo>
                  <a:cubicBezTo>
                    <a:pt x="17" y="268"/>
                    <a:pt x="34" y="301"/>
                    <a:pt x="68" y="326"/>
                  </a:cubicBezTo>
                  <a:cubicBezTo>
                    <a:pt x="85" y="338"/>
                    <a:pt x="103" y="349"/>
                    <a:pt x="123" y="360"/>
                  </a:cubicBezTo>
                  <a:cubicBezTo>
                    <a:pt x="148" y="372"/>
                    <a:pt x="174" y="380"/>
                    <a:pt x="193" y="380"/>
                  </a:cubicBezTo>
                  <a:cubicBezTo>
                    <a:pt x="197" y="380"/>
                    <a:pt x="201" y="380"/>
                    <a:pt x="204" y="379"/>
                  </a:cubicBezTo>
                  <a:cubicBezTo>
                    <a:pt x="277" y="367"/>
                    <a:pt x="325" y="342"/>
                    <a:pt x="357" y="293"/>
                  </a:cubicBezTo>
                  <a:cubicBezTo>
                    <a:pt x="378" y="261"/>
                    <a:pt x="386" y="227"/>
                    <a:pt x="390" y="190"/>
                  </a:cubicBezTo>
                  <a:cubicBezTo>
                    <a:pt x="394" y="157"/>
                    <a:pt x="385" y="127"/>
                    <a:pt x="373" y="99"/>
                  </a:cubicBezTo>
                  <a:cubicBezTo>
                    <a:pt x="370" y="91"/>
                    <a:pt x="365" y="84"/>
                    <a:pt x="360" y="78"/>
                  </a:cubicBezTo>
                  <a:cubicBezTo>
                    <a:pt x="332" y="42"/>
                    <a:pt x="296" y="18"/>
                    <a:pt x="251" y="8"/>
                  </a:cubicBezTo>
                  <a:cubicBezTo>
                    <a:pt x="230" y="2"/>
                    <a:pt x="209" y="0"/>
                    <a:pt x="1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36"/>
            <p:cNvSpPr/>
            <p:nvPr/>
          </p:nvSpPr>
          <p:spPr>
            <a:xfrm>
              <a:off x="5518160" y="4061070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195" y="0"/>
                  </a:moveTo>
                  <a:cubicBezTo>
                    <a:pt x="184" y="0"/>
                    <a:pt x="173" y="2"/>
                    <a:pt x="164" y="6"/>
                  </a:cubicBezTo>
                  <a:cubicBezTo>
                    <a:pt x="139" y="16"/>
                    <a:pt x="115" y="26"/>
                    <a:pt x="92" y="42"/>
                  </a:cubicBezTo>
                  <a:cubicBezTo>
                    <a:pt x="76" y="53"/>
                    <a:pt x="62" y="66"/>
                    <a:pt x="52" y="84"/>
                  </a:cubicBezTo>
                  <a:cubicBezTo>
                    <a:pt x="37" y="105"/>
                    <a:pt x="24" y="127"/>
                    <a:pt x="12" y="149"/>
                  </a:cubicBezTo>
                  <a:cubicBezTo>
                    <a:pt x="4" y="161"/>
                    <a:pt x="0" y="175"/>
                    <a:pt x="0" y="189"/>
                  </a:cubicBezTo>
                  <a:cubicBezTo>
                    <a:pt x="1" y="225"/>
                    <a:pt x="12" y="257"/>
                    <a:pt x="35" y="284"/>
                  </a:cubicBezTo>
                  <a:cubicBezTo>
                    <a:pt x="52" y="304"/>
                    <a:pt x="70" y="319"/>
                    <a:pt x="91" y="332"/>
                  </a:cubicBezTo>
                  <a:cubicBezTo>
                    <a:pt x="126" y="353"/>
                    <a:pt x="162" y="368"/>
                    <a:pt x="202" y="368"/>
                  </a:cubicBezTo>
                  <a:cubicBezTo>
                    <a:pt x="210" y="368"/>
                    <a:pt x="218" y="367"/>
                    <a:pt x="226" y="366"/>
                  </a:cubicBezTo>
                  <a:cubicBezTo>
                    <a:pt x="265" y="361"/>
                    <a:pt x="296" y="343"/>
                    <a:pt x="322" y="313"/>
                  </a:cubicBezTo>
                  <a:cubicBezTo>
                    <a:pt x="334" y="298"/>
                    <a:pt x="344" y="280"/>
                    <a:pt x="353" y="263"/>
                  </a:cubicBezTo>
                  <a:cubicBezTo>
                    <a:pt x="369" y="235"/>
                    <a:pt x="382" y="206"/>
                    <a:pt x="391" y="177"/>
                  </a:cubicBezTo>
                  <a:cubicBezTo>
                    <a:pt x="405" y="133"/>
                    <a:pt x="395" y="92"/>
                    <a:pt x="364" y="59"/>
                  </a:cubicBezTo>
                  <a:cubicBezTo>
                    <a:pt x="340" y="34"/>
                    <a:pt x="312" y="17"/>
                    <a:pt x="278" y="10"/>
                  </a:cubicBezTo>
                  <a:cubicBezTo>
                    <a:pt x="252" y="4"/>
                    <a:pt x="227" y="1"/>
                    <a:pt x="201" y="1"/>
                  </a:cubicBezTo>
                  <a:cubicBezTo>
                    <a:pt x="199" y="0"/>
                    <a:pt x="197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36"/>
            <p:cNvSpPr/>
            <p:nvPr/>
          </p:nvSpPr>
          <p:spPr>
            <a:xfrm>
              <a:off x="5493042" y="4016309"/>
              <a:ext cx="40253" cy="40361"/>
            </a:xfrm>
            <a:custGeom>
              <a:avLst/>
              <a:gdLst/>
              <a:ahLst/>
              <a:cxnLst/>
              <a:rect l="l" t="t" r="r" b="b"/>
              <a:pathLst>
                <a:path w="375" h="376" extrusionOk="0">
                  <a:moveTo>
                    <a:pt x="202" y="1"/>
                  </a:moveTo>
                  <a:cubicBezTo>
                    <a:pt x="190" y="1"/>
                    <a:pt x="178" y="2"/>
                    <a:pt x="167" y="5"/>
                  </a:cubicBezTo>
                  <a:cubicBezTo>
                    <a:pt x="144" y="9"/>
                    <a:pt x="124" y="18"/>
                    <a:pt x="103" y="29"/>
                  </a:cubicBezTo>
                  <a:cubicBezTo>
                    <a:pt x="62" y="50"/>
                    <a:pt x="35" y="82"/>
                    <a:pt x="19" y="124"/>
                  </a:cubicBezTo>
                  <a:cubicBezTo>
                    <a:pt x="9" y="151"/>
                    <a:pt x="4" y="180"/>
                    <a:pt x="3" y="211"/>
                  </a:cubicBezTo>
                  <a:cubicBezTo>
                    <a:pt x="1" y="256"/>
                    <a:pt x="16" y="293"/>
                    <a:pt x="51" y="321"/>
                  </a:cubicBezTo>
                  <a:cubicBezTo>
                    <a:pt x="60" y="329"/>
                    <a:pt x="68" y="336"/>
                    <a:pt x="78" y="342"/>
                  </a:cubicBezTo>
                  <a:cubicBezTo>
                    <a:pt x="109" y="362"/>
                    <a:pt x="142" y="375"/>
                    <a:pt x="178" y="375"/>
                  </a:cubicBezTo>
                  <a:cubicBezTo>
                    <a:pt x="185" y="375"/>
                    <a:pt x="192" y="375"/>
                    <a:pt x="200" y="374"/>
                  </a:cubicBezTo>
                  <a:cubicBezTo>
                    <a:pt x="232" y="371"/>
                    <a:pt x="260" y="358"/>
                    <a:pt x="284" y="336"/>
                  </a:cubicBezTo>
                  <a:cubicBezTo>
                    <a:pt x="318" y="303"/>
                    <a:pt x="346" y="266"/>
                    <a:pt x="361" y="222"/>
                  </a:cubicBezTo>
                  <a:cubicBezTo>
                    <a:pt x="374" y="190"/>
                    <a:pt x="375" y="158"/>
                    <a:pt x="363" y="124"/>
                  </a:cubicBezTo>
                  <a:cubicBezTo>
                    <a:pt x="346" y="77"/>
                    <a:pt x="314" y="43"/>
                    <a:pt x="272" y="19"/>
                  </a:cubicBezTo>
                  <a:cubicBezTo>
                    <a:pt x="250" y="7"/>
                    <a:pt x="226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36"/>
            <p:cNvSpPr/>
            <p:nvPr/>
          </p:nvSpPr>
          <p:spPr>
            <a:xfrm>
              <a:off x="6071725" y="3306775"/>
              <a:ext cx="50344" cy="50022"/>
            </a:xfrm>
            <a:custGeom>
              <a:avLst/>
              <a:gdLst/>
              <a:ahLst/>
              <a:cxnLst/>
              <a:rect l="l" t="t" r="r" b="b"/>
              <a:pathLst>
                <a:path w="469" h="466" extrusionOk="0">
                  <a:moveTo>
                    <a:pt x="213" y="1"/>
                  </a:moveTo>
                  <a:cubicBezTo>
                    <a:pt x="206" y="1"/>
                    <a:pt x="199" y="2"/>
                    <a:pt x="192" y="3"/>
                  </a:cubicBezTo>
                  <a:cubicBezTo>
                    <a:pt x="155" y="11"/>
                    <a:pt x="120" y="25"/>
                    <a:pt x="92" y="51"/>
                  </a:cubicBezTo>
                  <a:cubicBezTo>
                    <a:pt x="61" y="81"/>
                    <a:pt x="35" y="115"/>
                    <a:pt x="18" y="154"/>
                  </a:cubicBezTo>
                  <a:cubicBezTo>
                    <a:pt x="4" y="183"/>
                    <a:pt x="1" y="214"/>
                    <a:pt x="4" y="246"/>
                  </a:cubicBezTo>
                  <a:cubicBezTo>
                    <a:pt x="3" y="260"/>
                    <a:pt x="10" y="272"/>
                    <a:pt x="14" y="286"/>
                  </a:cubicBezTo>
                  <a:cubicBezTo>
                    <a:pt x="25" y="323"/>
                    <a:pt x="47" y="353"/>
                    <a:pt x="75" y="378"/>
                  </a:cubicBezTo>
                  <a:cubicBezTo>
                    <a:pt x="98" y="396"/>
                    <a:pt x="121" y="415"/>
                    <a:pt x="148" y="428"/>
                  </a:cubicBezTo>
                  <a:cubicBezTo>
                    <a:pt x="185" y="445"/>
                    <a:pt x="222" y="463"/>
                    <a:pt x="263" y="465"/>
                  </a:cubicBezTo>
                  <a:cubicBezTo>
                    <a:pt x="267" y="465"/>
                    <a:pt x="271" y="465"/>
                    <a:pt x="275" y="465"/>
                  </a:cubicBezTo>
                  <a:cubicBezTo>
                    <a:pt x="279" y="465"/>
                    <a:pt x="283" y="465"/>
                    <a:pt x="286" y="464"/>
                  </a:cubicBezTo>
                  <a:cubicBezTo>
                    <a:pt x="319" y="453"/>
                    <a:pt x="348" y="437"/>
                    <a:pt x="372" y="414"/>
                  </a:cubicBezTo>
                  <a:cubicBezTo>
                    <a:pt x="392" y="395"/>
                    <a:pt x="405" y="374"/>
                    <a:pt x="418" y="352"/>
                  </a:cubicBezTo>
                  <a:cubicBezTo>
                    <a:pt x="445" y="310"/>
                    <a:pt x="464" y="265"/>
                    <a:pt x="467" y="215"/>
                  </a:cubicBezTo>
                  <a:cubicBezTo>
                    <a:pt x="468" y="198"/>
                    <a:pt x="465" y="181"/>
                    <a:pt x="461" y="165"/>
                  </a:cubicBezTo>
                  <a:cubicBezTo>
                    <a:pt x="453" y="134"/>
                    <a:pt x="433" y="112"/>
                    <a:pt x="411" y="89"/>
                  </a:cubicBezTo>
                  <a:cubicBezTo>
                    <a:pt x="401" y="78"/>
                    <a:pt x="388" y="69"/>
                    <a:pt x="373" y="62"/>
                  </a:cubicBezTo>
                  <a:cubicBezTo>
                    <a:pt x="354" y="52"/>
                    <a:pt x="335" y="42"/>
                    <a:pt x="316" y="32"/>
                  </a:cubicBezTo>
                  <a:cubicBezTo>
                    <a:pt x="297" y="22"/>
                    <a:pt x="279" y="14"/>
                    <a:pt x="258" y="8"/>
                  </a:cubicBezTo>
                  <a:cubicBezTo>
                    <a:pt x="244" y="4"/>
                    <a:pt x="228" y="1"/>
                    <a:pt x="2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36"/>
            <p:cNvSpPr/>
            <p:nvPr/>
          </p:nvSpPr>
          <p:spPr>
            <a:xfrm>
              <a:off x="5951931" y="3307955"/>
              <a:ext cx="46265" cy="45406"/>
            </a:xfrm>
            <a:custGeom>
              <a:avLst/>
              <a:gdLst/>
              <a:ahLst/>
              <a:cxnLst/>
              <a:rect l="l" t="t" r="r" b="b"/>
              <a:pathLst>
                <a:path w="431" h="423" extrusionOk="0">
                  <a:moveTo>
                    <a:pt x="195" y="1"/>
                  </a:moveTo>
                  <a:cubicBezTo>
                    <a:pt x="153" y="1"/>
                    <a:pt x="114" y="15"/>
                    <a:pt x="80" y="40"/>
                  </a:cubicBezTo>
                  <a:cubicBezTo>
                    <a:pt x="62" y="53"/>
                    <a:pt x="49" y="68"/>
                    <a:pt x="36" y="84"/>
                  </a:cubicBezTo>
                  <a:cubicBezTo>
                    <a:pt x="13" y="111"/>
                    <a:pt x="2" y="142"/>
                    <a:pt x="2" y="177"/>
                  </a:cubicBezTo>
                  <a:cubicBezTo>
                    <a:pt x="1" y="198"/>
                    <a:pt x="2" y="218"/>
                    <a:pt x="5" y="242"/>
                  </a:cubicBezTo>
                  <a:cubicBezTo>
                    <a:pt x="7" y="283"/>
                    <a:pt x="23" y="323"/>
                    <a:pt x="47" y="360"/>
                  </a:cubicBezTo>
                  <a:cubicBezTo>
                    <a:pt x="65" y="390"/>
                    <a:pt x="91" y="413"/>
                    <a:pt x="128" y="419"/>
                  </a:cubicBezTo>
                  <a:cubicBezTo>
                    <a:pt x="140" y="421"/>
                    <a:pt x="152" y="422"/>
                    <a:pt x="165" y="422"/>
                  </a:cubicBezTo>
                  <a:cubicBezTo>
                    <a:pt x="179" y="422"/>
                    <a:pt x="193" y="421"/>
                    <a:pt x="206" y="417"/>
                  </a:cubicBezTo>
                  <a:cubicBezTo>
                    <a:pt x="229" y="411"/>
                    <a:pt x="252" y="405"/>
                    <a:pt x="275" y="399"/>
                  </a:cubicBezTo>
                  <a:cubicBezTo>
                    <a:pt x="303" y="390"/>
                    <a:pt x="328" y="379"/>
                    <a:pt x="352" y="363"/>
                  </a:cubicBezTo>
                  <a:cubicBezTo>
                    <a:pt x="393" y="335"/>
                    <a:pt x="416" y="297"/>
                    <a:pt x="427" y="250"/>
                  </a:cubicBezTo>
                  <a:cubicBezTo>
                    <a:pt x="431" y="227"/>
                    <a:pt x="431" y="203"/>
                    <a:pt x="421" y="181"/>
                  </a:cubicBezTo>
                  <a:cubicBezTo>
                    <a:pt x="416" y="166"/>
                    <a:pt x="412" y="152"/>
                    <a:pt x="408" y="138"/>
                  </a:cubicBezTo>
                  <a:cubicBezTo>
                    <a:pt x="395" y="93"/>
                    <a:pt x="368" y="58"/>
                    <a:pt x="327" y="33"/>
                  </a:cubicBezTo>
                  <a:cubicBezTo>
                    <a:pt x="291" y="12"/>
                    <a:pt x="253" y="5"/>
                    <a:pt x="212" y="1"/>
                  </a:cubicBezTo>
                  <a:cubicBezTo>
                    <a:pt x="206" y="1"/>
                    <a:pt x="201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36"/>
            <p:cNvSpPr/>
            <p:nvPr/>
          </p:nvSpPr>
          <p:spPr>
            <a:xfrm>
              <a:off x="6085895" y="3258148"/>
              <a:ext cx="47660" cy="46801"/>
            </a:xfrm>
            <a:custGeom>
              <a:avLst/>
              <a:gdLst/>
              <a:ahLst/>
              <a:cxnLst/>
              <a:rect l="l" t="t" r="r" b="b"/>
              <a:pathLst>
                <a:path w="444" h="436" extrusionOk="0">
                  <a:moveTo>
                    <a:pt x="204" y="0"/>
                  </a:moveTo>
                  <a:cubicBezTo>
                    <a:pt x="202" y="0"/>
                    <a:pt x="201" y="1"/>
                    <a:pt x="199" y="1"/>
                  </a:cubicBezTo>
                  <a:cubicBezTo>
                    <a:pt x="167" y="2"/>
                    <a:pt x="138" y="11"/>
                    <a:pt x="110" y="28"/>
                  </a:cubicBezTo>
                  <a:cubicBezTo>
                    <a:pt x="72" y="51"/>
                    <a:pt x="45" y="84"/>
                    <a:pt x="20" y="119"/>
                  </a:cubicBezTo>
                  <a:cubicBezTo>
                    <a:pt x="11" y="132"/>
                    <a:pt x="7" y="146"/>
                    <a:pt x="5" y="161"/>
                  </a:cubicBezTo>
                  <a:cubicBezTo>
                    <a:pt x="1" y="191"/>
                    <a:pt x="6" y="219"/>
                    <a:pt x="16" y="247"/>
                  </a:cubicBezTo>
                  <a:cubicBezTo>
                    <a:pt x="38" y="314"/>
                    <a:pt x="80" y="364"/>
                    <a:pt x="135" y="406"/>
                  </a:cubicBezTo>
                  <a:cubicBezTo>
                    <a:pt x="161" y="427"/>
                    <a:pt x="190" y="435"/>
                    <a:pt x="221" y="435"/>
                  </a:cubicBezTo>
                  <a:cubicBezTo>
                    <a:pt x="235" y="435"/>
                    <a:pt x="249" y="434"/>
                    <a:pt x="264" y="431"/>
                  </a:cubicBezTo>
                  <a:cubicBezTo>
                    <a:pt x="290" y="425"/>
                    <a:pt x="316" y="415"/>
                    <a:pt x="340" y="403"/>
                  </a:cubicBezTo>
                  <a:cubicBezTo>
                    <a:pt x="363" y="392"/>
                    <a:pt x="383" y="379"/>
                    <a:pt x="400" y="359"/>
                  </a:cubicBezTo>
                  <a:cubicBezTo>
                    <a:pt x="431" y="318"/>
                    <a:pt x="444" y="273"/>
                    <a:pt x="436" y="221"/>
                  </a:cubicBezTo>
                  <a:cubicBezTo>
                    <a:pt x="435" y="215"/>
                    <a:pt x="435" y="208"/>
                    <a:pt x="434" y="201"/>
                  </a:cubicBezTo>
                  <a:cubicBezTo>
                    <a:pt x="428" y="174"/>
                    <a:pt x="418" y="150"/>
                    <a:pt x="401" y="130"/>
                  </a:cubicBezTo>
                  <a:cubicBezTo>
                    <a:pt x="370" y="94"/>
                    <a:pt x="335" y="64"/>
                    <a:pt x="297" y="39"/>
                  </a:cubicBezTo>
                  <a:cubicBezTo>
                    <a:pt x="274" y="23"/>
                    <a:pt x="249" y="11"/>
                    <a:pt x="223" y="4"/>
                  </a:cubicBezTo>
                  <a:cubicBezTo>
                    <a:pt x="216" y="2"/>
                    <a:pt x="210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36"/>
            <p:cNvSpPr/>
            <p:nvPr/>
          </p:nvSpPr>
          <p:spPr>
            <a:xfrm>
              <a:off x="5781042" y="3230132"/>
              <a:ext cx="47767" cy="46909"/>
            </a:xfrm>
            <a:custGeom>
              <a:avLst/>
              <a:gdLst/>
              <a:ahLst/>
              <a:cxnLst/>
              <a:rect l="l" t="t" r="r" b="b"/>
              <a:pathLst>
                <a:path w="445" h="437" extrusionOk="0">
                  <a:moveTo>
                    <a:pt x="203" y="0"/>
                  </a:moveTo>
                  <a:cubicBezTo>
                    <a:pt x="202" y="0"/>
                    <a:pt x="200" y="1"/>
                    <a:pt x="199" y="1"/>
                  </a:cubicBezTo>
                  <a:cubicBezTo>
                    <a:pt x="167" y="3"/>
                    <a:pt x="137" y="11"/>
                    <a:pt x="109" y="28"/>
                  </a:cubicBezTo>
                  <a:cubicBezTo>
                    <a:pt x="73" y="52"/>
                    <a:pt x="44" y="85"/>
                    <a:pt x="19" y="120"/>
                  </a:cubicBezTo>
                  <a:cubicBezTo>
                    <a:pt x="11" y="133"/>
                    <a:pt x="7" y="147"/>
                    <a:pt x="5" y="161"/>
                  </a:cubicBezTo>
                  <a:cubicBezTo>
                    <a:pt x="1" y="191"/>
                    <a:pt x="6" y="220"/>
                    <a:pt x="15" y="248"/>
                  </a:cubicBezTo>
                  <a:cubicBezTo>
                    <a:pt x="38" y="314"/>
                    <a:pt x="81" y="364"/>
                    <a:pt x="134" y="406"/>
                  </a:cubicBezTo>
                  <a:cubicBezTo>
                    <a:pt x="161" y="427"/>
                    <a:pt x="191" y="436"/>
                    <a:pt x="223" y="436"/>
                  </a:cubicBezTo>
                  <a:cubicBezTo>
                    <a:pt x="236" y="436"/>
                    <a:pt x="249" y="435"/>
                    <a:pt x="263" y="432"/>
                  </a:cubicBezTo>
                  <a:cubicBezTo>
                    <a:pt x="290" y="426"/>
                    <a:pt x="315" y="415"/>
                    <a:pt x="341" y="403"/>
                  </a:cubicBezTo>
                  <a:cubicBezTo>
                    <a:pt x="362" y="393"/>
                    <a:pt x="384" y="379"/>
                    <a:pt x="399" y="360"/>
                  </a:cubicBezTo>
                  <a:cubicBezTo>
                    <a:pt x="431" y="319"/>
                    <a:pt x="444" y="273"/>
                    <a:pt x="436" y="222"/>
                  </a:cubicBezTo>
                  <a:cubicBezTo>
                    <a:pt x="435" y="215"/>
                    <a:pt x="434" y="207"/>
                    <a:pt x="433" y="201"/>
                  </a:cubicBezTo>
                  <a:cubicBezTo>
                    <a:pt x="429" y="175"/>
                    <a:pt x="419" y="151"/>
                    <a:pt x="400" y="130"/>
                  </a:cubicBezTo>
                  <a:cubicBezTo>
                    <a:pt x="370" y="95"/>
                    <a:pt x="336" y="64"/>
                    <a:pt x="297" y="39"/>
                  </a:cubicBezTo>
                  <a:cubicBezTo>
                    <a:pt x="274" y="23"/>
                    <a:pt x="249" y="12"/>
                    <a:pt x="222" y="4"/>
                  </a:cubicBezTo>
                  <a:cubicBezTo>
                    <a:pt x="216" y="2"/>
                    <a:pt x="210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36"/>
            <p:cNvSpPr/>
            <p:nvPr/>
          </p:nvSpPr>
          <p:spPr>
            <a:xfrm>
              <a:off x="5914898" y="3282408"/>
              <a:ext cx="44977" cy="41434"/>
            </a:xfrm>
            <a:custGeom>
              <a:avLst/>
              <a:gdLst/>
              <a:ahLst/>
              <a:cxnLst/>
              <a:rect l="l" t="t" r="r" b="b"/>
              <a:pathLst>
                <a:path w="419" h="386" extrusionOk="0">
                  <a:moveTo>
                    <a:pt x="180" y="1"/>
                  </a:moveTo>
                  <a:cubicBezTo>
                    <a:pt x="157" y="1"/>
                    <a:pt x="135" y="6"/>
                    <a:pt x="115" y="18"/>
                  </a:cubicBezTo>
                  <a:cubicBezTo>
                    <a:pt x="91" y="35"/>
                    <a:pt x="69" y="56"/>
                    <a:pt x="55" y="82"/>
                  </a:cubicBezTo>
                  <a:cubicBezTo>
                    <a:pt x="48" y="94"/>
                    <a:pt x="42" y="106"/>
                    <a:pt x="35" y="119"/>
                  </a:cubicBezTo>
                  <a:cubicBezTo>
                    <a:pt x="10" y="159"/>
                    <a:pt x="1" y="202"/>
                    <a:pt x="9" y="249"/>
                  </a:cubicBezTo>
                  <a:cubicBezTo>
                    <a:pt x="16" y="297"/>
                    <a:pt x="39" y="335"/>
                    <a:pt x="78" y="363"/>
                  </a:cubicBezTo>
                  <a:cubicBezTo>
                    <a:pt x="93" y="375"/>
                    <a:pt x="109" y="381"/>
                    <a:pt x="127" y="384"/>
                  </a:cubicBezTo>
                  <a:cubicBezTo>
                    <a:pt x="134" y="385"/>
                    <a:pt x="141" y="386"/>
                    <a:pt x="148" y="386"/>
                  </a:cubicBezTo>
                  <a:cubicBezTo>
                    <a:pt x="163" y="386"/>
                    <a:pt x="178" y="383"/>
                    <a:pt x="194" y="381"/>
                  </a:cubicBezTo>
                  <a:cubicBezTo>
                    <a:pt x="222" y="379"/>
                    <a:pt x="252" y="372"/>
                    <a:pt x="280" y="360"/>
                  </a:cubicBezTo>
                  <a:cubicBezTo>
                    <a:pt x="323" y="342"/>
                    <a:pt x="358" y="314"/>
                    <a:pt x="384" y="275"/>
                  </a:cubicBezTo>
                  <a:cubicBezTo>
                    <a:pt x="405" y="239"/>
                    <a:pt x="418" y="203"/>
                    <a:pt x="409" y="160"/>
                  </a:cubicBezTo>
                  <a:cubicBezTo>
                    <a:pt x="402" y="124"/>
                    <a:pt x="387" y="94"/>
                    <a:pt x="356" y="72"/>
                  </a:cubicBezTo>
                  <a:cubicBezTo>
                    <a:pt x="339" y="59"/>
                    <a:pt x="322" y="48"/>
                    <a:pt x="304" y="38"/>
                  </a:cubicBezTo>
                  <a:cubicBezTo>
                    <a:pt x="273" y="21"/>
                    <a:pt x="241" y="9"/>
                    <a:pt x="207" y="3"/>
                  </a:cubicBezTo>
                  <a:cubicBezTo>
                    <a:pt x="198" y="2"/>
                    <a:pt x="189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36"/>
            <p:cNvSpPr/>
            <p:nvPr/>
          </p:nvSpPr>
          <p:spPr>
            <a:xfrm>
              <a:off x="5910497" y="3325989"/>
              <a:ext cx="41434" cy="41649"/>
            </a:xfrm>
            <a:custGeom>
              <a:avLst/>
              <a:gdLst/>
              <a:ahLst/>
              <a:cxnLst/>
              <a:rect l="l" t="t" r="r" b="b"/>
              <a:pathLst>
                <a:path w="386" h="388" extrusionOk="0">
                  <a:moveTo>
                    <a:pt x="202" y="1"/>
                  </a:moveTo>
                  <a:cubicBezTo>
                    <a:pt x="186" y="1"/>
                    <a:pt x="170" y="2"/>
                    <a:pt x="154" y="5"/>
                  </a:cubicBezTo>
                  <a:cubicBezTo>
                    <a:pt x="115" y="14"/>
                    <a:pt x="82" y="31"/>
                    <a:pt x="58" y="64"/>
                  </a:cubicBezTo>
                  <a:cubicBezTo>
                    <a:pt x="45" y="81"/>
                    <a:pt x="34" y="100"/>
                    <a:pt x="24" y="119"/>
                  </a:cubicBezTo>
                  <a:cubicBezTo>
                    <a:pt x="8" y="150"/>
                    <a:pt x="1" y="182"/>
                    <a:pt x="5" y="200"/>
                  </a:cubicBezTo>
                  <a:cubicBezTo>
                    <a:pt x="16" y="274"/>
                    <a:pt x="41" y="321"/>
                    <a:pt x="91" y="353"/>
                  </a:cubicBezTo>
                  <a:cubicBezTo>
                    <a:pt x="122" y="374"/>
                    <a:pt x="157" y="382"/>
                    <a:pt x="194" y="386"/>
                  </a:cubicBezTo>
                  <a:cubicBezTo>
                    <a:pt x="200" y="387"/>
                    <a:pt x="205" y="387"/>
                    <a:pt x="210" y="387"/>
                  </a:cubicBezTo>
                  <a:cubicBezTo>
                    <a:pt x="236" y="387"/>
                    <a:pt x="261" y="379"/>
                    <a:pt x="285" y="369"/>
                  </a:cubicBezTo>
                  <a:cubicBezTo>
                    <a:pt x="293" y="366"/>
                    <a:pt x="300" y="362"/>
                    <a:pt x="306" y="357"/>
                  </a:cubicBezTo>
                  <a:cubicBezTo>
                    <a:pt x="341" y="328"/>
                    <a:pt x="365" y="292"/>
                    <a:pt x="376" y="247"/>
                  </a:cubicBezTo>
                  <a:cubicBezTo>
                    <a:pt x="385" y="209"/>
                    <a:pt x="386" y="171"/>
                    <a:pt x="380" y="132"/>
                  </a:cubicBezTo>
                  <a:cubicBezTo>
                    <a:pt x="373" y="97"/>
                    <a:pt x="356" y="66"/>
                    <a:pt x="328" y="42"/>
                  </a:cubicBezTo>
                  <a:cubicBezTo>
                    <a:pt x="322" y="37"/>
                    <a:pt x="315" y="33"/>
                    <a:pt x="310" y="27"/>
                  </a:cubicBezTo>
                  <a:cubicBezTo>
                    <a:pt x="302" y="17"/>
                    <a:pt x="292" y="13"/>
                    <a:pt x="280" y="10"/>
                  </a:cubicBezTo>
                  <a:cubicBezTo>
                    <a:pt x="254" y="4"/>
                    <a:pt x="228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36"/>
            <p:cNvSpPr/>
            <p:nvPr/>
          </p:nvSpPr>
          <p:spPr>
            <a:xfrm>
              <a:off x="5831386" y="3410575"/>
              <a:ext cx="40146" cy="42722"/>
            </a:xfrm>
            <a:custGeom>
              <a:avLst/>
              <a:gdLst/>
              <a:ahLst/>
              <a:cxnLst/>
              <a:rect l="l" t="t" r="r" b="b"/>
              <a:pathLst>
                <a:path w="374" h="398" extrusionOk="0">
                  <a:moveTo>
                    <a:pt x="184" y="1"/>
                  </a:moveTo>
                  <a:cubicBezTo>
                    <a:pt x="148" y="2"/>
                    <a:pt x="116" y="12"/>
                    <a:pt x="89" y="35"/>
                  </a:cubicBezTo>
                  <a:cubicBezTo>
                    <a:pt x="69" y="52"/>
                    <a:pt x="54" y="70"/>
                    <a:pt x="41" y="92"/>
                  </a:cubicBezTo>
                  <a:cubicBezTo>
                    <a:pt x="16" y="133"/>
                    <a:pt x="1" y="177"/>
                    <a:pt x="7" y="227"/>
                  </a:cubicBezTo>
                  <a:cubicBezTo>
                    <a:pt x="12" y="266"/>
                    <a:pt x="30" y="296"/>
                    <a:pt x="60" y="322"/>
                  </a:cubicBezTo>
                  <a:cubicBezTo>
                    <a:pt x="76" y="334"/>
                    <a:pt x="93" y="345"/>
                    <a:pt x="110" y="355"/>
                  </a:cubicBezTo>
                  <a:cubicBezTo>
                    <a:pt x="138" y="369"/>
                    <a:pt x="167" y="383"/>
                    <a:pt x="196" y="392"/>
                  </a:cubicBezTo>
                  <a:cubicBezTo>
                    <a:pt x="210" y="396"/>
                    <a:pt x="222" y="397"/>
                    <a:pt x="235" y="397"/>
                  </a:cubicBezTo>
                  <a:cubicBezTo>
                    <a:pt x="264" y="397"/>
                    <a:pt x="291" y="386"/>
                    <a:pt x="314" y="364"/>
                  </a:cubicBezTo>
                  <a:cubicBezTo>
                    <a:pt x="339" y="340"/>
                    <a:pt x="356" y="312"/>
                    <a:pt x="364" y="278"/>
                  </a:cubicBezTo>
                  <a:cubicBezTo>
                    <a:pt x="369" y="252"/>
                    <a:pt x="372" y="228"/>
                    <a:pt x="372" y="202"/>
                  </a:cubicBezTo>
                  <a:cubicBezTo>
                    <a:pt x="373" y="189"/>
                    <a:pt x="371" y="176"/>
                    <a:pt x="367" y="164"/>
                  </a:cubicBezTo>
                  <a:cubicBezTo>
                    <a:pt x="357" y="139"/>
                    <a:pt x="347" y="115"/>
                    <a:pt x="331" y="93"/>
                  </a:cubicBezTo>
                  <a:cubicBezTo>
                    <a:pt x="320" y="76"/>
                    <a:pt x="306" y="62"/>
                    <a:pt x="289" y="52"/>
                  </a:cubicBezTo>
                  <a:cubicBezTo>
                    <a:pt x="268" y="37"/>
                    <a:pt x="246" y="24"/>
                    <a:pt x="224" y="12"/>
                  </a:cubicBezTo>
                  <a:cubicBezTo>
                    <a:pt x="212" y="6"/>
                    <a:pt x="198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36"/>
            <p:cNvSpPr/>
            <p:nvPr/>
          </p:nvSpPr>
          <p:spPr>
            <a:xfrm>
              <a:off x="5875503" y="3385779"/>
              <a:ext cx="41220" cy="39609"/>
            </a:xfrm>
            <a:custGeom>
              <a:avLst/>
              <a:gdLst/>
              <a:ahLst/>
              <a:cxnLst/>
              <a:rect l="l" t="t" r="r" b="b"/>
              <a:pathLst>
                <a:path w="384" h="369" extrusionOk="0">
                  <a:moveTo>
                    <a:pt x="161" y="0"/>
                  </a:moveTo>
                  <a:cubicBezTo>
                    <a:pt x="119" y="0"/>
                    <a:pt x="85" y="16"/>
                    <a:pt x="58" y="49"/>
                  </a:cubicBezTo>
                  <a:cubicBezTo>
                    <a:pt x="50" y="58"/>
                    <a:pt x="44" y="66"/>
                    <a:pt x="38" y="75"/>
                  </a:cubicBezTo>
                  <a:cubicBezTo>
                    <a:pt x="13" y="112"/>
                    <a:pt x="0" y="152"/>
                    <a:pt x="5" y="198"/>
                  </a:cubicBezTo>
                  <a:cubicBezTo>
                    <a:pt x="9" y="230"/>
                    <a:pt x="22" y="258"/>
                    <a:pt x="43" y="282"/>
                  </a:cubicBezTo>
                  <a:cubicBezTo>
                    <a:pt x="76" y="317"/>
                    <a:pt x="113" y="343"/>
                    <a:pt x="157" y="360"/>
                  </a:cubicBezTo>
                  <a:cubicBezTo>
                    <a:pt x="174" y="366"/>
                    <a:pt x="191" y="369"/>
                    <a:pt x="208" y="369"/>
                  </a:cubicBezTo>
                  <a:cubicBezTo>
                    <a:pt x="224" y="369"/>
                    <a:pt x="239" y="366"/>
                    <a:pt x="255" y="361"/>
                  </a:cubicBezTo>
                  <a:cubicBezTo>
                    <a:pt x="303" y="344"/>
                    <a:pt x="336" y="311"/>
                    <a:pt x="360" y="269"/>
                  </a:cubicBezTo>
                  <a:cubicBezTo>
                    <a:pt x="378" y="237"/>
                    <a:pt x="383" y="201"/>
                    <a:pt x="375" y="164"/>
                  </a:cubicBezTo>
                  <a:cubicBezTo>
                    <a:pt x="370" y="142"/>
                    <a:pt x="361" y="121"/>
                    <a:pt x="350" y="101"/>
                  </a:cubicBezTo>
                  <a:cubicBezTo>
                    <a:pt x="330" y="60"/>
                    <a:pt x="298" y="33"/>
                    <a:pt x="255" y="18"/>
                  </a:cubicBezTo>
                  <a:cubicBezTo>
                    <a:pt x="228" y="7"/>
                    <a:pt x="199" y="1"/>
                    <a:pt x="169" y="0"/>
                  </a:cubicBezTo>
                  <a:cubicBezTo>
                    <a:pt x="166" y="0"/>
                    <a:pt x="164" y="0"/>
                    <a:pt x="1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36"/>
            <p:cNvSpPr/>
            <p:nvPr/>
          </p:nvSpPr>
          <p:spPr>
            <a:xfrm>
              <a:off x="5673163" y="4351969"/>
              <a:ext cx="693325" cy="545729"/>
            </a:xfrm>
            <a:custGeom>
              <a:avLst/>
              <a:gdLst/>
              <a:ahLst/>
              <a:cxnLst/>
              <a:rect l="l" t="t" r="r" b="b"/>
              <a:pathLst>
                <a:path w="6459" h="5084" extrusionOk="0">
                  <a:moveTo>
                    <a:pt x="698" y="278"/>
                  </a:moveTo>
                  <a:cubicBezTo>
                    <a:pt x="735" y="278"/>
                    <a:pt x="771" y="283"/>
                    <a:pt x="807" y="284"/>
                  </a:cubicBezTo>
                  <a:cubicBezTo>
                    <a:pt x="878" y="284"/>
                    <a:pt x="947" y="295"/>
                    <a:pt x="1016" y="304"/>
                  </a:cubicBezTo>
                  <a:cubicBezTo>
                    <a:pt x="1062" y="310"/>
                    <a:pt x="1109" y="315"/>
                    <a:pt x="1156" y="323"/>
                  </a:cubicBezTo>
                  <a:cubicBezTo>
                    <a:pt x="1345" y="355"/>
                    <a:pt x="1529" y="406"/>
                    <a:pt x="1703" y="488"/>
                  </a:cubicBezTo>
                  <a:cubicBezTo>
                    <a:pt x="1773" y="520"/>
                    <a:pt x="1844" y="550"/>
                    <a:pt x="1914" y="582"/>
                  </a:cubicBezTo>
                  <a:cubicBezTo>
                    <a:pt x="2037" y="636"/>
                    <a:pt x="2158" y="695"/>
                    <a:pt x="2269" y="770"/>
                  </a:cubicBezTo>
                  <a:cubicBezTo>
                    <a:pt x="2386" y="847"/>
                    <a:pt x="2494" y="935"/>
                    <a:pt x="2590" y="1038"/>
                  </a:cubicBezTo>
                  <a:cubicBezTo>
                    <a:pt x="2637" y="1088"/>
                    <a:pt x="2684" y="1138"/>
                    <a:pt x="2732" y="1187"/>
                  </a:cubicBezTo>
                  <a:cubicBezTo>
                    <a:pt x="2763" y="1218"/>
                    <a:pt x="2790" y="1253"/>
                    <a:pt x="2817" y="1288"/>
                  </a:cubicBezTo>
                  <a:cubicBezTo>
                    <a:pt x="2891" y="1383"/>
                    <a:pt x="2963" y="1478"/>
                    <a:pt x="3038" y="1572"/>
                  </a:cubicBezTo>
                  <a:cubicBezTo>
                    <a:pt x="3100" y="1651"/>
                    <a:pt x="3164" y="1730"/>
                    <a:pt x="3231" y="1806"/>
                  </a:cubicBezTo>
                  <a:cubicBezTo>
                    <a:pt x="3232" y="1807"/>
                    <a:pt x="3233" y="1808"/>
                    <a:pt x="3234" y="1809"/>
                  </a:cubicBezTo>
                  <a:cubicBezTo>
                    <a:pt x="3243" y="1825"/>
                    <a:pt x="3265" y="1834"/>
                    <a:pt x="3263" y="1857"/>
                  </a:cubicBezTo>
                  <a:cubicBezTo>
                    <a:pt x="3245" y="1857"/>
                    <a:pt x="3228" y="1847"/>
                    <a:pt x="3211" y="1841"/>
                  </a:cubicBezTo>
                  <a:cubicBezTo>
                    <a:pt x="3004" y="1765"/>
                    <a:pt x="2797" y="1684"/>
                    <a:pt x="2587" y="1618"/>
                  </a:cubicBezTo>
                  <a:cubicBezTo>
                    <a:pt x="2503" y="1591"/>
                    <a:pt x="2418" y="1569"/>
                    <a:pt x="2332" y="1546"/>
                  </a:cubicBezTo>
                  <a:cubicBezTo>
                    <a:pt x="2101" y="1485"/>
                    <a:pt x="1874" y="1416"/>
                    <a:pt x="1656" y="1317"/>
                  </a:cubicBezTo>
                  <a:cubicBezTo>
                    <a:pt x="1550" y="1269"/>
                    <a:pt x="1442" y="1224"/>
                    <a:pt x="1337" y="1171"/>
                  </a:cubicBezTo>
                  <a:cubicBezTo>
                    <a:pt x="1169" y="1088"/>
                    <a:pt x="1008" y="994"/>
                    <a:pt x="855" y="886"/>
                  </a:cubicBezTo>
                  <a:cubicBezTo>
                    <a:pt x="752" y="811"/>
                    <a:pt x="656" y="728"/>
                    <a:pt x="572" y="632"/>
                  </a:cubicBezTo>
                  <a:cubicBezTo>
                    <a:pt x="529" y="584"/>
                    <a:pt x="496" y="530"/>
                    <a:pt x="470" y="470"/>
                  </a:cubicBezTo>
                  <a:cubicBezTo>
                    <a:pt x="465" y="461"/>
                    <a:pt x="461" y="452"/>
                    <a:pt x="459" y="441"/>
                  </a:cubicBezTo>
                  <a:cubicBezTo>
                    <a:pt x="451" y="403"/>
                    <a:pt x="459" y="369"/>
                    <a:pt x="492" y="343"/>
                  </a:cubicBezTo>
                  <a:cubicBezTo>
                    <a:pt x="546" y="301"/>
                    <a:pt x="608" y="282"/>
                    <a:pt x="675" y="279"/>
                  </a:cubicBezTo>
                  <a:cubicBezTo>
                    <a:pt x="683" y="278"/>
                    <a:pt x="691" y="278"/>
                    <a:pt x="698" y="278"/>
                  </a:cubicBezTo>
                  <a:close/>
                  <a:moveTo>
                    <a:pt x="5937" y="83"/>
                  </a:moveTo>
                  <a:cubicBezTo>
                    <a:pt x="5956" y="83"/>
                    <a:pt x="5975" y="84"/>
                    <a:pt x="5993" y="86"/>
                  </a:cubicBezTo>
                  <a:cubicBezTo>
                    <a:pt x="6000" y="87"/>
                    <a:pt x="6008" y="87"/>
                    <a:pt x="6015" y="87"/>
                  </a:cubicBezTo>
                  <a:cubicBezTo>
                    <a:pt x="6018" y="87"/>
                    <a:pt x="6021" y="87"/>
                    <a:pt x="6024" y="87"/>
                  </a:cubicBezTo>
                  <a:cubicBezTo>
                    <a:pt x="6087" y="87"/>
                    <a:pt x="6147" y="106"/>
                    <a:pt x="6207" y="123"/>
                  </a:cubicBezTo>
                  <a:cubicBezTo>
                    <a:pt x="6233" y="131"/>
                    <a:pt x="6256" y="145"/>
                    <a:pt x="6279" y="161"/>
                  </a:cubicBezTo>
                  <a:cubicBezTo>
                    <a:pt x="6332" y="201"/>
                    <a:pt x="6353" y="262"/>
                    <a:pt x="6336" y="328"/>
                  </a:cubicBezTo>
                  <a:cubicBezTo>
                    <a:pt x="6325" y="374"/>
                    <a:pt x="6303" y="412"/>
                    <a:pt x="6270" y="445"/>
                  </a:cubicBezTo>
                  <a:cubicBezTo>
                    <a:pt x="6214" y="501"/>
                    <a:pt x="6156" y="552"/>
                    <a:pt x="6091" y="598"/>
                  </a:cubicBezTo>
                  <a:cubicBezTo>
                    <a:pt x="5975" y="680"/>
                    <a:pt x="5851" y="750"/>
                    <a:pt x="5725" y="817"/>
                  </a:cubicBezTo>
                  <a:cubicBezTo>
                    <a:pt x="5499" y="941"/>
                    <a:pt x="5271" y="1062"/>
                    <a:pt x="5043" y="1184"/>
                  </a:cubicBezTo>
                  <a:cubicBezTo>
                    <a:pt x="4922" y="1248"/>
                    <a:pt x="4799" y="1307"/>
                    <a:pt x="4676" y="1367"/>
                  </a:cubicBezTo>
                  <a:cubicBezTo>
                    <a:pt x="4531" y="1435"/>
                    <a:pt x="4387" y="1504"/>
                    <a:pt x="4241" y="1569"/>
                  </a:cubicBezTo>
                  <a:cubicBezTo>
                    <a:pt x="4106" y="1628"/>
                    <a:pt x="3969" y="1688"/>
                    <a:pt x="3834" y="1749"/>
                  </a:cubicBezTo>
                  <a:cubicBezTo>
                    <a:pt x="3747" y="1789"/>
                    <a:pt x="3661" y="1831"/>
                    <a:pt x="3574" y="1871"/>
                  </a:cubicBezTo>
                  <a:cubicBezTo>
                    <a:pt x="3553" y="1880"/>
                    <a:pt x="3532" y="1892"/>
                    <a:pt x="3504" y="1898"/>
                  </a:cubicBezTo>
                  <a:cubicBezTo>
                    <a:pt x="3508" y="1879"/>
                    <a:pt x="3517" y="1869"/>
                    <a:pt x="3524" y="1858"/>
                  </a:cubicBezTo>
                  <a:cubicBezTo>
                    <a:pt x="3610" y="1730"/>
                    <a:pt x="3692" y="1600"/>
                    <a:pt x="3772" y="1469"/>
                  </a:cubicBezTo>
                  <a:cubicBezTo>
                    <a:pt x="3892" y="1274"/>
                    <a:pt x="4024" y="1088"/>
                    <a:pt x="4177" y="919"/>
                  </a:cubicBezTo>
                  <a:cubicBezTo>
                    <a:pt x="4246" y="842"/>
                    <a:pt x="4320" y="771"/>
                    <a:pt x="4398" y="705"/>
                  </a:cubicBezTo>
                  <a:cubicBezTo>
                    <a:pt x="4611" y="527"/>
                    <a:pt x="4849" y="394"/>
                    <a:pt x="5104" y="289"/>
                  </a:cubicBezTo>
                  <a:cubicBezTo>
                    <a:pt x="5248" y="230"/>
                    <a:pt x="5396" y="178"/>
                    <a:pt x="5549" y="142"/>
                  </a:cubicBezTo>
                  <a:cubicBezTo>
                    <a:pt x="5656" y="116"/>
                    <a:pt x="5764" y="92"/>
                    <a:pt x="5873" y="85"/>
                  </a:cubicBezTo>
                  <a:cubicBezTo>
                    <a:pt x="5895" y="84"/>
                    <a:pt x="5916" y="83"/>
                    <a:pt x="5937" y="83"/>
                  </a:cubicBezTo>
                  <a:close/>
                  <a:moveTo>
                    <a:pt x="5938" y="0"/>
                  </a:moveTo>
                  <a:cubicBezTo>
                    <a:pt x="5882" y="0"/>
                    <a:pt x="5827" y="4"/>
                    <a:pt x="5771" y="9"/>
                  </a:cubicBezTo>
                  <a:cubicBezTo>
                    <a:pt x="5565" y="31"/>
                    <a:pt x="5367" y="82"/>
                    <a:pt x="5173" y="152"/>
                  </a:cubicBezTo>
                  <a:cubicBezTo>
                    <a:pt x="5059" y="193"/>
                    <a:pt x="4948" y="242"/>
                    <a:pt x="4840" y="297"/>
                  </a:cubicBezTo>
                  <a:cubicBezTo>
                    <a:pt x="4750" y="342"/>
                    <a:pt x="4665" y="392"/>
                    <a:pt x="4581" y="446"/>
                  </a:cubicBezTo>
                  <a:cubicBezTo>
                    <a:pt x="4492" y="502"/>
                    <a:pt x="4410" y="564"/>
                    <a:pt x="4333" y="636"/>
                  </a:cubicBezTo>
                  <a:cubicBezTo>
                    <a:pt x="4189" y="772"/>
                    <a:pt x="4057" y="922"/>
                    <a:pt x="3936" y="1078"/>
                  </a:cubicBezTo>
                  <a:cubicBezTo>
                    <a:pt x="3772" y="1289"/>
                    <a:pt x="3623" y="1510"/>
                    <a:pt x="3485" y="1739"/>
                  </a:cubicBezTo>
                  <a:cubicBezTo>
                    <a:pt x="3461" y="1779"/>
                    <a:pt x="3434" y="1817"/>
                    <a:pt x="3406" y="1856"/>
                  </a:cubicBezTo>
                  <a:cubicBezTo>
                    <a:pt x="3400" y="1865"/>
                    <a:pt x="3395" y="1870"/>
                    <a:pt x="3390" y="1870"/>
                  </a:cubicBezTo>
                  <a:cubicBezTo>
                    <a:pt x="3385" y="1870"/>
                    <a:pt x="3380" y="1865"/>
                    <a:pt x="3374" y="1857"/>
                  </a:cubicBezTo>
                  <a:cubicBezTo>
                    <a:pt x="3356" y="1833"/>
                    <a:pt x="3341" y="1807"/>
                    <a:pt x="3322" y="1782"/>
                  </a:cubicBezTo>
                  <a:cubicBezTo>
                    <a:pt x="3214" y="1637"/>
                    <a:pt x="3101" y="1493"/>
                    <a:pt x="2985" y="1353"/>
                  </a:cubicBezTo>
                  <a:cubicBezTo>
                    <a:pt x="2902" y="1252"/>
                    <a:pt x="2819" y="1152"/>
                    <a:pt x="2731" y="1057"/>
                  </a:cubicBezTo>
                  <a:cubicBezTo>
                    <a:pt x="2626" y="945"/>
                    <a:pt x="2516" y="841"/>
                    <a:pt x="2396" y="746"/>
                  </a:cubicBezTo>
                  <a:cubicBezTo>
                    <a:pt x="2301" y="672"/>
                    <a:pt x="2202" y="606"/>
                    <a:pt x="2099" y="543"/>
                  </a:cubicBezTo>
                  <a:cubicBezTo>
                    <a:pt x="1911" y="427"/>
                    <a:pt x="1710" y="339"/>
                    <a:pt x="1496" y="283"/>
                  </a:cubicBezTo>
                  <a:cubicBezTo>
                    <a:pt x="1417" y="261"/>
                    <a:pt x="1339" y="242"/>
                    <a:pt x="1260" y="225"/>
                  </a:cubicBezTo>
                  <a:cubicBezTo>
                    <a:pt x="1169" y="207"/>
                    <a:pt x="1079" y="188"/>
                    <a:pt x="977" y="175"/>
                  </a:cubicBezTo>
                  <a:cubicBezTo>
                    <a:pt x="921" y="166"/>
                    <a:pt x="859" y="162"/>
                    <a:pt x="795" y="162"/>
                  </a:cubicBezTo>
                  <a:cubicBezTo>
                    <a:pt x="778" y="162"/>
                    <a:pt x="760" y="162"/>
                    <a:pt x="743" y="163"/>
                  </a:cubicBezTo>
                  <a:cubicBezTo>
                    <a:pt x="674" y="165"/>
                    <a:pt x="607" y="177"/>
                    <a:pt x="542" y="203"/>
                  </a:cubicBezTo>
                  <a:cubicBezTo>
                    <a:pt x="490" y="224"/>
                    <a:pt x="445" y="256"/>
                    <a:pt x="410" y="301"/>
                  </a:cubicBezTo>
                  <a:cubicBezTo>
                    <a:pt x="382" y="341"/>
                    <a:pt x="368" y="385"/>
                    <a:pt x="375" y="434"/>
                  </a:cubicBezTo>
                  <a:cubicBezTo>
                    <a:pt x="383" y="476"/>
                    <a:pt x="399" y="514"/>
                    <a:pt x="419" y="550"/>
                  </a:cubicBezTo>
                  <a:cubicBezTo>
                    <a:pt x="461" y="622"/>
                    <a:pt x="516" y="684"/>
                    <a:pt x="575" y="742"/>
                  </a:cubicBezTo>
                  <a:cubicBezTo>
                    <a:pt x="695" y="861"/>
                    <a:pt x="825" y="968"/>
                    <a:pt x="963" y="1065"/>
                  </a:cubicBezTo>
                  <a:cubicBezTo>
                    <a:pt x="1153" y="1200"/>
                    <a:pt x="1359" y="1309"/>
                    <a:pt x="1575" y="1397"/>
                  </a:cubicBezTo>
                  <a:cubicBezTo>
                    <a:pt x="1718" y="1456"/>
                    <a:pt x="1866" y="1506"/>
                    <a:pt x="2013" y="1556"/>
                  </a:cubicBezTo>
                  <a:cubicBezTo>
                    <a:pt x="2168" y="1608"/>
                    <a:pt x="2324" y="1660"/>
                    <a:pt x="2481" y="1706"/>
                  </a:cubicBezTo>
                  <a:cubicBezTo>
                    <a:pt x="2634" y="1750"/>
                    <a:pt x="2786" y="1791"/>
                    <a:pt x="2939" y="1834"/>
                  </a:cubicBezTo>
                  <a:cubicBezTo>
                    <a:pt x="3022" y="1856"/>
                    <a:pt x="3102" y="1882"/>
                    <a:pt x="3182" y="1915"/>
                  </a:cubicBezTo>
                  <a:cubicBezTo>
                    <a:pt x="3201" y="1923"/>
                    <a:pt x="3218" y="1931"/>
                    <a:pt x="3236" y="1939"/>
                  </a:cubicBezTo>
                  <a:cubicBezTo>
                    <a:pt x="3261" y="1951"/>
                    <a:pt x="3262" y="1959"/>
                    <a:pt x="3244" y="1976"/>
                  </a:cubicBezTo>
                  <a:cubicBezTo>
                    <a:pt x="3240" y="1980"/>
                    <a:pt x="3234" y="1984"/>
                    <a:pt x="3230" y="1987"/>
                  </a:cubicBezTo>
                  <a:cubicBezTo>
                    <a:pt x="3175" y="2041"/>
                    <a:pt x="3122" y="2097"/>
                    <a:pt x="3072" y="2155"/>
                  </a:cubicBezTo>
                  <a:cubicBezTo>
                    <a:pt x="2971" y="2272"/>
                    <a:pt x="2888" y="2400"/>
                    <a:pt x="2813" y="2532"/>
                  </a:cubicBezTo>
                  <a:cubicBezTo>
                    <a:pt x="2723" y="2689"/>
                    <a:pt x="2633" y="2847"/>
                    <a:pt x="2539" y="3002"/>
                  </a:cubicBezTo>
                  <a:cubicBezTo>
                    <a:pt x="2441" y="3163"/>
                    <a:pt x="2327" y="3313"/>
                    <a:pt x="2196" y="3450"/>
                  </a:cubicBezTo>
                  <a:cubicBezTo>
                    <a:pt x="2142" y="3506"/>
                    <a:pt x="2084" y="3559"/>
                    <a:pt x="2020" y="3605"/>
                  </a:cubicBezTo>
                  <a:cubicBezTo>
                    <a:pt x="1961" y="3647"/>
                    <a:pt x="1904" y="3691"/>
                    <a:pt x="1842" y="3732"/>
                  </a:cubicBezTo>
                  <a:cubicBezTo>
                    <a:pt x="1749" y="3793"/>
                    <a:pt x="1653" y="3848"/>
                    <a:pt x="1553" y="3896"/>
                  </a:cubicBezTo>
                  <a:cubicBezTo>
                    <a:pt x="1465" y="3939"/>
                    <a:pt x="1375" y="3982"/>
                    <a:pt x="1286" y="4024"/>
                  </a:cubicBezTo>
                  <a:cubicBezTo>
                    <a:pt x="1221" y="4056"/>
                    <a:pt x="1155" y="4087"/>
                    <a:pt x="1090" y="4118"/>
                  </a:cubicBezTo>
                  <a:cubicBezTo>
                    <a:pt x="994" y="4165"/>
                    <a:pt x="896" y="4211"/>
                    <a:pt x="804" y="4265"/>
                  </a:cubicBezTo>
                  <a:cubicBezTo>
                    <a:pt x="714" y="4318"/>
                    <a:pt x="624" y="4370"/>
                    <a:pt x="535" y="4424"/>
                  </a:cubicBezTo>
                  <a:cubicBezTo>
                    <a:pt x="471" y="4462"/>
                    <a:pt x="407" y="4504"/>
                    <a:pt x="349" y="4553"/>
                  </a:cubicBezTo>
                  <a:cubicBezTo>
                    <a:pt x="291" y="4600"/>
                    <a:pt x="235" y="4648"/>
                    <a:pt x="181" y="4699"/>
                  </a:cubicBezTo>
                  <a:cubicBezTo>
                    <a:pt x="129" y="4748"/>
                    <a:pt x="80" y="4798"/>
                    <a:pt x="33" y="4853"/>
                  </a:cubicBezTo>
                  <a:cubicBezTo>
                    <a:pt x="24" y="4864"/>
                    <a:pt x="15" y="4876"/>
                    <a:pt x="9" y="4888"/>
                  </a:cubicBezTo>
                  <a:cubicBezTo>
                    <a:pt x="1" y="4904"/>
                    <a:pt x="4" y="4915"/>
                    <a:pt x="17" y="4926"/>
                  </a:cubicBezTo>
                  <a:cubicBezTo>
                    <a:pt x="30" y="4936"/>
                    <a:pt x="45" y="4946"/>
                    <a:pt x="59" y="4955"/>
                  </a:cubicBezTo>
                  <a:cubicBezTo>
                    <a:pt x="70" y="4961"/>
                    <a:pt x="77" y="4964"/>
                    <a:pt x="84" y="4964"/>
                  </a:cubicBezTo>
                  <a:cubicBezTo>
                    <a:pt x="92" y="4964"/>
                    <a:pt x="99" y="4960"/>
                    <a:pt x="109" y="4951"/>
                  </a:cubicBezTo>
                  <a:cubicBezTo>
                    <a:pt x="129" y="4932"/>
                    <a:pt x="148" y="4914"/>
                    <a:pt x="168" y="4895"/>
                  </a:cubicBezTo>
                  <a:cubicBezTo>
                    <a:pt x="228" y="4838"/>
                    <a:pt x="289" y="4782"/>
                    <a:pt x="354" y="4731"/>
                  </a:cubicBezTo>
                  <a:cubicBezTo>
                    <a:pt x="416" y="4683"/>
                    <a:pt x="479" y="4635"/>
                    <a:pt x="540" y="4587"/>
                  </a:cubicBezTo>
                  <a:cubicBezTo>
                    <a:pt x="611" y="4531"/>
                    <a:pt x="683" y="4479"/>
                    <a:pt x="758" y="4429"/>
                  </a:cubicBezTo>
                  <a:cubicBezTo>
                    <a:pt x="798" y="4401"/>
                    <a:pt x="839" y="4374"/>
                    <a:pt x="881" y="4350"/>
                  </a:cubicBezTo>
                  <a:cubicBezTo>
                    <a:pt x="1081" y="4234"/>
                    <a:pt x="1289" y="4135"/>
                    <a:pt x="1498" y="4036"/>
                  </a:cubicBezTo>
                  <a:cubicBezTo>
                    <a:pt x="1615" y="3981"/>
                    <a:pt x="1731" y="3925"/>
                    <a:pt x="1840" y="3859"/>
                  </a:cubicBezTo>
                  <a:cubicBezTo>
                    <a:pt x="1961" y="3787"/>
                    <a:pt x="2073" y="3703"/>
                    <a:pt x="2176" y="3609"/>
                  </a:cubicBezTo>
                  <a:cubicBezTo>
                    <a:pt x="2323" y="3473"/>
                    <a:pt x="2453" y="3321"/>
                    <a:pt x="2568" y="3157"/>
                  </a:cubicBezTo>
                  <a:cubicBezTo>
                    <a:pt x="2706" y="2959"/>
                    <a:pt x="2837" y="2757"/>
                    <a:pt x="2952" y="2544"/>
                  </a:cubicBezTo>
                  <a:cubicBezTo>
                    <a:pt x="2995" y="2464"/>
                    <a:pt x="3040" y="2384"/>
                    <a:pt x="3093" y="2310"/>
                  </a:cubicBezTo>
                  <a:cubicBezTo>
                    <a:pt x="3164" y="2210"/>
                    <a:pt x="3246" y="2121"/>
                    <a:pt x="3342" y="2047"/>
                  </a:cubicBezTo>
                  <a:cubicBezTo>
                    <a:pt x="3350" y="2040"/>
                    <a:pt x="3358" y="2034"/>
                    <a:pt x="3367" y="2029"/>
                  </a:cubicBezTo>
                  <a:cubicBezTo>
                    <a:pt x="3370" y="2027"/>
                    <a:pt x="3373" y="2026"/>
                    <a:pt x="3375" y="2026"/>
                  </a:cubicBezTo>
                  <a:cubicBezTo>
                    <a:pt x="3380" y="2026"/>
                    <a:pt x="3384" y="2029"/>
                    <a:pt x="3388" y="2035"/>
                  </a:cubicBezTo>
                  <a:cubicBezTo>
                    <a:pt x="3392" y="2042"/>
                    <a:pt x="3395" y="2050"/>
                    <a:pt x="3399" y="2058"/>
                  </a:cubicBezTo>
                  <a:cubicBezTo>
                    <a:pt x="3437" y="2133"/>
                    <a:pt x="3482" y="2204"/>
                    <a:pt x="3531" y="2272"/>
                  </a:cubicBezTo>
                  <a:cubicBezTo>
                    <a:pt x="3632" y="2410"/>
                    <a:pt x="3748" y="2533"/>
                    <a:pt x="3877" y="2644"/>
                  </a:cubicBezTo>
                  <a:cubicBezTo>
                    <a:pt x="4022" y="2769"/>
                    <a:pt x="4171" y="2885"/>
                    <a:pt x="4323" y="3000"/>
                  </a:cubicBezTo>
                  <a:cubicBezTo>
                    <a:pt x="4440" y="3089"/>
                    <a:pt x="4560" y="3178"/>
                    <a:pt x="4677" y="3269"/>
                  </a:cubicBezTo>
                  <a:cubicBezTo>
                    <a:pt x="4767" y="3338"/>
                    <a:pt x="4856" y="3411"/>
                    <a:pt x="4943" y="3485"/>
                  </a:cubicBezTo>
                  <a:cubicBezTo>
                    <a:pt x="5061" y="3584"/>
                    <a:pt x="5178" y="3683"/>
                    <a:pt x="5284" y="3796"/>
                  </a:cubicBezTo>
                  <a:cubicBezTo>
                    <a:pt x="5387" y="3906"/>
                    <a:pt x="5477" y="4024"/>
                    <a:pt x="5553" y="4154"/>
                  </a:cubicBezTo>
                  <a:cubicBezTo>
                    <a:pt x="5638" y="4300"/>
                    <a:pt x="5713" y="4450"/>
                    <a:pt x="5779" y="4606"/>
                  </a:cubicBezTo>
                  <a:cubicBezTo>
                    <a:pt x="5805" y="4664"/>
                    <a:pt x="5829" y="4723"/>
                    <a:pt x="5858" y="4781"/>
                  </a:cubicBezTo>
                  <a:cubicBezTo>
                    <a:pt x="5911" y="4888"/>
                    <a:pt x="5985" y="4981"/>
                    <a:pt x="6057" y="5075"/>
                  </a:cubicBezTo>
                  <a:cubicBezTo>
                    <a:pt x="6058" y="5078"/>
                    <a:pt x="6060" y="5080"/>
                    <a:pt x="6063" y="5081"/>
                  </a:cubicBezTo>
                  <a:cubicBezTo>
                    <a:pt x="6065" y="5083"/>
                    <a:pt x="6068" y="5084"/>
                    <a:pt x="6071" y="5084"/>
                  </a:cubicBezTo>
                  <a:cubicBezTo>
                    <a:pt x="6074" y="5084"/>
                    <a:pt x="6076" y="5083"/>
                    <a:pt x="6078" y="5081"/>
                  </a:cubicBezTo>
                  <a:cubicBezTo>
                    <a:pt x="6086" y="5067"/>
                    <a:pt x="6094" y="5053"/>
                    <a:pt x="6103" y="5041"/>
                  </a:cubicBezTo>
                  <a:cubicBezTo>
                    <a:pt x="6124" y="5012"/>
                    <a:pt x="6119" y="4988"/>
                    <a:pt x="6101" y="4959"/>
                  </a:cubicBezTo>
                  <a:cubicBezTo>
                    <a:pt x="6064" y="4903"/>
                    <a:pt x="6029" y="4845"/>
                    <a:pt x="5995" y="4787"/>
                  </a:cubicBezTo>
                  <a:cubicBezTo>
                    <a:pt x="5928" y="4672"/>
                    <a:pt x="5877" y="4550"/>
                    <a:pt x="5827" y="4427"/>
                  </a:cubicBezTo>
                  <a:cubicBezTo>
                    <a:pt x="5765" y="4267"/>
                    <a:pt x="5692" y="4112"/>
                    <a:pt x="5597" y="3969"/>
                  </a:cubicBezTo>
                  <a:cubicBezTo>
                    <a:pt x="5553" y="3902"/>
                    <a:pt x="5506" y="3838"/>
                    <a:pt x="5450" y="3781"/>
                  </a:cubicBezTo>
                  <a:cubicBezTo>
                    <a:pt x="5352" y="3682"/>
                    <a:pt x="5250" y="3589"/>
                    <a:pt x="5146" y="3497"/>
                  </a:cubicBezTo>
                  <a:cubicBezTo>
                    <a:pt x="4954" y="3329"/>
                    <a:pt x="4748" y="3178"/>
                    <a:pt x="4538" y="3032"/>
                  </a:cubicBezTo>
                  <a:cubicBezTo>
                    <a:pt x="4425" y="2955"/>
                    <a:pt x="4312" y="2878"/>
                    <a:pt x="4202" y="2796"/>
                  </a:cubicBezTo>
                  <a:cubicBezTo>
                    <a:pt x="4088" y="2712"/>
                    <a:pt x="3983" y="2619"/>
                    <a:pt x="3878" y="2523"/>
                  </a:cubicBezTo>
                  <a:cubicBezTo>
                    <a:pt x="3772" y="2424"/>
                    <a:pt x="3677" y="2317"/>
                    <a:pt x="3593" y="2199"/>
                  </a:cubicBezTo>
                  <a:cubicBezTo>
                    <a:pt x="3553" y="2144"/>
                    <a:pt x="3519" y="2084"/>
                    <a:pt x="3487" y="2023"/>
                  </a:cubicBezTo>
                  <a:cubicBezTo>
                    <a:pt x="3476" y="1999"/>
                    <a:pt x="3478" y="1994"/>
                    <a:pt x="3503" y="1985"/>
                  </a:cubicBezTo>
                  <a:cubicBezTo>
                    <a:pt x="3507" y="1983"/>
                    <a:pt x="3511" y="1982"/>
                    <a:pt x="3515" y="1981"/>
                  </a:cubicBezTo>
                  <a:cubicBezTo>
                    <a:pt x="3668" y="1931"/>
                    <a:pt x="3816" y="1866"/>
                    <a:pt x="3964" y="1803"/>
                  </a:cubicBezTo>
                  <a:cubicBezTo>
                    <a:pt x="4105" y="1743"/>
                    <a:pt x="4243" y="1677"/>
                    <a:pt x="4383" y="1617"/>
                  </a:cubicBezTo>
                  <a:cubicBezTo>
                    <a:pt x="4528" y="1554"/>
                    <a:pt x="4671" y="1485"/>
                    <a:pt x="4811" y="1411"/>
                  </a:cubicBezTo>
                  <a:cubicBezTo>
                    <a:pt x="4936" y="1345"/>
                    <a:pt x="5063" y="1284"/>
                    <a:pt x="5191" y="1224"/>
                  </a:cubicBezTo>
                  <a:cubicBezTo>
                    <a:pt x="5319" y="1161"/>
                    <a:pt x="5449" y="1102"/>
                    <a:pt x="5574" y="1033"/>
                  </a:cubicBezTo>
                  <a:cubicBezTo>
                    <a:pt x="5670" y="982"/>
                    <a:pt x="5764" y="929"/>
                    <a:pt x="5859" y="877"/>
                  </a:cubicBezTo>
                  <a:cubicBezTo>
                    <a:pt x="5995" y="801"/>
                    <a:pt x="6122" y="711"/>
                    <a:pt x="6238" y="606"/>
                  </a:cubicBezTo>
                  <a:cubicBezTo>
                    <a:pt x="6285" y="564"/>
                    <a:pt x="6326" y="516"/>
                    <a:pt x="6362" y="465"/>
                  </a:cubicBezTo>
                  <a:cubicBezTo>
                    <a:pt x="6392" y="421"/>
                    <a:pt x="6417" y="372"/>
                    <a:pt x="6435" y="321"/>
                  </a:cubicBezTo>
                  <a:cubicBezTo>
                    <a:pt x="6459" y="254"/>
                    <a:pt x="6448" y="194"/>
                    <a:pt x="6402" y="141"/>
                  </a:cubicBezTo>
                  <a:cubicBezTo>
                    <a:pt x="6394" y="132"/>
                    <a:pt x="6386" y="124"/>
                    <a:pt x="6378" y="116"/>
                  </a:cubicBezTo>
                  <a:cubicBezTo>
                    <a:pt x="6322" y="61"/>
                    <a:pt x="6251" y="35"/>
                    <a:pt x="6176" y="21"/>
                  </a:cubicBezTo>
                  <a:cubicBezTo>
                    <a:pt x="6097" y="7"/>
                    <a:pt x="6017" y="0"/>
                    <a:pt x="59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5" name="Google Shape;1155;p36"/>
          <p:cNvSpPr/>
          <p:nvPr/>
        </p:nvSpPr>
        <p:spPr>
          <a:xfrm>
            <a:off x="1667575" y="16027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6" name="Google Shape;1156;p36"/>
          <p:cNvSpPr/>
          <p:nvPr/>
        </p:nvSpPr>
        <p:spPr>
          <a:xfrm>
            <a:off x="1100675" y="13116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7" name="Google Shape;1157;p36"/>
          <p:cNvSpPr/>
          <p:nvPr/>
        </p:nvSpPr>
        <p:spPr>
          <a:xfrm>
            <a:off x="2443100" y="6112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36"/>
          <p:cNvSpPr/>
          <p:nvPr/>
        </p:nvSpPr>
        <p:spPr>
          <a:xfrm>
            <a:off x="7861675" y="3697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9" name="Google Shape;1159;p36"/>
          <p:cNvSpPr/>
          <p:nvPr/>
        </p:nvSpPr>
        <p:spPr>
          <a:xfrm>
            <a:off x="8197250" y="10240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0" name="Google Shape;1160;p36"/>
          <p:cNvSpPr/>
          <p:nvPr/>
        </p:nvSpPr>
        <p:spPr>
          <a:xfrm>
            <a:off x="1304950" y="21798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1" name="Google Shape;1161;p36"/>
          <p:cNvSpPr/>
          <p:nvPr/>
        </p:nvSpPr>
        <p:spPr>
          <a:xfrm>
            <a:off x="1915600" y="8197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36"/>
          <p:cNvSpPr/>
          <p:nvPr/>
        </p:nvSpPr>
        <p:spPr>
          <a:xfrm rot="51" flipH="1">
            <a:off x="2443106" y="4345911"/>
            <a:ext cx="1338923" cy="258055"/>
          </a:xfrm>
          <a:custGeom>
            <a:avLst/>
            <a:gdLst/>
            <a:ahLst/>
            <a:cxnLst/>
            <a:rect l="l" t="t" r="r" b="b"/>
            <a:pathLst>
              <a:path w="1976" h="1000" extrusionOk="0">
                <a:moveTo>
                  <a:pt x="1166" y="1"/>
                </a:moveTo>
                <a:cubicBezTo>
                  <a:pt x="691" y="1"/>
                  <a:pt x="314" y="317"/>
                  <a:pt x="240" y="486"/>
                </a:cubicBezTo>
                <a:cubicBezTo>
                  <a:pt x="160" y="669"/>
                  <a:pt x="1" y="993"/>
                  <a:pt x="240" y="998"/>
                </a:cubicBezTo>
                <a:cubicBezTo>
                  <a:pt x="274" y="999"/>
                  <a:pt x="329" y="1000"/>
                  <a:pt x="398" y="1000"/>
                </a:cubicBezTo>
                <a:cubicBezTo>
                  <a:pt x="819" y="1000"/>
                  <a:pt x="1785" y="972"/>
                  <a:pt x="1975" y="736"/>
                </a:cubicBezTo>
                <a:cubicBezTo>
                  <a:pt x="1975" y="736"/>
                  <a:pt x="1799" y="60"/>
                  <a:pt x="1274" y="6"/>
                </a:cubicBezTo>
                <a:cubicBezTo>
                  <a:pt x="1238" y="3"/>
                  <a:pt x="1202" y="1"/>
                  <a:pt x="116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815;p31">
            <a:extLst>
              <a:ext uri="{FF2B5EF4-FFF2-40B4-BE49-F238E27FC236}">
                <a16:creationId xmlns:a16="http://schemas.microsoft.com/office/drawing/2014/main" xmlns="" id="{D8FC8043-C452-46A6-9D2F-93433D5B1652}"/>
              </a:ext>
            </a:extLst>
          </p:cNvPr>
          <p:cNvSpPr txBox="1">
            <a:spLocks/>
          </p:cNvSpPr>
          <p:nvPr/>
        </p:nvSpPr>
        <p:spPr>
          <a:xfrm>
            <a:off x="4485784" y="67984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11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2C95B4F-C3A7-47EC-8930-CF18B6852C25}"/>
              </a:ext>
            </a:extLst>
          </p:cNvPr>
          <p:cNvSpPr/>
          <p:nvPr/>
        </p:nvSpPr>
        <p:spPr>
          <a:xfrm>
            <a:off x="3945841" y="3089212"/>
            <a:ext cx="4127972" cy="1329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400" dirty="0" err="1">
                <a:latin typeface="Gabriola" panose="04040605051002020D02" pitchFamily="82" charset="0"/>
                <a:ea typeface="Calibri" panose="020F0502020204030204" pitchFamily="34" charset="0"/>
              </a:rPr>
              <a:t>ПаспортА</a:t>
            </a: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  <a:ea typeface="Calibri" panose="020F0502020204030204" pitchFamily="34" charset="0"/>
              </a:rPr>
              <a:t>сторожА</a:t>
            </a: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  <a:ea typeface="Calibri" panose="020F0502020204030204" pitchFamily="34" charset="0"/>
              </a:rPr>
              <a:t>редАкторы</a:t>
            </a: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  <a:ea typeface="Calibri" panose="020F0502020204030204" pitchFamily="34" charset="0"/>
              </a:rPr>
              <a:t>профессорА</a:t>
            </a: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  <a:ea typeface="Calibri" panose="020F0502020204030204" pitchFamily="34" charset="0"/>
              </a:rPr>
              <a:t>воОзрасты</a:t>
            </a: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  <a:ea typeface="Calibri" panose="020F0502020204030204" pitchFamily="34" charset="0"/>
              </a:rPr>
              <a:t>отпускА</a:t>
            </a: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  <a:ea typeface="Calibri" panose="020F0502020204030204" pitchFamily="34" charset="0"/>
              </a:rPr>
              <a:t>катерА</a:t>
            </a: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  <a:ea typeface="Calibri" panose="020F0502020204030204" pitchFamily="34" charset="0"/>
              </a:rPr>
              <a:t>куполА</a:t>
            </a: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.</a:t>
            </a:r>
          </a:p>
        </p:txBody>
      </p:sp>
      <p:sp>
        <p:nvSpPr>
          <p:cNvPr id="108" name="Звезда: 4 точки 107">
            <a:hlinkClick r:id="rId3" action="ppaction://hlinksldjump"/>
            <a:extLst>
              <a:ext uri="{FF2B5EF4-FFF2-40B4-BE49-F238E27FC236}">
                <a16:creationId xmlns:a16="http://schemas.microsoft.com/office/drawing/2014/main" xmlns="" id="{D8F1D94D-6AFE-4723-86E3-F089C4D496E0}"/>
              </a:ext>
            </a:extLst>
          </p:cNvPr>
          <p:cNvSpPr/>
          <p:nvPr/>
        </p:nvSpPr>
        <p:spPr>
          <a:xfrm>
            <a:off x="808537" y="279589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01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945263" y="1349053"/>
            <a:ext cx="5497566" cy="88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12. Вставьте пропущенные буквы. Объясните свой выбор.</a:t>
            </a: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557854" y="2346148"/>
            <a:ext cx="4854401" cy="17753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ru-RU" sz="2400" dirty="0" err="1">
                <a:latin typeface="Gabriola" panose="04040605051002020D02" pitchFamily="82" charset="0"/>
              </a:rPr>
              <a:t>Морж..нок</a:t>
            </a:r>
            <a:r>
              <a:rPr lang="ru-RU" sz="2400" dirty="0">
                <a:latin typeface="Gabriola" panose="04040605051002020D02" pitchFamily="82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</a:rPr>
              <a:t>пирож</a:t>
            </a:r>
            <a:r>
              <a:rPr lang="ru-RU" sz="2400" dirty="0">
                <a:latin typeface="Gabriola" panose="04040605051002020D02" pitchFamily="82" charset="0"/>
              </a:rPr>
              <a:t>..к, </a:t>
            </a:r>
            <a:r>
              <a:rPr lang="ru-RU" sz="2400" dirty="0" err="1">
                <a:latin typeface="Gabriola" panose="04040605051002020D02" pitchFamily="82" charset="0"/>
              </a:rPr>
              <a:t>полотенц</a:t>
            </a:r>
            <a:r>
              <a:rPr lang="ru-RU" sz="2400" dirty="0">
                <a:latin typeface="Gabriola" panose="04040605051002020D02" pitchFamily="82" charset="0"/>
              </a:rPr>
              <a:t>..м, </a:t>
            </a:r>
            <a:r>
              <a:rPr lang="ru-RU" sz="2400" dirty="0" err="1">
                <a:latin typeface="Gabriola" panose="04040605051002020D02" pitchFamily="82" charset="0"/>
              </a:rPr>
              <a:t>доч</a:t>
            </a:r>
            <a:r>
              <a:rPr lang="ru-RU" sz="2400" dirty="0">
                <a:latin typeface="Gabriola" panose="04040605051002020D02" pitchFamily="82" charset="0"/>
              </a:rPr>
              <a:t>..</a:t>
            </a:r>
            <a:r>
              <a:rPr lang="ru-RU" sz="2400" dirty="0" err="1">
                <a:latin typeface="Gabriola" panose="04040605051002020D02" pitchFamily="82" charset="0"/>
              </a:rPr>
              <a:t>нька</a:t>
            </a:r>
            <a:r>
              <a:rPr lang="ru-RU" sz="2400" dirty="0">
                <a:latin typeface="Gabriola" panose="04040605051002020D02" pitchFamily="82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</a:rPr>
              <a:t>книж</a:t>
            </a:r>
            <a:r>
              <a:rPr lang="ru-RU" sz="2400" dirty="0">
                <a:latin typeface="Gabriola" panose="04040605051002020D02" pitchFamily="82" charset="0"/>
              </a:rPr>
              <a:t>..</a:t>
            </a:r>
            <a:r>
              <a:rPr lang="ru-RU" sz="2400" dirty="0" err="1">
                <a:latin typeface="Gabriola" panose="04040605051002020D02" pitchFamily="82" charset="0"/>
              </a:rPr>
              <a:t>нка</a:t>
            </a:r>
            <a:r>
              <a:rPr lang="ru-RU" sz="2400" dirty="0">
                <a:latin typeface="Gabriola" panose="04040605051002020D02" pitchFamily="82" charset="0"/>
              </a:rPr>
              <a:t>, </a:t>
            </a:r>
            <a:r>
              <a:rPr lang="ru-RU" sz="2400" dirty="0" err="1">
                <a:latin typeface="Gabriola" panose="04040605051002020D02" pitchFamily="82" charset="0"/>
              </a:rPr>
              <a:t>подуш</a:t>
            </a:r>
            <a:r>
              <a:rPr lang="ru-RU" sz="2400" dirty="0">
                <a:latin typeface="Gabriola" panose="04040605051002020D02" pitchFamily="82" charset="0"/>
              </a:rPr>
              <a:t>..</a:t>
            </a:r>
            <a:r>
              <a:rPr lang="ru-RU" sz="2400" dirty="0" err="1">
                <a:latin typeface="Gabriola" panose="04040605051002020D02" pitchFamily="82" charset="0"/>
              </a:rPr>
              <a:t>чка</a:t>
            </a:r>
            <a:r>
              <a:rPr lang="ru-RU" sz="2400" dirty="0">
                <a:latin typeface="Gabriola" panose="04040605051002020D02" pitchFamily="82" charset="0"/>
              </a:rPr>
              <a:t>.</a:t>
            </a: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5" name="Google Shape;1425;p44"/>
          <p:cNvGrpSpPr/>
          <p:nvPr/>
        </p:nvGrpSpPr>
        <p:grpSpPr>
          <a:xfrm>
            <a:off x="6724630" y="2719906"/>
            <a:ext cx="1741601" cy="1949275"/>
            <a:chOff x="2922400" y="3510225"/>
            <a:chExt cx="379475" cy="424725"/>
          </a:xfrm>
        </p:grpSpPr>
        <p:sp>
          <p:nvSpPr>
            <p:cNvPr id="1426" name="Google Shape;1426;p44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4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4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4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4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4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4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4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4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4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44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4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4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4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4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4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4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4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4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4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4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4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4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980249" y="1036276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71" name="Google Shape;1471;p44"/>
          <p:cNvGrpSpPr/>
          <p:nvPr/>
        </p:nvGrpSpPr>
        <p:grpSpPr>
          <a:xfrm>
            <a:off x="317150" y="2333411"/>
            <a:ext cx="1741603" cy="2270580"/>
            <a:chOff x="295275" y="2098636"/>
            <a:chExt cx="1741603" cy="2270580"/>
          </a:xfrm>
        </p:grpSpPr>
        <p:sp>
          <p:nvSpPr>
            <p:cNvPr id="1472" name="Google Shape;1472;p44"/>
            <p:cNvSpPr/>
            <p:nvPr/>
          </p:nvSpPr>
          <p:spPr>
            <a:xfrm>
              <a:off x="295275" y="2490883"/>
              <a:ext cx="1741603" cy="1878333"/>
            </a:xfrm>
            <a:custGeom>
              <a:avLst/>
              <a:gdLst/>
              <a:ahLst/>
              <a:cxnLst/>
              <a:rect l="l" t="t" r="r" b="b"/>
              <a:pathLst>
                <a:path w="12037" h="12982" extrusionOk="0">
                  <a:moveTo>
                    <a:pt x="5358" y="0"/>
                  </a:moveTo>
                  <a:cubicBezTo>
                    <a:pt x="5299" y="0"/>
                    <a:pt x="5237" y="40"/>
                    <a:pt x="5166" y="118"/>
                  </a:cubicBezTo>
                  <a:cubicBezTo>
                    <a:pt x="5141" y="146"/>
                    <a:pt x="5115" y="174"/>
                    <a:pt x="5095" y="205"/>
                  </a:cubicBezTo>
                  <a:cubicBezTo>
                    <a:pt x="5038" y="291"/>
                    <a:pt x="4973" y="371"/>
                    <a:pt x="4933" y="465"/>
                  </a:cubicBezTo>
                  <a:cubicBezTo>
                    <a:pt x="4811" y="747"/>
                    <a:pt x="4650" y="1007"/>
                    <a:pt x="4488" y="1266"/>
                  </a:cubicBezTo>
                  <a:cubicBezTo>
                    <a:pt x="4350" y="1485"/>
                    <a:pt x="4252" y="1725"/>
                    <a:pt x="4144" y="1959"/>
                  </a:cubicBezTo>
                  <a:cubicBezTo>
                    <a:pt x="3813" y="2678"/>
                    <a:pt x="3497" y="3401"/>
                    <a:pt x="3190" y="4129"/>
                  </a:cubicBezTo>
                  <a:cubicBezTo>
                    <a:pt x="3124" y="4283"/>
                    <a:pt x="3057" y="4435"/>
                    <a:pt x="2996" y="4591"/>
                  </a:cubicBezTo>
                  <a:cubicBezTo>
                    <a:pt x="2753" y="5211"/>
                    <a:pt x="2508" y="5832"/>
                    <a:pt x="2272" y="6455"/>
                  </a:cubicBezTo>
                  <a:cubicBezTo>
                    <a:pt x="1943" y="7330"/>
                    <a:pt x="1620" y="8209"/>
                    <a:pt x="1297" y="9087"/>
                  </a:cubicBezTo>
                  <a:cubicBezTo>
                    <a:pt x="1131" y="9535"/>
                    <a:pt x="942" y="9975"/>
                    <a:pt x="768" y="10421"/>
                  </a:cubicBezTo>
                  <a:cubicBezTo>
                    <a:pt x="626" y="10781"/>
                    <a:pt x="480" y="11139"/>
                    <a:pt x="300" y="11482"/>
                  </a:cubicBezTo>
                  <a:cubicBezTo>
                    <a:pt x="196" y="11678"/>
                    <a:pt x="117" y="11883"/>
                    <a:pt x="57" y="12096"/>
                  </a:cubicBezTo>
                  <a:cubicBezTo>
                    <a:pt x="1" y="12294"/>
                    <a:pt x="75" y="12548"/>
                    <a:pt x="294" y="12681"/>
                  </a:cubicBezTo>
                  <a:cubicBezTo>
                    <a:pt x="357" y="12720"/>
                    <a:pt x="428" y="12750"/>
                    <a:pt x="497" y="12777"/>
                  </a:cubicBezTo>
                  <a:cubicBezTo>
                    <a:pt x="658" y="12841"/>
                    <a:pt x="827" y="12878"/>
                    <a:pt x="997" y="12902"/>
                  </a:cubicBezTo>
                  <a:cubicBezTo>
                    <a:pt x="1392" y="12960"/>
                    <a:pt x="1789" y="12982"/>
                    <a:pt x="2186" y="12982"/>
                  </a:cubicBezTo>
                  <a:cubicBezTo>
                    <a:pt x="2256" y="12982"/>
                    <a:pt x="2326" y="12981"/>
                    <a:pt x="2395" y="12980"/>
                  </a:cubicBezTo>
                  <a:cubicBezTo>
                    <a:pt x="2659" y="12975"/>
                    <a:pt x="2922" y="12962"/>
                    <a:pt x="3186" y="12953"/>
                  </a:cubicBezTo>
                  <a:cubicBezTo>
                    <a:pt x="3186" y="12953"/>
                    <a:pt x="3186" y="12954"/>
                    <a:pt x="3186" y="12954"/>
                  </a:cubicBezTo>
                  <a:cubicBezTo>
                    <a:pt x="3465" y="12945"/>
                    <a:pt x="3744" y="12936"/>
                    <a:pt x="4024" y="12926"/>
                  </a:cubicBezTo>
                  <a:cubicBezTo>
                    <a:pt x="4120" y="12922"/>
                    <a:pt x="4217" y="12916"/>
                    <a:pt x="4314" y="12907"/>
                  </a:cubicBezTo>
                  <a:cubicBezTo>
                    <a:pt x="4614" y="12881"/>
                    <a:pt x="4912" y="12850"/>
                    <a:pt x="5212" y="12825"/>
                  </a:cubicBezTo>
                  <a:cubicBezTo>
                    <a:pt x="5507" y="12802"/>
                    <a:pt x="5802" y="12792"/>
                    <a:pt x="6097" y="12768"/>
                  </a:cubicBezTo>
                  <a:cubicBezTo>
                    <a:pt x="6494" y="12737"/>
                    <a:pt x="6887" y="12677"/>
                    <a:pt x="7279" y="12614"/>
                  </a:cubicBezTo>
                  <a:cubicBezTo>
                    <a:pt x="7788" y="12532"/>
                    <a:pt x="8297" y="12444"/>
                    <a:pt x="8806" y="12369"/>
                  </a:cubicBezTo>
                  <a:cubicBezTo>
                    <a:pt x="9269" y="12300"/>
                    <a:pt x="9729" y="12215"/>
                    <a:pt x="10193" y="12159"/>
                  </a:cubicBezTo>
                  <a:cubicBezTo>
                    <a:pt x="10523" y="12119"/>
                    <a:pt x="10854" y="12080"/>
                    <a:pt x="11188" y="12069"/>
                  </a:cubicBezTo>
                  <a:cubicBezTo>
                    <a:pt x="11333" y="12065"/>
                    <a:pt x="11478" y="12058"/>
                    <a:pt x="11623" y="12051"/>
                  </a:cubicBezTo>
                  <a:cubicBezTo>
                    <a:pt x="11666" y="12049"/>
                    <a:pt x="11709" y="12046"/>
                    <a:pt x="11752" y="12039"/>
                  </a:cubicBezTo>
                  <a:cubicBezTo>
                    <a:pt x="11959" y="12002"/>
                    <a:pt x="12036" y="11891"/>
                    <a:pt x="11994" y="11684"/>
                  </a:cubicBezTo>
                  <a:cubicBezTo>
                    <a:pt x="11984" y="11632"/>
                    <a:pt x="11970" y="11579"/>
                    <a:pt x="11952" y="11528"/>
                  </a:cubicBezTo>
                  <a:cubicBezTo>
                    <a:pt x="11918" y="11432"/>
                    <a:pt x="11885" y="11336"/>
                    <a:pt x="11843" y="11243"/>
                  </a:cubicBezTo>
                  <a:cubicBezTo>
                    <a:pt x="11564" y="10624"/>
                    <a:pt x="11284" y="10008"/>
                    <a:pt x="11004" y="9391"/>
                  </a:cubicBezTo>
                  <a:cubicBezTo>
                    <a:pt x="10825" y="8994"/>
                    <a:pt x="10610" y="8615"/>
                    <a:pt x="10417" y="8225"/>
                  </a:cubicBezTo>
                  <a:cubicBezTo>
                    <a:pt x="10155" y="7695"/>
                    <a:pt x="9897" y="7162"/>
                    <a:pt x="9659" y="6621"/>
                  </a:cubicBezTo>
                  <a:cubicBezTo>
                    <a:pt x="9406" y="6045"/>
                    <a:pt x="9146" y="5472"/>
                    <a:pt x="8850" y="4916"/>
                  </a:cubicBezTo>
                  <a:cubicBezTo>
                    <a:pt x="8696" y="4627"/>
                    <a:pt x="8524" y="4347"/>
                    <a:pt x="8358" y="4065"/>
                  </a:cubicBezTo>
                  <a:cubicBezTo>
                    <a:pt x="7990" y="3438"/>
                    <a:pt x="7572" y="2846"/>
                    <a:pt x="7138" y="2263"/>
                  </a:cubicBezTo>
                  <a:cubicBezTo>
                    <a:pt x="6708" y="1685"/>
                    <a:pt x="6263" y="1119"/>
                    <a:pt x="5844" y="532"/>
                  </a:cubicBezTo>
                  <a:cubicBezTo>
                    <a:pt x="5747" y="396"/>
                    <a:pt x="5646" y="263"/>
                    <a:pt x="5546" y="130"/>
                  </a:cubicBezTo>
                  <a:cubicBezTo>
                    <a:pt x="5480" y="43"/>
                    <a:pt x="5420" y="0"/>
                    <a:pt x="53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44"/>
            <p:cNvSpPr/>
            <p:nvPr/>
          </p:nvSpPr>
          <p:spPr>
            <a:xfrm>
              <a:off x="879811" y="2098636"/>
              <a:ext cx="359693" cy="333215"/>
            </a:xfrm>
            <a:custGeom>
              <a:avLst/>
              <a:gdLst/>
              <a:ahLst/>
              <a:cxnLst/>
              <a:rect l="l" t="t" r="r" b="b"/>
              <a:pathLst>
                <a:path w="2486" h="2303" extrusionOk="0">
                  <a:moveTo>
                    <a:pt x="1186" y="0"/>
                  </a:moveTo>
                  <a:cubicBezTo>
                    <a:pt x="1151" y="0"/>
                    <a:pt x="1117" y="15"/>
                    <a:pt x="1086" y="45"/>
                  </a:cubicBezTo>
                  <a:cubicBezTo>
                    <a:pt x="1046" y="83"/>
                    <a:pt x="1024" y="131"/>
                    <a:pt x="1002" y="180"/>
                  </a:cubicBezTo>
                  <a:cubicBezTo>
                    <a:pt x="945" y="309"/>
                    <a:pt x="896" y="441"/>
                    <a:pt x="856" y="578"/>
                  </a:cubicBezTo>
                  <a:cubicBezTo>
                    <a:pt x="847" y="610"/>
                    <a:pt x="838" y="643"/>
                    <a:pt x="827" y="676"/>
                  </a:cubicBezTo>
                  <a:cubicBezTo>
                    <a:pt x="814" y="721"/>
                    <a:pt x="783" y="747"/>
                    <a:pt x="736" y="747"/>
                  </a:cubicBezTo>
                  <a:cubicBezTo>
                    <a:pt x="734" y="747"/>
                    <a:pt x="732" y="746"/>
                    <a:pt x="730" y="746"/>
                  </a:cubicBezTo>
                  <a:cubicBezTo>
                    <a:pt x="667" y="744"/>
                    <a:pt x="603" y="744"/>
                    <a:pt x="541" y="735"/>
                  </a:cubicBezTo>
                  <a:cubicBezTo>
                    <a:pt x="507" y="730"/>
                    <a:pt x="474" y="728"/>
                    <a:pt x="440" y="728"/>
                  </a:cubicBezTo>
                  <a:cubicBezTo>
                    <a:pt x="357" y="728"/>
                    <a:pt x="274" y="742"/>
                    <a:pt x="193" y="759"/>
                  </a:cubicBezTo>
                  <a:cubicBezTo>
                    <a:pt x="49" y="789"/>
                    <a:pt x="0" y="908"/>
                    <a:pt x="67" y="1037"/>
                  </a:cubicBezTo>
                  <a:cubicBezTo>
                    <a:pt x="99" y="1099"/>
                    <a:pt x="145" y="1150"/>
                    <a:pt x="198" y="1193"/>
                  </a:cubicBezTo>
                  <a:cubicBezTo>
                    <a:pt x="273" y="1254"/>
                    <a:pt x="350" y="1314"/>
                    <a:pt x="427" y="1373"/>
                  </a:cubicBezTo>
                  <a:cubicBezTo>
                    <a:pt x="470" y="1405"/>
                    <a:pt x="513" y="1436"/>
                    <a:pt x="556" y="1468"/>
                  </a:cubicBezTo>
                  <a:cubicBezTo>
                    <a:pt x="593" y="1495"/>
                    <a:pt x="601" y="1530"/>
                    <a:pt x="587" y="1571"/>
                  </a:cubicBezTo>
                  <a:cubicBezTo>
                    <a:pt x="567" y="1631"/>
                    <a:pt x="548" y="1691"/>
                    <a:pt x="530" y="1752"/>
                  </a:cubicBezTo>
                  <a:cubicBezTo>
                    <a:pt x="497" y="1864"/>
                    <a:pt x="471" y="1978"/>
                    <a:pt x="464" y="2096"/>
                  </a:cubicBezTo>
                  <a:cubicBezTo>
                    <a:pt x="466" y="2125"/>
                    <a:pt x="465" y="2154"/>
                    <a:pt x="470" y="2183"/>
                  </a:cubicBezTo>
                  <a:cubicBezTo>
                    <a:pt x="483" y="2260"/>
                    <a:pt x="529" y="2303"/>
                    <a:pt x="596" y="2303"/>
                  </a:cubicBezTo>
                  <a:cubicBezTo>
                    <a:pt x="613" y="2303"/>
                    <a:pt x="632" y="2300"/>
                    <a:pt x="651" y="2294"/>
                  </a:cubicBezTo>
                  <a:cubicBezTo>
                    <a:pt x="693" y="2282"/>
                    <a:pt x="733" y="2263"/>
                    <a:pt x="772" y="2244"/>
                  </a:cubicBezTo>
                  <a:cubicBezTo>
                    <a:pt x="904" y="2180"/>
                    <a:pt x="1023" y="2095"/>
                    <a:pt x="1142" y="2010"/>
                  </a:cubicBezTo>
                  <a:cubicBezTo>
                    <a:pt x="1236" y="1942"/>
                    <a:pt x="1276" y="1911"/>
                    <a:pt x="1313" y="1911"/>
                  </a:cubicBezTo>
                  <a:cubicBezTo>
                    <a:pt x="1352" y="1911"/>
                    <a:pt x="1388" y="1945"/>
                    <a:pt x="1479" y="2008"/>
                  </a:cubicBezTo>
                  <a:cubicBezTo>
                    <a:pt x="1588" y="2082"/>
                    <a:pt x="1691" y="2163"/>
                    <a:pt x="1812" y="2218"/>
                  </a:cubicBezTo>
                  <a:cubicBezTo>
                    <a:pt x="1856" y="2238"/>
                    <a:pt x="1901" y="2258"/>
                    <a:pt x="1948" y="2270"/>
                  </a:cubicBezTo>
                  <a:cubicBezTo>
                    <a:pt x="1960" y="2272"/>
                    <a:pt x="1971" y="2274"/>
                    <a:pt x="1982" y="2274"/>
                  </a:cubicBezTo>
                  <a:cubicBezTo>
                    <a:pt x="2046" y="2274"/>
                    <a:pt x="2095" y="2229"/>
                    <a:pt x="2105" y="2159"/>
                  </a:cubicBezTo>
                  <a:cubicBezTo>
                    <a:pt x="2111" y="2116"/>
                    <a:pt x="2109" y="2071"/>
                    <a:pt x="2103" y="2028"/>
                  </a:cubicBezTo>
                  <a:cubicBezTo>
                    <a:pt x="2089" y="1937"/>
                    <a:pt x="2071" y="1847"/>
                    <a:pt x="2039" y="1759"/>
                  </a:cubicBezTo>
                  <a:cubicBezTo>
                    <a:pt x="2002" y="1653"/>
                    <a:pt x="1968" y="1547"/>
                    <a:pt x="1930" y="1441"/>
                  </a:cubicBezTo>
                  <a:cubicBezTo>
                    <a:pt x="1915" y="1398"/>
                    <a:pt x="1924" y="1365"/>
                    <a:pt x="1957" y="1337"/>
                  </a:cubicBezTo>
                  <a:cubicBezTo>
                    <a:pt x="1978" y="1318"/>
                    <a:pt x="2002" y="1299"/>
                    <a:pt x="2024" y="1281"/>
                  </a:cubicBezTo>
                  <a:cubicBezTo>
                    <a:pt x="2153" y="1176"/>
                    <a:pt x="2270" y="1059"/>
                    <a:pt x="2383" y="940"/>
                  </a:cubicBezTo>
                  <a:cubicBezTo>
                    <a:pt x="2410" y="912"/>
                    <a:pt x="2434" y="879"/>
                    <a:pt x="2449" y="844"/>
                  </a:cubicBezTo>
                  <a:cubicBezTo>
                    <a:pt x="2486" y="761"/>
                    <a:pt x="2450" y="688"/>
                    <a:pt x="2363" y="662"/>
                  </a:cubicBezTo>
                  <a:cubicBezTo>
                    <a:pt x="2301" y="645"/>
                    <a:pt x="2239" y="639"/>
                    <a:pt x="2176" y="637"/>
                  </a:cubicBezTo>
                  <a:cubicBezTo>
                    <a:pt x="2165" y="637"/>
                    <a:pt x="2154" y="636"/>
                    <a:pt x="2143" y="636"/>
                  </a:cubicBezTo>
                  <a:cubicBezTo>
                    <a:pt x="2012" y="636"/>
                    <a:pt x="1884" y="658"/>
                    <a:pt x="1754" y="671"/>
                  </a:cubicBezTo>
                  <a:cubicBezTo>
                    <a:pt x="1710" y="675"/>
                    <a:pt x="1678" y="678"/>
                    <a:pt x="1653" y="678"/>
                  </a:cubicBezTo>
                  <a:cubicBezTo>
                    <a:pt x="1582" y="678"/>
                    <a:pt x="1571" y="650"/>
                    <a:pt x="1529" y="531"/>
                  </a:cubicBezTo>
                  <a:cubicBezTo>
                    <a:pt x="1483" y="403"/>
                    <a:pt x="1439" y="275"/>
                    <a:pt x="1371" y="155"/>
                  </a:cubicBezTo>
                  <a:cubicBezTo>
                    <a:pt x="1345" y="108"/>
                    <a:pt x="1317" y="62"/>
                    <a:pt x="1272" y="31"/>
                  </a:cubicBezTo>
                  <a:cubicBezTo>
                    <a:pt x="1243" y="11"/>
                    <a:pt x="1214" y="0"/>
                    <a:pt x="11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3658889" y="54025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12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7" name="Google Shape;815;p31">
            <a:hlinkClick r:id="rId3" action="ppaction://hlinksldjump"/>
            <a:extLst>
              <a:ext uri="{FF2B5EF4-FFF2-40B4-BE49-F238E27FC236}">
                <a16:creationId xmlns:a16="http://schemas.microsoft.com/office/drawing/2014/main" xmlns="" id="{CE32C561-AC1D-490B-9248-2752E095499C}"/>
              </a:ext>
            </a:extLst>
          </p:cNvPr>
          <p:cNvSpPr txBox="1">
            <a:spLocks/>
          </p:cNvSpPr>
          <p:nvPr/>
        </p:nvSpPr>
        <p:spPr>
          <a:xfrm>
            <a:off x="2058753" y="4412406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" name="Звезда: 4 точки 57">
            <a:hlinkClick r:id="rId4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70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945263" y="1349053"/>
            <a:ext cx="5497566" cy="88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12. Вставьте пропущенные буквы. Объясните свой выбор.</a:t>
            </a: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557854" y="2346148"/>
            <a:ext cx="4854401" cy="8826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ru-RU" sz="2400" dirty="0">
                <a:latin typeface="Gabriola" panose="04040605051002020D02" pitchFamily="82" charset="0"/>
              </a:rPr>
              <a:t>Моржонок, пирожок, полотенцем, доченька, книжонка, подушечка.</a:t>
            </a: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5" name="Google Shape;1425;p44"/>
          <p:cNvGrpSpPr/>
          <p:nvPr/>
        </p:nvGrpSpPr>
        <p:grpSpPr>
          <a:xfrm>
            <a:off x="6724630" y="2719906"/>
            <a:ext cx="1741601" cy="1949275"/>
            <a:chOff x="2922400" y="3510225"/>
            <a:chExt cx="379475" cy="424725"/>
          </a:xfrm>
        </p:grpSpPr>
        <p:sp>
          <p:nvSpPr>
            <p:cNvPr id="1426" name="Google Shape;1426;p44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4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4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4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4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4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4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4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4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4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44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4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4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4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4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4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4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4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4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4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4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4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4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980249" y="1036276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71" name="Google Shape;1471;p44"/>
          <p:cNvGrpSpPr/>
          <p:nvPr/>
        </p:nvGrpSpPr>
        <p:grpSpPr>
          <a:xfrm>
            <a:off x="317150" y="2333411"/>
            <a:ext cx="1741603" cy="2270580"/>
            <a:chOff x="295275" y="2098636"/>
            <a:chExt cx="1741603" cy="2270580"/>
          </a:xfrm>
        </p:grpSpPr>
        <p:sp>
          <p:nvSpPr>
            <p:cNvPr id="1472" name="Google Shape;1472;p44"/>
            <p:cNvSpPr/>
            <p:nvPr/>
          </p:nvSpPr>
          <p:spPr>
            <a:xfrm>
              <a:off x="295275" y="2490883"/>
              <a:ext cx="1741603" cy="1878333"/>
            </a:xfrm>
            <a:custGeom>
              <a:avLst/>
              <a:gdLst/>
              <a:ahLst/>
              <a:cxnLst/>
              <a:rect l="l" t="t" r="r" b="b"/>
              <a:pathLst>
                <a:path w="12037" h="12982" extrusionOk="0">
                  <a:moveTo>
                    <a:pt x="5358" y="0"/>
                  </a:moveTo>
                  <a:cubicBezTo>
                    <a:pt x="5299" y="0"/>
                    <a:pt x="5237" y="40"/>
                    <a:pt x="5166" y="118"/>
                  </a:cubicBezTo>
                  <a:cubicBezTo>
                    <a:pt x="5141" y="146"/>
                    <a:pt x="5115" y="174"/>
                    <a:pt x="5095" y="205"/>
                  </a:cubicBezTo>
                  <a:cubicBezTo>
                    <a:pt x="5038" y="291"/>
                    <a:pt x="4973" y="371"/>
                    <a:pt x="4933" y="465"/>
                  </a:cubicBezTo>
                  <a:cubicBezTo>
                    <a:pt x="4811" y="747"/>
                    <a:pt x="4650" y="1007"/>
                    <a:pt x="4488" y="1266"/>
                  </a:cubicBezTo>
                  <a:cubicBezTo>
                    <a:pt x="4350" y="1485"/>
                    <a:pt x="4252" y="1725"/>
                    <a:pt x="4144" y="1959"/>
                  </a:cubicBezTo>
                  <a:cubicBezTo>
                    <a:pt x="3813" y="2678"/>
                    <a:pt x="3497" y="3401"/>
                    <a:pt x="3190" y="4129"/>
                  </a:cubicBezTo>
                  <a:cubicBezTo>
                    <a:pt x="3124" y="4283"/>
                    <a:pt x="3057" y="4435"/>
                    <a:pt x="2996" y="4591"/>
                  </a:cubicBezTo>
                  <a:cubicBezTo>
                    <a:pt x="2753" y="5211"/>
                    <a:pt x="2508" y="5832"/>
                    <a:pt x="2272" y="6455"/>
                  </a:cubicBezTo>
                  <a:cubicBezTo>
                    <a:pt x="1943" y="7330"/>
                    <a:pt x="1620" y="8209"/>
                    <a:pt x="1297" y="9087"/>
                  </a:cubicBezTo>
                  <a:cubicBezTo>
                    <a:pt x="1131" y="9535"/>
                    <a:pt x="942" y="9975"/>
                    <a:pt x="768" y="10421"/>
                  </a:cubicBezTo>
                  <a:cubicBezTo>
                    <a:pt x="626" y="10781"/>
                    <a:pt x="480" y="11139"/>
                    <a:pt x="300" y="11482"/>
                  </a:cubicBezTo>
                  <a:cubicBezTo>
                    <a:pt x="196" y="11678"/>
                    <a:pt x="117" y="11883"/>
                    <a:pt x="57" y="12096"/>
                  </a:cubicBezTo>
                  <a:cubicBezTo>
                    <a:pt x="1" y="12294"/>
                    <a:pt x="75" y="12548"/>
                    <a:pt x="294" y="12681"/>
                  </a:cubicBezTo>
                  <a:cubicBezTo>
                    <a:pt x="357" y="12720"/>
                    <a:pt x="428" y="12750"/>
                    <a:pt x="497" y="12777"/>
                  </a:cubicBezTo>
                  <a:cubicBezTo>
                    <a:pt x="658" y="12841"/>
                    <a:pt x="827" y="12878"/>
                    <a:pt x="997" y="12902"/>
                  </a:cubicBezTo>
                  <a:cubicBezTo>
                    <a:pt x="1392" y="12960"/>
                    <a:pt x="1789" y="12982"/>
                    <a:pt x="2186" y="12982"/>
                  </a:cubicBezTo>
                  <a:cubicBezTo>
                    <a:pt x="2256" y="12982"/>
                    <a:pt x="2326" y="12981"/>
                    <a:pt x="2395" y="12980"/>
                  </a:cubicBezTo>
                  <a:cubicBezTo>
                    <a:pt x="2659" y="12975"/>
                    <a:pt x="2922" y="12962"/>
                    <a:pt x="3186" y="12953"/>
                  </a:cubicBezTo>
                  <a:cubicBezTo>
                    <a:pt x="3186" y="12953"/>
                    <a:pt x="3186" y="12954"/>
                    <a:pt x="3186" y="12954"/>
                  </a:cubicBezTo>
                  <a:cubicBezTo>
                    <a:pt x="3465" y="12945"/>
                    <a:pt x="3744" y="12936"/>
                    <a:pt x="4024" y="12926"/>
                  </a:cubicBezTo>
                  <a:cubicBezTo>
                    <a:pt x="4120" y="12922"/>
                    <a:pt x="4217" y="12916"/>
                    <a:pt x="4314" y="12907"/>
                  </a:cubicBezTo>
                  <a:cubicBezTo>
                    <a:pt x="4614" y="12881"/>
                    <a:pt x="4912" y="12850"/>
                    <a:pt x="5212" y="12825"/>
                  </a:cubicBezTo>
                  <a:cubicBezTo>
                    <a:pt x="5507" y="12802"/>
                    <a:pt x="5802" y="12792"/>
                    <a:pt x="6097" y="12768"/>
                  </a:cubicBezTo>
                  <a:cubicBezTo>
                    <a:pt x="6494" y="12737"/>
                    <a:pt x="6887" y="12677"/>
                    <a:pt x="7279" y="12614"/>
                  </a:cubicBezTo>
                  <a:cubicBezTo>
                    <a:pt x="7788" y="12532"/>
                    <a:pt x="8297" y="12444"/>
                    <a:pt x="8806" y="12369"/>
                  </a:cubicBezTo>
                  <a:cubicBezTo>
                    <a:pt x="9269" y="12300"/>
                    <a:pt x="9729" y="12215"/>
                    <a:pt x="10193" y="12159"/>
                  </a:cubicBezTo>
                  <a:cubicBezTo>
                    <a:pt x="10523" y="12119"/>
                    <a:pt x="10854" y="12080"/>
                    <a:pt x="11188" y="12069"/>
                  </a:cubicBezTo>
                  <a:cubicBezTo>
                    <a:pt x="11333" y="12065"/>
                    <a:pt x="11478" y="12058"/>
                    <a:pt x="11623" y="12051"/>
                  </a:cubicBezTo>
                  <a:cubicBezTo>
                    <a:pt x="11666" y="12049"/>
                    <a:pt x="11709" y="12046"/>
                    <a:pt x="11752" y="12039"/>
                  </a:cubicBezTo>
                  <a:cubicBezTo>
                    <a:pt x="11959" y="12002"/>
                    <a:pt x="12036" y="11891"/>
                    <a:pt x="11994" y="11684"/>
                  </a:cubicBezTo>
                  <a:cubicBezTo>
                    <a:pt x="11984" y="11632"/>
                    <a:pt x="11970" y="11579"/>
                    <a:pt x="11952" y="11528"/>
                  </a:cubicBezTo>
                  <a:cubicBezTo>
                    <a:pt x="11918" y="11432"/>
                    <a:pt x="11885" y="11336"/>
                    <a:pt x="11843" y="11243"/>
                  </a:cubicBezTo>
                  <a:cubicBezTo>
                    <a:pt x="11564" y="10624"/>
                    <a:pt x="11284" y="10008"/>
                    <a:pt x="11004" y="9391"/>
                  </a:cubicBezTo>
                  <a:cubicBezTo>
                    <a:pt x="10825" y="8994"/>
                    <a:pt x="10610" y="8615"/>
                    <a:pt x="10417" y="8225"/>
                  </a:cubicBezTo>
                  <a:cubicBezTo>
                    <a:pt x="10155" y="7695"/>
                    <a:pt x="9897" y="7162"/>
                    <a:pt x="9659" y="6621"/>
                  </a:cubicBezTo>
                  <a:cubicBezTo>
                    <a:pt x="9406" y="6045"/>
                    <a:pt x="9146" y="5472"/>
                    <a:pt x="8850" y="4916"/>
                  </a:cubicBezTo>
                  <a:cubicBezTo>
                    <a:pt x="8696" y="4627"/>
                    <a:pt x="8524" y="4347"/>
                    <a:pt x="8358" y="4065"/>
                  </a:cubicBezTo>
                  <a:cubicBezTo>
                    <a:pt x="7990" y="3438"/>
                    <a:pt x="7572" y="2846"/>
                    <a:pt x="7138" y="2263"/>
                  </a:cubicBezTo>
                  <a:cubicBezTo>
                    <a:pt x="6708" y="1685"/>
                    <a:pt x="6263" y="1119"/>
                    <a:pt x="5844" y="532"/>
                  </a:cubicBezTo>
                  <a:cubicBezTo>
                    <a:pt x="5747" y="396"/>
                    <a:pt x="5646" y="263"/>
                    <a:pt x="5546" y="130"/>
                  </a:cubicBezTo>
                  <a:cubicBezTo>
                    <a:pt x="5480" y="43"/>
                    <a:pt x="5420" y="0"/>
                    <a:pt x="53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44"/>
            <p:cNvSpPr/>
            <p:nvPr/>
          </p:nvSpPr>
          <p:spPr>
            <a:xfrm>
              <a:off x="879811" y="2098636"/>
              <a:ext cx="359693" cy="333215"/>
            </a:xfrm>
            <a:custGeom>
              <a:avLst/>
              <a:gdLst/>
              <a:ahLst/>
              <a:cxnLst/>
              <a:rect l="l" t="t" r="r" b="b"/>
              <a:pathLst>
                <a:path w="2486" h="2303" extrusionOk="0">
                  <a:moveTo>
                    <a:pt x="1186" y="0"/>
                  </a:moveTo>
                  <a:cubicBezTo>
                    <a:pt x="1151" y="0"/>
                    <a:pt x="1117" y="15"/>
                    <a:pt x="1086" y="45"/>
                  </a:cubicBezTo>
                  <a:cubicBezTo>
                    <a:pt x="1046" y="83"/>
                    <a:pt x="1024" y="131"/>
                    <a:pt x="1002" y="180"/>
                  </a:cubicBezTo>
                  <a:cubicBezTo>
                    <a:pt x="945" y="309"/>
                    <a:pt x="896" y="441"/>
                    <a:pt x="856" y="578"/>
                  </a:cubicBezTo>
                  <a:cubicBezTo>
                    <a:pt x="847" y="610"/>
                    <a:pt x="838" y="643"/>
                    <a:pt x="827" y="676"/>
                  </a:cubicBezTo>
                  <a:cubicBezTo>
                    <a:pt x="814" y="721"/>
                    <a:pt x="783" y="747"/>
                    <a:pt x="736" y="747"/>
                  </a:cubicBezTo>
                  <a:cubicBezTo>
                    <a:pt x="734" y="747"/>
                    <a:pt x="732" y="746"/>
                    <a:pt x="730" y="746"/>
                  </a:cubicBezTo>
                  <a:cubicBezTo>
                    <a:pt x="667" y="744"/>
                    <a:pt x="603" y="744"/>
                    <a:pt x="541" y="735"/>
                  </a:cubicBezTo>
                  <a:cubicBezTo>
                    <a:pt x="507" y="730"/>
                    <a:pt x="474" y="728"/>
                    <a:pt x="440" y="728"/>
                  </a:cubicBezTo>
                  <a:cubicBezTo>
                    <a:pt x="357" y="728"/>
                    <a:pt x="274" y="742"/>
                    <a:pt x="193" y="759"/>
                  </a:cubicBezTo>
                  <a:cubicBezTo>
                    <a:pt x="49" y="789"/>
                    <a:pt x="0" y="908"/>
                    <a:pt x="67" y="1037"/>
                  </a:cubicBezTo>
                  <a:cubicBezTo>
                    <a:pt x="99" y="1099"/>
                    <a:pt x="145" y="1150"/>
                    <a:pt x="198" y="1193"/>
                  </a:cubicBezTo>
                  <a:cubicBezTo>
                    <a:pt x="273" y="1254"/>
                    <a:pt x="350" y="1314"/>
                    <a:pt x="427" y="1373"/>
                  </a:cubicBezTo>
                  <a:cubicBezTo>
                    <a:pt x="470" y="1405"/>
                    <a:pt x="513" y="1436"/>
                    <a:pt x="556" y="1468"/>
                  </a:cubicBezTo>
                  <a:cubicBezTo>
                    <a:pt x="593" y="1495"/>
                    <a:pt x="601" y="1530"/>
                    <a:pt x="587" y="1571"/>
                  </a:cubicBezTo>
                  <a:cubicBezTo>
                    <a:pt x="567" y="1631"/>
                    <a:pt x="548" y="1691"/>
                    <a:pt x="530" y="1752"/>
                  </a:cubicBezTo>
                  <a:cubicBezTo>
                    <a:pt x="497" y="1864"/>
                    <a:pt x="471" y="1978"/>
                    <a:pt x="464" y="2096"/>
                  </a:cubicBezTo>
                  <a:cubicBezTo>
                    <a:pt x="466" y="2125"/>
                    <a:pt x="465" y="2154"/>
                    <a:pt x="470" y="2183"/>
                  </a:cubicBezTo>
                  <a:cubicBezTo>
                    <a:pt x="483" y="2260"/>
                    <a:pt x="529" y="2303"/>
                    <a:pt x="596" y="2303"/>
                  </a:cubicBezTo>
                  <a:cubicBezTo>
                    <a:pt x="613" y="2303"/>
                    <a:pt x="632" y="2300"/>
                    <a:pt x="651" y="2294"/>
                  </a:cubicBezTo>
                  <a:cubicBezTo>
                    <a:pt x="693" y="2282"/>
                    <a:pt x="733" y="2263"/>
                    <a:pt x="772" y="2244"/>
                  </a:cubicBezTo>
                  <a:cubicBezTo>
                    <a:pt x="904" y="2180"/>
                    <a:pt x="1023" y="2095"/>
                    <a:pt x="1142" y="2010"/>
                  </a:cubicBezTo>
                  <a:cubicBezTo>
                    <a:pt x="1236" y="1942"/>
                    <a:pt x="1276" y="1911"/>
                    <a:pt x="1313" y="1911"/>
                  </a:cubicBezTo>
                  <a:cubicBezTo>
                    <a:pt x="1352" y="1911"/>
                    <a:pt x="1388" y="1945"/>
                    <a:pt x="1479" y="2008"/>
                  </a:cubicBezTo>
                  <a:cubicBezTo>
                    <a:pt x="1588" y="2082"/>
                    <a:pt x="1691" y="2163"/>
                    <a:pt x="1812" y="2218"/>
                  </a:cubicBezTo>
                  <a:cubicBezTo>
                    <a:pt x="1856" y="2238"/>
                    <a:pt x="1901" y="2258"/>
                    <a:pt x="1948" y="2270"/>
                  </a:cubicBezTo>
                  <a:cubicBezTo>
                    <a:pt x="1960" y="2272"/>
                    <a:pt x="1971" y="2274"/>
                    <a:pt x="1982" y="2274"/>
                  </a:cubicBezTo>
                  <a:cubicBezTo>
                    <a:pt x="2046" y="2274"/>
                    <a:pt x="2095" y="2229"/>
                    <a:pt x="2105" y="2159"/>
                  </a:cubicBezTo>
                  <a:cubicBezTo>
                    <a:pt x="2111" y="2116"/>
                    <a:pt x="2109" y="2071"/>
                    <a:pt x="2103" y="2028"/>
                  </a:cubicBezTo>
                  <a:cubicBezTo>
                    <a:pt x="2089" y="1937"/>
                    <a:pt x="2071" y="1847"/>
                    <a:pt x="2039" y="1759"/>
                  </a:cubicBezTo>
                  <a:cubicBezTo>
                    <a:pt x="2002" y="1653"/>
                    <a:pt x="1968" y="1547"/>
                    <a:pt x="1930" y="1441"/>
                  </a:cubicBezTo>
                  <a:cubicBezTo>
                    <a:pt x="1915" y="1398"/>
                    <a:pt x="1924" y="1365"/>
                    <a:pt x="1957" y="1337"/>
                  </a:cubicBezTo>
                  <a:cubicBezTo>
                    <a:pt x="1978" y="1318"/>
                    <a:pt x="2002" y="1299"/>
                    <a:pt x="2024" y="1281"/>
                  </a:cubicBezTo>
                  <a:cubicBezTo>
                    <a:pt x="2153" y="1176"/>
                    <a:pt x="2270" y="1059"/>
                    <a:pt x="2383" y="940"/>
                  </a:cubicBezTo>
                  <a:cubicBezTo>
                    <a:pt x="2410" y="912"/>
                    <a:pt x="2434" y="879"/>
                    <a:pt x="2449" y="844"/>
                  </a:cubicBezTo>
                  <a:cubicBezTo>
                    <a:pt x="2486" y="761"/>
                    <a:pt x="2450" y="688"/>
                    <a:pt x="2363" y="662"/>
                  </a:cubicBezTo>
                  <a:cubicBezTo>
                    <a:pt x="2301" y="645"/>
                    <a:pt x="2239" y="639"/>
                    <a:pt x="2176" y="637"/>
                  </a:cubicBezTo>
                  <a:cubicBezTo>
                    <a:pt x="2165" y="637"/>
                    <a:pt x="2154" y="636"/>
                    <a:pt x="2143" y="636"/>
                  </a:cubicBezTo>
                  <a:cubicBezTo>
                    <a:pt x="2012" y="636"/>
                    <a:pt x="1884" y="658"/>
                    <a:pt x="1754" y="671"/>
                  </a:cubicBezTo>
                  <a:cubicBezTo>
                    <a:pt x="1710" y="675"/>
                    <a:pt x="1678" y="678"/>
                    <a:pt x="1653" y="678"/>
                  </a:cubicBezTo>
                  <a:cubicBezTo>
                    <a:pt x="1582" y="678"/>
                    <a:pt x="1571" y="650"/>
                    <a:pt x="1529" y="531"/>
                  </a:cubicBezTo>
                  <a:cubicBezTo>
                    <a:pt x="1483" y="403"/>
                    <a:pt x="1439" y="275"/>
                    <a:pt x="1371" y="155"/>
                  </a:cubicBezTo>
                  <a:cubicBezTo>
                    <a:pt x="1345" y="108"/>
                    <a:pt x="1317" y="62"/>
                    <a:pt x="1272" y="31"/>
                  </a:cubicBezTo>
                  <a:cubicBezTo>
                    <a:pt x="1243" y="11"/>
                    <a:pt x="1214" y="0"/>
                    <a:pt x="11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3658889" y="54025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12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8" name="Звезда: 4 точки 57">
            <a:hlinkClick r:id="rId3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Google Shape;1420;p44">
            <a:extLst>
              <a:ext uri="{FF2B5EF4-FFF2-40B4-BE49-F238E27FC236}">
                <a16:creationId xmlns:a16="http://schemas.microsoft.com/office/drawing/2014/main" xmlns="" id="{777C7DA1-6EB2-4C23-9558-E7654B0501F1}"/>
              </a:ext>
            </a:extLst>
          </p:cNvPr>
          <p:cNvSpPr txBox="1">
            <a:spLocks/>
          </p:cNvSpPr>
          <p:nvPr/>
        </p:nvSpPr>
        <p:spPr>
          <a:xfrm>
            <a:off x="1931053" y="3332814"/>
            <a:ext cx="4282856" cy="88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600"/>
              <a:buFont typeface="Bigelow Rules"/>
              <a:buNone/>
              <a:defRPr sz="7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Bebas Neue"/>
              <a:buNone/>
              <a:defRPr sz="96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Bebas Neue"/>
              <a:buNone/>
              <a:defRPr sz="96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Bebas Neue"/>
              <a:buNone/>
              <a:defRPr sz="96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Bebas Neue"/>
              <a:buNone/>
              <a:defRPr sz="96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Bebas Neue"/>
              <a:buNone/>
              <a:defRPr sz="96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Bebas Neue"/>
              <a:buNone/>
              <a:defRPr sz="96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Bebas Neue"/>
              <a:buNone/>
              <a:defRPr sz="96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Bebas Neue"/>
              <a:buNone/>
              <a:defRPr sz="96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2800" b="1" dirty="0">
                <a:solidFill>
                  <a:schemeClr val="bg2"/>
                </a:solidFill>
                <a:latin typeface="Gabriola" panose="04040605051002020D02" pitchFamily="82" charset="0"/>
              </a:rPr>
              <a:t>Под ударением пишем о, без ударения – е.</a:t>
            </a:r>
          </a:p>
        </p:txBody>
      </p:sp>
    </p:spTree>
    <p:extLst>
      <p:ext uri="{BB962C8B-B14F-4D97-AF65-F5344CB8AC3E}">
        <p14:creationId xmlns:p14="http://schemas.microsoft.com/office/powerpoint/2010/main" val="93429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8" name="Google Shape;1478;p45"/>
          <p:cNvSpPr txBox="1">
            <a:spLocks noGrp="1"/>
          </p:cNvSpPr>
          <p:nvPr>
            <p:ph type="title"/>
          </p:nvPr>
        </p:nvSpPr>
        <p:spPr>
          <a:xfrm>
            <a:off x="1887775" y="330326"/>
            <a:ext cx="6541356" cy="107397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13. Спишите, раскрывая скобки. Объясните выбор орфограмм.</a:t>
            </a:r>
          </a:p>
        </p:txBody>
      </p:sp>
      <p:grpSp>
        <p:nvGrpSpPr>
          <p:cNvPr id="1482" name="Google Shape;1482;p45"/>
          <p:cNvGrpSpPr/>
          <p:nvPr/>
        </p:nvGrpSpPr>
        <p:grpSpPr>
          <a:xfrm>
            <a:off x="740810" y="2261925"/>
            <a:ext cx="1195791" cy="2345653"/>
            <a:chOff x="2905550" y="1309825"/>
            <a:chExt cx="430900" cy="845250"/>
          </a:xfrm>
        </p:grpSpPr>
        <p:sp>
          <p:nvSpPr>
            <p:cNvPr id="1483" name="Google Shape;1483;p45"/>
            <p:cNvSpPr/>
            <p:nvPr/>
          </p:nvSpPr>
          <p:spPr>
            <a:xfrm>
              <a:off x="3115375" y="1930550"/>
              <a:ext cx="87900" cy="136250"/>
            </a:xfrm>
            <a:custGeom>
              <a:avLst/>
              <a:gdLst/>
              <a:ahLst/>
              <a:cxnLst/>
              <a:rect l="l" t="t" r="r" b="b"/>
              <a:pathLst>
                <a:path w="3516" h="5450" extrusionOk="0">
                  <a:moveTo>
                    <a:pt x="1839" y="1"/>
                  </a:moveTo>
                  <a:lnTo>
                    <a:pt x="1" y="1758"/>
                  </a:lnTo>
                  <a:cubicBezTo>
                    <a:pt x="1" y="1758"/>
                    <a:pt x="282" y="2781"/>
                    <a:pt x="623" y="3092"/>
                  </a:cubicBezTo>
                  <a:lnTo>
                    <a:pt x="964" y="3404"/>
                  </a:lnTo>
                  <a:lnTo>
                    <a:pt x="742" y="5376"/>
                  </a:lnTo>
                  <a:lnTo>
                    <a:pt x="1172" y="5376"/>
                  </a:lnTo>
                  <a:lnTo>
                    <a:pt x="1320" y="3685"/>
                  </a:lnTo>
                  <a:cubicBezTo>
                    <a:pt x="1320" y="3685"/>
                    <a:pt x="1653" y="3812"/>
                    <a:pt x="1864" y="3812"/>
                  </a:cubicBezTo>
                  <a:cubicBezTo>
                    <a:pt x="1893" y="3812"/>
                    <a:pt x="1919" y="3809"/>
                    <a:pt x="1943" y="3804"/>
                  </a:cubicBezTo>
                  <a:cubicBezTo>
                    <a:pt x="2135" y="3760"/>
                    <a:pt x="2282" y="3641"/>
                    <a:pt x="2282" y="3641"/>
                  </a:cubicBezTo>
                  <a:lnTo>
                    <a:pt x="2434" y="5450"/>
                  </a:lnTo>
                  <a:lnTo>
                    <a:pt x="2759" y="5450"/>
                  </a:lnTo>
                  <a:lnTo>
                    <a:pt x="2610" y="4071"/>
                  </a:lnTo>
                  <a:cubicBezTo>
                    <a:pt x="2610" y="4071"/>
                    <a:pt x="3129" y="3685"/>
                    <a:pt x="3307" y="2914"/>
                  </a:cubicBezTo>
                  <a:cubicBezTo>
                    <a:pt x="3485" y="2143"/>
                    <a:pt x="3515" y="1208"/>
                    <a:pt x="3515" y="1208"/>
                  </a:cubicBezTo>
                  <a:lnTo>
                    <a:pt x="18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3014275" y="1773150"/>
              <a:ext cx="247025" cy="219575"/>
            </a:xfrm>
            <a:custGeom>
              <a:avLst/>
              <a:gdLst/>
              <a:ahLst/>
              <a:cxnLst/>
              <a:rect l="l" t="t" r="r" b="b"/>
              <a:pathLst>
                <a:path w="9881" h="8783" extrusionOk="0">
                  <a:moveTo>
                    <a:pt x="6621" y="0"/>
                  </a:moveTo>
                  <a:cubicBezTo>
                    <a:pt x="6253" y="0"/>
                    <a:pt x="3593" y="424"/>
                    <a:pt x="3593" y="424"/>
                  </a:cubicBezTo>
                  <a:cubicBezTo>
                    <a:pt x="3593" y="424"/>
                    <a:pt x="3454" y="394"/>
                    <a:pt x="3289" y="394"/>
                  </a:cubicBezTo>
                  <a:cubicBezTo>
                    <a:pt x="3138" y="394"/>
                    <a:pt x="2966" y="419"/>
                    <a:pt x="2860" y="515"/>
                  </a:cubicBezTo>
                  <a:cubicBezTo>
                    <a:pt x="2640" y="717"/>
                    <a:pt x="0" y="5428"/>
                    <a:pt x="0" y="5428"/>
                  </a:cubicBezTo>
                  <a:lnTo>
                    <a:pt x="2915" y="7004"/>
                  </a:lnTo>
                  <a:lnTo>
                    <a:pt x="3227" y="6656"/>
                  </a:lnTo>
                  <a:lnTo>
                    <a:pt x="1247" y="5263"/>
                  </a:lnTo>
                  <a:lnTo>
                    <a:pt x="3568" y="1734"/>
                  </a:lnTo>
                  <a:lnTo>
                    <a:pt x="3768" y="5520"/>
                  </a:lnTo>
                  <a:lnTo>
                    <a:pt x="3768" y="8782"/>
                  </a:lnTo>
                  <a:cubicBezTo>
                    <a:pt x="3768" y="8782"/>
                    <a:pt x="5316" y="8214"/>
                    <a:pt x="5536" y="7352"/>
                  </a:cubicBezTo>
                  <a:lnTo>
                    <a:pt x="5756" y="6491"/>
                  </a:lnTo>
                  <a:cubicBezTo>
                    <a:pt x="5756" y="6491"/>
                    <a:pt x="5976" y="7169"/>
                    <a:pt x="6765" y="7554"/>
                  </a:cubicBezTo>
                  <a:cubicBezTo>
                    <a:pt x="7553" y="7939"/>
                    <a:pt x="7809" y="8067"/>
                    <a:pt x="7809" y="8067"/>
                  </a:cubicBezTo>
                  <a:lnTo>
                    <a:pt x="5921" y="1011"/>
                  </a:lnTo>
                  <a:lnTo>
                    <a:pt x="6306" y="863"/>
                  </a:lnTo>
                  <a:lnTo>
                    <a:pt x="9092" y="3485"/>
                  </a:lnTo>
                  <a:lnTo>
                    <a:pt x="7809" y="5739"/>
                  </a:lnTo>
                  <a:lnTo>
                    <a:pt x="8212" y="6216"/>
                  </a:lnTo>
                  <a:cubicBezTo>
                    <a:pt x="8212" y="6216"/>
                    <a:pt x="9881" y="3815"/>
                    <a:pt x="9844" y="3576"/>
                  </a:cubicBezTo>
                  <a:cubicBezTo>
                    <a:pt x="9807" y="3339"/>
                    <a:pt x="6837" y="39"/>
                    <a:pt x="6654" y="2"/>
                  </a:cubicBezTo>
                  <a:cubicBezTo>
                    <a:pt x="6647" y="1"/>
                    <a:pt x="6636" y="0"/>
                    <a:pt x="6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3091600" y="1755250"/>
              <a:ext cx="100575" cy="133650"/>
            </a:xfrm>
            <a:custGeom>
              <a:avLst/>
              <a:gdLst/>
              <a:ahLst/>
              <a:cxnLst/>
              <a:rect l="l" t="t" r="r" b="b"/>
              <a:pathLst>
                <a:path w="4023" h="5346" extrusionOk="0">
                  <a:moveTo>
                    <a:pt x="3183" y="1"/>
                  </a:moveTo>
                  <a:lnTo>
                    <a:pt x="475" y="490"/>
                  </a:lnTo>
                  <a:cubicBezTo>
                    <a:pt x="475" y="490"/>
                    <a:pt x="237" y="2451"/>
                    <a:pt x="1" y="2787"/>
                  </a:cubicBezTo>
                  <a:lnTo>
                    <a:pt x="475" y="2451"/>
                  </a:lnTo>
                  <a:lnTo>
                    <a:pt x="475" y="2451"/>
                  </a:lnTo>
                  <a:cubicBezTo>
                    <a:pt x="475" y="2452"/>
                    <a:pt x="400" y="3739"/>
                    <a:pt x="382" y="4300"/>
                  </a:cubicBezTo>
                  <a:cubicBezTo>
                    <a:pt x="363" y="4860"/>
                    <a:pt x="325" y="5345"/>
                    <a:pt x="325" y="5345"/>
                  </a:cubicBezTo>
                  <a:cubicBezTo>
                    <a:pt x="325" y="5345"/>
                    <a:pt x="1278" y="4449"/>
                    <a:pt x="1465" y="3665"/>
                  </a:cubicBezTo>
                  <a:cubicBezTo>
                    <a:pt x="1651" y="2880"/>
                    <a:pt x="1757" y="2208"/>
                    <a:pt x="1757" y="2208"/>
                  </a:cubicBezTo>
                  <a:lnTo>
                    <a:pt x="2418" y="4038"/>
                  </a:lnTo>
                  <a:lnTo>
                    <a:pt x="2287" y="2507"/>
                  </a:lnTo>
                  <a:lnTo>
                    <a:pt x="2287" y="2507"/>
                  </a:lnTo>
                  <a:cubicBezTo>
                    <a:pt x="2287" y="2508"/>
                    <a:pt x="2362" y="3236"/>
                    <a:pt x="3052" y="3982"/>
                  </a:cubicBezTo>
                  <a:cubicBezTo>
                    <a:pt x="3743" y="4729"/>
                    <a:pt x="4023" y="5010"/>
                    <a:pt x="4023" y="5010"/>
                  </a:cubicBezTo>
                  <a:lnTo>
                    <a:pt x="2959" y="1741"/>
                  </a:lnTo>
                  <a:lnTo>
                    <a:pt x="3415" y="2395"/>
                  </a:lnTo>
                  <a:lnTo>
                    <a:pt x="31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2971625" y="1323275"/>
              <a:ext cx="327425" cy="271300"/>
            </a:xfrm>
            <a:custGeom>
              <a:avLst/>
              <a:gdLst/>
              <a:ahLst/>
              <a:cxnLst/>
              <a:rect l="l" t="t" r="r" b="b"/>
              <a:pathLst>
                <a:path w="13097" h="10852" extrusionOk="0">
                  <a:moveTo>
                    <a:pt x="6781" y="1"/>
                  </a:moveTo>
                  <a:cubicBezTo>
                    <a:pt x="4669" y="1"/>
                    <a:pt x="1294" y="2305"/>
                    <a:pt x="707" y="3810"/>
                  </a:cubicBezTo>
                  <a:cubicBezTo>
                    <a:pt x="1" y="5625"/>
                    <a:pt x="968" y="10172"/>
                    <a:pt x="968" y="10172"/>
                  </a:cubicBezTo>
                  <a:cubicBezTo>
                    <a:pt x="968" y="10172"/>
                    <a:pt x="2204" y="10852"/>
                    <a:pt x="3411" y="10852"/>
                  </a:cubicBezTo>
                  <a:cubicBezTo>
                    <a:pt x="3443" y="10852"/>
                    <a:pt x="3475" y="10851"/>
                    <a:pt x="3507" y="10850"/>
                  </a:cubicBezTo>
                  <a:cubicBezTo>
                    <a:pt x="4744" y="10813"/>
                    <a:pt x="7851" y="9771"/>
                    <a:pt x="7851" y="9516"/>
                  </a:cubicBezTo>
                  <a:cubicBezTo>
                    <a:pt x="7851" y="9261"/>
                    <a:pt x="7813" y="4042"/>
                    <a:pt x="8214" y="3559"/>
                  </a:cubicBezTo>
                  <a:cubicBezTo>
                    <a:pt x="8296" y="3459"/>
                    <a:pt x="8411" y="3417"/>
                    <a:pt x="8549" y="3417"/>
                  </a:cubicBezTo>
                  <a:cubicBezTo>
                    <a:pt x="9079" y="3417"/>
                    <a:pt x="9965" y="4024"/>
                    <a:pt x="10795" y="4242"/>
                  </a:cubicBezTo>
                  <a:cubicBezTo>
                    <a:pt x="10921" y="4275"/>
                    <a:pt x="11044" y="4291"/>
                    <a:pt x="11162" y="4291"/>
                  </a:cubicBezTo>
                  <a:cubicBezTo>
                    <a:pt x="12029" y="4291"/>
                    <a:pt x="12677" y="3478"/>
                    <a:pt x="12873" y="2891"/>
                  </a:cubicBezTo>
                  <a:cubicBezTo>
                    <a:pt x="13097" y="2224"/>
                    <a:pt x="12985" y="1068"/>
                    <a:pt x="12985" y="1068"/>
                  </a:cubicBezTo>
                  <a:lnTo>
                    <a:pt x="12725" y="842"/>
                  </a:lnTo>
                  <a:cubicBezTo>
                    <a:pt x="12725" y="842"/>
                    <a:pt x="12688" y="1363"/>
                    <a:pt x="12502" y="2182"/>
                  </a:cubicBezTo>
                  <a:cubicBezTo>
                    <a:pt x="12363" y="2790"/>
                    <a:pt x="12369" y="2926"/>
                    <a:pt x="12044" y="2926"/>
                  </a:cubicBezTo>
                  <a:cubicBezTo>
                    <a:pt x="11932" y="2926"/>
                    <a:pt x="11781" y="2910"/>
                    <a:pt x="11571" y="2891"/>
                  </a:cubicBezTo>
                  <a:cubicBezTo>
                    <a:pt x="10753" y="2820"/>
                    <a:pt x="9600" y="1623"/>
                    <a:pt x="7888" y="321"/>
                  </a:cubicBezTo>
                  <a:cubicBezTo>
                    <a:pt x="7596" y="99"/>
                    <a:pt x="7215" y="1"/>
                    <a:pt x="678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2905550" y="1491275"/>
              <a:ext cx="374850" cy="279725"/>
            </a:xfrm>
            <a:custGeom>
              <a:avLst/>
              <a:gdLst/>
              <a:ahLst/>
              <a:cxnLst/>
              <a:rect l="l" t="t" r="r" b="b"/>
              <a:pathLst>
                <a:path w="14994" h="11189" extrusionOk="0">
                  <a:moveTo>
                    <a:pt x="14480" y="1"/>
                  </a:moveTo>
                  <a:cubicBezTo>
                    <a:pt x="14480" y="1"/>
                    <a:pt x="12715" y="1767"/>
                    <a:pt x="12329" y="2793"/>
                  </a:cubicBezTo>
                  <a:cubicBezTo>
                    <a:pt x="11944" y="3821"/>
                    <a:pt x="11911" y="3949"/>
                    <a:pt x="11911" y="3949"/>
                  </a:cubicBezTo>
                  <a:lnTo>
                    <a:pt x="11719" y="3500"/>
                  </a:lnTo>
                  <a:lnTo>
                    <a:pt x="3339" y="5202"/>
                  </a:lnTo>
                  <a:lnTo>
                    <a:pt x="3211" y="5940"/>
                  </a:lnTo>
                  <a:cubicBezTo>
                    <a:pt x="3211" y="5940"/>
                    <a:pt x="1445" y="2858"/>
                    <a:pt x="1" y="2024"/>
                  </a:cubicBezTo>
                  <a:lnTo>
                    <a:pt x="1" y="2024"/>
                  </a:lnTo>
                  <a:cubicBezTo>
                    <a:pt x="1" y="2024"/>
                    <a:pt x="1" y="6839"/>
                    <a:pt x="1317" y="8316"/>
                  </a:cubicBezTo>
                  <a:cubicBezTo>
                    <a:pt x="2020" y="9106"/>
                    <a:pt x="2742" y="9289"/>
                    <a:pt x="3262" y="9289"/>
                  </a:cubicBezTo>
                  <a:cubicBezTo>
                    <a:pt x="3714" y="9289"/>
                    <a:pt x="4014" y="9150"/>
                    <a:pt x="4014" y="9150"/>
                  </a:cubicBezTo>
                  <a:cubicBezTo>
                    <a:pt x="4014" y="9150"/>
                    <a:pt x="5556" y="11189"/>
                    <a:pt x="8615" y="11189"/>
                  </a:cubicBezTo>
                  <a:cubicBezTo>
                    <a:pt x="8768" y="11189"/>
                    <a:pt x="8925" y="11184"/>
                    <a:pt x="9086" y="11173"/>
                  </a:cubicBezTo>
                  <a:cubicBezTo>
                    <a:pt x="12458" y="10949"/>
                    <a:pt x="13357" y="7408"/>
                    <a:pt x="13357" y="7075"/>
                  </a:cubicBezTo>
                  <a:lnTo>
                    <a:pt x="13357" y="6903"/>
                  </a:lnTo>
                  <a:cubicBezTo>
                    <a:pt x="13357" y="6903"/>
                    <a:pt x="14736" y="6711"/>
                    <a:pt x="14865" y="4110"/>
                  </a:cubicBezTo>
                  <a:cubicBezTo>
                    <a:pt x="14993" y="1510"/>
                    <a:pt x="14480" y="1"/>
                    <a:pt x="1448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2905550" y="1541825"/>
              <a:ext cx="288450" cy="224275"/>
            </a:xfrm>
            <a:custGeom>
              <a:avLst/>
              <a:gdLst/>
              <a:ahLst/>
              <a:cxnLst/>
              <a:rect l="l" t="t" r="r" b="b"/>
              <a:pathLst>
                <a:path w="11538" h="8971" extrusionOk="0">
                  <a:moveTo>
                    <a:pt x="1" y="0"/>
                  </a:moveTo>
                  <a:cubicBezTo>
                    <a:pt x="1" y="1"/>
                    <a:pt x="1" y="4817"/>
                    <a:pt x="1317" y="6294"/>
                  </a:cubicBezTo>
                  <a:cubicBezTo>
                    <a:pt x="2021" y="7083"/>
                    <a:pt x="2743" y="7267"/>
                    <a:pt x="3263" y="7267"/>
                  </a:cubicBezTo>
                  <a:cubicBezTo>
                    <a:pt x="3715" y="7267"/>
                    <a:pt x="4014" y="7128"/>
                    <a:pt x="4014" y="7128"/>
                  </a:cubicBezTo>
                  <a:cubicBezTo>
                    <a:pt x="4014" y="7128"/>
                    <a:pt x="5025" y="8462"/>
                    <a:pt x="7030" y="8971"/>
                  </a:cubicBezTo>
                  <a:cubicBezTo>
                    <a:pt x="8216" y="8466"/>
                    <a:pt x="9303" y="7712"/>
                    <a:pt x="10216" y="6741"/>
                  </a:cubicBezTo>
                  <a:cubicBezTo>
                    <a:pt x="11537" y="5421"/>
                    <a:pt x="11519" y="3431"/>
                    <a:pt x="11077" y="1609"/>
                  </a:cubicBezTo>
                  <a:lnTo>
                    <a:pt x="11077" y="1609"/>
                  </a:lnTo>
                  <a:lnTo>
                    <a:pt x="3340" y="3179"/>
                  </a:lnTo>
                  <a:lnTo>
                    <a:pt x="3211" y="3918"/>
                  </a:lnTo>
                  <a:cubicBezTo>
                    <a:pt x="3211" y="3918"/>
                    <a:pt x="1445" y="836"/>
                    <a:pt x="1" y="0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3034075" y="1617600"/>
              <a:ext cx="146700" cy="117500"/>
            </a:xfrm>
            <a:custGeom>
              <a:avLst/>
              <a:gdLst/>
              <a:ahLst/>
              <a:cxnLst/>
              <a:rect l="l" t="t" r="r" b="b"/>
              <a:pathLst>
                <a:path w="5868" h="4700" extrusionOk="0">
                  <a:moveTo>
                    <a:pt x="3690" y="0"/>
                  </a:moveTo>
                  <a:cubicBezTo>
                    <a:pt x="3298" y="0"/>
                    <a:pt x="3006" y="67"/>
                    <a:pt x="3006" y="67"/>
                  </a:cubicBezTo>
                  <a:cubicBezTo>
                    <a:pt x="3006" y="67"/>
                    <a:pt x="547" y="340"/>
                    <a:pt x="274" y="2065"/>
                  </a:cubicBezTo>
                  <a:cubicBezTo>
                    <a:pt x="1" y="3790"/>
                    <a:pt x="1299" y="4626"/>
                    <a:pt x="2750" y="4695"/>
                  </a:cubicBezTo>
                  <a:cubicBezTo>
                    <a:pt x="2809" y="4698"/>
                    <a:pt x="2868" y="4699"/>
                    <a:pt x="2927" y="4699"/>
                  </a:cubicBezTo>
                  <a:cubicBezTo>
                    <a:pt x="4334" y="4699"/>
                    <a:pt x="5868" y="3904"/>
                    <a:pt x="5704" y="1741"/>
                  </a:cubicBezTo>
                  <a:cubicBezTo>
                    <a:pt x="5592" y="253"/>
                    <a:pt x="4452" y="0"/>
                    <a:pt x="3690" y="0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2908875" y="1443500"/>
              <a:ext cx="300800" cy="181275"/>
            </a:xfrm>
            <a:custGeom>
              <a:avLst/>
              <a:gdLst/>
              <a:ahLst/>
              <a:cxnLst/>
              <a:rect l="l" t="t" r="r" b="b"/>
              <a:pathLst>
                <a:path w="12032" h="7251" extrusionOk="0">
                  <a:moveTo>
                    <a:pt x="7444" y="1"/>
                  </a:moveTo>
                  <a:cubicBezTo>
                    <a:pt x="7444" y="1"/>
                    <a:pt x="7379" y="2348"/>
                    <a:pt x="7238" y="3549"/>
                  </a:cubicBezTo>
                  <a:cubicBezTo>
                    <a:pt x="7097" y="4749"/>
                    <a:pt x="7044" y="4936"/>
                    <a:pt x="7044" y="4936"/>
                  </a:cubicBezTo>
                  <a:lnTo>
                    <a:pt x="6570" y="3282"/>
                  </a:lnTo>
                  <a:lnTo>
                    <a:pt x="6083" y="5363"/>
                  </a:lnTo>
                  <a:cubicBezTo>
                    <a:pt x="6083" y="5363"/>
                    <a:pt x="5496" y="4162"/>
                    <a:pt x="5549" y="2989"/>
                  </a:cubicBezTo>
                  <a:cubicBezTo>
                    <a:pt x="5603" y="1815"/>
                    <a:pt x="5683" y="161"/>
                    <a:pt x="5683" y="161"/>
                  </a:cubicBezTo>
                  <a:lnTo>
                    <a:pt x="5683" y="161"/>
                  </a:lnTo>
                  <a:cubicBezTo>
                    <a:pt x="5683" y="161"/>
                    <a:pt x="3896" y="1922"/>
                    <a:pt x="3709" y="4856"/>
                  </a:cubicBezTo>
                  <a:cubicBezTo>
                    <a:pt x="3709" y="4856"/>
                    <a:pt x="2322" y="2856"/>
                    <a:pt x="1228" y="2535"/>
                  </a:cubicBezTo>
                  <a:cubicBezTo>
                    <a:pt x="135" y="2215"/>
                    <a:pt x="1" y="2188"/>
                    <a:pt x="1" y="2188"/>
                  </a:cubicBezTo>
                  <a:lnTo>
                    <a:pt x="1" y="2188"/>
                  </a:lnTo>
                  <a:cubicBezTo>
                    <a:pt x="1" y="2188"/>
                    <a:pt x="3082" y="5378"/>
                    <a:pt x="3182" y="7250"/>
                  </a:cubicBezTo>
                  <a:cubicBezTo>
                    <a:pt x="3182" y="7250"/>
                    <a:pt x="7069" y="6776"/>
                    <a:pt x="8846" y="6192"/>
                  </a:cubicBezTo>
                  <a:cubicBezTo>
                    <a:pt x="10623" y="5606"/>
                    <a:pt x="11439" y="5441"/>
                    <a:pt x="11439" y="5441"/>
                  </a:cubicBezTo>
                  <a:lnTo>
                    <a:pt x="12032" y="2028"/>
                  </a:lnTo>
                  <a:lnTo>
                    <a:pt x="11444" y="3442"/>
                  </a:lnTo>
                  <a:cubicBezTo>
                    <a:pt x="11444" y="3442"/>
                    <a:pt x="11258" y="2321"/>
                    <a:pt x="11338" y="1468"/>
                  </a:cubicBezTo>
                  <a:lnTo>
                    <a:pt x="11418" y="615"/>
                  </a:lnTo>
                  <a:lnTo>
                    <a:pt x="11418" y="615"/>
                  </a:lnTo>
                  <a:cubicBezTo>
                    <a:pt x="11418" y="615"/>
                    <a:pt x="9630" y="2295"/>
                    <a:pt x="9258" y="3469"/>
                  </a:cubicBezTo>
                  <a:lnTo>
                    <a:pt x="8884" y="4642"/>
                  </a:lnTo>
                  <a:cubicBezTo>
                    <a:pt x="8884" y="4642"/>
                    <a:pt x="8436" y="3175"/>
                    <a:pt x="8193" y="2082"/>
                  </a:cubicBezTo>
                  <a:cubicBezTo>
                    <a:pt x="7951" y="988"/>
                    <a:pt x="7444" y="1"/>
                    <a:pt x="74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3270775" y="1309825"/>
              <a:ext cx="65675" cy="48050"/>
            </a:xfrm>
            <a:custGeom>
              <a:avLst/>
              <a:gdLst/>
              <a:ahLst/>
              <a:cxnLst/>
              <a:rect l="l" t="t" r="r" b="b"/>
              <a:pathLst>
                <a:path w="2627" h="1922" extrusionOk="0">
                  <a:moveTo>
                    <a:pt x="1338" y="0"/>
                  </a:moveTo>
                  <a:cubicBezTo>
                    <a:pt x="860" y="0"/>
                    <a:pt x="295" y="251"/>
                    <a:pt x="178" y="813"/>
                  </a:cubicBezTo>
                  <a:cubicBezTo>
                    <a:pt x="0" y="1667"/>
                    <a:pt x="750" y="1917"/>
                    <a:pt x="817" y="1917"/>
                  </a:cubicBezTo>
                  <a:cubicBezTo>
                    <a:pt x="818" y="1917"/>
                    <a:pt x="820" y="1916"/>
                    <a:pt x="820" y="1916"/>
                  </a:cubicBezTo>
                  <a:cubicBezTo>
                    <a:pt x="820" y="1916"/>
                    <a:pt x="855" y="1921"/>
                    <a:pt x="920" y="1921"/>
                  </a:cubicBezTo>
                  <a:cubicBezTo>
                    <a:pt x="1084" y="1921"/>
                    <a:pt x="1441" y="1890"/>
                    <a:pt x="1935" y="1674"/>
                  </a:cubicBezTo>
                  <a:cubicBezTo>
                    <a:pt x="2626" y="1371"/>
                    <a:pt x="2299" y="619"/>
                    <a:pt x="1960" y="219"/>
                  </a:cubicBezTo>
                  <a:cubicBezTo>
                    <a:pt x="1839" y="77"/>
                    <a:pt x="1602" y="0"/>
                    <a:pt x="13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3113275" y="1728025"/>
              <a:ext cx="44925" cy="27250"/>
            </a:xfrm>
            <a:custGeom>
              <a:avLst/>
              <a:gdLst/>
              <a:ahLst/>
              <a:cxnLst/>
              <a:rect l="l" t="t" r="r" b="b"/>
              <a:pathLst>
                <a:path w="1797" h="1090" extrusionOk="0">
                  <a:moveTo>
                    <a:pt x="1780" y="1"/>
                  </a:moveTo>
                  <a:cubicBezTo>
                    <a:pt x="1780" y="1"/>
                    <a:pt x="1448" y="728"/>
                    <a:pt x="955" y="866"/>
                  </a:cubicBezTo>
                  <a:cubicBezTo>
                    <a:pt x="893" y="883"/>
                    <a:pt x="831" y="890"/>
                    <a:pt x="771" y="890"/>
                  </a:cubicBezTo>
                  <a:cubicBezTo>
                    <a:pt x="353" y="890"/>
                    <a:pt x="1" y="526"/>
                    <a:pt x="1" y="526"/>
                  </a:cubicBezTo>
                  <a:lnTo>
                    <a:pt x="1" y="526"/>
                  </a:lnTo>
                  <a:cubicBezTo>
                    <a:pt x="84" y="723"/>
                    <a:pt x="406" y="1090"/>
                    <a:pt x="840" y="1090"/>
                  </a:cubicBezTo>
                  <a:cubicBezTo>
                    <a:pt x="950" y="1090"/>
                    <a:pt x="1067" y="1067"/>
                    <a:pt x="1189" y="1011"/>
                  </a:cubicBezTo>
                  <a:cubicBezTo>
                    <a:pt x="1796" y="737"/>
                    <a:pt x="1780" y="1"/>
                    <a:pt x="17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3070725" y="1608700"/>
              <a:ext cx="19125" cy="16075"/>
            </a:xfrm>
            <a:custGeom>
              <a:avLst/>
              <a:gdLst/>
              <a:ahLst/>
              <a:cxnLst/>
              <a:rect l="l" t="t" r="r" b="b"/>
              <a:pathLst>
                <a:path w="765" h="643" extrusionOk="0">
                  <a:moveTo>
                    <a:pt x="431" y="0"/>
                  </a:moveTo>
                  <a:cubicBezTo>
                    <a:pt x="185" y="0"/>
                    <a:pt x="1" y="293"/>
                    <a:pt x="148" y="523"/>
                  </a:cubicBezTo>
                  <a:cubicBezTo>
                    <a:pt x="202" y="607"/>
                    <a:pt x="291" y="643"/>
                    <a:pt x="385" y="643"/>
                  </a:cubicBezTo>
                  <a:cubicBezTo>
                    <a:pt x="561" y="643"/>
                    <a:pt x="753" y="519"/>
                    <a:pt x="764" y="357"/>
                  </a:cubicBezTo>
                  <a:cubicBezTo>
                    <a:pt x="764" y="357"/>
                    <a:pt x="732" y="35"/>
                    <a:pt x="468" y="2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3110625" y="1598275"/>
              <a:ext cx="19425" cy="14650"/>
            </a:xfrm>
            <a:custGeom>
              <a:avLst/>
              <a:gdLst/>
              <a:ahLst/>
              <a:cxnLst/>
              <a:rect l="l" t="t" r="r" b="b"/>
              <a:pathLst>
                <a:path w="777" h="586" extrusionOk="0">
                  <a:moveTo>
                    <a:pt x="388" y="0"/>
                  </a:moveTo>
                  <a:cubicBezTo>
                    <a:pt x="353" y="0"/>
                    <a:pt x="318" y="6"/>
                    <a:pt x="281" y="20"/>
                  </a:cubicBezTo>
                  <a:cubicBezTo>
                    <a:pt x="0" y="124"/>
                    <a:pt x="145" y="500"/>
                    <a:pt x="321" y="564"/>
                  </a:cubicBezTo>
                  <a:cubicBezTo>
                    <a:pt x="360" y="578"/>
                    <a:pt x="402" y="585"/>
                    <a:pt x="444" y="585"/>
                  </a:cubicBezTo>
                  <a:cubicBezTo>
                    <a:pt x="595" y="585"/>
                    <a:pt x="752" y="490"/>
                    <a:pt x="776" y="260"/>
                  </a:cubicBezTo>
                  <a:cubicBezTo>
                    <a:pt x="776" y="260"/>
                    <a:pt x="614" y="0"/>
                    <a:pt x="3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3108000" y="1886750"/>
              <a:ext cx="84175" cy="44975"/>
            </a:xfrm>
            <a:custGeom>
              <a:avLst/>
              <a:gdLst/>
              <a:ahLst/>
              <a:cxnLst/>
              <a:rect l="l" t="t" r="r" b="b"/>
              <a:pathLst>
                <a:path w="3367" h="1799" extrusionOk="0">
                  <a:moveTo>
                    <a:pt x="3118" y="0"/>
                  </a:moveTo>
                  <a:lnTo>
                    <a:pt x="1" y="617"/>
                  </a:lnTo>
                  <a:cubicBezTo>
                    <a:pt x="1" y="617"/>
                    <a:pt x="19" y="1749"/>
                    <a:pt x="1" y="1797"/>
                  </a:cubicBezTo>
                  <a:cubicBezTo>
                    <a:pt x="0" y="1798"/>
                    <a:pt x="2" y="1799"/>
                    <a:pt x="6" y="1799"/>
                  </a:cubicBezTo>
                  <a:cubicBezTo>
                    <a:pt x="147" y="1799"/>
                    <a:pt x="3367" y="933"/>
                    <a:pt x="3367" y="933"/>
                  </a:cubicBezTo>
                  <a:lnTo>
                    <a:pt x="311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3139350" y="1890875"/>
              <a:ext cx="33075" cy="32000"/>
            </a:xfrm>
            <a:custGeom>
              <a:avLst/>
              <a:gdLst/>
              <a:ahLst/>
              <a:cxnLst/>
              <a:rect l="l" t="t" r="r" b="b"/>
              <a:pathLst>
                <a:path w="1323" h="1280" extrusionOk="0">
                  <a:moveTo>
                    <a:pt x="1030" y="0"/>
                  </a:moveTo>
                  <a:lnTo>
                    <a:pt x="1" y="204"/>
                  </a:lnTo>
                  <a:cubicBezTo>
                    <a:pt x="1" y="204"/>
                    <a:pt x="143" y="1280"/>
                    <a:pt x="182" y="1280"/>
                  </a:cubicBezTo>
                  <a:cubicBezTo>
                    <a:pt x="182" y="1280"/>
                    <a:pt x="182" y="1280"/>
                    <a:pt x="182" y="1280"/>
                  </a:cubicBezTo>
                  <a:cubicBezTo>
                    <a:pt x="221" y="1271"/>
                    <a:pt x="1323" y="979"/>
                    <a:pt x="1323" y="979"/>
                  </a:cubicBezTo>
                  <a:lnTo>
                    <a:pt x="1215" y="734"/>
                  </a:lnTo>
                  <a:lnTo>
                    <a:pt x="318" y="999"/>
                  </a:lnTo>
                  <a:lnTo>
                    <a:pt x="226" y="401"/>
                  </a:lnTo>
                  <a:lnTo>
                    <a:pt x="1050" y="226"/>
                  </a:lnTo>
                  <a:lnTo>
                    <a:pt x="10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3174750" y="1900400"/>
              <a:ext cx="59250" cy="60350"/>
            </a:xfrm>
            <a:custGeom>
              <a:avLst/>
              <a:gdLst/>
              <a:ahLst/>
              <a:cxnLst/>
              <a:rect l="l" t="t" r="r" b="b"/>
              <a:pathLst>
                <a:path w="2370" h="2414" extrusionOk="0">
                  <a:moveTo>
                    <a:pt x="1294" y="0"/>
                  </a:moveTo>
                  <a:lnTo>
                    <a:pt x="917" y="1207"/>
                  </a:lnTo>
                  <a:cubicBezTo>
                    <a:pt x="917" y="1207"/>
                    <a:pt x="727" y="1010"/>
                    <a:pt x="458" y="1010"/>
                  </a:cubicBezTo>
                  <a:cubicBezTo>
                    <a:pt x="418" y="1010"/>
                    <a:pt x="376" y="1015"/>
                    <a:pt x="333" y="1025"/>
                  </a:cubicBezTo>
                  <a:cubicBezTo>
                    <a:pt x="1" y="1101"/>
                    <a:pt x="64" y="1447"/>
                    <a:pt x="64" y="1447"/>
                  </a:cubicBezTo>
                  <a:cubicBezTo>
                    <a:pt x="64" y="1447"/>
                    <a:pt x="628" y="1755"/>
                    <a:pt x="782" y="1806"/>
                  </a:cubicBezTo>
                  <a:cubicBezTo>
                    <a:pt x="935" y="1857"/>
                    <a:pt x="1239" y="2414"/>
                    <a:pt x="1239" y="2414"/>
                  </a:cubicBezTo>
                  <a:lnTo>
                    <a:pt x="2369" y="899"/>
                  </a:lnTo>
                  <a:lnTo>
                    <a:pt x="129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3064275" y="1916375"/>
              <a:ext cx="58950" cy="49050"/>
            </a:xfrm>
            <a:custGeom>
              <a:avLst/>
              <a:gdLst/>
              <a:ahLst/>
              <a:cxnLst/>
              <a:rect l="l" t="t" r="r" b="b"/>
              <a:pathLst>
                <a:path w="2358" h="1962" extrusionOk="0">
                  <a:moveTo>
                    <a:pt x="641" y="1"/>
                  </a:moveTo>
                  <a:lnTo>
                    <a:pt x="399" y="344"/>
                  </a:lnTo>
                  <a:lnTo>
                    <a:pt x="1" y="974"/>
                  </a:lnTo>
                  <a:lnTo>
                    <a:pt x="1750" y="1961"/>
                  </a:lnTo>
                  <a:cubicBezTo>
                    <a:pt x="1750" y="1961"/>
                    <a:pt x="1832" y="1590"/>
                    <a:pt x="1948" y="1576"/>
                  </a:cubicBezTo>
                  <a:cubicBezTo>
                    <a:pt x="2063" y="1564"/>
                    <a:pt x="2357" y="1462"/>
                    <a:pt x="2357" y="1462"/>
                  </a:cubicBezTo>
                  <a:cubicBezTo>
                    <a:pt x="2357" y="1462"/>
                    <a:pt x="2191" y="1051"/>
                    <a:pt x="2038" y="988"/>
                  </a:cubicBezTo>
                  <a:cubicBezTo>
                    <a:pt x="2007" y="975"/>
                    <a:pt x="1978" y="969"/>
                    <a:pt x="1952" y="969"/>
                  </a:cubicBezTo>
                  <a:cubicBezTo>
                    <a:pt x="1851" y="969"/>
                    <a:pt x="1794" y="1051"/>
                    <a:pt x="1794" y="1051"/>
                  </a:cubicBezTo>
                  <a:lnTo>
                    <a:pt x="64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3026250" y="2127500"/>
              <a:ext cx="84125" cy="27575"/>
            </a:xfrm>
            <a:custGeom>
              <a:avLst/>
              <a:gdLst/>
              <a:ahLst/>
              <a:cxnLst/>
              <a:rect l="l" t="t" r="r" b="b"/>
              <a:pathLst>
                <a:path w="3365" h="1103" extrusionOk="0">
                  <a:moveTo>
                    <a:pt x="2175" y="1"/>
                  </a:moveTo>
                  <a:cubicBezTo>
                    <a:pt x="2062" y="1"/>
                    <a:pt x="1958" y="17"/>
                    <a:pt x="1871" y="57"/>
                  </a:cubicBezTo>
                  <a:cubicBezTo>
                    <a:pt x="1489" y="233"/>
                    <a:pt x="1069" y="730"/>
                    <a:pt x="751" y="768"/>
                  </a:cubicBezTo>
                  <a:cubicBezTo>
                    <a:pt x="669" y="778"/>
                    <a:pt x="583" y="782"/>
                    <a:pt x="500" y="782"/>
                  </a:cubicBezTo>
                  <a:cubicBezTo>
                    <a:pt x="263" y="782"/>
                    <a:pt x="51" y="749"/>
                    <a:pt x="14" y="730"/>
                  </a:cubicBezTo>
                  <a:cubicBezTo>
                    <a:pt x="12" y="729"/>
                    <a:pt x="11" y="729"/>
                    <a:pt x="11" y="729"/>
                  </a:cubicBezTo>
                  <a:lnTo>
                    <a:pt x="11" y="729"/>
                  </a:lnTo>
                  <a:cubicBezTo>
                    <a:pt x="1" y="729"/>
                    <a:pt x="530" y="1062"/>
                    <a:pt x="738" y="1099"/>
                  </a:cubicBezTo>
                  <a:cubicBezTo>
                    <a:pt x="749" y="1101"/>
                    <a:pt x="771" y="1102"/>
                    <a:pt x="803" y="1102"/>
                  </a:cubicBezTo>
                  <a:cubicBezTo>
                    <a:pt x="1103" y="1102"/>
                    <a:pt x="2284" y="1018"/>
                    <a:pt x="3364" y="936"/>
                  </a:cubicBezTo>
                  <a:cubicBezTo>
                    <a:pt x="3248" y="573"/>
                    <a:pt x="3022" y="264"/>
                    <a:pt x="2700" y="78"/>
                  </a:cubicBezTo>
                  <a:cubicBezTo>
                    <a:pt x="2523" y="35"/>
                    <a:pt x="2340" y="1"/>
                    <a:pt x="21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3093725" y="2125075"/>
              <a:ext cx="44050" cy="25825"/>
            </a:xfrm>
            <a:custGeom>
              <a:avLst/>
              <a:gdLst/>
              <a:ahLst/>
              <a:cxnLst/>
              <a:rect l="l" t="t" r="r" b="b"/>
              <a:pathLst>
                <a:path w="1762" h="1033" extrusionOk="0">
                  <a:moveTo>
                    <a:pt x="1204" y="1"/>
                  </a:moveTo>
                  <a:cubicBezTo>
                    <a:pt x="1183" y="146"/>
                    <a:pt x="996" y="341"/>
                    <a:pt x="721" y="341"/>
                  </a:cubicBezTo>
                  <a:cubicBezTo>
                    <a:pt x="685" y="341"/>
                    <a:pt x="648" y="338"/>
                    <a:pt x="609" y="330"/>
                  </a:cubicBezTo>
                  <a:cubicBezTo>
                    <a:pt x="457" y="303"/>
                    <a:pt x="235" y="231"/>
                    <a:pt x="1" y="174"/>
                  </a:cubicBezTo>
                  <a:lnTo>
                    <a:pt x="1" y="174"/>
                  </a:lnTo>
                  <a:cubicBezTo>
                    <a:pt x="323" y="361"/>
                    <a:pt x="549" y="670"/>
                    <a:pt x="665" y="1033"/>
                  </a:cubicBezTo>
                  <a:cubicBezTo>
                    <a:pt x="1061" y="1002"/>
                    <a:pt x="1442" y="972"/>
                    <a:pt x="1761" y="948"/>
                  </a:cubicBezTo>
                  <a:cubicBezTo>
                    <a:pt x="1670" y="588"/>
                    <a:pt x="1478" y="260"/>
                    <a:pt x="12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3112100" y="2052550"/>
              <a:ext cx="47225" cy="96225"/>
            </a:xfrm>
            <a:custGeom>
              <a:avLst/>
              <a:gdLst/>
              <a:ahLst/>
              <a:cxnLst/>
              <a:rect l="l" t="t" r="r" b="b"/>
              <a:pathLst>
                <a:path w="1889" h="3849" extrusionOk="0">
                  <a:moveTo>
                    <a:pt x="1821" y="1"/>
                  </a:moveTo>
                  <a:lnTo>
                    <a:pt x="1" y="128"/>
                  </a:lnTo>
                  <a:cubicBezTo>
                    <a:pt x="1" y="128"/>
                    <a:pt x="485" y="2723"/>
                    <a:pt x="472" y="2888"/>
                  </a:cubicBezTo>
                  <a:cubicBezTo>
                    <a:pt x="472" y="2893"/>
                    <a:pt x="470" y="2897"/>
                    <a:pt x="469" y="2902"/>
                  </a:cubicBezTo>
                  <a:cubicBezTo>
                    <a:pt x="743" y="3161"/>
                    <a:pt x="935" y="3489"/>
                    <a:pt x="1026" y="3849"/>
                  </a:cubicBezTo>
                  <a:cubicBezTo>
                    <a:pt x="1536" y="3809"/>
                    <a:pt x="1888" y="3780"/>
                    <a:pt x="1888" y="3780"/>
                  </a:cubicBezTo>
                  <a:lnTo>
                    <a:pt x="18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3196200" y="2126325"/>
              <a:ext cx="36075" cy="23075"/>
            </a:xfrm>
            <a:custGeom>
              <a:avLst/>
              <a:gdLst/>
              <a:ahLst/>
              <a:cxnLst/>
              <a:rect l="l" t="t" r="r" b="b"/>
              <a:pathLst>
                <a:path w="1443" h="923" extrusionOk="0">
                  <a:moveTo>
                    <a:pt x="339" y="1"/>
                  </a:moveTo>
                  <a:cubicBezTo>
                    <a:pt x="301" y="1"/>
                    <a:pt x="268" y="5"/>
                    <a:pt x="236" y="11"/>
                  </a:cubicBezTo>
                  <a:cubicBezTo>
                    <a:pt x="118" y="260"/>
                    <a:pt x="44" y="527"/>
                    <a:pt x="1" y="813"/>
                  </a:cubicBezTo>
                  <a:cubicBezTo>
                    <a:pt x="321" y="846"/>
                    <a:pt x="688" y="885"/>
                    <a:pt x="1048" y="922"/>
                  </a:cubicBezTo>
                  <a:cubicBezTo>
                    <a:pt x="1145" y="615"/>
                    <a:pt x="1272" y="319"/>
                    <a:pt x="1443" y="48"/>
                  </a:cubicBezTo>
                  <a:lnTo>
                    <a:pt x="1443" y="48"/>
                  </a:lnTo>
                  <a:cubicBezTo>
                    <a:pt x="1146" y="209"/>
                    <a:pt x="861" y="447"/>
                    <a:pt x="734" y="447"/>
                  </a:cubicBezTo>
                  <a:cubicBezTo>
                    <a:pt x="730" y="447"/>
                    <a:pt x="725" y="447"/>
                    <a:pt x="721" y="446"/>
                  </a:cubicBezTo>
                  <a:cubicBezTo>
                    <a:pt x="555" y="421"/>
                    <a:pt x="543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3172550" y="2047125"/>
              <a:ext cx="29550" cy="99525"/>
            </a:xfrm>
            <a:custGeom>
              <a:avLst/>
              <a:gdLst/>
              <a:ahLst/>
              <a:cxnLst/>
              <a:rect l="l" t="t" r="r" b="b"/>
              <a:pathLst>
                <a:path w="1182" h="3981" extrusionOk="0">
                  <a:moveTo>
                    <a:pt x="1" y="1"/>
                  </a:moveTo>
                  <a:lnTo>
                    <a:pt x="1" y="3881"/>
                  </a:lnTo>
                  <a:cubicBezTo>
                    <a:pt x="1" y="3881"/>
                    <a:pt x="406" y="3924"/>
                    <a:pt x="947" y="3981"/>
                  </a:cubicBezTo>
                  <a:cubicBezTo>
                    <a:pt x="990" y="3695"/>
                    <a:pt x="1064" y="3428"/>
                    <a:pt x="1182" y="3179"/>
                  </a:cubicBezTo>
                  <a:lnTo>
                    <a:pt x="1182" y="3179"/>
                  </a:lnTo>
                  <a:cubicBezTo>
                    <a:pt x="1044" y="3205"/>
                    <a:pt x="967" y="3272"/>
                    <a:pt x="967" y="3272"/>
                  </a:cubicBezTo>
                  <a:lnTo>
                    <a:pt x="1171" y="33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3222375" y="2124025"/>
              <a:ext cx="57700" cy="29375"/>
            </a:xfrm>
            <a:custGeom>
              <a:avLst/>
              <a:gdLst/>
              <a:ahLst/>
              <a:cxnLst/>
              <a:rect l="l" t="t" r="r" b="b"/>
              <a:pathLst>
                <a:path w="2308" h="1175" extrusionOk="0">
                  <a:moveTo>
                    <a:pt x="799" y="1"/>
                  </a:moveTo>
                  <a:cubicBezTo>
                    <a:pt x="784" y="1"/>
                    <a:pt x="770" y="2"/>
                    <a:pt x="755" y="4"/>
                  </a:cubicBezTo>
                  <a:cubicBezTo>
                    <a:pt x="639" y="22"/>
                    <a:pt x="517" y="75"/>
                    <a:pt x="396" y="140"/>
                  </a:cubicBezTo>
                  <a:cubicBezTo>
                    <a:pt x="225" y="411"/>
                    <a:pt x="98" y="707"/>
                    <a:pt x="1" y="1014"/>
                  </a:cubicBezTo>
                  <a:cubicBezTo>
                    <a:pt x="808" y="1098"/>
                    <a:pt x="1570" y="1174"/>
                    <a:pt x="1652" y="1174"/>
                  </a:cubicBezTo>
                  <a:cubicBezTo>
                    <a:pt x="1655" y="1174"/>
                    <a:pt x="1657" y="1174"/>
                    <a:pt x="1658" y="1174"/>
                  </a:cubicBezTo>
                  <a:cubicBezTo>
                    <a:pt x="1721" y="1162"/>
                    <a:pt x="2307" y="703"/>
                    <a:pt x="2307" y="703"/>
                  </a:cubicBezTo>
                  <a:lnTo>
                    <a:pt x="2307" y="703"/>
                  </a:lnTo>
                  <a:cubicBezTo>
                    <a:pt x="2307" y="703"/>
                    <a:pt x="1951" y="805"/>
                    <a:pt x="1786" y="805"/>
                  </a:cubicBezTo>
                  <a:cubicBezTo>
                    <a:pt x="1626" y="805"/>
                    <a:pt x="1195" y="1"/>
                    <a:pt x="7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3098275" y="2117675"/>
              <a:ext cx="24000" cy="19025"/>
            </a:xfrm>
            <a:custGeom>
              <a:avLst/>
              <a:gdLst/>
              <a:ahLst/>
              <a:cxnLst/>
              <a:rect l="l" t="t" r="r" b="b"/>
              <a:pathLst>
                <a:path w="960" h="761" extrusionOk="0">
                  <a:moveTo>
                    <a:pt x="492" y="1"/>
                  </a:moveTo>
                  <a:cubicBezTo>
                    <a:pt x="488" y="1"/>
                    <a:pt x="485" y="1"/>
                    <a:pt x="481" y="1"/>
                  </a:cubicBezTo>
                  <a:cubicBezTo>
                    <a:pt x="1" y="10"/>
                    <a:pt x="54" y="722"/>
                    <a:pt x="481" y="757"/>
                  </a:cubicBezTo>
                  <a:cubicBezTo>
                    <a:pt x="507" y="760"/>
                    <a:pt x="531" y="761"/>
                    <a:pt x="554" y="761"/>
                  </a:cubicBezTo>
                  <a:cubicBezTo>
                    <a:pt x="904" y="761"/>
                    <a:pt x="875" y="522"/>
                    <a:pt x="875" y="522"/>
                  </a:cubicBezTo>
                  <a:cubicBezTo>
                    <a:pt x="875" y="522"/>
                    <a:pt x="960" y="1"/>
                    <a:pt x="4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3204275" y="2119425"/>
              <a:ext cx="24000" cy="19000"/>
            </a:xfrm>
            <a:custGeom>
              <a:avLst/>
              <a:gdLst/>
              <a:ahLst/>
              <a:cxnLst/>
              <a:rect l="l" t="t" r="r" b="b"/>
              <a:pathLst>
                <a:path w="960" h="760" extrusionOk="0">
                  <a:moveTo>
                    <a:pt x="493" y="0"/>
                  </a:moveTo>
                  <a:cubicBezTo>
                    <a:pt x="489" y="0"/>
                    <a:pt x="485" y="0"/>
                    <a:pt x="481" y="1"/>
                  </a:cubicBezTo>
                  <a:cubicBezTo>
                    <a:pt x="1" y="10"/>
                    <a:pt x="54" y="721"/>
                    <a:pt x="481" y="756"/>
                  </a:cubicBezTo>
                  <a:cubicBezTo>
                    <a:pt x="508" y="758"/>
                    <a:pt x="532" y="759"/>
                    <a:pt x="555" y="759"/>
                  </a:cubicBezTo>
                  <a:cubicBezTo>
                    <a:pt x="904" y="759"/>
                    <a:pt x="875" y="522"/>
                    <a:pt x="875" y="522"/>
                  </a:cubicBezTo>
                  <a:cubicBezTo>
                    <a:pt x="875" y="522"/>
                    <a:pt x="960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45"/>
            <p:cNvSpPr/>
            <p:nvPr/>
          </p:nvSpPr>
          <p:spPr>
            <a:xfrm>
              <a:off x="3218950" y="1507625"/>
              <a:ext cx="45200" cy="148500"/>
            </a:xfrm>
            <a:custGeom>
              <a:avLst/>
              <a:gdLst/>
              <a:ahLst/>
              <a:cxnLst/>
              <a:rect l="l" t="t" r="r" b="b"/>
              <a:pathLst>
                <a:path w="1808" h="5940" extrusionOk="0">
                  <a:moveTo>
                    <a:pt x="1793" y="1"/>
                  </a:moveTo>
                  <a:cubicBezTo>
                    <a:pt x="1793" y="1"/>
                    <a:pt x="1050" y="854"/>
                    <a:pt x="664" y="2025"/>
                  </a:cubicBezTo>
                  <a:cubicBezTo>
                    <a:pt x="279" y="3195"/>
                    <a:pt x="1" y="4211"/>
                    <a:pt x="1" y="4211"/>
                  </a:cubicBezTo>
                  <a:cubicBezTo>
                    <a:pt x="1" y="4211"/>
                    <a:pt x="616" y="5282"/>
                    <a:pt x="757" y="5939"/>
                  </a:cubicBezTo>
                  <a:cubicBezTo>
                    <a:pt x="757" y="5939"/>
                    <a:pt x="1807" y="4893"/>
                    <a:pt x="1793" y="4043"/>
                  </a:cubicBezTo>
                  <a:cubicBezTo>
                    <a:pt x="1780" y="3195"/>
                    <a:pt x="954" y="2969"/>
                    <a:pt x="954" y="2969"/>
                  </a:cubicBezTo>
                  <a:cubicBezTo>
                    <a:pt x="954" y="2969"/>
                    <a:pt x="1793" y="83"/>
                    <a:pt x="1793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45"/>
            <p:cNvSpPr/>
            <p:nvPr/>
          </p:nvSpPr>
          <p:spPr>
            <a:xfrm>
              <a:off x="2919175" y="1564675"/>
              <a:ext cx="81075" cy="146225"/>
            </a:xfrm>
            <a:custGeom>
              <a:avLst/>
              <a:gdLst/>
              <a:ahLst/>
              <a:cxnLst/>
              <a:rect l="l" t="t" r="r" b="b"/>
              <a:pathLst>
                <a:path w="3243" h="5849" extrusionOk="0">
                  <a:moveTo>
                    <a:pt x="0" y="1"/>
                  </a:moveTo>
                  <a:lnTo>
                    <a:pt x="0" y="1"/>
                  </a:lnTo>
                  <a:cubicBezTo>
                    <a:pt x="667" y="871"/>
                    <a:pt x="1870" y="4074"/>
                    <a:pt x="1870" y="4074"/>
                  </a:cubicBezTo>
                  <a:cubicBezTo>
                    <a:pt x="1870" y="4074"/>
                    <a:pt x="1074" y="4518"/>
                    <a:pt x="1455" y="5258"/>
                  </a:cubicBezTo>
                  <a:cubicBezTo>
                    <a:pt x="1718" y="5769"/>
                    <a:pt x="2470" y="5848"/>
                    <a:pt x="2910" y="5848"/>
                  </a:cubicBezTo>
                  <a:cubicBezTo>
                    <a:pt x="3108" y="5848"/>
                    <a:pt x="3242" y="5832"/>
                    <a:pt x="3242" y="5832"/>
                  </a:cubicBezTo>
                  <a:cubicBezTo>
                    <a:pt x="3242" y="5832"/>
                    <a:pt x="3121" y="5584"/>
                    <a:pt x="2912" y="5027"/>
                  </a:cubicBezTo>
                  <a:cubicBezTo>
                    <a:pt x="2703" y="4471"/>
                    <a:pt x="2670" y="3657"/>
                    <a:pt x="2670" y="3657"/>
                  </a:cubicBezTo>
                  <a:cubicBezTo>
                    <a:pt x="2670" y="3657"/>
                    <a:pt x="2425" y="3241"/>
                    <a:pt x="1870" y="2277"/>
                  </a:cubicBezTo>
                  <a:cubicBezTo>
                    <a:pt x="1315" y="1315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09" name="Google Shape;1509;p45"/>
          <p:cNvGrpSpPr/>
          <p:nvPr/>
        </p:nvGrpSpPr>
        <p:grpSpPr>
          <a:xfrm>
            <a:off x="1667816" y="1396166"/>
            <a:ext cx="2465849" cy="3255907"/>
            <a:chOff x="1717355" y="2571761"/>
            <a:chExt cx="1777189" cy="2346599"/>
          </a:xfrm>
        </p:grpSpPr>
        <p:sp>
          <p:nvSpPr>
            <p:cNvPr id="1510" name="Google Shape;1510;p45"/>
            <p:cNvSpPr/>
            <p:nvPr/>
          </p:nvSpPr>
          <p:spPr>
            <a:xfrm flipH="1">
              <a:off x="1998427" y="3839959"/>
              <a:ext cx="516431" cy="378354"/>
            </a:xfrm>
            <a:custGeom>
              <a:avLst/>
              <a:gdLst/>
              <a:ahLst/>
              <a:cxnLst/>
              <a:rect l="l" t="t" r="r" b="b"/>
              <a:pathLst>
                <a:path w="3875" h="2839" extrusionOk="0">
                  <a:moveTo>
                    <a:pt x="0" y="0"/>
                  </a:moveTo>
                  <a:lnTo>
                    <a:pt x="184" y="588"/>
                  </a:lnTo>
                  <a:lnTo>
                    <a:pt x="1882" y="2000"/>
                  </a:lnTo>
                  <a:lnTo>
                    <a:pt x="2582" y="2065"/>
                  </a:lnTo>
                  <a:lnTo>
                    <a:pt x="3596" y="2839"/>
                  </a:lnTo>
                  <a:lnTo>
                    <a:pt x="3875" y="2731"/>
                  </a:lnTo>
                  <a:lnTo>
                    <a:pt x="3072" y="2043"/>
                  </a:lnTo>
                  <a:lnTo>
                    <a:pt x="3875" y="2043"/>
                  </a:lnTo>
                  <a:lnTo>
                    <a:pt x="3875" y="1833"/>
                  </a:lnTo>
                  <a:lnTo>
                    <a:pt x="1984" y="1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45"/>
            <p:cNvSpPr/>
            <p:nvPr/>
          </p:nvSpPr>
          <p:spPr>
            <a:xfrm flipH="1">
              <a:off x="2289494" y="2717959"/>
              <a:ext cx="1011938" cy="863190"/>
            </a:xfrm>
            <a:custGeom>
              <a:avLst/>
              <a:gdLst/>
              <a:ahLst/>
              <a:cxnLst/>
              <a:rect l="l" t="t" r="r" b="b"/>
              <a:pathLst>
                <a:path w="7593" h="6477" extrusionOk="0">
                  <a:moveTo>
                    <a:pt x="4598" y="0"/>
                  </a:moveTo>
                  <a:cubicBezTo>
                    <a:pt x="4492" y="0"/>
                    <a:pt x="4384" y="6"/>
                    <a:pt x="4271" y="18"/>
                  </a:cubicBezTo>
                  <a:cubicBezTo>
                    <a:pt x="1696" y="289"/>
                    <a:pt x="1" y="2627"/>
                    <a:pt x="103" y="3780"/>
                  </a:cubicBezTo>
                  <a:cubicBezTo>
                    <a:pt x="204" y="4932"/>
                    <a:pt x="1086" y="6016"/>
                    <a:pt x="1899" y="6322"/>
                  </a:cubicBezTo>
                  <a:cubicBezTo>
                    <a:pt x="2170" y="6423"/>
                    <a:pt x="2626" y="6476"/>
                    <a:pt x="3153" y="6476"/>
                  </a:cubicBezTo>
                  <a:cubicBezTo>
                    <a:pt x="4205" y="6476"/>
                    <a:pt x="5537" y="6265"/>
                    <a:pt x="6237" y="5814"/>
                  </a:cubicBezTo>
                  <a:cubicBezTo>
                    <a:pt x="6237" y="5814"/>
                    <a:pt x="7592" y="4932"/>
                    <a:pt x="7558" y="3814"/>
                  </a:cubicBezTo>
                  <a:cubicBezTo>
                    <a:pt x="7526" y="2744"/>
                    <a:pt x="6905" y="0"/>
                    <a:pt x="459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45"/>
            <p:cNvSpPr/>
            <p:nvPr/>
          </p:nvSpPr>
          <p:spPr>
            <a:xfrm flipH="1">
              <a:off x="2316144" y="3709479"/>
              <a:ext cx="763785" cy="1208882"/>
            </a:xfrm>
            <a:custGeom>
              <a:avLst/>
              <a:gdLst/>
              <a:ahLst/>
              <a:cxnLst/>
              <a:rect l="l" t="t" r="r" b="b"/>
              <a:pathLst>
                <a:path w="5731" h="8702" extrusionOk="0">
                  <a:moveTo>
                    <a:pt x="2167" y="0"/>
                  </a:moveTo>
                  <a:cubicBezTo>
                    <a:pt x="674" y="746"/>
                    <a:pt x="0" y="7388"/>
                    <a:pt x="847" y="8168"/>
                  </a:cubicBezTo>
                  <a:cubicBezTo>
                    <a:pt x="1270" y="8558"/>
                    <a:pt x="2134" y="8701"/>
                    <a:pt x="2981" y="8701"/>
                  </a:cubicBezTo>
                  <a:cubicBezTo>
                    <a:pt x="3829" y="8701"/>
                    <a:pt x="4660" y="8557"/>
                    <a:pt x="5017" y="8371"/>
                  </a:cubicBezTo>
                  <a:cubicBezTo>
                    <a:pt x="5730" y="7998"/>
                    <a:pt x="4642" y="2576"/>
                    <a:pt x="3998" y="1288"/>
                  </a:cubicBezTo>
                  <a:cubicBezTo>
                    <a:pt x="3355" y="0"/>
                    <a:pt x="2167" y="0"/>
                    <a:pt x="21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3" name="Google Shape;1513;p45"/>
            <p:cNvSpPr/>
            <p:nvPr/>
          </p:nvSpPr>
          <p:spPr>
            <a:xfrm flipH="1">
              <a:off x="2590690" y="2975703"/>
              <a:ext cx="127009" cy="273204"/>
            </a:xfrm>
            <a:custGeom>
              <a:avLst/>
              <a:gdLst/>
              <a:ahLst/>
              <a:cxnLst/>
              <a:rect l="l" t="t" r="r" b="b"/>
              <a:pathLst>
                <a:path w="953" h="2050" extrusionOk="0">
                  <a:moveTo>
                    <a:pt x="953" y="0"/>
                  </a:moveTo>
                  <a:lnTo>
                    <a:pt x="953" y="0"/>
                  </a:lnTo>
                  <a:cubicBezTo>
                    <a:pt x="674" y="50"/>
                    <a:pt x="464" y="110"/>
                    <a:pt x="387" y="177"/>
                  </a:cubicBezTo>
                  <a:cubicBezTo>
                    <a:pt x="387" y="177"/>
                    <a:pt x="65" y="580"/>
                    <a:pt x="33" y="965"/>
                  </a:cubicBezTo>
                  <a:cubicBezTo>
                    <a:pt x="1" y="1352"/>
                    <a:pt x="178" y="1884"/>
                    <a:pt x="484" y="2013"/>
                  </a:cubicBezTo>
                  <a:cubicBezTo>
                    <a:pt x="545" y="2038"/>
                    <a:pt x="659" y="2049"/>
                    <a:pt x="807" y="2049"/>
                  </a:cubicBezTo>
                  <a:cubicBezTo>
                    <a:pt x="850" y="2049"/>
                    <a:pt x="896" y="2048"/>
                    <a:pt x="945" y="2046"/>
                  </a:cubicBezTo>
                  <a:cubicBezTo>
                    <a:pt x="754" y="1623"/>
                    <a:pt x="698" y="1143"/>
                    <a:pt x="778" y="661"/>
                  </a:cubicBezTo>
                  <a:cubicBezTo>
                    <a:pt x="849" y="445"/>
                    <a:pt x="895" y="217"/>
                    <a:pt x="95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4" name="Google Shape;1514;p45"/>
            <p:cNvSpPr/>
            <p:nvPr/>
          </p:nvSpPr>
          <p:spPr>
            <a:xfrm flipH="1">
              <a:off x="2545377" y="2968506"/>
              <a:ext cx="79430" cy="280000"/>
            </a:xfrm>
            <a:custGeom>
              <a:avLst/>
              <a:gdLst/>
              <a:ahLst/>
              <a:cxnLst/>
              <a:rect l="l" t="t" r="r" b="b"/>
              <a:pathLst>
                <a:path w="596" h="2101" extrusionOk="0">
                  <a:moveTo>
                    <a:pt x="583" y="1"/>
                  </a:moveTo>
                  <a:lnTo>
                    <a:pt x="583" y="1"/>
                  </a:lnTo>
                  <a:cubicBezTo>
                    <a:pt x="468" y="17"/>
                    <a:pt x="357" y="35"/>
                    <a:pt x="256" y="53"/>
                  </a:cubicBezTo>
                  <a:cubicBezTo>
                    <a:pt x="198" y="270"/>
                    <a:pt x="152" y="499"/>
                    <a:pt x="81" y="715"/>
                  </a:cubicBezTo>
                  <a:cubicBezTo>
                    <a:pt x="1" y="1197"/>
                    <a:pt x="57" y="1677"/>
                    <a:pt x="248" y="2100"/>
                  </a:cubicBezTo>
                  <a:cubicBezTo>
                    <a:pt x="354" y="2096"/>
                    <a:pt x="472" y="2088"/>
                    <a:pt x="596" y="2077"/>
                  </a:cubicBezTo>
                  <a:cubicBezTo>
                    <a:pt x="303" y="1470"/>
                    <a:pt x="402" y="685"/>
                    <a:pt x="58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5" name="Google Shape;1515;p45"/>
            <p:cNvSpPr/>
            <p:nvPr/>
          </p:nvSpPr>
          <p:spPr>
            <a:xfrm flipH="1">
              <a:off x="2351999" y="2948915"/>
              <a:ext cx="232561" cy="296392"/>
            </a:xfrm>
            <a:custGeom>
              <a:avLst/>
              <a:gdLst/>
              <a:ahLst/>
              <a:cxnLst/>
              <a:rect l="l" t="t" r="r" b="b"/>
              <a:pathLst>
                <a:path w="1745" h="2224" extrusionOk="0">
                  <a:moveTo>
                    <a:pt x="1744" y="0"/>
                  </a:moveTo>
                  <a:lnTo>
                    <a:pt x="1744" y="0"/>
                  </a:lnTo>
                  <a:cubicBezTo>
                    <a:pt x="1296" y="34"/>
                    <a:pt x="743" y="83"/>
                    <a:pt x="281" y="148"/>
                  </a:cubicBezTo>
                  <a:cubicBezTo>
                    <a:pt x="100" y="832"/>
                    <a:pt x="1" y="1616"/>
                    <a:pt x="294" y="2224"/>
                  </a:cubicBezTo>
                  <a:cubicBezTo>
                    <a:pt x="751" y="2183"/>
                    <a:pt x="1295" y="2100"/>
                    <a:pt x="1673" y="2023"/>
                  </a:cubicBezTo>
                  <a:cubicBezTo>
                    <a:pt x="1509" y="1377"/>
                    <a:pt x="1584" y="668"/>
                    <a:pt x="17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6" name="Google Shape;1516;p45"/>
            <p:cNvSpPr/>
            <p:nvPr/>
          </p:nvSpPr>
          <p:spPr>
            <a:xfrm flipH="1">
              <a:off x="2327077" y="2947183"/>
              <a:ext cx="56508" cy="271471"/>
            </a:xfrm>
            <a:custGeom>
              <a:avLst/>
              <a:gdLst/>
              <a:ahLst/>
              <a:cxnLst/>
              <a:rect l="l" t="t" r="r" b="b"/>
              <a:pathLst>
                <a:path w="424" h="2037" extrusionOk="0">
                  <a:moveTo>
                    <a:pt x="424" y="0"/>
                  </a:moveTo>
                  <a:lnTo>
                    <a:pt x="424" y="0"/>
                  </a:lnTo>
                  <a:cubicBezTo>
                    <a:pt x="363" y="4"/>
                    <a:pt x="302" y="8"/>
                    <a:pt x="236" y="13"/>
                  </a:cubicBezTo>
                  <a:cubicBezTo>
                    <a:pt x="76" y="681"/>
                    <a:pt x="1" y="1390"/>
                    <a:pt x="165" y="2036"/>
                  </a:cubicBezTo>
                  <a:cubicBezTo>
                    <a:pt x="183" y="2032"/>
                    <a:pt x="201" y="2029"/>
                    <a:pt x="219" y="2025"/>
                  </a:cubicBezTo>
                  <a:cubicBezTo>
                    <a:pt x="138" y="1350"/>
                    <a:pt x="291" y="694"/>
                    <a:pt x="4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7" name="Google Shape;1517;p45"/>
            <p:cNvSpPr/>
            <p:nvPr/>
          </p:nvSpPr>
          <p:spPr>
            <a:xfrm flipH="1">
              <a:off x="2170748" y="2943185"/>
              <a:ext cx="194578" cy="273870"/>
            </a:xfrm>
            <a:custGeom>
              <a:avLst/>
              <a:gdLst/>
              <a:ahLst/>
              <a:cxnLst/>
              <a:rect l="l" t="t" r="r" b="b"/>
              <a:pathLst>
                <a:path w="1460" h="2055" extrusionOk="0">
                  <a:moveTo>
                    <a:pt x="755" y="0"/>
                  </a:moveTo>
                  <a:cubicBezTo>
                    <a:pt x="739" y="0"/>
                    <a:pt x="723" y="1"/>
                    <a:pt x="706" y="2"/>
                  </a:cubicBezTo>
                  <a:cubicBezTo>
                    <a:pt x="597" y="9"/>
                    <a:pt x="452" y="18"/>
                    <a:pt x="287" y="30"/>
                  </a:cubicBezTo>
                  <a:cubicBezTo>
                    <a:pt x="154" y="724"/>
                    <a:pt x="1" y="1379"/>
                    <a:pt x="82" y="2055"/>
                  </a:cubicBezTo>
                  <a:cubicBezTo>
                    <a:pt x="175" y="2036"/>
                    <a:pt x="256" y="2016"/>
                    <a:pt x="320" y="1999"/>
                  </a:cubicBezTo>
                  <a:cubicBezTo>
                    <a:pt x="757" y="1880"/>
                    <a:pt x="1030" y="1794"/>
                    <a:pt x="1248" y="1794"/>
                  </a:cubicBezTo>
                  <a:cubicBezTo>
                    <a:pt x="1256" y="1794"/>
                    <a:pt x="1265" y="1794"/>
                    <a:pt x="1273" y="1794"/>
                  </a:cubicBezTo>
                  <a:cubicBezTo>
                    <a:pt x="1228" y="1286"/>
                    <a:pt x="1297" y="741"/>
                    <a:pt x="1460" y="242"/>
                  </a:cubicBezTo>
                  <a:cubicBezTo>
                    <a:pt x="1232" y="101"/>
                    <a:pt x="992" y="0"/>
                    <a:pt x="7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8" name="Google Shape;1518;p45"/>
            <p:cNvSpPr/>
            <p:nvPr/>
          </p:nvSpPr>
          <p:spPr>
            <a:xfrm flipH="1">
              <a:off x="2084388" y="2975436"/>
              <a:ext cx="117280" cy="216697"/>
            </a:xfrm>
            <a:custGeom>
              <a:avLst/>
              <a:gdLst/>
              <a:ahLst/>
              <a:cxnLst/>
              <a:rect l="l" t="t" r="r" b="b"/>
              <a:pathLst>
                <a:path w="880" h="1626" extrusionOk="0">
                  <a:moveTo>
                    <a:pt x="232" y="0"/>
                  </a:moveTo>
                  <a:cubicBezTo>
                    <a:pt x="69" y="499"/>
                    <a:pt x="0" y="1044"/>
                    <a:pt x="45" y="1552"/>
                  </a:cubicBezTo>
                  <a:cubicBezTo>
                    <a:pt x="83" y="1553"/>
                    <a:pt x="119" y="1557"/>
                    <a:pt x="155" y="1564"/>
                  </a:cubicBezTo>
                  <a:cubicBezTo>
                    <a:pt x="217" y="1577"/>
                    <a:pt x="322" y="1599"/>
                    <a:pt x="450" y="1626"/>
                  </a:cubicBezTo>
                  <a:cubicBezTo>
                    <a:pt x="494" y="1218"/>
                    <a:pt x="615" y="828"/>
                    <a:pt x="880" y="500"/>
                  </a:cubicBezTo>
                  <a:cubicBezTo>
                    <a:pt x="691" y="337"/>
                    <a:pt x="469" y="146"/>
                    <a:pt x="2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9" name="Google Shape;1519;p45"/>
            <p:cNvSpPr/>
            <p:nvPr/>
          </p:nvSpPr>
          <p:spPr>
            <a:xfrm flipH="1">
              <a:off x="1956846" y="3041938"/>
              <a:ext cx="184982" cy="170852"/>
            </a:xfrm>
            <a:custGeom>
              <a:avLst/>
              <a:gdLst/>
              <a:ahLst/>
              <a:cxnLst/>
              <a:rect l="l" t="t" r="r" b="b"/>
              <a:pathLst>
                <a:path w="1388" h="1282" extrusionOk="0">
                  <a:moveTo>
                    <a:pt x="431" y="1"/>
                  </a:moveTo>
                  <a:cubicBezTo>
                    <a:pt x="166" y="329"/>
                    <a:pt x="45" y="719"/>
                    <a:pt x="1" y="1127"/>
                  </a:cubicBezTo>
                  <a:cubicBezTo>
                    <a:pt x="318" y="1193"/>
                    <a:pt x="775" y="1281"/>
                    <a:pt x="1064" y="1281"/>
                  </a:cubicBezTo>
                  <a:cubicBezTo>
                    <a:pt x="1110" y="1281"/>
                    <a:pt x="1152" y="1279"/>
                    <a:pt x="1188" y="1274"/>
                  </a:cubicBezTo>
                  <a:cubicBezTo>
                    <a:pt x="1262" y="1264"/>
                    <a:pt x="1326" y="1251"/>
                    <a:pt x="1388" y="1234"/>
                  </a:cubicBezTo>
                  <a:cubicBezTo>
                    <a:pt x="1325" y="938"/>
                    <a:pt x="1285" y="642"/>
                    <a:pt x="1313" y="356"/>
                  </a:cubicBezTo>
                  <a:lnTo>
                    <a:pt x="1313" y="356"/>
                  </a:lnTo>
                  <a:cubicBezTo>
                    <a:pt x="1246" y="364"/>
                    <a:pt x="1180" y="369"/>
                    <a:pt x="1118" y="369"/>
                  </a:cubicBezTo>
                  <a:cubicBezTo>
                    <a:pt x="985" y="369"/>
                    <a:pt x="869" y="347"/>
                    <a:pt x="785" y="291"/>
                  </a:cubicBezTo>
                  <a:cubicBezTo>
                    <a:pt x="693" y="231"/>
                    <a:pt x="572" y="123"/>
                    <a:pt x="43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0" name="Google Shape;1520;p45"/>
            <p:cNvSpPr/>
            <p:nvPr/>
          </p:nvSpPr>
          <p:spPr>
            <a:xfrm flipH="1">
              <a:off x="1906469" y="3076322"/>
              <a:ext cx="64104" cy="130205"/>
            </a:xfrm>
            <a:custGeom>
              <a:avLst/>
              <a:gdLst/>
              <a:ahLst/>
              <a:cxnLst/>
              <a:rect l="l" t="t" r="r" b="b"/>
              <a:pathLst>
                <a:path w="481" h="977" extrusionOk="0">
                  <a:moveTo>
                    <a:pt x="481" y="1"/>
                  </a:moveTo>
                  <a:lnTo>
                    <a:pt x="481" y="1"/>
                  </a:lnTo>
                  <a:cubicBezTo>
                    <a:pt x="333" y="43"/>
                    <a:pt x="177" y="79"/>
                    <a:pt x="28" y="98"/>
                  </a:cubicBezTo>
                  <a:cubicBezTo>
                    <a:pt x="0" y="384"/>
                    <a:pt x="39" y="680"/>
                    <a:pt x="102" y="976"/>
                  </a:cubicBezTo>
                  <a:cubicBezTo>
                    <a:pt x="232" y="942"/>
                    <a:pt x="340" y="893"/>
                    <a:pt x="452" y="827"/>
                  </a:cubicBezTo>
                  <a:cubicBezTo>
                    <a:pt x="459" y="549"/>
                    <a:pt x="471" y="272"/>
                    <a:pt x="48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521;p45"/>
            <p:cNvSpPr/>
            <p:nvPr/>
          </p:nvSpPr>
          <p:spPr>
            <a:xfrm flipH="1">
              <a:off x="1717355" y="3019282"/>
              <a:ext cx="193112" cy="167254"/>
            </a:xfrm>
            <a:custGeom>
              <a:avLst/>
              <a:gdLst/>
              <a:ahLst/>
              <a:cxnLst/>
              <a:rect l="l" t="t" r="r" b="b"/>
              <a:pathLst>
                <a:path w="1449" h="1255" extrusionOk="0">
                  <a:moveTo>
                    <a:pt x="1305" y="1"/>
                  </a:moveTo>
                  <a:cubicBezTo>
                    <a:pt x="1126" y="1"/>
                    <a:pt x="778" y="140"/>
                    <a:pt x="563" y="236"/>
                  </a:cubicBezTo>
                  <a:cubicBezTo>
                    <a:pt x="451" y="286"/>
                    <a:pt x="252" y="364"/>
                    <a:pt x="30" y="429"/>
                  </a:cubicBezTo>
                  <a:cubicBezTo>
                    <a:pt x="20" y="700"/>
                    <a:pt x="8" y="977"/>
                    <a:pt x="1" y="1255"/>
                  </a:cubicBezTo>
                  <a:cubicBezTo>
                    <a:pt x="90" y="1201"/>
                    <a:pt x="182" y="1137"/>
                    <a:pt x="289" y="1058"/>
                  </a:cubicBezTo>
                  <a:cubicBezTo>
                    <a:pt x="595" y="832"/>
                    <a:pt x="1448" y="220"/>
                    <a:pt x="1417" y="59"/>
                  </a:cubicBezTo>
                  <a:cubicBezTo>
                    <a:pt x="1408" y="18"/>
                    <a:pt x="1367" y="1"/>
                    <a:pt x="130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2" name="Google Shape;1522;p45"/>
            <p:cNvSpPr/>
            <p:nvPr/>
          </p:nvSpPr>
          <p:spPr>
            <a:xfrm flipH="1">
              <a:off x="2803126" y="2985831"/>
              <a:ext cx="96356" cy="83027"/>
            </a:xfrm>
            <a:custGeom>
              <a:avLst/>
              <a:gdLst/>
              <a:ahLst/>
              <a:cxnLst/>
              <a:rect l="l" t="t" r="r" b="b"/>
              <a:pathLst>
                <a:path w="723" h="623" extrusionOk="0">
                  <a:moveTo>
                    <a:pt x="305" y="0"/>
                  </a:moveTo>
                  <a:cubicBezTo>
                    <a:pt x="296" y="0"/>
                    <a:pt x="286" y="1"/>
                    <a:pt x="277" y="2"/>
                  </a:cubicBezTo>
                  <a:cubicBezTo>
                    <a:pt x="56" y="24"/>
                    <a:pt x="0" y="398"/>
                    <a:pt x="133" y="535"/>
                  </a:cubicBezTo>
                  <a:cubicBezTo>
                    <a:pt x="184" y="587"/>
                    <a:pt x="284" y="623"/>
                    <a:pt x="385" y="623"/>
                  </a:cubicBezTo>
                  <a:cubicBezTo>
                    <a:pt x="552" y="623"/>
                    <a:pt x="722" y="524"/>
                    <a:pt x="668" y="236"/>
                  </a:cubicBezTo>
                  <a:cubicBezTo>
                    <a:pt x="668" y="236"/>
                    <a:pt x="511" y="0"/>
                    <a:pt x="30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3" name="Google Shape;1523;p45"/>
            <p:cNvSpPr/>
            <p:nvPr/>
          </p:nvSpPr>
          <p:spPr>
            <a:xfrm flipH="1">
              <a:off x="2694642" y="2888144"/>
              <a:ext cx="92758" cy="88758"/>
            </a:xfrm>
            <a:custGeom>
              <a:avLst/>
              <a:gdLst/>
              <a:ahLst/>
              <a:cxnLst/>
              <a:rect l="l" t="t" r="r" b="b"/>
              <a:pathLst>
                <a:path w="696" h="666" extrusionOk="0">
                  <a:moveTo>
                    <a:pt x="263" y="0"/>
                  </a:moveTo>
                  <a:cubicBezTo>
                    <a:pt x="229" y="0"/>
                    <a:pt x="196" y="7"/>
                    <a:pt x="167" y="21"/>
                  </a:cubicBezTo>
                  <a:cubicBezTo>
                    <a:pt x="1" y="104"/>
                    <a:pt x="107" y="588"/>
                    <a:pt x="314" y="656"/>
                  </a:cubicBezTo>
                  <a:cubicBezTo>
                    <a:pt x="333" y="662"/>
                    <a:pt x="351" y="665"/>
                    <a:pt x="369" y="665"/>
                  </a:cubicBezTo>
                  <a:cubicBezTo>
                    <a:pt x="551" y="665"/>
                    <a:pt x="695" y="362"/>
                    <a:pt x="595" y="128"/>
                  </a:cubicBezTo>
                  <a:cubicBezTo>
                    <a:pt x="595" y="128"/>
                    <a:pt x="418" y="0"/>
                    <a:pt x="26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524;p45"/>
            <p:cNvSpPr/>
            <p:nvPr/>
          </p:nvSpPr>
          <p:spPr>
            <a:xfrm flipH="1">
              <a:off x="2621342" y="3219720"/>
              <a:ext cx="212170" cy="173251"/>
            </a:xfrm>
            <a:custGeom>
              <a:avLst/>
              <a:gdLst/>
              <a:ahLst/>
              <a:cxnLst/>
              <a:rect l="l" t="t" r="r" b="b"/>
              <a:pathLst>
                <a:path w="1592" h="1300" extrusionOk="0">
                  <a:moveTo>
                    <a:pt x="59" y="0"/>
                  </a:moveTo>
                  <a:cubicBezTo>
                    <a:pt x="52" y="0"/>
                    <a:pt x="48" y="1"/>
                    <a:pt x="50" y="4"/>
                  </a:cubicBezTo>
                  <a:lnTo>
                    <a:pt x="1" y="121"/>
                  </a:lnTo>
                  <a:lnTo>
                    <a:pt x="157" y="116"/>
                  </a:lnTo>
                  <a:cubicBezTo>
                    <a:pt x="157" y="116"/>
                    <a:pt x="177" y="278"/>
                    <a:pt x="183" y="420"/>
                  </a:cubicBezTo>
                  <a:cubicBezTo>
                    <a:pt x="188" y="561"/>
                    <a:pt x="397" y="1208"/>
                    <a:pt x="745" y="1291"/>
                  </a:cubicBezTo>
                  <a:cubicBezTo>
                    <a:pt x="768" y="1297"/>
                    <a:pt x="790" y="1299"/>
                    <a:pt x="812" y="1299"/>
                  </a:cubicBezTo>
                  <a:cubicBezTo>
                    <a:pt x="1117" y="1299"/>
                    <a:pt x="1285" y="791"/>
                    <a:pt x="1308" y="787"/>
                  </a:cubicBezTo>
                  <a:cubicBezTo>
                    <a:pt x="1309" y="787"/>
                    <a:pt x="1309" y="786"/>
                    <a:pt x="1310" y="786"/>
                  </a:cubicBezTo>
                  <a:cubicBezTo>
                    <a:pt x="1340" y="786"/>
                    <a:pt x="1498" y="865"/>
                    <a:pt x="1498" y="865"/>
                  </a:cubicBezTo>
                  <a:lnTo>
                    <a:pt x="1592" y="797"/>
                  </a:lnTo>
                  <a:lnTo>
                    <a:pt x="1498" y="714"/>
                  </a:lnTo>
                  <a:cubicBezTo>
                    <a:pt x="1498" y="714"/>
                    <a:pt x="1336" y="695"/>
                    <a:pt x="1256" y="695"/>
                  </a:cubicBezTo>
                  <a:cubicBezTo>
                    <a:pt x="1236" y="695"/>
                    <a:pt x="1221" y="696"/>
                    <a:pt x="1215" y="699"/>
                  </a:cubicBezTo>
                  <a:cubicBezTo>
                    <a:pt x="1185" y="712"/>
                    <a:pt x="1091" y="1067"/>
                    <a:pt x="839" y="1067"/>
                  </a:cubicBezTo>
                  <a:cubicBezTo>
                    <a:pt x="810" y="1067"/>
                    <a:pt x="779" y="1062"/>
                    <a:pt x="745" y="1052"/>
                  </a:cubicBezTo>
                  <a:cubicBezTo>
                    <a:pt x="422" y="948"/>
                    <a:pt x="236" y="28"/>
                    <a:pt x="236" y="28"/>
                  </a:cubicBezTo>
                  <a:cubicBezTo>
                    <a:pt x="236" y="28"/>
                    <a:pt x="96" y="0"/>
                    <a:pt x="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5" name="Google Shape;1525;p45"/>
            <p:cNvSpPr/>
            <p:nvPr/>
          </p:nvSpPr>
          <p:spPr>
            <a:xfrm flipH="1">
              <a:off x="2801527" y="3195198"/>
              <a:ext cx="53576" cy="21323"/>
            </a:xfrm>
            <a:custGeom>
              <a:avLst/>
              <a:gdLst/>
              <a:ahLst/>
              <a:cxnLst/>
              <a:rect l="l" t="t" r="r" b="b"/>
              <a:pathLst>
                <a:path w="402" h="160" extrusionOk="0">
                  <a:moveTo>
                    <a:pt x="166" y="1"/>
                  </a:moveTo>
                  <a:cubicBezTo>
                    <a:pt x="81" y="1"/>
                    <a:pt x="37" y="8"/>
                    <a:pt x="37" y="8"/>
                  </a:cubicBezTo>
                  <a:lnTo>
                    <a:pt x="0" y="113"/>
                  </a:lnTo>
                  <a:cubicBezTo>
                    <a:pt x="0" y="113"/>
                    <a:pt x="156" y="79"/>
                    <a:pt x="234" y="79"/>
                  </a:cubicBezTo>
                  <a:cubicBezTo>
                    <a:pt x="242" y="79"/>
                    <a:pt x="250" y="79"/>
                    <a:pt x="256" y="80"/>
                  </a:cubicBezTo>
                  <a:cubicBezTo>
                    <a:pt x="320" y="90"/>
                    <a:pt x="401" y="160"/>
                    <a:pt x="401" y="160"/>
                  </a:cubicBezTo>
                  <a:cubicBezTo>
                    <a:pt x="401" y="160"/>
                    <a:pt x="373" y="8"/>
                    <a:pt x="239" y="2"/>
                  </a:cubicBezTo>
                  <a:cubicBezTo>
                    <a:pt x="212" y="1"/>
                    <a:pt x="188" y="1"/>
                    <a:pt x="16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6" name="Google Shape;1526;p45"/>
            <p:cNvSpPr/>
            <p:nvPr/>
          </p:nvSpPr>
          <p:spPr>
            <a:xfrm flipH="1">
              <a:off x="2617078" y="3281557"/>
              <a:ext cx="55974" cy="30252"/>
            </a:xfrm>
            <a:custGeom>
              <a:avLst/>
              <a:gdLst/>
              <a:ahLst/>
              <a:cxnLst/>
              <a:rect l="l" t="t" r="r" b="b"/>
              <a:pathLst>
                <a:path w="420" h="227" extrusionOk="0">
                  <a:moveTo>
                    <a:pt x="170" y="0"/>
                  </a:moveTo>
                  <a:cubicBezTo>
                    <a:pt x="83" y="0"/>
                    <a:pt x="1" y="64"/>
                    <a:pt x="1" y="64"/>
                  </a:cubicBezTo>
                  <a:cubicBezTo>
                    <a:pt x="1" y="64"/>
                    <a:pt x="83" y="45"/>
                    <a:pt x="145" y="45"/>
                  </a:cubicBezTo>
                  <a:cubicBezTo>
                    <a:pt x="176" y="45"/>
                    <a:pt x="202" y="50"/>
                    <a:pt x="209" y="64"/>
                  </a:cubicBezTo>
                  <a:cubicBezTo>
                    <a:pt x="233" y="105"/>
                    <a:pt x="388" y="226"/>
                    <a:pt x="388" y="226"/>
                  </a:cubicBezTo>
                  <a:lnTo>
                    <a:pt x="419" y="128"/>
                  </a:lnTo>
                  <a:cubicBezTo>
                    <a:pt x="419" y="128"/>
                    <a:pt x="257" y="0"/>
                    <a:pt x="17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7" name="Google Shape;1527;p45"/>
            <p:cNvSpPr/>
            <p:nvPr/>
          </p:nvSpPr>
          <p:spPr>
            <a:xfrm flipH="1">
              <a:off x="2891219" y="2571761"/>
              <a:ext cx="603325" cy="407007"/>
            </a:xfrm>
            <a:custGeom>
              <a:avLst/>
              <a:gdLst/>
              <a:ahLst/>
              <a:cxnLst/>
              <a:rect l="l" t="t" r="r" b="b"/>
              <a:pathLst>
                <a:path w="4527" h="3054" extrusionOk="0">
                  <a:moveTo>
                    <a:pt x="327" y="1"/>
                  </a:moveTo>
                  <a:cubicBezTo>
                    <a:pt x="327" y="1"/>
                    <a:pt x="326" y="1"/>
                    <a:pt x="326" y="1"/>
                  </a:cubicBezTo>
                  <a:cubicBezTo>
                    <a:pt x="286" y="41"/>
                    <a:pt x="0" y="624"/>
                    <a:pt x="41" y="652"/>
                  </a:cubicBezTo>
                  <a:cubicBezTo>
                    <a:pt x="82" y="679"/>
                    <a:pt x="2497" y="2443"/>
                    <a:pt x="2497" y="2443"/>
                  </a:cubicBezTo>
                  <a:lnTo>
                    <a:pt x="2469" y="2707"/>
                  </a:lnTo>
                  <a:lnTo>
                    <a:pt x="597" y="2707"/>
                  </a:lnTo>
                  <a:cubicBezTo>
                    <a:pt x="597" y="2707"/>
                    <a:pt x="638" y="2972"/>
                    <a:pt x="774" y="3039"/>
                  </a:cubicBezTo>
                  <a:cubicBezTo>
                    <a:pt x="794" y="3049"/>
                    <a:pt x="842" y="3053"/>
                    <a:pt x="910" y="3053"/>
                  </a:cubicBezTo>
                  <a:cubicBezTo>
                    <a:pt x="1313" y="3053"/>
                    <a:pt x="2415" y="2905"/>
                    <a:pt x="2415" y="2905"/>
                  </a:cubicBezTo>
                  <a:cubicBezTo>
                    <a:pt x="2415" y="2905"/>
                    <a:pt x="3839" y="2008"/>
                    <a:pt x="3975" y="1940"/>
                  </a:cubicBezTo>
                  <a:cubicBezTo>
                    <a:pt x="4110" y="1872"/>
                    <a:pt x="4527" y="611"/>
                    <a:pt x="4527" y="611"/>
                  </a:cubicBezTo>
                  <a:lnTo>
                    <a:pt x="4246" y="312"/>
                  </a:lnTo>
                  <a:lnTo>
                    <a:pt x="3717" y="1710"/>
                  </a:lnTo>
                  <a:lnTo>
                    <a:pt x="3154" y="2190"/>
                  </a:lnTo>
                  <a:cubicBezTo>
                    <a:pt x="3154" y="2190"/>
                    <a:pt x="417" y="1"/>
                    <a:pt x="32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8" name="Google Shape;1528;p45"/>
            <p:cNvSpPr/>
            <p:nvPr/>
          </p:nvSpPr>
          <p:spPr>
            <a:xfrm flipH="1">
              <a:off x="2732358" y="3562890"/>
              <a:ext cx="181784" cy="262275"/>
            </a:xfrm>
            <a:custGeom>
              <a:avLst/>
              <a:gdLst/>
              <a:ahLst/>
              <a:cxnLst/>
              <a:rect l="l" t="t" r="r" b="b"/>
              <a:pathLst>
                <a:path w="1364" h="1968" extrusionOk="0">
                  <a:moveTo>
                    <a:pt x="1363" y="1"/>
                  </a:moveTo>
                  <a:cubicBezTo>
                    <a:pt x="1011" y="44"/>
                    <a:pt x="609" y="73"/>
                    <a:pt x="159" y="77"/>
                  </a:cubicBezTo>
                  <a:cubicBezTo>
                    <a:pt x="118" y="693"/>
                    <a:pt x="1" y="1325"/>
                    <a:pt x="29" y="1948"/>
                  </a:cubicBezTo>
                  <a:cubicBezTo>
                    <a:pt x="165" y="1962"/>
                    <a:pt x="317" y="1967"/>
                    <a:pt x="468" y="1967"/>
                  </a:cubicBezTo>
                  <a:cubicBezTo>
                    <a:pt x="735" y="1967"/>
                    <a:pt x="1002" y="1952"/>
                    <a:pt x="1176" y="1947"/>
                  </a:cubicBezTo>
                  <a:cubicBezTo>
                    <a:pt x="1201" y="1946"/>
                    <a:pt x="1225" y="1945"/>
                    <a:pt x="1250" y="1944"/>
                  </a:cubicBezTo>
                  <a:cubicBezTo>
                    <a:pt x="1276" y="1283"/>
                    <a:pt x="1251" y="630"/>
                    <a:pt x="13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9" name="Google Shape;1529;p45"/>
            <p:cNvSpPr/>
            <p:nvPr/>
          </p:nvSpPr>
          <p:spPr>
            <a:xfrm flipH="1">
              <a:off x="2458617" y="3527707"/>
              <a:ext cx="289068" cy="390614"/>
            </a:xfrm>
            <a:custGeom>
              <a:avLst/>
              <a:gdLst/>
              <a:ahLst/>
              <a:cxnLst/>
              <a:rect l="l" t="t" r="r" b="b"/>
              <a:pathLst>
                <a:path w="2169" h="2931" extrusionOk="0">
                  <a:moveTo>
                    <a:pt x="1413" y="1"/>
                  </a:moveTo>
                  <a:cubicBezTo>
                    <a:pt x="1099" y="95"/>
                    <a:pt x="667" y="197"/>
                    <a:pt x="114" y="265"/>
                  </a:cubicBezTo>
                  <a:cubicBezTo>
                    <a:pt x="2" y="894"/>
                    <a:pt x="27" y="1547"/>
                    <a:pt x="1" y="2208"/>
                  </a:cubicBezTo>
                  <a:cubicBezTo>
                    <a:pt x="403" y="2194"/>
                    <a:pt x="813" y="2161"/>
                    <a:pt x="813" y="2161"/>
                  </a:cubicBezTo>
                  <a:cubicBezTo>
                    <a:pt x="813" y="2161"/>
                    <a:pt x="908" y="2471"/>
                    <a:pt x="1051" y="2931"/>
                  </a:cubicBezTo>
                  <a:cubicBezTo>
                    <a:pt x="1395" y="2742"/>
                    <a:pt x="1779" y="2620"/>
                    <a:pt x="2169" y="2510"/>
                  </a:cubicBezTo>
                  <a:cubicBezTo>
                    <a:pt x="1971" y="2137"/>
                    <a:pt x="1837" y="1886"/>
                    <a:pt x="1837" y="1886"/>
                  </a:cubicBezTo>
                  <a:cubicBezTo>
                    <a:pt x="1837" y="1886"/>
                    <a:pt x="2075" y="1424"/>
                    <a:pt x="2087" y="1137"/>
                  </a:cubicBezTo>
                  <a:cubicBezTo>
                    <a:pt x="2090" y="1056"/>
                    <a:pt x="2088" y="915"/>
                    <a:pt x="2081" y="751"/>
                  </a:cubicBezTo>
                  <a:cubicBezTo>
                    <a:pt x="1880" y="483"/>
                    <a:pt x="1654" y="232"/>
                    <a:pt x="14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0" name="Google Shape;1530;p45"/>
            <p:cNvSpPr/>
            <p:nvPr/>
          </p:nvSpPr>
          <p:spPr>
            <a:xfrm flipH="1">
              <a:off x="2379586" y="3862082"/>
              <a:ext cx="228163" cy="222294"/>
            </a:xfrm>
            <a:custGeom>
              <a:avLst/>
              <a:gdLst/>
              <a:ahLst/>
              <a:cxnLst/>
              <a:rect l="l" t="t" r="r" b="b"/>
              <a:pathLst>
                <a:path w="1712" h="1668" extrusionOk="0">
                  <a:moveTo>
                    <a:pt x="1119" y="1"/>
                  </a:moveTo>
                  <a:cubicBezTo>
                    <a:pt x="729" y="111"/>
                    <a:pt x="345" y="233"/>
                    <a:pt x="1" y="422"/>
                  </a:cubicBezTo>
                  <a:cubicBezTo>
                    <a:pt x="112" y="774"/>
                    <a:pt x="250" y="1213"/>
                    <a:pt x="396" y="1667"/>
                  </a:cubicBezTo>
                  <a:cubicBezTo>
                    <a:pt x="829" y="1461"/>
                    <a:pt x="1275" y="1301"/>
                    <a:pt x="1711" y="1129"/>
                  </a:cubicBezTo>
                  <a:cubicBezTo>
                    <a:pt x="1498" y="717"/>
                    <a:pt x="1286" y="315"/>
                    <a:pt x="11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1" name="Google Shape;1531;p45"/>
            <p:cNvSpPr/>
            <p:nvPr/>
          </p:nvSpPr>
          <p:spPr>
            <a:xfrm flipH="1">
              <a:off x="2229921" y="4173800"/>
              <a:ext cx="260414" cy="257611"/>
            </a:xfrm>
            <a:custGeom>
              <a:avLst/>
              <a:gdLst/>
              <a:ahLst/>
              <a:cxnLst/>
              <a:rect l="l" t="t" r="r" b="b"/>
              <a:pathLst>
                <a:path w="1954" h="1933" extrusionOk="0">
                  <a:moveTo>
                    <a:pt x="1448" y="1"/>
                  </a:moveTo>
                  <a:cubicBezTo>
                    <a:pt x="973" y="273"/>
                    <a:pt x="488" y="525"/>
                    <a:pt x="0" y="779"/>
                  </a:cubicBezTo>
                  <a:cubicBezTo>
                    <a:pt x="232" y="1442"/>
                    <a:pt x="426" y="1933"/>
                    <a:pt x="492" y="1933"/>
                  </a:cubicBezTo>
                  <a:cubicBezTo>
                    <a:pt x="492" y="1933"/>
                    <a:pt x="492" y="1933"/>
                    <a:pt x="493" y="1933"/>
                  </a:cubicBezTo>
                  <a:cubicBezTo>
                    <a:pt x="692" y="1920"/>
                    <a:pt x="1953" y="1270"/>
                    <a:pt x="1816" y="809"/>
                  </a:cubicBezTo>
                  <a:cubicBezTo>
                    <a:pt x="1781" y="691"/>
                    <a:pt x="1639" y="387"/>
                    <a:pt x="14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45"/>
            <p:cNvSpPr/>
            <p:nvPr/>
          </p:nvSpPr>
          <p:spPr>
            <a:xfrm flipH="1">
              <a:off x="2297224" y="4012410"/>
              <a:ext cx="257616" cy="265207"/>
            </a:xfrm>
            <a:custGeom>
              <a:avLst/>
              <a:gdLst/>
              <a:ahLst/>
              <a:cxnLst/>
              <a:rect l="l" t="t" r="r" b="b"/>
              <a:pathLst>
                <a:path w="1933" h="1990" extrusionOk="0">
                  <a:moveTo>
                    <a:pt x="1314" y="1"/>
                  </a:moveTo>
                  <a:cubicBezTo>
                    <a:pt x="878" y="173"/>
                    <a:pt x="432" y="333"/>
                    <a:pt x="0" y="539"/>
                  </a:cubicBezTo>
                  <a:cubicBezTo>
                    <a:pt x="160" y="1036"/>
                    <a:pt x="331" y="1551"/>
                    <a:pt x="484" y="1990"/>
                  </a:cubicBezTo>
                  <a:cubicBezTo>
                    <a:pt x="972" y="1736"/>
                    <a:pt x="1457" y="1484"/>
                    <a:pt x="1933" y="1212"/>
                  </a:cubicBezTo>
                  <a:cubicBezTo>
                    <a:pt x="1754" y="853"/>
                    <a:pt x="1534" y="422"/>
                    <a:pt x="13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45"/>
            <p:cNvSpPr/>
            <p:nvPr/>
          </p:nvSpPr>
          <p:spPr>
            <a:xfrm flipH="1">
              <a:off x="2470345" y="3496922"/>
              <a:ext cx="89026" cy="131004"/>
            </a:xfrm>
            <a:custGeom>
              <a:avLst/>
              <a:gdLst/>
              <a:ahLst/>
              <a:cxnLst/>
              <a:rect l="l" t="t" r="r" b="b"/>
              <a:pathLst>
                <a:path w="668" h="983" extrusionOk="0">
                  <a:moveTo>
                    <a:pt x="616" y="1"/>
                  </a:moveTo>
                  <a:cubicBezTo>
                    <a:pt x="616" y="1"/>
                    <a:pt x="410" y="110"/>
                    <a:pt x="0" y="232"/>
                  </a:cubicBezTo>
                  <a:cubicBezTo>
                    <a:pt x="241" y="463"/>
                    <a:pt x="467" y="714"/>
                    <a:pt x="668" y="982"/>
                  </a:cubicBezTo>
                  <a:cubicBezTo>
                    <a:pt x="652" y="561"/>
                    <a:pt x="616" y="1"/>
                    <a:pt x="6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45"/>
            <p:cNvSpPr/>
            <p:nvPr/>
          </p:nvSpPr>
          <p:spPr>
            <a:xfrm flipH="1">
              <a:off x="2892819" y="3569421"/>
              <a:ext cx="123677" cy="253080"/>
            </a:xfrm>
            <a:custGeom>
              <a:avLst/>
              <a:gdLst/>
              <a:ahLst/>
              <a:cxnLst/>
              <a:rect l="l" t="t" r="r" b="b"/>
              <a:pathLst>
                <a:path w="928" h="1899" extrusionOk="0">
                  <a:moveTo>
                    <a:pt x="0" y="0"/>
                  </a:moveTo>
                  <a:cubicBezTo>
                    <a:pt x="0" y="0"/>
                    <a:pt x="171" y="1511"/>
                    <a:pt x="358" y="1747"/>
                  </a:cubicBezTo>
                  <a:cubicBezTo>
                    <a:pt x="425" y="1832"/>
                    <a:pt x="592" y="1876"/>
                    <a:pt x="797" y="1899"/>
                  </a:cubicBezTo>
                  <a:cubicBezTo>
                    <a:pt x="769" y="1276"/>
                    <a:pt x="886" y="644"/>
                    <a:pt x="927" y="28"/>
                  </a:cubicBezTo>
                  <a:lnTo>
                    <a:pt x="927" y="28"/>
                  </a:lnTo>
                  <a:cubicBezTo>
                    <a:pt x="899" y="28"/>
                    <a:pt x="870" y="28"/>
                    <a:pt x="841" y="28"/>
                  </a:cubicBezTo>
                  <a:cubicBezTo>
                    <a:pt x="577" y="28"/>
                    <a:pt x="297" y="19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45"/>
            <p:cNvSpPr/>
            <p:nvPr/>
          </p:nvSpPr>
          <p:spPr>
            <a:xfrm flipH="1">
              <a:off x="2884822" y="3822367"/>
              <a:ext cx="532024" cy="532947"/>
            </a:xfrm>
            <a:custGeom>
              <a:avLst/>
              <a:gdLst/>
              <a:ahLst/>
              <a:cxnLst/>
              <a:rect l="l" t="t" r="r" b="b"/>
              <a:pathLst>
                <a:path w="3992" h="3999" extrusionOk="0">
                  <a:moveTo>
                    <a:pt x="3801" y="1"/>
                  </a:moveTo>
                  <a:lnTo>
                    <a:pt x="2563" y="2338"/>
                  </a:lnTo>
                  <a:lnTo>
                    <a:pt x="968" y="2338"/>
                  </a:lnTo>
                  <a:lnTo>
                    <a:pt x="968" y="2536"/>
                  </a:lnTo>
                  <a:lnTo>
                    <a:pt x="2431" y="2536"/>
                  </a:lnTo>
                  <a:lnTo>
                    <a:pt x="2101" y="2953"/>
                  </a:lnTo>
                  <a:lnTo>
                    <a:pt x="1" y="3756"/>
                  </a:lnTo>
                  <a:lnTo>
                    <a:pt x="133" y="3998"/>
                  </a:lnTo>
                  <a:lnTo>
                    <a:pt x="2101" y="3074"/>
                  </a:lnTo>
                  <a:lnTo>
                    <a:pt x="2101" y="3866"/>
                  </a:lnTo>
                  <a:lnTo>
                    <a:pt x="2266" y="3822"/>
                  </a:lnTo>
                  <a:lnTo>
                    <a:pt x="2310" y="3009"/>
                  </a:lnTo>
                  <a:lnTo>
                    <a:pt x="2860" y="2421"/>
                  </a:lnTo>
                  <a:lnTo>
                    <a:pt x="3931" y="299"/>
                  </a:lnTo>
                  <a:lnTo>
                    <a:pt x="3992" y="20"/>
                  </a:lnTo>
                  <a:lnTo>
                    <a:pt x="380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45"/>
            <p:cNvSpPr/>
            <p:nvPr/>
          </p:nvSpPr>
          <p:spPr>
            <a:xfrm flipH="1">
              <a:off x="2583360" y="3955237"/>
              <a:ext cx="253884" cy="241085"/>
            </a:xfrm>
            <a:custGeom>
              <a:avLst/>
              <a:gdLst/>
              <a:ahLst/>
              <a:cxnLst/>
              <a:rect l="l" t="t" r="r" b="b"/>
              <a:pathLst>
                <a:path w="1905" h="1809" extrusionOk="0">
                  <a:moveTo>
                    <a:pt x="933" y="0"/>
                  </a:moveTo>
                  <a:cubicBezTo>
                    <a:pt x="909" y="0"/>
                    <a:pt x="885" y="1"/>
                    <a:pt x="860" y="3"/>
                  </a:cubicBezTo>
                  <a:cubicBezTo>
                    <a:pt x="0" y="73"/>
                    <a:pt x="14" y="1291"/>
                    <a:pt x="494" y="1641"/>
                  </a:cubicBezTo>
                  <a:cubicBezTo>
                    <a:pt x="648" y="1754"/>
                    <a:pt x="832" y="1808"/>
                    <a:pt x="1015" y="1808"/>
                  </a:cubicBezTo>
                  <a:cubicBezTo>
                    <a:pt x="1402" y="1808"/>
                    <a:pt x="1790" y="1566"/>
                    <a:pt x="1904" y="1117"/>
                  </a:cubicBezTo>
                  <a:cubicBezTo>
                    <a:pt x="1904" y="1117"/>
                    <a:pt x="1731" y="0"/>
                    <a:pt x="9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45"/>
            <p:cNvSpPr/>
            <p:nvPr/>
          </p:nvSpPr>
          <p:spPr>
            <a:xfrm flipH="1">
              <a:off x="2554839" y="4381568"/>
              <a:ext cx="263880" cy="246816"/>
            </a:xfrm>
            <a:custGeom>
              <a:avLst/>
              <a:gdLst/>
              <a:ahLst/>
              <a:cxnLst/>
              <a:rect l="l" t="t" r="r" b="b"/>
              <a:pathLst>
                <a:path w="1980" h="1852" extrusionOk="0">
                  <a:moveTo>
                    <a:pt x="1085" y="1"/>
                  </a:moveTo>
                  <a:cubicBezTo>
                    <a:pt x="1028" y="1"/>
                    <a:pt x="967" y="7"/>
                    <a:pt x="903" y="20"/>
                  </a:cubicBezTo>
                  <a:cubicBezTo>
                    <a:pt x="92" y="190"/>
                    <a:pt x="0" y="1500"/>
                    <a:pt x="747" y="1788"/>
                  </a:cubicBezTo>
                  <a:cubicBezTo>
                    <a:pt x="860" y="1832"/>
                    <a:pt x="967" y="1852"/>
                    <a:pt x="1066" y="1852"/>
                  </a:cubicBezTo>
                  <a:cubicBezTo>
                    <a:pt x="1620" y="1852"/>
                    <a:pt x="1948" y="1245"/>
                    <a:pt x="1979" y="846"/>
                  </a:cubicBezTo>
                  <a:cubicBezTo>
                    <a:pt x="1979" y="846"/>
                    <a:pt x="1755" y="1"/>
                    <a:pt x="108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45"/>
            <p:cNvSpPr/>
            <p:nvPr/>
          </p:nvSpPr>
          <p:spPr>
            <a:xfrm flipH="1">
              <a:off x="2732358" y="4026803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0"/>
                  </a:moveTo>
                  <a:cubicBezTo>
                    <a:pt x="50" y="0"/>
                    <a:pt x="0" y="52"/>
                    <a:pt x="0" y="114"/>
                  </a:cubicBezTo>
                  <a:cubicBezTo>
                    <a:pt x="0" y="178"/>
                    <a:pt x="50" y="229"/>
                    <a:pt x="114" y="229"/>
                  </a:cubicBezTo>
                  <a:cubicBezTo>
                    <a:pt x="176" y="229"/>
                    <a:pt x="227" y="178"/>
                    <a:pt x="227" y="114"/>
                  </a:cubicBezTo>
                  <a:cubicBezTo>
                    <a:pt x="227" y="52"/>
                    <a:pt x="176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45"/>
            <p:cNvSpPr/>
            <p:nvPr/>
          </p:nvSpPr>
          <p:spPr>
            <a:xfrm flipH="1">
              <a:off x="2662923" y="4008145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77"/>
                    <a:pt x="51" y="228"/>
                    <a:pt x="114" y="228"/>
                  </a:cubicBezTo>
                  <a:cubicBezTo>
                    <a:pt x="177" y="228"/>
                    <a:pt x="228" y="177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45"/>
            <p:cNvSpPr/>
            <p:nvPr/>
          </p:nvSpPr>
          <p:spPr>
            <a:xfrm flipH="1">
              <a:off x="2712901" y="4108764"/>
              <a:ext cx="30519" cy="30386"/>
            </a:xfrm>
            <a:custGeom>
              <a:avLst/>
              <a:gdLst/>
              <a:ahLst/>
              <a:cxnLst/>
              <a:rect l="l" t="t" r="r" b="b"/>
              <a:pathLst>
                <a:path w="229" h="228" extrusionOk="0">
                  <a:moveTo>
                    <a:pt x="115" y="1"/>
                  </a:moveTo>
                  <a:cubicBezTo>
                    <a:pt x="52" y="1"/>
                    <a:pt x="0" y="52"/>
                    <a:pt x="0" y="114"/>
                  </a:cubicBezTo>
                  <a:cubicBezTo>
                    <a:pt x="0" y="178"/>
                    <a:pt x="52" y="228"/>
                    <a:pt x="115" y="228"/>
                  </a:cubicBezTo>
                  <a:cubicBezTo>
                    <a:pt x="178" y="228"/>
                    <a:pt x="229" y="178"/>
                    <a:pt x="229" y="114"/>
                  </a:cubicBezTo>
                  <a:cubicBezTo>
                    <a:pt x="229" y="52"/>
                    <a:pt x="178" y="1"/>
                    <a:pt x="1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45"/>
            <p:cNvSpPr/>
            <p:nvPr/>
          </p:nvSpPr>
          <p:spPr>
            <a:xfrm flipH="1">
              <a:off x="2643466" y="4090107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2" y="0"/>
                    <a:pt x="0" y="52"/>
                    <a:pt x="0" y="114"/>
                  </a:cubicBezTo>
                  <a:cubicBezTo>
                    <a:pt x="0" y="178"/>
                    <a:pt x="52" y="229"/>
                    <a:pt x="114" y="229"/>
                  </a:cubicBezTo>
                  <a:cubicBezTo>
                    <a:pt x="178" y="229"/>
                    <a:pt x="229" y="178"/>
                    <a:pt x="229" y="114"/>
                  </a:cubicBezTo>
                  <a:cubicBezTo>
                    <a:pt x="229" y="52"/>
                    <a:pt x="178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45"/>
            <p:cNvSpPr/>
            <p:nvPr/>
          </p:nvSpPr>
          <p:spPr>
            <a:xfrm flipH="1">
              <a:off x="2697574" y="4532296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77"/>
                    <a:pt x="51" y="228"/>
                    <a:pt x="114" y="228"/>
                  </a:cubicBezTo>
                  <a:cubicBezTo>
                    <a:pt x="177" y="228"/>
                    <a:pt x="228" y="177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45"/>
            <p:cNvSpPr/>
            <p:nvPr/>
          </p:nvSpPr>
          <p:spPr>
            <a:xfrm flipH="1">
              <a:off x="2613213" y="4532296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0"/>
                  </a:moveTo>
                  <a:cubicBezTo>
                    <a:pt x="52" y="0"/>
                    <a:pt x="1" y="51"/>
                    <a:pt x="1" y="114"/>
                  </a:cubicBezTo>
                  <a:cubicBezTo>
                    <a:pt x="1" y="177"/>
                    <a:pt x="52" y="228"/>
                    <a:pt x="114" y="228"/>
                  </a:cubicBezTo>
                  <a:cubicBezTo>
                    <a:pt x="178" y="228"/>
                    <a:pt x="228" y="177"/>
                    <a:pt x="228" y="114"/>
                  </a:cubicBezTo>
                  <a:cubicBezTo>
                    <a:pt x="228" y="51"/>
                    <a:pt x="178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45"/>
            <p:cNvSpPr/>
            <p:nvPr/>
          </p:nvSpPr>
          <p:spPr>
            <a:xfrm flipH="1">
              <a:off x="2697574" y="4454333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1"/>
                  </a:moveTo>
                  <a:cubicBezTo>
                    <a:pt x="51" y="1"/>
                    <a:pt x="0" y="52"/>
                    <a:pt x="0" y="115"/>
                  </a:cubicBezTo>
                  <a:cubicBezTo>
                    <a:pt x="0" y="178"/>
                    <a:pt x="51" y="229"/>
                    <a:pt x="114" y="229"/>
                  </a:cubicBezTo>
                  <a:cubicBezTo>
                    <a:pt x="177" y="229"/>
                    <a:pt x="228" y="178"/>
                    <a:pt x="228" y="115"/>
                  </a:cubicBezTo>
                  <a:cubicBezTo>
                    <a:pt x="228" y="52"/>
                    <a:pt x="177" y="1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45"/>
            <p:cNvSpPr/>
            <p:nvPr/>
          </p:nvSpPr>
          <p:spPr>
            <a:xfrm flipH="1">
              <a:off x="2607615" y="4454333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1"/>
                  </a:moveTo>
                  <a:cubicBezTo>
                    <a:pt x="52" y="1"/>
                    <a:pt x="1" y="52"/>
                    <a:pt x="1" y="115"/>
                  </a:cubicBezTo>
                  <a:cubicBezTo>
                    <a:pt x="1" y="178"/>
                    <a:pt x="52" y="229"/>
                    <a:pt x="114" y="229"/>
                  </a:cubicBezTo>
                  <a:cubicBezTo>
                    <a:pt x="178" y="229"/>
                    <a:pt x="228" y="178"/>
                    <a:pt x="228" y="115"/>
                  </a:cubicBezTo>
                  <a:cubicBezTo>
                    <a:pt x="228" y="52"/>
                    <a:pt x="178" y="1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46" name="Google Shape;1546;p45"/>
          <p:cNvGrpSpPr/>
          <p:nvPr/>
        </p:nvGrpSpPr>
        <p:grpSpPr>
          <a:xfrm flipH="1">
            <a:off x="7782539" y="3886320"/>
            <a:ext cx="912820" cy="1019282"/>
            <a:chOff x="5950125" y="1065025"/>
            <a:chExt cx="318100" cy="355200"/>
          </a:xfrm>
        </p:grpSpPr>
        <p:sp>
          <p:nvSpPr>
            <p:cNvPr id="1547" name="Google Shape;1547;p45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45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45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45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1" name="Google Shape;1551;p45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552;p45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3" name="Google Shape;1553;p45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4" name="Google Shape;1554;p45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45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556;p45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45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8" name="Google Shape;1558;p45"/>
          <p:cNvSpPr/>
          <p:nvPr/>
        </p:nvSpPr>
        <p:spPr>
          <a:xfrm>
            <a:off x="1159100" y="13682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9" name="Google Shape;1559;p45"/>
          <p:cNvSpPr/>
          <p:nvPr/>
        </p:nvSpPr>
        <p:spPr>
          <a:xfrm>
            <a:off x="1308050" y="7735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0" name="Google Shape;1560;p45"/>
          <p:cNvSpPr/>
          <p:nvPr/>
        </p:nvSpPr>
        <p:spPr>
          <a:xfrm>
            <a:off x="2084325" y="1650678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15;p31">
            <a:extLst>
              <a:ext uri="{FF2B5EF4-FFF2-40B4-BE49-F238E27FC236}">
                <a16:creationId xmlns:a16="http://schemas.microsoft.com/office/drawing/2014/main" xmlns="" id="{7189F7D5-B62E-4417-AD95-483DF6684451}"/>
              </a:ext>
            </a:extLst>
          </p:cNvPr>
          <p:cNvSpPr txBox="1">
            <a:spLocks/>
          </p:cNvSpPr>
          <p:nvPr/>
        </p:nvSpPr>
        <p:spPr>
          <a:xfrm>
            <a:off x="656058" y="228032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13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C5D667A-5AF9-4C84-89F2-BD7A57B863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800" dirty="0">
                <a:latin typeface="Gabriola" panose="04040605051002020D02" pitchFamily="82" charset="0"/>
              </a:rPr>
              <a:t>(Пол)ложки, (пол)десятого, (пол)апельсина, (полу)</a:t>
            </a:r>
            <a:r>
              <a:rPr lang="ru-RU" sz="2800" dirty="0" err="1">
                <a:latin typeface="Gabriola" panose="04040605051002020D02" pitchFamily="82" charset="0"/>
              </a:rPr>
              <a:t>шарие</a:t>
            </a:r>
            <a:r>
              <a:rPr lang="ru-RU" sz="2800" dirty="0">
                <a:latin typeface="Gabriola" panose="04040605051002020D02" pitchFamily="82" charset="0"/>
              </a:rPr>
              <a:t>, (пол)метра.</a:t>
            </a:r>
          </a:p>
        </p:txBody>
      </p:sp>
      <p:sp>
        <p:nvSpPr>
          <p:cNvPr id="92" name="Google Shape;815;p31">
            <a:hlinkClick r:id="rId3" action="ppaction://hlinksldjump"/>
            <a:extLst>
              <a:ext uri="{FF2B5EF4-FFF2-40B4-BE49-F238E27FC236}">
                <a16:creationId xmlns:a16="http://schemas.microsoft.com/office/drawing/2014/main" xmlns="" id="{2187F657-411C-43A2-9FB5-70C1C5B3A596}"/>
              </a:ext>
            </a:extLst>
          </p:cNvPr>
          <p:cNvSpPr txBox="1">
            <a:spLocks/>
          </p:cNvSpPr>
          <p:nvPr/>
        </p:nvSpPr>
        <p:spPr>
          <a:xfrm>
            <a:off x="3961708" y="4061725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" name="Звезда: 4 точки 92">
            <a:hlinkClick r:id="rId4" action="ppaction://hlinksldjump"/>
            <a:extLst>
              <a:ext uri="{FF2B5EF4-FFF2-40B4-BE49-F238E27FC236}">
                <a16:creationId xmlns:a16="http://schemas.microsoft.com/office/drawing/2014/main" xmlns="" id="{6BCA3E16-91D4-4A84-8151-7F77057117DA}"/>
              </a:ext>
            </a:extLst>
          </p:cNvPr>
          <p:cNvSpPr/>
          <p:nvPr/>
        </p:nvSpPr>
        <p:spPr>
          <a:xfrm>
            <a:off x="179661" y="4124573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49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8" name="Google Shape;1478;p45"/>
          <p:cNvSpPr txBox="1">
            <a:spLocks noGrp="1"/>
          </p:cNvSpPr>
          <p:nvPr>
            <p:ph type="title"/>
          </p:nvPr>
        </p:nvSpPr>
        <p:spPr>
          <a:xfrm>
            <a:off x="1887775" y="330326"/>
            <a:ext cx="6541356" cy="107397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13. Спишите, раскрывая скобки. Объясните выбор орфограмм.</a:t>
            </a:r>
          </a:p>
        </p:txBody>
      </p:sp>
      <p:grpSp>
        <p:nvGrpSpPr>
          <p:cNvPr id="1482" name="Google Shape;1482;p45"/>
          <p:cNvGrpSpPr/>
          <p:nvPr/>
        </p:nvGrpSpPr>
        <p:grpSpPr>
          <a:xfrm>
            <a:off x="740810" y="2261925"/>
            <a:ext cx="1195791" cy="2345653"/>
            <a:chOff x="2905550" y="1309825"/>
            <a:chExt cx="430900" cy="845250"/>
          </a:xfrm>
        </p:grpSpPr>
        <p:sp>
          <p:nvSpPr>
            <p:cNvPr id="1483" name="Google Shape;1483;p45"/>
            <p:cNvSpPr/>
            <p:nvPr/>
          </p:nvSpPr>
          <p:spPr>
            <a:xfrm>
              <a:off x="3115375" y="1930550"/>
              <a:ext cx="87900" cy="136250"/>
            </a:xfrm>
            <a:custGeom>
              <a:avLst/>
              <a:gdLst/>
              <a:ahLst/>
              <a:cxnLst/>
              <a:rect l="l" t="t" r="r" b="b"/>
              <a:pathLst>
                <a:path w="3516" h="5450" extrusionOk="0">
                  <a:moveTo>
                    <a:pt x="1839" y="1"/>
                  </a:moveTo>
                  <a:lnTo>
                    <a:pt x="1" y="1758"/>
                  </a:lnTo>
                  <a:cubicBezTo>
                    <a:pt x="1" y="1758"/>
                    <a:pt x="282" y="2781"/>
                    <a:pt x="623" y="3092"/>
                  </a:cubicBezTo>
                  <a:lnTo>
                    <a:pt x="964" y="3404"/>
                  </a:lnTo>
                  <a:lnTo>
                    <a:pt x="742" y="5376"/>
                  </a:lnTo>
                  <a:lnTo>
                    <a:pt x="1172" y="5376"/>
                  </a:lnTo>
                  <a:lnTo>
                    <a:pt x="1320" y="3685"/>
                  </a:lnTo>
                  <a:cubicBezTo>
                    <a:pt x="1320" y="3685"/>
                    <a:pt x="1653" y="3812"/>
                    <a:pt x="1864" y="3812"/>
                  </a:cubicBezTo>
                  <a:cubicBezTo>
                    <a:pt x="1893" y="3812"/>
                    <a:pt x="1919" y="3809"/>
                    <a:pt x="1943" y="3804"/>
                  </a:cubicBezTo>
                  <a:cubicBezTo>
                    <a:pt x="2135" y="3760"/>
                    <a:pt x="2282" y="3641"/>
                    <a:pt x="2282" y="3641"/>
                  </a:cubicBezTo>
                  <a:lnTo>
                    <a:pt x="2434" y="5450"/>
                  </a:lnTo>
                  <a:lnTo>
                    <a:pt x="2759" y="5450"/>
                  </a:lnTo>
                  <a:lnTo>
                    <a:pt x="2610" y="4071"/>
                  </a:lnTo>
                  <a:cubicBezTo>
                    <a:pt x="2610" y="4071"/>
                    <a:pt x="3129" y="3685"/>
                    <a:pt x="3307" y="2914"/>
                  </a:cubicBezTo>
                  <a:cubicBezTo>
                    <a:pt x="3485" y="2143"/>
                    <a:pt x="3515" y="1208"/>
                    <a:pt x="3515" y="1208"/>
                  </a:cubicBezTo>
                  <a:lnTo>
                    <a:pt x="18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3014275" y="1773150"/>
              <a:ext cx="247025" cy="219575"/>
            </a:xfrm>
            <a:custGeom>
              <a:avLst/>
              <a:gdLst/>
              <a:ahLst/>
              <a:cxnLst/>
              <a:rect l="l" t="t" r="r" b="b"/>
              <a:pathLst>
                <a:path w="9881" h="8783" extrusionOk="0">
                  <a:moveTo>
                    <a:pt x="6621" y="0"/>
                  </a:moveTo>
                  <a:cubicBezTo>
                    <a:pt x="6253" y="0"/>
                    <a:pt x="3593" y="424"/>
                    <a:pt x="3593" y="424"/>
                  </a:cubicBezTo>
                  <a:cubicBezTo>
                    <a:pt x="3593" y="424"/>
                    <a:pt x="3454" y="394"/>
                    <a:pt x="3289" y="394"/>
                  </a:cubicBezTo>
                  <a:cubicBezTo>
                    <a:pt x="3138" y="394"/>
                    <a:pt x="2966" y="419"/>
                    <a:pt x="2860" y="515"/>
                  </a:cubicBezTo>
                  <a:cubicBezTo>
                    <a:pt x="2640" y="717"/>
                    <a:pt x="0" y="5428"/>
                    <a:pt x="0" y="5428"/>
                  </a:cubicBezTo>
                  <a:lnTo>
                    <a:pt x="2915" y="7004"/>
                  </a:lnTo>
                  <a:lnTo>
                    <a:pt x="3227" y="6656"/>
                  </a:lnTo>
                  <a:lnTo>
                    <a:pt x="1247" y="5263"/>
                  </a:lnTo>
                  <a:lnTo>
                    <a:pt x="3568" y="1734"/>
                  </a:lnTo>
                  <a:lnTo>
                    <a:pt x="3768" y="5520"/>
                  </a:lnTo>
                  <a:lnTo>
                    <a:pt x="3768" y="8782"/>
                  </a:lnTo>
                  <a:cubicBezTo>
                    <a:pt x="3768" y="8782"/>
                    <a:pt x="5316" y="8214"/>
                    <a:pt x="5536" y="7352"/>
                  </a:cubicBezTo>
                  <a:lnTo>
                    <a:pt x="5756" y="6491"/>
                  </a:lnTo>
                  <a:cubicBezTo>
                    <a:pt x="5756" y="6491"/>
                    <a:pt x="5976" y="7169"/>
                    <a:pt x="6765" y="7554"/>
                  </a:cubicBezTo>
                  <a:cubicBezTo>
                    <a:pt x="7553" y="7939"/>
                    <a:pt x="7809" y="8067"/>
                    <a:pt x="7809" y="8067"/>
                  </a:cubicBezTo>
                  <a:lnTo>
                    <a:pt x="5921" y="1011"/>
                  </a:lnTo>
                  <a:lnTo>
                    <a:pt x="6306" y="863"/>
                  </a:lnTo>
                  <a:lnTo>
                    <a:pt x="9092" y="3485"/>
                  </a:lnTo>
                  <a:lnTo>
                    <a:pt x="7809" y="5739"/>
                  </a:lnTo>
                  <a:lnTo>
                    <a:pt x="8212" y="6216"/>
                  </a:lnTo>
                  <a:cubicBezTo>
                    <a:pt x="8212" y="6216"/>
                    <a:pt x="9881" y="3815"/>
                    <a:pt x="9844" y="3576"/>
                  </a:cubicBezTo>
                  <a:cubicBezTo>
                    <a:pt x="9807" y="3339"/>
                    <a:pt x="6837" y="39"/>
                    <a:pt x="6654" y="2"/>
                  </a:cubicBezTo>
                  <a:cubicBezTo>
                    <a:pt x="6647" y="1"/>
                    <a:pt x="6636" y="0"/>
                    <a:pt x="6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3091600" y="1755250"/>
              <a:ext cx="100575" cy="133650"/>
            </a:xfrm>
            <a:custGeom>
              <a:avLst/>
              <a:gdLst/>
              <a:ahLst/>
              <a:cxnLst/>
              <a:rect l="l" t="t" r="r" b="b"/>
              <a:pathLst>
                <a:path w="4023" h="5346" extrusionOk="0">
                  <a:moveTo>
                    <a:pt x="3183" y="1"/>
                  </a:moveTo>
                  <a:lnTo>
                    <a:pt x="475" y="490"/>
                  </a:lnTo>
                  <a:cubicBezTo>
                    <a:pt x="475" y="490"/>
                    <a:pt x="237" y="2451"/>
                    <a:pt x="1" y="2787"/>
                  </a:cubicBezTo>
                  <a:lnTo>
                    <a:pt x="475" y="2451"/>
                  </a:lnTo>
                  <a:lnTo>
                    <a:pt x="475" y="2451"/>
                  </a:lnTo>
                  <a:cubicBezTo>
                    <a:pt x="475" y="2452"/>
                    <a:pt x="400" y="3739"/>
                    <a:pt x="382" y="4300"/>
                  </a:cubicBezTo>
                  <a:cubicBezTo>
                    <a:pt x="363" y="4860"/>
                    <a:pt x="325" y="5345"/>
                    <a:pt x="325" y="5345"/>
                  </a:cubicBezTo>
                  <a:cubicBezTo>
                    <a:pt x="325" y="5345"/>
                    <a:pt x="1278" y="4449"/>
                    <a:pt x="1465" y="3665"/>
                  </a:cubicBezTo>
                  <a:cubicBezTo>
                    <a:pt x="1651" y="2880"/>
                    <a:pt x="1757" y="2208"/>
                    <a:pt x="1757" y="2208"/>
                  </a:cubicBezTo>
                  <a:lnTo>
                    <a:pt x="2418" y="4038"/>
                  </a:lnTo>
                  <a:lnTo>
                    <a:pt x="2287" y="2507"/>
                  </a:lnTo>
                  <a:lnTo>
                    <a:pt x="2287" y="2507"/>
                  </a:lnTo>
                  <a:cubicBezTo>
                    <a:pt x="2287" y="2508"/>
                    <a:pt x="2362" y="3236"/>
                    <a:pt x="3052" y="3982"/>
                  </a:cubicBezTo>
                  <a:cubicBezTo>
                    <a:pt x="3743" y="4729"/>
                    <a:pt x="4023" y="5010"/>
                    <a:pt x="4023" y="5010"/>
                  </a:cubicBezTo>
                  <a:lnTo>
                    <a:pt x="2959" y="1741"/>
                  </a:lnTo>
                  <a:lnTo>
                    <a:pt x="3415" y="2395"/>
                  </a:lnTo>
                  <a:lnTo>
                    <a:pt x="31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2971625" y="1323275"/>
              <a:ext cx="327425" cy="271300"/>
            </a:xfrm>
            <a:custGeom>
              <a:avLst/>
              <a:gdLst/>
              <a:ahLst/>
              <a:cxnLst/>
              <a:rect l="l" t="t" r="r" b="b"/>
              <a:pathLst>
                <a:path w="13097" h="10852" extrusionOk="0">
                  <a:moveTo>
                    <a:pt x="6781" y="1"/>
                  </a:moveTo>
                  <a:cubicBezTo>
                    <a:pt x="4669" y="1"/>
                    <a:pt x="1294" y="2305"/>
                    <a:pt x="707" y="3810"/>
                  </a:cubicBezTo>
                  <a:cubicBezTo>
                    <a:pt x="1" y="5625"/>
                    <a:pt x="968" y="10172"/>
                    <a:pt x="968" y="10172"/>
                  </a:cubicBezTo>
                  <a:cubicBezTo>
                    <a:pt x="968" y="10172"/>
                    <a:pt x="2204" y="10852"/>
                    <a:pt x="3411" y="10852"/>
                  </a:cubicBezTo>
                  <a:cubicBezTo>
                    <a:pt x="3443" y="10852"/>
                    <a:pt x="3475" y="10851"/>
                    <a:pt x="3507" y="10850"/>
                  </a:cubicBezTo>
                  <a:cubicBezTo>
                    <a:pt x="4744" y="10813"/>
                    <a:pt x="7851" y="9771"/>
                    <a:pt x="7851" y="9516"/>
                  </a:cubicBezTo>
                  <a:cubicBezTo>
                    <a:pt x="7851" y="9261"/>
                    <a:pt x="7813" y="4042"/>
                    <a:pt x="8214" y="3559"/>
                  </a:cubicBezTo>
                  <a:cubicBezTo>
                    <a:pt x="8296" y="3459"/>
                    <a:pt x="8411" y="3417"/>
                    <a:pt x="8549" y="3417"/>
                  </a:cubicBezTo>
                  <a:cubicBezTo>
                    <a:pt x="9079" y="3417"/>
                    <a:pt x="9965" y="4024"/>
                    <a:pt x="10795" y="4242"/>
                  </a:cubicBezTo>
                  <a:cubicBezTo>
                    <a:pt x="10921" y="4275"/>
                    <a:pt x="11044" y="4291"/>
                    <a:pt x="11162" y="4291"/>
                  </a:cubicBezTo>
                  <a:cubicBezTo>
                    <a:pt x="12029" y="4291"/>
                    <a:pt x="12677" y="3478"/>
                    <a:pt x="12873" y="2891"/>
                  </a:cubicBezTo>
                  <a:cubicBezTo>
                    <a:pt x="13097" y="2224"/>
                    <a:pt x="12985" y="1068"/>
                    <a:pt x="12985" y="1068"/>
                  </a:cubicBezTo>
                  <a:lnTo>
                    <a:pt x="12725" y="842"/>
                  </a:lnTo>
                  <a:cubicBezTo>
                    <a:pt x="12725" y="842"/>
                    <a:pt x="12688" y="1363"/>
                    <a:pt x="12502" y="2182"/>
                  </a:cubicBezTo>
                  <a:cubicBezTo>
                    <a:pt x="12363" y="2790"/>
                    <a:pt x="12369" y="2926"/>
                    <a:pt x="12044" y="2926"/>
                  </a:cubicBezTo>
                  <a:cubicBezTo>
                    <a:pt x="11932" y="2926"/>
                    <a:pt x="11781" y="2910"/>
                    <a:pt x="11571" y="2891"/>
                  </a:cubicBezTo>
                  <a:cubicBezTo>
                    <a:pt x="10753" y="2820"/>
                    <a:pt x="9600" y="1623"/>
                    <a:pt x="7888" y="321"/>
                  </a:cubicBezTo>
                  <a:cubicBezTo>
                    <a:pt x="7596" y="99"/>
                    <a:pt x="7215" y="1"/>
                    <a:pt x="678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2905550" y="1491275"/>
              <a:ext cx="374850" cy="279725"/>
            </a:xfrm>
            <a:custGeom>
              <a:avLst/>
              <a:gdLst/>
              <a:ahLst/>
              <a:cxnLst/>
              <a:rect l="l" t="t" r="r" b="b"/>
              <a:pathLst>
                <a:path w="14994" h="11189" extrusionOk="0">
                  <a:moveTo>
                    <a:pt x="14480" y="1"/>
                  </a:moveTo>
                  <a:cubicBezTo>
                    <a:pt x="14480" y="1"/>
                    <a:pt x="12715" y="1767"/>
                    <a:pt x="12329" y="2793"/>
                  </a:cubicBezTo>
                  <a:cubicBezTo>
                    <a:pt x="11944" y="3821"/>
                    <a:pt x="11911" y="3949"/>
                    <a:pt x="11911" y="3949"/>
                  </a:cubicBezTo>
                  <a:lnTo>
                    <a:pt x="11719" y="3500"/>
                  </a:lnTo>
                  <a:lnTo>
                    <a:pt x="3339" y="5202"/>
                  </a:lnTo>
                  <a:lnTo>
                    <a:pt x="3211" y="5940"/>
                  </a:lnTo>
                  <a:cubicBezTo>
                    <a:pt x="3211" y="5940"/>
                    <a:pt x="1445" y="2858"/>
                    <a:pt x="1" y="2024"/>
                  </a:cubicBezTo>
                  <a:lnTo>
                    <a:pt x="1" y="2024"/>
                  </a:lnTo>
                  <a:cubicBezTo>
                    <a:pt x="1" y="2024"/>
                    <a:pt x="1" y="6839"/>
                    <a:pt x="1317" y="8316"/>
                  </a:cubicBezTo>
                  <a:cubicBezTo>
                    <a:pt x="2020" y="9106"/>
                    <a:pt x="2742" y="9289"/>
                    <a:pt x="3262" y="9289"/>
                  </a:cubicBezTo>
                  <a:cubicBezTo>
                    <a:pt x="3714" y="9289"/>
                    <a:pt x="4014" y="9150"/>
                    <a:pt x="4014" y="9150"/>
                  </a:cubicBezTo>
                  <a:cubicBezTo>
                    <a:pt x="4014" y="9150"/>
                    <a:pt x="5556" y="11189"/>
                    <a:pt x="8615" y="11189"/>
                  </a:cubicBezTo>
                  <a:cubicBezTo>
                    <a:pt x="8768" y="11189"/>
                    <a:pt x="8925" y="11184"/>
                    <a:pt x="9086" y="11173"/>
                  </a:cubicBezTo>
                  <a:cubicBezTo>
                    <a:pt x="12458" y="10949"/>
                    <a:pt x="13357" y="7408"/>
                    <a:pt x="13357" y="7075"/>
                  </a:cubicBezTo>
                  <a:lnTo>
                    <a:pt x="13357" y="6903"/>
                  </a:lnTo>
                  <a:cubicBezTo>
                    <a:pt x="13357" y="6903"/>
                    <a:pt x="14736" y="6711"/>
                    <a:pt x="14865" y="4110"/>
                  </a:cubicBezTo>
                  <a:cubicBezTo>
                    <a:pt x="14993" y="1510"/>
                    <a:pt x="14480" y="1"/>
                    <a:pt x="1448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2905550" y="1541825"/>
              <a:ext cx="288450" cy="224275"/>
            </a:xfrm>
            <a:custGeom>
              <a:avLst/>
              <a:gdLst/>
              <a:ahLst/>
              <a:cxnLst/>
              <a:rect l="l" t="t" r="r" b="b"/>
              <a:pathLst>
                <a:path w="11538" h="8971" extrusionOk="0">
                  <a:moveTo>
                    <a:pt x="1" y="0"/>
                  </a:moveTo>
                  <a:cubicBezTo>
                    <a:pt x="1" y="1"/>
                    <a:pt x="1" y="4817"/>
                    <a:pt x="1317" y="6294"/>
                  </a:cubicBezTo>
                  <a:cubicBezTo>
                    <a:pt x="2021" y="7083"/>
                    <a:pt x="2743" y="7267"/>
                    <a:pt x="3263" y="7267"/>
                  </a:cubicBezTo>
                  <a:cubicBezTo>
                    <a:pt x="3715" y="7267"/>
                    <a:pt x="4014" y="7128"/>
                    <a:pt x="4014" y="7128"/>
                  </a:cubicBezTo>
                  <a:cubicBezTo>
                    <a:pt x="4014" y="7128"/>
                    <a:pt x="5025" y="8462"/>
                    <a:pt x="7030" y="8971"/>
                  </a:cubicBezTo>
                  <a:cubicBezTo>
                    <a:pt x="8216" y="8466"/>
                    <a:pt x="9303" y="7712"/>
                    <a:pt x="10216" y="6741"/>
                  </a:cubicBezTo>
                  <a:cubicBezTo>
                    <a:pt x="11537" y="5421"/>
                    <a:pt x="11519" y="3431"/>
                    <a:pt x="11077" y="1609"/>
                  </a:cubicBezTo>
                  <a:lnTo>
                    <a:pt x="11077" y="1609"/>
                  </a:lnTo>
                  <a:lnTo>
                    <a:pt x="3340" y="3179"/>
                  </a:lnTo>
                  <a:lnTo>
                    <a:pt x="3211" y="3918"/>
                  </a:lnTo>
                  <a:cubicBezTo>
                    <a:pt x="3211" y="3918"/>
                    <a:pt x="1445" y="836"/>
                    <a:pt x="1" y="0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3034075" y="1617600"/>
              <a:ext cx="146700" cy="117500"/>
            </a:xfrm>
            <a:custGeom>
              <a:avLst/>
              <a:gdLst/>
              <a:ahLst/>
              <a:cxnLst/>
              <a:rect l="l" t="t" r="r" b="b"/>
              <a:pathLst>
                <a:path w="5868" h="4700" extrusionOk="0">
                  <a:moveTo>
                    <a:pt x="3690" y="0"/>
                  </a:moveTo>
                  <a:cubicBezTo>
                    <a:pt x="3298" y="0"/>
                    <a:pt x="3006" y="67"/>
                    <a:pt x="3006" y="67"/>
                  </a:cubicBezTo>
                  <a:cubicBezTo>
                    <a:pt x="3006" y="67"/>
                    <a:pt x="547" y="340"/>
                    <a:pt x="274" y="2065"/>
                  </a:cubicBezTo>
                  <a:cubicBezTo>
                    <a:pt x="1" y="3790"/>
                    <a:pt x="1299" y="4626"/>
                    <a:pt x="2750" y="4695"/>
                  </a:cubicBezTo>
                  <a:cubicBezTo>
                    <a:pt x="2809" y="4698"/>
                    <a:pt x="2868" y="4699"/>
                    <a:pt x="2927" y="4699"/>
                  </a:cubicBezTo>
                  <a:cubicBezTo>
                    <a:pt x="4334" y="4699"/>
                    <a:pt x="5868" y="3904"/>
                    <a:pt x="5704" y="1741"/>
                  </a:cubicBezTo>
                  <a:cubicBezTo>
                    <a:pt x="5592" y="253"/>
                    <a:pt x="4452" y="0"/>
                    <a:pt x="3690" y="0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2908875" y="1443500"/>
              <a:ext cx="300800" cy="181275"/>
            </a:xfrm>
            <a:custGeom>
              <a:avLst/>
              <a:gdLst/>
              <a:ahLst/>
              <a:cxnLst/>
              <a:rect l="l" t="t" r="r" b="b"/>
              <a:pathLst>
                <a:path w="12032" h="7251" extrusionOk="0">
                  <a:moveTo>
                    <a:pt x="7444" y="1"/>
                  </a:moveTo>
                  <a:cubicBezTo>
                    <a:pt x="7444" y="1"/>
                    <a:pt x="7379" y="2348"/>
                    <a:pt x="7238" y="3549"/>
                  </a:cubicBezTo>
                  <a:cubicBezTo>
                    <a:pt x="7097" y="4749"/>
                    <a:pt x="7044" y="4936"/>
                    <a:pt x="7044" y="4936"/>
                  </a:cubicBezTo>
                  <a:lnTo>
                    <a:pt x="6570" y="3282"/>
                  </a:lnTo>
                  <a:lnTo>
                    <a:pt x="6083" y="5363"/>
                  </a:lnTo>
                  <a:cubicBezTo>
                    <a:pt x="6083" y="5363"/>
                    <a:pt x="5496" y="4162"/>
                    <a:pt x="5549" y="2989"/>
                  </a:cubicBezTo>
                  <a:cubicBezTo>
                    <a:pt x="5603" y="1815"/>
                    <a:pt x="5683" y="161"/>
                    <a:pt x="5683" y="161"/>
                  </a:cubicBezTo>
                  <a:lnTo>
                    <a:pt x="5683" y="161"/>
                  </a:lnTo>
                  <a:cubicBezTo>
                    <a:pt x="5683" y="161"/>
                    <a:pt x="3896" y="1922"/>
                    <a:pt x="3709" y="4856"/>
                  </a:cubicBezTo>
                  <a:cubicBezTo>
                    <a:pt x="3709" y="4856"/>
                    <a:pt x="2322" y="2856"/>
                    <a:pt x="1228" y="2535"/>
                  </a:cubicBezTo>
                  <a:cubicBezTo>
                    <a:pt x="135" y="2215"/>
                    <a:pt x="1" y="2188"/>
                    <a:pt x="1" y="2188"/>
                  </a:cubicBezTo>
                  <a:lnTo>
                    <a:pt x="1" y="2188"/>
                  </a:lnTo>
                  <a:cubicBezTo>
                    <a:pt x="1" y="2188"/>
                    <a:pt x="3082" y="5378"/>
                    <a:pt x="3182" y="7250"/>
                  </a:cubicBezTo>
                  <a:cubicBezTo>
                    <a:pt x="3182" y="7250"/>
                    <a:pt x="7069" y="6776"/>
                    <a:pt x="8846" y="6192"/>
                  </a:cubicBezTo>
                  <a:cubicBezTo>
                    <a:pt x="10623" y="5606"/>
                    <a:pt x="11439" y="5441"/>
                    <a:pt x="11439" y="5441"/>
                  </a:cubicBezTo>
                  <a:lnTo>
                    <a:pt x="12032" y="2028"/>
                  </a:lnTo>
                  <a:lnTo>
                    <a:pt x="11444" y="3442"/>
                  </a:lnTo>
                  <a:cubicBezTo>
                    <a:pt x="11444" y="3442"/>
                    <a:pt x="11258" y="2321"/>
                    <a:pt x="11338" y="1468"/>
                  </a:cubicBezTo>
                  <a:lnTo>
                    <a:pt x="11418" y="615"/>
                  </a:lnTo>
                  <a:lnTo>
                    <a:pt x="11418" y="615"/>
                  </a:lnTo>
                  <a:cubicBezTo>
                    <a:pt x="11418" y="615"/>
                    <a:pt x="9630" y="2295"/>
                    <a:pt x="9258" y="3469"/>
                  </a:cubicBezTo>
                  <a:lnTo>
                    <a:pt x="8884" y="4642"/>
                  </a:lnTo>
                  <a:cubicBezTo>
                    <a:pt x="8884" y="4642"/>
                    <a:pt x="8436" y="3175"/>
                    <a:pt x="8193" y="2082"/>
                  </a:cubicBezTo>
                  <a:cubicBezTo>
                    <a:pt x="7951" y="988"/>
                    <a:pt x="7444" y="1"/>
                    <a:pt x="74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3270775" y="1309825"/>
              <a:ext cx="65675" cy="48050"/>
            </a:xfrm>
            <a:custGeom>
              <a:avLst/>
              <a:gdLst/>
              <a:ahLst/>
              <a:cxnLst/>
              <a:rect l="l" t="t" r="r" b="b"/>
              <a:pathLst>
                <a:path w="2627" h="1922" extrusionOk="0">
                  <a:moveTo>
                    <a:pt x="1338" y="0"/>
                  </a:moveTo>
                  <a:cubicBezTo>
                    <a:pt x="860" y="0"/>
                    <a:pt x="295" y="251"/>
                    <a:pt x="178" y="813"/>
                  </a:cubicBezTo>
                  <a:cubicBezTo>
                    <a:pt x="0" y="1667"/>
                    <a:pt x="750" y="1917"/>
                    <a:pt x="817" y="1917"/>
                  </a:cubicBezTo>
                  <a:cubicBezTo>
                    <a:pt x="818" y="1917"/>
                    <a:pt x="820" y="1916"/>
                    <a:pt x="820" y="1916"/>
                  </a:cubicBezTo>
                  <a:cubicBezTo>
                    <a:pt x="820" y="1916"/>
                    <a:pt x="855" y="1921"/>
                    <a:pt x="920" y="1921"/>
                  </a:cubicBezTo>
                  <a:cubicBezTo>
                    <a:pt x="1084" y="1921"/>
                    <a:pt x="1441" y="1890"/>
                    <a:pt x="1935" y="1674"/>
                  </a:cubicBezTo>
                  <a:cubicBezTo>
                    <a:pt x="2626" y="1371"/>
                    <a:pt x="2299" y="619"/>
                    <a:pt x="1960" y="219"/>
                  </a:cubicBezTo>
                  <a:cubicBezTo>
                    <a:pt x="1839" y="77"/>
                    <a:pt x="1602" y="0"/>
                    <a:pt x="13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3113275" y="1728025"/>
              <a:ext cx="44925" cy="27250"/>
            </a:xfrm>
            <a:custGeom>
              <a:avLst/>
              <a:gdLst/>
              <a:ahLst/>
              <a:cxnLst/>
              <a:rect l="l" t="t" r="r" b="b"/>
              <a:pathLst>
                <a:path w="1797" h="1090" extrusionOk="0">
                  <a:moveTo>
                    <a:pt x="1780" y="1"/>
                  </a:moveTo>
                  <a:cubicBezTo>
                    <a:pt x="1780" y="1"/>
                    <a:pt x="1448" y="728"/>
                    <a:pt x="955" y="866"/>
                  </a:cubicBezTo>
                  <a:cubicBezTo>
                    <a:pt x="893" y="883"/>
                    <a:pt x="831" y="890"/>
                    <a:pt x="771" y="890"/>
                  </a:cubicBezTo>
                  <a:cubicBezTo>
                    <a:pt x="353" y="890"/>
                    <a:pt x="1" y="526"/>
                    <a:pt x="1" y="526"/>
                  </a:cubicBezTo>
                  <a:lnTo>
                    <a:pt x="1" y="526"/>
                  </a:lnTo>
                  <a:cubicBezTo>
                    <a:pt x="84" y="723"/>
                    <a:pt x="406" y="1090"/>
                    <a:pt x="840" y="1090"/>
                  </a:cubicBezTo>
                  <a:cubicBezTo>
                    <a:pt x="950" y="1090"/>
                    <a:pt x="1067" y="1067"/>
                    <a:pt x="1189" y="1011"/>
                  </a:cubicBezTo>
                  <a:cubicBezTo>
                    <a:pt x="1796" y="737"/>
                    <a:pt x="1780" y="1"/>
                    <a:pt x="17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3070725" y="1608700"/>
              <a:ext cx="19125" cy="16075"/>
            </a:xfrm>
            <a:custGeom>
              <a:avLst/>
              <a:gdLst/>
              <a:ahLst/>
              <a:cxnLst/>
              <a:rect l="l" t="t" r="r" b="b"/>
              <a:pathLst>
                <a:path w="765" h="643" extrusionOk="0">
                  <a:moveTo>
                    <a:pt x="431" y="0"/>
                  </a:moveTo>
                  <a:cubicBezTo>
                    <a:pt x="185" y="0"/>
                    <a:pt x="1" y="293"/>
                    <a:pt x="148" y="523"/>
                  </a:cubicBezTo>
                  <a:cubicBezTo>
                    <a:pt x="202" y="607"/>
                    <a:pt x="291" y="643"/>
                    <a:pt x="385" y="643"/>
                  </a:cubicBezTo>
                  <a:cubicBezTo>
                    <a:pt x="561" y="643"/>
                    <a:pt x="753" y="519"/>
                    <a:pt x="764" y="357"/>
                  </a:cubicBezTo>
                  <a:cubicBezTo>
                    <a:pt x="764" y="357"/>
                    <a:pt x="732" y="35"/>
                    <a:pt x="468" y="2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3110625" y="1598275"/>
              <a:ext cx="19425" cy="14650"/>
            </a:xfrm>
            <a:custGeom>
              <a:avLst/>
              <a:gdLst/>
              <a:ahLst/>
              <a:cxnLst/>
              <a:rect l="l" t="t" r="r" b="b"/>
              <a:pathLst>
                <a:path w="777" h="586" extrusionOk="0">
                  <a:moveTo>
                    <a:pt x="388" y="0"/>
                  </a:moveTo>
                  <a:cubicBezTo>
                    <a:pt x="353" y="0"/>
                    <a:pt x="318" y="6"/>
                    <a:pt x="281" y="20"/>
                  </a:cubicBezTo>
                  <a:cubicBezTo>
                    <a:pt x="0" y="124"/>
                    <a:pt x="145" y="500"/>
                    <a:pt x="321" y="564"/>
                  </a:cubicBezTo>
                  <a:cubicBezTo>
                    <a:pt x="360" y="578"/>
                    <a:pt x="402" y="585"/>
                    <a:pt x="444" y="585"/>
                  </a:cubicBezTo>
                  <a:cubicBezTo>
                    <a:pt x="595" y="585"/>
                    <a:pt x="752" y="490"/>
                    <a:pt x="776" y="260"/>
                  </a:cubicBezTo>
                  <a:cubicBezTo>
                    <a:pt x="776" y="260"/>
                    <a:pt x="614" y="0"/>
                    <a:pt x="3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3108000" y="1886750"/>
              <a:ext cx="84175" cy="44975"/>
            </a:xfrm>
            <a:custGeom>
              <a:avLst/>
              <a:gdLst/>
              <a:ahLst/>
              <a:cxnLst/>
              <a:rect l="l" t="t" r="r" b="b"/>
              <a:pathLst>
                <a:path w="3367" h="1799" extrusionOk="0">
                  <a:moveTo>
                    <a:pt x="3118" y="0"/>
                  </a:moveTo>
                  <a:lnTo>
                    <a:pt x="1" y="617"/>
                  </a:lnTo>
                  <a:cubicBezTo>
                    <a:pt x="1" y="617"/>
                    <a:pt x="19" y="1749"/>
                    <a:pt x="1" y="1797"/>
                  </a:cubicBezTo>
                  <a:cubicBezTo>
                    <a:pt x="0" y="1798"/>
                    <a:pt x="2" y="1799"/>
                    <a:pt x="6" y="1799"/>
                  </a:cubicBezTo>
                  <a:cubicBezTo>
                    <a:pt x="147" y="1799"/>
                    <a:pt x="3367" y="933"/>
                    <a:pt x="3367" y="933"/>
                  </a:cubicBezTo>
                  <a:lnTo>
                    <a:pt x="311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3139350" y="1890875"/>
              <a:ext cx="33075" cy="32000"/>
            </a:xfrm>
            <a:custGeom>
              <a:avLst/>
              <a:gdLst/>
              <a:ahLst/>
              <a:cxnLst/>
              <a:rect l="l" t="t" r="r" b="b"/>
              <a:pathLst>
                <a:path w="1323" h="1280" extrusionOk="0">
                  <a:moveTo>
                    <a:pt x="1030" y="0"/>
                  </a:moveTo>
                  <a:lnTo>
                    <a:pt x="1" y="204"/>
                  </a:lnTo>
                  <a:cubicBezTo>
                    <a:pt x="1" y="204"/>
                    <a:pt x="143" y="1280"/>
                    <a:pt x="182" y="1280"/>
                  </a:cubicBezTo>
                  <a:cubicBezTo>
                    <a:pt x="182" y="1280"/>
                    <a:pt x="182" y="1280"/>
                    <a:pt x="182" y="1280"/>
                  </a:cubicBezTo>
                  <a:cubicBezTo>
                    <a:pt x="221" y="1271"/>
                    <a:pt x="1323" y="979"/>
                    <a:pt x="1323" y="979"/>
                  </a:cubicBezTo>
                  <a:lnTo>
                    <a:pt x="1215" y="734"/>
                  </a:lnTo>
                  <a:lnTo>
                    <a:pt x="318" y="999"/>
                  </a:lnTo>
                  <a:lnTo>
                    <a:pt x="226" y="401"/>
                  </a:lnTo>
                  <a:lnTo>
                    <a:pt x="1050" y="226"/>
                  </a:lnTo>
                  <a:lnTo>
                    <a:pt x="10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3174750" y="1900400"/>
              <a:ext cx="59250" cy="60350"/>
            </a:xfrm>
            <a:custGeom>
              <a:avLst/>
              <a:gdLst/>
              <a:ahLst/>
              <a:cxnLst/>
              <a:rect l="l" t="t" r="r" b="b"/>
              <a:pathLst>
                <a:path w="2370" h="2414" extrusionOk="0">
                  <a:moveTo>
                    <a:pt x="1294" y="0"/>
                  </a:moveTo>
                  <a:lnTo>
                    <a:pt x="917" y="1207"/>
                  </a:lnTo>
                  <a:cubicBezTo>
                    <a:pt x="917" y="1207"/>
                    <a:pt x="727" y="1010"/>
                    <a:pt x="458" y="1010"/>
                  </a:cubicBezTo>
                  <a:cubicBezTo>
                    <a:pt x="418" y="1010"/>
                    <a:pt x="376" y="1015"/>
                    <a:pt x="333" y="1025"/>
                  </a:cubicBezTo>
                  <a:cubicBezTo>
                    <a:pt x="1" y="1101"/>
                    <a:pt x="64" y="1447"/>
                    <a:pt x="64" y="1447"/>
                  </a:cubicBezTo>
                  <a:cubicBezTo>
                    <a:pt x="64" y="1447"/>
                    <a:pt x="628" y="1755"/>
                    <a:pt x="782" y="1806"/>
                  </a:cubicBezTo>
                  <a:cubicBezTo>
                    <a:pt x="935" y="1857"/>
                    <a:pt x="1239" y="2414"/>
                    <a:pt x="1239" y="2414"/>
                  </a:cubicBezTo>
                  <a:lnTo>
                    <a:pt x="2369" y="899"/>
                  </a:lnTo>
                  <a:lnTo>
                    <a:pt x="129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3064275" y="1916375"/>
              <a:ext cx="58950" cy="49050"/>
            </a:xfrm>
            <a:custGeom>
              <a:avLst/>
              <a:gdLst/>
              <a:ahLst/>
              <a:cxnLst/>
              <a:rect l="l" t="t" r="r" b="b"/>
              <a:pathLst>
                <a:path w="2358" h="1962" extrusionOk="0">
                  <a:moveTo>
                    <a:pt x="641" y="1"/>
                  </a:moveTo>
                  <a:lnTo>
                    <a:pt x="399" y="344"/>
                  </a:lnTo>
                  <a:lnTo>
                    <a:pt x="1" y="974"/>
                  </a:lnTo>
                  <a:lnTo>
                    <a:pt x="1750" y="1961"/>
                  </a:lnTo>
                  <a:cubicBezTo>
                    <a:pt x="1750" y="1961"/>
                    <a:pt x="1832" y="1590"/>
                    <a:pt x="1948" y="1576"/>
                  </a:cubicBezTo>
                  <a:cubicBezTo>
                    <a:pt x="2063" y="1564"/>
                    <a:pt x="2357" y="1462"/>
                    <a:pt x="2357" y="1462"/>
                  </a:cubicBezTo>
                  <a:cubicBezTo>
                    <a:pt x="2357" y="1462"/>
                    <a:pt x="2191" y="1051"/>
                    <a:pt x="2038" y="988"/>
                  </a:cubicBezTo>
                  <a:cubicBezTo>
                    <a:pt x="2007" y="975"/>
                    <a:pt x="1978" y="969"/>
                    <a:pt x="1952" y="969"/>
                  </a:cubicBezTo>
                  <a:cubicBezTo>
                    <a:pt x="1851" y="969"/>
                    <a:pt x="1794" y="1051"/>
                    <a:pt x="1794" y="1051"/>
                  </a:cubicBezTo>
                  <a:lnTo>
                    <a:pt x="64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3026250" y="2127500"/>
              <a:ext cx="84125" cy="27575"/>
            </a:xfrm>
            <a:custGeom>
              <a:avLst/>
              <a:gdLst/>
              <a:ahLst/>
              <a:cxnLst/>
              <a:rect l="l" t="t" r="r" b="b"/>
              <a:pathLst>
                <a:path w="3365" h="1103" extrusionOk="0">
                  <a:moveTo>
                    <a:pt x="2175" y="1"/>
                  </a:moveTo>
                  <a:cubicBezTo>
                    <a:pt x="2062" y="1"/>
                    <a:pt x="1958" y="17"/>
                    <a:pt x="1871" y="57"/>
                  </a:cubicBezTo>
                  <a:cubicBezTo>
                    <a:pt x="1489" y="233"/>
                    <a:pt x="1069" y="730"/>
                    <a:pt x="751" y="768"/>
                  </a:cubicBezTo>
                  <a:cubicBezTo>
                    <a:pt x="669" y="778"/>
                    <a:pt x="583" y="782"/>
                    <a:pt x="500" y="782"/>
                  </a:cubicBezTo>
                  <a:cubicBezTo>
                    <a:pt x="263" y="782"/>
                    <a:pt x="51" y="749"/>
                    <a:pt x="14" y="730"/>
                  </a:cubicBezTo>
                  <a:cubicBezTo>
                    <a:pt x="12" y="729"/>
                    <a:pt x="11" y="729"/>
                    <a:pt x="11" y="729"/>
                  </a:cubicBezTo>
                  <a:lnTo>
                    <a:pt x="11" y="729"/>
                  </a:lnTo>
                  <a:cubicBezTo>
                    <a:pt x="1" y="729"/>
                    <a:pt x="530" y="1062"/>
                    <a:pt x="738" y="1099"/>
                  </a:cubicBezTo>
                  <a:cubicBezTo>
                    <a:pt x="749" y="1101"/>
                    <a:pt x="771" y="1102"/>
                    <a:pt x="803" y="1102"/>
                  </a:cubicBezTo>
                  <a:cubicBezTo>
                    <a:pt x="1103" y="1102"/>
                    <a:pt x="2284" y="1018"/>
                    <a:pt x="3364" y="936"/>
                  </a:cubicBezTo>
                  <a:cubicBezTo>
                    <a:pt x="3248" y="573"/>
                    <a:pt x="3022" y="264"/>
                    <a:pt x="2700" y="78"/>
                  </a:cubicBezTo>
                  <a:cubicBezTo>
                    <a:pt x="2523" y="35"/>
                    <a:pt x="2340" y="1"/>
                    <a:pt x="21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3093725" y="2125075"/>
              <a:ext cx="44050" cy="25825"/>
            </a:xfrm>
            <a:custGeom>
              <a:avLst/>
              <a:gdLst/>
              <a:ahLst/>
              <a:cxnLst/>
              <a:rect l="l" t="t" r="r" b="b"/>
              <a:pathLst>
                <a:path w="1762" h="1033" extrusionOk="0">
                  <a:moveTo>
                    <a:pt x="1204" y="1"/>
                  </a:moveTo>
                  <a:cubicBezTo>
                    <a:pt x="1183" y="146"/>
                    <a:pt x="996" y="341"/>
                    <a:pt x="721" y="341"/>
                  </a:cubicBezTo>
                  <a:cubicBezTo>
                    <a:pt x="685" y="341"/>
                    <a:pt x="648" y="338"/>
                    <a:pt x="609" y="330"/>
                  </a:cubicBezTo>
                  <a:cubicBezTo>
                    <a:pt x="457" y="303"/>
                    <a:pt x="235" y="231"/>
                    <a:pt x="1" y="174"/>
                  </a:cubicBezTo>
                  <a:lnTo>
                    <a:pt x="1" y="174"/>
                  </a:lnTo>
                  <a:cubicBezTo>
                    <a:pt x="323" y="361"/>
                    <a:pt x="549" y="670"/>
                    <a:pt x="665" y="1033"/>
                  </a:cubicBezTo>
                  <a:cubicBezTo>
                    <a:pt x="1061" y="1002"/>
                    <a:pt x="1442" y="972"/>
                    <a:pt x="1761" y="948"/>
                  </a:cubicBezTo>
                  <a:cubicBezTo>
                    <a:pt x="1670" y="588"/>
                    <a:pt x="1478" y="260"/>
                    <a:pt x="12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3112100" y="2052550"/>
              <a:ext cx="47225" cy="96225"/>
            </a:xfrm>
            <a:custGeom>
              <a:avLst/>
              <a:gdLst/>
              <a:ahLst/>
              <a:cxnLst/>
              <a:rect l="l" t="t" r="r" b="b"/>
              <a:pathLst>
                <a:path w="1889" h="3849" extrusionOk="0">
                  <a:moveTo>
                    <a:pt x="1821" y="1"/>
                  </a:moveTo>
                  <a:lnTo>
                    <a:pt x="1" y="128"/>
                  </a:lnTo>
                  <a:cubicBezTo>
                    <a:pt x="1" y="128"/>
                    <a:pt x="485" y="2723"/>
                    <a:pt x="472" y="2888"/>
                  </a:cubicBezTo>
                  <a:cubicBezTo>
                    <a:pt x="472" y="2893"/>
                    <a:pt x="470" y="2897"/>
                    <a:pt x="469" y="2902"/>
                  </a:cubicBezTo>
                  <a:cubicBezTo>
                    <a:pt x="743" y="3161"/>
                    <a:pt x="935" y="3489"/>
                    <a:pt x="1026" y="3849"/>
                  </a:cubicBezTo>
                  <a:cubicBezTo>
                    <a:pt x="1536" y="3809"/>
                    <a:pt x="1888" y="3780"/>
                    <a:pt x="1888" y="3780"/>
                  </a:cubicBezTo>
                  <a:lnTo>
                    <a:pt x="18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3196200" y="2126325"/>
              <a:ext cx="36075" cy="23075"/>
            </a:xfrm>
            <a:custGeom>
              <a:avLst/>
              <a:gdLst/>
              <a:ahLst/>
              <a:cxnLst/>
              <a:rect l="l" t="t" r="r" b="b"/>
              <a:pathLst>
                <a:path w="1443" h="923" extrusionOk="0">
                  <a:moveTo>
                    <a:pt x="339" y="1"/>
                  </a:moveTo>
                  <a:cubicBezTo>
                    <a:pt x="301" y="1"/>
                    <a:pt x="268" y="5"/>
                    <a:pt x="236" y="11"/>
                  </a:cubicBezTo>
                  <a:cubicBezTo>
                    <a:pt x="118" y="260"/>
                    <a:pt x="44" y="527"/>
                    <a:pt x="1" y="813"/>
                  </a:cubicBezTo>
                  <a:cubicBezTo>
                    <a:pt x="321" y="846"/>
                    <a:pt x="688" y="885"/>
                    <a:pt x="1048" y="922"/>
                  </a:cubicBezTo>
                  <a:cubicBezTo>
                    <a:pt x="1145" y="615"/>
                    <a:pt x="1272" y="319"/>
                    <a:pt x="1443" y="48"/>
                  </a:cubicBezTo>
                  <a:lnTo>
                    <a:pt x="1443" y="48"/>
                  </a:lnTo>
                  <a:cubicBezTo>
                    <a:pt x="1146" y="209"/>
                    <a:pt x="861" y="447"/>
                    <a:pt x="734" y="447"/>
                  </a:cubicBezTo>
                  <a:cubicBezTo>
                    <a:pt x="730" y="447"/>
                    <a:pt x="725" y="447"/>
                    <a:pt x="721" y="446"/>
                  </a:cubicBezTo>
                  <a:cubicBezTo>
                    <a:pt x="555" y="421"/>
                    <a:pt x="543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3172550" y="2047125"/>
              <a:ext cx="29550" cy="99525"/>
            </a:xfrm>
            <a:custGeom>
              <a:avLst/>
              <a:gdLst/>
              <a:ahLst/>
              <a:cxnLst/>
              <a:rect l="l" t="t" r="r" b="b"/>
              <a:pathLst>
                <a:path w="1182" h="3981" extrusionOk="0">
                  <a:moveTo>
                    <a:pt x="1" y="1"/>
                  </a:moveTo>
                  <a:lnTo>
                    <a:pt x="1" y="3881"/>
                  </a:lnTo>
                  <a:cubicBezTo>
                    <a:pt x="1" y="3881"/>
                    <a:pt x="406" y="3924"/>
                    <a:pt x="947" y="3981"/>
                  </a:cubicBezTo>
                  <a:cubicBezTo>
                    <a:pt x="990" y="3695"/>
                    <a:pt x="1064" y="3428"/>
                    <a:pt x="1182" y="3179"/>
                  </a:cubicBezTo>
                  <a:lnTo>
                    <a:pt x="1182" y="3179"/>
                  </a:lnTo>
                  <a:cubicBezTo>
                    <a:pt x="1044" y="3205"/>
                    <a:pt x="967" y="3272"/>
                    <a:pt x="967" y="3272"/>
                  </a:cubicBezTo>
                  <a:lnTo>
                    <a:pt x="1171" y="33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3222375" y="2124025"/>
              <a:ext cx="57700" cy="29375"/>
            </a:xfrm>
            <a:custGeom>
              <a:avLst/>
              <a:gdLst/>
              <a:ahLst/>
              <a:cxnLst/>
              <a:rect l="l" t="t" r="r" b="b"/>
              <a:pathLst>
                <a:path w="2308" h="1175" extrusionOk="0">
                  <a:moveTo>
                    <a:pt x="799" y="1"/>
                  </a:moveTo>
                  <a:cubicBezTo>
                    <a:pt x="784" y="1"/>
                    <a:pt x="770" y="2"/>
                    <a:pt x="755" y="4"/>
                  </a:cubicBezTo>
                  <a:cubicBezTo>
                    <a:pt x="639" y="22"/>
                    <a:pt x="517" y="75"/>
                    <a:pt x="396" y="140"/>
                  </a:cubicBezTo>
                  <a:cubicBezTo>
                    <a:pt x="225" y="411"/>
                    <a:pt x="98" y="707"/>
                    <a:pt x="1" y="1014"/>
                  </a:cubicBezTo>
                  <a:cubicBezTo>
                    <a:pt x="808" y="1098"/>
                    <a:pt x="1570" y="1174"/>
                    <a:pt x="1652" y="1174"/>
                  </a:cubicBezTo>
                  <a:cubicBezTo>
                    <a:pt x="1655" y="1174"/>
                    <a:pt x="1657" y="1174"/>
                    <a:pt x="1658" y="1174"/>
                  </a:cubicBezTo>
                  <a:cubicBezTo>
                    <a:pt x="1721" y="1162"/>
                    <a:pt x="2307" y="703"/>
                    <a:pt x="2307" y="703"/>
                  </a:cubicBezTo>
                  <a:lnTo>
                    <a:pt x="2307" y="703"/>
                  </a:lnTo>
                  <a:cubicBezTo>
                    <a:pt x="2307" y="703"/>
                    <a:pt x="1951" y="805"/>
                    <a:pt x="1786" y="805"/>
                  </a:cubicBezTo>
                  <a:cubicBezTo>
                    <a:pt x="1626" y="805"/>
                    <a:pt x="1195" y="1"/>
                    <a:pt x="7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3098275" y="2117675"/>
              <a:ext cx="24000" cy="19025"/>
            </a:xfrm>
            <a:custGeom>
              <a:avLst/>
              <a:gdLst/>
              <a:ahLst/>
              <a:cxnLst/>
              <a:rect l="l" t="t" r="r" b="b"/>
              <a:pathLst>
                <a:path w="960" h="761" extrusionOk="0">
                  <a:moveTo>
                    <a:pt x="492" y="1"/>
                  </a:moveTo>
                  <a:cubicBezTo>
                    <a:pt x="488" y="1"/>
                    <a:pt x="485" y="1"/>
                    <a:pt x="481" y="1"/>
                  </a:cubicBezTo>
                  <a:cubicBezTo>
                    <a:pt x="1" y="10"/>
                    <a:pt x="54" y="722"/>
                    <a:pt x="481" y="757"/>
                  </a:cubicBezTo>
                  <a:cubicBezTo>
                    <a:pt x="507" y="760"/>
                    <a:pt x="531" y="761"/>
                    <a:pt x="554" y="761"/>
                  </a:cubicBezTo>
                  <a:cubicBezTo>
                    <a:pt x="904" y="761"/>
                    <a:pt x="875" y="522"/>
                    <a:pt x="875" y="522"/>
                  </a:cubicBezTo>
                  <a:cubicBezTo>
                    <a:pt x="875" y="522"/>
                    <a:pt x="960" y="1"/>
                    <a:pt x="4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3204275" y="2119425"/>
              <a:ext cx="24000" cy="19000"/>
            </a:xfrm>
            <a:custGeom>
              <a:avLst/>
              <a:gdLst/>
              <a:ahLst/>
              <a:cxnLst/>
              <a:rect l="l" t="t" r="r" b="b"/>
              <a:pathLst>
                <a:path w="960" h="760" extrusionOk="0">
                  <a:moveTo>
                    <a:pt x="493" y="0"/>
                  </a:moveTo>
                  <a:cubicBezTo>
                    <a:pt x="489" y="0"/>
                    <a:pt x="485" y="0"/>
                    <a:pt x="481" y="1"/>
                  </a:cubicBezTo>
                  <a:cubicBezTo>
                    <a:pt x="1" y="10"/>
                    <a:pt x="54" y="721"/>
                    <a:pt x="481" y="756"/>
                  </a:cubicBezTo>
                  <a:cubicBezTo>
                    <a:pt x="508" y="758"/>
                    <a:pt x="532" y="759"/>
                    <a:pt x="555" y="759"/>
                  </a:cubicBezTo>
                  <a:cubicBezTo>
                    <a:pt x="904" y="759"/>
                    <a:pt x="875" y="522"/>
                    <a:pt x="875" y="522"/>
                  </a:cubicBezTo>
                  <a:cubicBezTo>
                    <a:pt x="875" y="522"/>
                    <a:pt x="960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45"/>
            <p:cNvSpPr/>
            <p:nvPr/>
          </p:nvSpPr>
          <p:spPr>
            <a:xfrm>
              <a:off x="3218950" y="1507625"/>
              <a:ext cx="45200" cy="148500"/>
            </a:xfrm>
            <a:custGeom>
              <a:avLst/>
              <a:gdLst/>
              <a:ahLst/>
              <a:cxnLst/>
              <a:rect l="l" t="t" r="r" b="b"/>
              <a:pathLst>
                <a:path w="1808" h="5940" extrusionOk="0">
                  <a:moveTo>
                    <a:pt x="1793" y="1"/>
                  </a:moveTo>
                  <a:cubicBezTo>
                    <a:pt x="1793" y="1"/>
                    <a:pt x="1050" y="854"/>
                    <a:pt x="664" y="2025"/>
                  </a:cubicBezTo>
                  <a:cubicBezTo>
                    <a:pt x="279" y="3195"/>
                    <a:pt x="1" y="4211"/>
                    <a:pt x="1" y="4211"/>
                  </a:cubicBezTo>
                  <a:cubicBezTo>
                    <a:pt x="1" y="4211"/>
                    <a:pt x="616" y="5282"/>
                    <a:pt x="757" y="5939"/>
                  </a:cubicBezTo>
                  <a:cubicBezTo>
                    <a:pt x="757" y="5939"/>
                    <a:pt x="1807" y="4893"/>
                    <a:pt x="1793" y="4043"/>
                  </a:cubicBezTo>
                  <a:cubicBezTo>
                    <a:pt x="1780" y="3195"/>
                    <a:pt x="954" y="2969"/>
                    <a:pt x="954" y="2969"/>
                  </a:cubicBezTo>
                  <a:cubicBezTo>
                    <a:pt x="954" y="2969"/>
                    <a:pt x="1793" y="83"/>
                    <a:pt x="1793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45"/>
            <p:cNvSpPr/>
            <p:nvPr/>
          </p:nvSpPr>
          <p:spPr>
            <a:xfrm>
              <a:off x="2919175" y="1564675"/>
              <a:ext cx="81075" cy="146225"/>
            </a:xfrm>
            <a:custGeom>
              <a:avLst/>
              <a:gdLst/>
              <a:ahLst/>
              <a:cxnLst/>
              <a:rect l="l" t="t" r="r" b="b"/>
              <a:pathLst>
                <a:path w="3243" h="5849" extrusionOk="0">
                  <a:moveTo>
                    <a:pt x="0" y="1"/>
                  </a:moveTo>
                  <a:lnTo>
                    <a:pt x="0" y="1"/>
                  </a:lnTo>
                  <a:cubicBezTo>
                    <a:pt x="667" y="871"/>
                    <a:pt x="1870" y="4074"/>
                    <a:pt x="1870" y="4074"/>
                  </a:cubicBezTo>
                  <a:cubicBezTo>
                    <a:pt x="1870" y="4074"/>
                    <a:pt x="1074" y="4518"/>
                    <a:pt x="1455" y="5258"/>
                  </a:cubicBezTo>
                  <a:cubicBezTo>
                    <a:pt x="1718" y="5769"/>
                    <a:pt x="2470" y="5848"/>
                    <a:pt x="2910" y="5848"/>
                  </a:cubicBezTo>
                  <a:cubicBezTo>
                    <a:pt x="3108" y="5848"/>
                    <a:pt x="3242" y="5832"/>
                    <a:pt x="3242" y="5832"/>
                  </a:cubicBezTo>
                  <a:cubicBezTo>
                    <a:pt x="3242" y="5832"/>
                    <a:pt x="3121" y="5584"/>
                    <a:pt x="2912" y="5027"/>
                  </a:cubicBezTo>
                  <a:cubicBezTo>
                    <a:pt x="2703" y="4471"/>
                    <a:pt x="2670" y="3657"/>
                    <a:pt x="2670" y="3657"/>
                  </a:cubicBezTo>
                  <a:cubicBezTo>
                    <a:pt x="2670" y="3657"/>
                    <a:pt x="2425" y="3241"/>
                    <a:pt x="1870" y="2277"/>
                  </a:cubicBezTo>
                  <a:cubicBezTo>
                    <a:pt x="1315" y="1315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09" name="Google Shape;1509;p45"/>
          <p:cNvGrpSpPr/>
          <p:nvPr/>
        </p:nvGrpSpPr>
        <p:grpSpPr>
          <a:xfrm>
            <a:off x="1667816" y="1396166"/>
            <a:ext cx="2465849" cy="3255907"/>
            <a:chOff x="1717355" y="2571761"/>
            <a:chExt cx="1777189" cy="2346599"/>
          </a:xfrm>
        </p:grpSpPr>
        <p:sp>
          <p:nvSpPr>
            <p:cNvPr id="1510" name="Google Shape;1510;p45"/>
            <p:cNvSpPr/>
            <p:nvPr/>
          </p:nvSpPr>
          <p:spPr>
            <a:xfrm flipH="1">
              <a:off x="1998427" y="3839959"/>
              <a:ext cx="516431" cy="378354"/>
            </a:xfrm>
            <a:custGeom>
              <a:avLst/>
              <a:gdLst/>
              <a:ahLst/>
              <a:cxnLst/>
              <a:rect l="l" t="t" r="r" b="b"/>
              <a:pathLst>
                <a:path w="3875" h="2839" extrusionOk="0">
                  <a:moveTo>
                    <a:pt x="0" y="0"/>
                  </a:moveTo>
                  <a:lnTo>
                    <a:pt x="184" y="588"/>
                  </a:lnTo>
                  <a:lnTo>
                    <a:pt x="1882" y="2000"/>
                  </a:lnTo>
                  <a:lnTo>
                    <a:pt x="2582" y="2065"/>
                  </a:lnTo>
                  <a:lnTo>
                    <a:pt x="3596" y="2839"/>
                  </a:lnTo>
                  <a:lnTo>
                    <a:pt x="3875" y="2731"/>
                  </a:lnTo>
                  <a:lnTo>
                    <a:pt x="3072" y="2043"/>
                  </a:lnTo>
                  <a:lnTo>
                    <a:pt x="3875" y="2043"/>
                  </a:lnTo>
                  <a:lnTo>
                    <a:pt x="3875" y="1833"/>
                  </a:lnTo>
                  <a:lnTo>
                    <a:pt x="1984" y="1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45"/>
            <p:cNvSpPr/>
            <p:nvPr/>
          </p:nvSpPr>
          <p:spPr>
            <a:xfrm flipH="1">
              <a:off x="2289494" y="2717959"/>
              <a:ext cx="1011938" cy="863190"/>
            </a:xfrm>
            <a:custGeom>
              <a:avLst/>
              <a:gdLst/>
              <a:ahLst/>
              <a:cxnLst/>
              <a:rect l="l" t="t" r="r" b="b"/>
              <a:pathLst>
                <a:path w="7593" h="6477" extrusionOk="0">
                  <a:moveTo>
                    <a:pt x="4598" y="0"/>
                  </a:moveTo>
                  <a:cubicBezTo>
                    <a:pt x="4492" y="0"/>
                    <a:pt x="4384" y="6"/>
                    <a:pt x="4271" y="18"/>
                  </a:cubicBezTo>
                  <a:cubicBezTo>
                    <a:pt x="1696" y="289"/>
                    <a:pt x="1" y="2627"/>
                    <a:pt x="103" y="3780"/>
                  </a:cubicBezTo>
                  <a:cubicBezTo>
                    <a:pt x="204" y="4932"/>
                    <a:pt x="1086" y="6016"/>
                    <a:pt x="1899" y="6322"/>
                  </a:cubicBezTo>
                  <a:cubicBezTo>
                    <a:pt x="2170" y="6423"/>
                    <a:pt x="2626" y="6476"/>
                    <a:pt x="3153" y="6476"/>
                  </a:cubicBezTo>
                  <a:cubicBezTo>
                    <a:pt x="4205" y="6476"/>
                    <a:pt x="5537" y="6265"/>
                    <a:pt x="6237" y="5814"/>
                  </a:cubicBezTo>
                  <a:cubicBezTo>
                    <a:pt x="6237" y="5814"/>
                    <a:pt x="7592" y="4932"/>
                    <a:pt x="7558" y="3814"/>
                  </a:cubicBezTo>
                  <a:cubicBezTo>
                    <a:pt x="7526" y="2744"/>
                    <a:pt x="6905" y="0"/>
                    <a:pt x="459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45"/>
            <p:cNvSpPr/>
            <p:nvPr/>
          </p:nvSpPr>
          <p:spPr>
            <a:xfrm flipH="1">
              <a:off x="2316144" y="3709479"/>
              <a:ext cx="763785" cy="1208882"/>
            </a:xfrm>
            <a:custGeom>
              <a:avLst/>
              <a:gdLst/>
              <a:ahLst/>
              <a:cxnLst/>
              <a:rect l="l" t="t" r="r" b="b"/>
              <a:pathLst>
                <a:path w="5731" h="8702" extrusionOk="0">
                  <a:moveTo>
                    <a:pt x="2167" y="0"/>
                  </a:moveTo>
                  <a:cubicBezTo>
                    <a:pt x="674" y="746"/>
                    <a:pt x="0" y="7388"/>
                    <a:pt x="847" y="8168"/>
                  </a:cubicBezTo>
                  <a:cubicBezTo>
                    <a:pt x="1270" y="8558"/>
                    <a:pt x="2134" y="8701"/>
                    <a:pt x="2981" y="8701"/>
                  </a:cubicBezTo>
                  <a:cubicBezTo>
                    <a:pt x="3829" y="8701"/>
                    <a:pt x="4660" y="8557"/>
                    <a:pt x="5017" y="8371"/>
                  </a:cubicBezTo>
                  <a:cubicBezTo>
                    <a:pt x="5730" y="7998"/>
                    <a:pt x="4642" y="2576"/>
                    <a:pt x="3998" y="1288"/>
                  </a:cubicBezTo>
                  <a:cubicBezTo>
                    <a:pt x="3355" y="0"/>
                    <a:pt x="2167" y="0"/>
                    <a:pt x="21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3" name="Google Shape;1513;p45"/>
            <p:cNvSpPr/>
            <p:nvPr/>
          </p:nvSpPr>
          <p:spPr>
            <a:xfrm flipH="1">
              <a:off x="2590690" y="2975703"/>
              <a:ext cx="127009" cy="273204"/>
            </a:xfrm>
            <a:custGeom>
              <a:avLst/>
              <a:gdLst/>
              <a:ahLst/>
              <a:cxnLst/>
              <a:rect l="l" t="t" r="r" b="b"/>
              <a:pathLst>
                <a:path w="953" h="2050" extrusionOk="0">
                  <a:moveTo>
                    <a:pt x="953" y="0"/>
                  </a:moveTo>
                  <a:lnTo>
                    <a:pt x="953" y="0"/>
                  </a:lnTo>
                  <a:cubicBezTo>
                    <a:pt x="674" y="50"/>
                    <a:pt x="464" y="110"/>
                    <a:pt x="387" y="177"/>
                  </a:cubicBezTo>
                  <a:cubicBezTo>
                    <a:pt x="387" y="177"/>
                    <a:pt x="65" y="580"/>
                    <a:pt x="33" y="965"/>
                  </a:cubicBezTo>
                  <a:cubicBezTo>
                    <a:pt x="1" y="1352"/>
                    <a:pt x="178" y="1884"/>
                    <a:pt x="484" y="2013"/>
                  </a:cubicBezTo>
                  <a:cubicBezTo>
                    <a:pt x="545" y="2038"/>
                    <a:pt x="659" y="2049"/>
                    <a:pt x="807" y="2049"/>
                  </a:cubicBezTo>
                  <a:cubicBezTo>
                    <a:pt x="850" y="2049"/>
                    <a:pt x="896" y="2048"/>
                    <a:pt x="945" y="2046"/>
                  </a:cubicBezTo>
                  <a:cubicBezTo>
                    <a:pt x="754" y="1623"/>
                    <a:pt x="698" y="1143"/>
                    <a:pt x="778" y="661"/>
                  </a:cubicBezTo>
                  <a:cubicBezTo>
                    <a:pt x="849" y="445"/>
                    <a:pt x="895" y="217"/>
                    <a:pt x="95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4" name="Google Shape;1514;p45"/>
            <p:cNvSpPr/>
            <p:nvPr/>
          </p:nvSpPr>
          <p:spPr>
            <a:xfrm flipH="1">
              <a:off x="2545377" y="2968506"/>
              <a:ext cx="79430" cy="280000"/>
            </a:xfrm>
            <a:custGeom>
              <a:avLst/>
              <a:gdLst/>
              <a:ahLst/>
              <a:cxnLst/>
              <a:rect l="l" t="t" r="r" b="b"/>
              <a:pathLst>
                <a:path w="596" h="2101" extrusionOk="0">
                  <a:moveTo>
                    <a:pt x="583" y="1"/>
                  </a:moveTo>
                  <a:lnTo>
                    <a:pt x="583" y="1"/>
                  </a:lnTo>
                  <a:cubicBezTo>
                    <a:pt x="468" y="17"/>
                    <a:pt x="357" y="35"/>
                    <a:pt x="256" y="53"/>
                  </a:cubicBezTo>
                  <a:cubicBezTo>
                    <a:pt x="198" y="270"/>
                    <a:pt x="152" y="499"/>
                    <a:pt x="81" y="715"/>
                  </a:cubicBezTo>
                  <a:cubicBezTo>
                    <a:pt x="1" y="1197"/>
                    <a:pt x="57" y="1677"/>
                    <a:pt x="248" y="2100"/>
                  </a:cubicBezTo>
                  <a:cubicBezTo>
                    <a:pt x="354" y="2096"/>
                    <a:pt x="472" y="2088"/>
                    <a:pt x="596" y="2077"/>
                  </a:cubicBezTo>
                  <a:cubicBezTo>
                    <a:pt x="303" y="1470"/>
                    <a:pt x="402" y="685"/>
                    <a:pt x="58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5" name="Google Shape;1515;p45"/>
            <p:cNvSpPr/>
            <p:nvPr/>
          </p:nvSpPr>
          <p:spPr>
            <a:xfrm flipH="1">
              <a:off x="2351999" y="2948915"/>
              <a:ext cx="232561" cy="296392"/>
            </a:xfrm>
            <a:custGeom>
              <a:avLst/>
              <a:gdLst/>
              <a:ahLst/>
              <a:cxnLst/>
              <a:rect l="l" t="t" r="r" b="b"/>
              <a:pathLst>
                <a:path w="1745" h="2224" extrusionOk="0">
                  <a:moveTo>
                    <a:pt x="1744" y="0"/>
                  </a:moveTo>
                  <a:lnTo>
                    <a:pt x="1744" y="0"/>
                  </a:lnTo>
                  <a:cubicBezTo>
                    <a:pt x="1296" y="34"/>
                    <a:pt x="743" y="83"/>
                    <a:pt x="281" y="148"/>
                  </a:cubicBezTo>
                  <a:cubicBezTo>
                    <a:pt x="100" y="832"/>
                    <a:pt x="1" y="1616"/>
                    <a:pt x="294" y="2224"/>
                  </a:cubicBezTo>
                  <a:cubicBezTo>
                    <a:pt x="751" y="2183"/>
                    <a:pt x="1295" y="2100"/>
                    <a:pt x="1673" y="2023"/>
                  </a:cubicBezTo>
                  <a:cubicBezTo>
                    <a:pt x="1509" y="1377"/>
                    <a:pt x="1584" y="668"/>
                    <a:pt x="17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6" name="Google Shape;1516;p45"/>
            <p:cNvSpPr/>
            <p:nvPr/>
          </p:nvSpPr>
          <p:spPr>
            <a:xfrm flipH="1">
              <a:off x="2327077" y="2947183"/>
              <a:ext cx="56508" cy="271471"/>
            </a:xfrm>
            <a:custGeom>
              <a:avLst/>
              <a:gdLst/>
              <a:ahLst/>
              <a:cxnLst/>
              <a:rect l="l" t="t" r="r" b="b"/>
              <a:pathLst>
                <a:path w="424" h="2037" extrusionOk="0">
                  <a:moveTo>
                    <a:pt x="424" y="0"/>
                  </a:moveTo>
                  <a:lnTo>
                    <a:pt x="424" y="0"/>
                  </a:lnTo>
                  <a:cubicBezTo>
                    <a:pt x="363" y="4"/>
                    <a:pt x="302" y="8"/>
                    <a:pt x="236" y="13"/>
                  </a:cubicBezTo>
                  <a:cubicBezTo>
                    <a:pt x="76" y="681"/>
                    <a:pt x="1" y="1390"/>
                    <a:pt x="165" y="2036"/>
                  </a:cubicBezTo>
                  <a:cubicBezTo>
                    <a:pt x="183" y="2032"/>
                    <a:pt x="201" y="2029"/>
                    <a:pt x="219" y="2025"/>
                  </a:cubicBezTo>
                  <a:cubicBezTo>
                    <a:pt x="138" y="1350"/>
                    <a:pt x="291" y="694"/>
                    <a:pt x="4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7" name="Google Shape;1517;p45"/>
            <p:cNvSpPr/>
            <p:nvPr/>
          </p:nvSpPr>
          <p:spPr>
            <a:xfrm flipH="1">
              <a:off x="2170748" y="2943185"/>
              <a:ext cx="194578" cy="273870"/>
            </a:xfrm>
            <a:custGeom>
              <a:avLst/>
              <a:gdLst/>
              <a:ahLst/>
              <a:cxnLst/>
              <a:rect l="l" t="t" r="r" b="b"/>
              <a:pathLst>
                <a:path w="1460" h="2055" extrusionOk="0">
                  <a:moveTo>
                    <a:pt x="755" y="0"/>
                  </a:moveTo>
                  <a:cubicBezTo>
                    <a:pt x="739" y="0"/>
                    <a:pt x="723" y="1"/>
                    <a:pt x="706" y="2"/>
                  </a:cubicBezTo>
                  <a:cubicBezTo>
                    <a:pt x="597" y="9"/>
                    <a:pt x="452" y="18"/>
                    <a:pt x="287" y="30"/>
                  </a:cubicBezTo>
                  <a:cubicBezTo>
                    <a:pt x="154" y="724"/>
                    <a:pt x="1" y="1379"/>
                    <a:pt x="82" y="2055"/>
                  </a:cubicBezTo>
                  <a:cubicBezTo>
                    <a:pt x="175" y="2036"/>
                    <a:pt x="256" y="2016"/>
                    <a:pt x="320" y="1999"/>
                  </a:cubicBezTo>
                  <a:cubicBezTo>
                    <a:pt x="757" y="1880"/>
                    <a:pt x="1030" y="1794"/>
                    <a:pt x="1248" y="1794"/>
                  </a:cubicBezTo>
                  <a:cubicBezTo>
                    <a:pt x="1256" y="1794"/>
                    <a:pt x="1265" y="1794"/>
                    <a:pt x="1273" y="1794"/>
                  </a:cubicBezTo>
                  <a:cubicBezTo>
                    <a:pt x="1228" y="1286"/>
                    <a:pt x="1297" y="741"/>
                    <a:pt x="1460" y="242"/>
                  </a:cubicBezTo>
                  <a:cubicBezTo>
                    <a:pt x="1232" y="101"/>
                    <a:pt x="992" y="0"/>
                    <a:pt x="7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8" name="Google Shape;1518;p45"/>
            <p:cNvSpPr/>
            <p:nvPr/>
          </p:nvSpPr>
          <p:spPr>
            <a:xfrm flipH="1">
              <a:off x="2084388" y="2975436"/>
              <a:ext cx="117280" cy="216697"/>
            </a:xfrm>
            <a:custGeom>
              <a:avLst/>
              <a:gdLst/>
              <a:ahLst/>
              <a:cxnLst/>
              <a:rect l="l" t="t" r="r" b="b"/>
              <a:pathLst>
                <a:path w="880" h="1626" extrusionOk="0">
                  <a:moveTo>
                    <a:pt x="232" y="0"/>
                  </a:moveTo>
                  <a:cubicBezTo>
                    <a:pt x="69" y="499"/>
                    <a:pt x="0" y="1044"/>
                    <a:pt x="45" y="1552"/>
                  </a:cubicBezTo>
                  <a:cubicBezTo>
                    <a:pt x="83" y="1553"/>
                    <a:pt x="119" y="1557"/>
                    <a:pt x="155" y="1564"/>
                  </a:cubicBezTo>
                  <a:cubicBezTo>
                    <a:pt x="217" y="1577"/>
                    <a:pt x="322" y="1599"/>
                    <a:pt x="450" y="1626"/>
                  </a:cubicBezTo>
                  <a:cubicBezTo>
                    <a:pt x="494" y="1218"/>
                    <a:pt x="615" y="828"/>
                    <a:pt x="880" y="500"/>
                  </a:cubicBezTo>
                  <a:cubicBezTo>
                    <a:pt x="691" y="337"/>
                    <a:pt x="469" y="146"/>
                    <a:pt x="2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9" name="Google Shape;1519;p45"/>
            <p:cNvSpPr/>
            <p:nvPr/>
          </p:nvSpPr>
          <p:spPr>
            <a:xfrm flipH="1">
              <a:off x="1956846" y="3041938"/>
              <a:ext cx="184982" cy="170852"/>
            </a:xfrm>
            <a:custGeom>
              <a:avLst/>
              <a:gdLst/>
              <a:ahLst/>
              <a:cxnLst/>
              <a:rect l="l" t="t" r="r" b="b"/>
              <a:pathLst>
                <a:path w="1388" h="1282" extrusionOk="0">
                  <a:moveTo>
                    <a:pt x="431" y="1"/>
                  </a:moveTo>
                  <a:cubicBezTo>
                    <a:pt x="166" y="329"/>
                    <a:pt x="45" y="719"/>
                    <a:pt x="1" y="1127"/>
                  </a:cubicBezTo>
                  <a:cubicBezTo>
                    <a:pt x="318" y="1193"/>
                    <a:pt x="775" y="1281"/>
                    <a:pt x="1064" y="1281"/>
                  </a:cubicBezTo>
                  <a:cubicBezTo>
                    <a:pt x="1110" y="1281"/>
                    <a:pt x="1152" y="1279"/>
                    <a:pt x="1188" y="1274"/>
                  </a:cubicBezTo>
                  <a:cubicBezTo>
                    <a:pt x="1262" y="1264"/>
                    <a:pt x="1326" y="1251"/>
                    <a:pt x="1388" y="1234"/>
                  </a:cubicBezTo>
                  <a:cubicBezTo>
                    <a:pt x="1325" y="938"/>
                    <a:pt x="1285" y="642"/>
                    <a:pt x="1313" y="356"/>
                  </a:cubicBezTo>
                  <a:lnTo>
                    <a:pt x="1313" y="356"/>
                  </a:lnTo>
                  <a:cubicBezTo>
                    <a:pt x="1246" y="364"/>
                    <a:pt x="1180" y="369"/>
                    <a:pt x="1118" y="369"/>
                  </a:cubicBezTo>
                  <a:cubicBezTo>
                    <a:pt x="985" y="369"/>
                    <a:pt x="869" y="347"/>
                    <a:pt x="785" y="291"/>
                  </a:cubicBezTo>
                  <a:cubicBezTo>
                    <a:pt x="693" y="231"/>
                    <a:pt x="572" y="123"/>
                    <a:pt x="43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0" name="Google Shape;1520;p45"/>
            <p:cNvSpPr/>
            <p:nvPr/>
          </p:nvSpPr>
          <p:spPr>
            <a:xfrm flipH="1">
              <a:off x="1906469" y="3076322"/>
              <a:ext cx="64104" cy="130205"/>
            </a:xfrm>
            <a:custGeom>
              <a:avLst/>
              <a:gdLst/>
              <a:ahLst/>
              <a:cxnLst/>
              <a:rect l="l" t="t" r="r" b="b"/>
              <a:pathLst>
                <a:path w="481" h="977" extrusionOk="0">
                  <a:moveTo>
                    <a:pt x="481" y="1"/>
                  </a:moveTo>
                  <a:lnTo>
                    <a:pt x="481" y="1"/>
                  </a:lnTo>
                  <a:cubicBezTo>
                    <a:pt x="333" y="43"/>
                    <a:pt x="177" y="79"/>
                    <a:pt x="28" y="98"/>
                  </a:cubicBezTo>
                  <a:cubicBezTo>
                    <a:pt x="0" y="384"/>
                    <a:pt x="39" y="680"/>
                    <a:pt x="102" y="976"/>
                  </a:cubicBezTo>
                  <a:cubicBezTo>
                    <a:pt x="232" y="942"/>
                    <a:pt x="340" y="893"/>
                    <a:pt x="452" y="827"/>
                  </a:cubicBezTo>
                  <a:cubicBezTo>
                    <a:pt x="459" y="549"/>
                    <a:pt x="471" y="272"/>
                    <a:pt x="48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521;p45"/>
            <p:cNvSpPr/>
            <p:nvPr/>
          </p:nvSpPr>
          <p:spPr>
            <a:xfrm flipH="1">
              <a:off x="1717355" y="3019282"/>
              <a:ext cx="193112" cy="167254"/>
            </a:xfrm>
            <a:custGeom>
              <a:avLst/>
              <a:gdLst/>
              <a:ahLst/>
              <a:cxnLst/>
              <a:rect l="l" t="t" r="r" b="b"/>
              <a:pathLst>
                <a:path w="1449" h="1255" extrusionOk="0">
                  <a:moveTo>
                    <a:pt x="1305" y="1"/>
                  </a:moveTo>
                  <a:cubicBezTo>
                    <a:pt x="1126" y="1"/>
                    <a:pt x="778" y="140"/>
                    <a:pt x="563" y="236"/>
                  </a:cubicBezTo>
                  <a:cubicBezTo>
                    <a:pt x="451" y="286"/>
                    <a:pt x="252" y="364"/>
                    <a:pt x="30" y="429"/>
                  </a:cubicBezTo>
                  <a:cubicBezTo>
                    <a:pt x="20" y="700"/>
                    <a:pt x="8" y="977"/>
                    <a:pt x="1" y="1255"/>
                  </a:cubicBezTo>
                  <a:cubicBezTo>
                    <a:pt x="90" y="1201"/>
                    <a:pt x="182" y="1137"/>
                    <a:pt x="289" y="1058"/>
                  </a:cubicBezTo>
                  <a:cubicBezTo>
                    <a:pt x="595" y="832"/>
                    <a:pt x="1448" y="220"/>
                    <a:pt x="1417" y="59"/>
                  </a:cubicBezTo>
                  <a:cubicBezTo>
                    <a:pt x="1408" y="18"/>
                    <a:pt x="1367" y="1"/>
                    <a:pt x="130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2" name="Google Shape;1522;p45"/>
            <p:cNvSpPr/>
            <p:nvPr/>
          </p:nvSpPr>
          <p:spPr>
            <a:xfrm flipH="1">
              <a:off x="2803126" y="2985831"/>
              <a:ext cx="96356" cy="83027"/>
            </a:xfrm>
            <a:custGeom>
              <a:avLst/>
              <a:gdLst/>
              <a:ahLst/>
              <a:cxnLst/>
              <a:rect l="l" t="t" r="r" b="b"/>
              <a:pathLst>
                <a:path w="723" h="623" extrusionOk="0">
                  <a:moveTo>
                    <a:pt x="305" y="0"/>
                  </a:moveTo>
                  <a:cubicBezTo>
                    <a:pt x="296" y="0"/>
                    <a:pt x="286" y="1"/>
                    <a:pt x="277" y="2"/>
                  </a:cubicBezTo>
                  <a:cubicBezTo>
                    <a:pt x="56" y="24"/>
                    <a:pt x="0" y="398"/>
                    <a:pt x="133" y="535"/>
                  </a:cubicBezTo>
                  <a:cubicBezTo>
                    <a:pt x="184" y="587"/>
                    <a:pt x="284" y="623"/>
                    <a:pt x="385" y="623"/>
                  </a:cubicBezTo>
                  <a:cubicBezTo>
                    <a:pt x="552" y="623"/>
                    <a:pt x="722" y="524"/>
                    <a:pt x="668" y="236"/>
                  </a:cubicBezTo>
                  <a:cubicBezTo>
                    <a:pt x="668" y="236"/>
                    <a:pt x="511" y="0"/>
                    <a:pt x="30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3" name="Google Shape;1523;p45"/>
            <p:cNvSpPr/>
            <p:nvPr/>
          </p:nvSpPr>
          <p:spPr>
            <a:xfrm flipH="1">
              <a:off x="2694642" y="2888144"/>
              <a:ext cx="92758" cy="88758"/>
            </a:xfrm>
            <a:custGeom>
              <a:avLst/>
              <a:gdLst/>
              <a:ahLst/>
              <a:cxnLst/>
              <a:rect l="l" t="t" r="r" b="b"/>
              <a:pathLst>
                <a:path w="696" h="666" extrusionOk="0">
                  <a:moveTo>
                    <a:pt x="263" y="0"/>
                  </a:moveTo>
                  <a:cubicBezTo>
                    <a:pt x="229" y="0"/>
                    <a:pt x="196" y="7"/>
                    <a:pt x="167" y="21"/>
                  </a:cubicBezTo>
                  <a:cubicBezTo>
                    <a:pt x="1" y="104"/>
                    <a:pt x="107" y="588"/>
                    <a:pt x="314" y="656"/>
                  </a:cubicBezTo>
                  <a:cubicBezTo>
                    <a:pt x="333" y="662"/>
                    <a:pt x="351" y="665"/>
                    <a:pt x="369" y="665"/>
                  </a:cubicBezTo>
                  <a:cubicBezTo>
                    <a:pt x="551" y="665"/>
                    <a:pt x="695" y="362"/>
                    <a:pt x="595" y="128"/>
                  </a:cubicBezTo>
                  <a:cubicBezTo>
                    <a:pt x="595" y="128"/>
                    <a:pt x="418" y="0"/>
                    <a:pt x="26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524;p45"/>
            <p:cNvSpPr/>
            <p:nvPr/>
          </p:nvSpPr>
          <p:spPr>
            <a:xfrm flipH="1">
              <a:off x="2621342" y="3219720"/>
              <a:ext cx="212170" cy="173251"/>
            </a:xfrm>
            <a:custGeom>
              <a:avLst/>
              <a:gdLst/>
              <a:ahLst/>
              <a:cxnLst/>
              <a:rect l="l" t="t" r="r" b="b"/>
              <a:pathLst>
                <a:path w="1592" h="1300" extrusionOk="0">
                  <a:moveTo>
                    <a:pt x="59" y="0"/>
                  </a:moveTo>
                  <a:cubicBezTo>
                    <a:pt x="52" y="0"/>
                    <a:pt x="48" y="1"/>
                    <a:pt x="50" y="4"/>
                  </a:cubicBezTo>
                  <a:lnTo>
                    <a:pt x="1" y="121"/>
                  </a:lnTo>
                  <a:lnTo>
                    <a:pt x="157" y="116"/>
                  </a:lnTo>
                  <a:cubicBezTo>
                    <a:pt x="157" y="116"/>
                    <a:pt x="177" y="278"/>
                    <a:pt x="183" y="420"/>
                  </a:cubicBezTo>
                  <a:cubicBezTo>
                    <a:pt x="188" y="561"/>
                    <a:pt x="397" y="1208"/>
                    <a:pt x="745" y="1291"/>
                  </a:cubicBezTo>
                  <a:cubicBezTo>
                    <a:pt x="768" y="1297"/>
                    <a:pt x="790" y="1299"/>
                    <a:pt x="812" y="1299"/>
                  </a:cubicBezTo>
                  <a:cubicBezTo>
                    <a:pt x="1117" y="1299"/>
                    <a:pt x="1285" y="791"/>
                    <a:pt x="1308" y="787"/>
                  </a:cubicBezTo>
                  <a:cubicBezTo>
                    <a:pt x="1309" y="787"/>
                    <a:pt x="1309" y="786"/>
                    <a:pt x="1310" y="786"/>
                  </a:cubicBezTo>
                  <a:cubicBezTo>
                    <a:pt x="1340" y="786"/>
                    <a:pt x="1498" y="865"/>
                    <a:pt x="1498" y="865"/>
                  </a:cubicBezTo>
                  <a:lnTo>
                    <a:pt x="1592" y="797"/>
                  </a:lnTo>
                  <a:lnTo>
                    <a:pt x="1498" y="714"/>
                  </a:lnTo>
                  <a:cubicBezTo>
                    <a:pt x="1498" y="714"/>
                    <a:pt x="1336" y="695"/>
                    <a:pt x="1256" y="695"/>
                  </a:cubicBezTo>
                  <a:cubicBezTo>
                    <a:pt x="1236" y="695"/>
                    <a:pt x="1221" y="696"/>
                    <a:pt x="1215" y="699"/>
                  </a:cubicBezTo>
                  <a:cubicBezTo>
                    <a:pt x="1185" y="712"/>
                    <a:pt x="1091" y="1067"/>
                    <a:pt x="839" y="1067"/>
                  </a:cubicBezTo>
                  <a:cubicBezTo>
                    <a:pt x="810" y="1067"/>
                    <a:pt x="779" y="1062"/>
                    <a:pt x="745" y="1052"/>
                  </a:cubicBezTo>
                  <a:cubicBezTo>
                    <a:pt x="422" y="948"/>
                    <a:pt x="236" y="28"/>
                    <a:pt x="236" y="28"/>
                  </a:cubicBezTo>
                  <a:cubicBezTo>
                    <a:pt x="236" y="28"/>
                    <a:pt x="96" y="0"/>
                    <a:pt x="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5" name="Google Shape;1525;p45"/>
            <p:cNvSpPr/>
            <p:nvPr/>
          </p:nvSpPr>
          <p:spPr>
            <a:xfrm flipH="1">
              <a:off x="2801527" y="3195198"/>
              <a:ext cx="53576" cy="21323"/>
            </a:xfrm>
            <a:custGeom>
              <a:avLst/>
              <a:gdLst/>
              <a:ahLst/>
              <a:cxnLst/>
              <a:rect l="l" t="t" r="r" b="b"/>
              <a:pathLst>
                <a:path w="402" h="160" extrusionOk="0">
                  <a:moveTo>
                    <a:pt x="166" y="1"/>
                  </a:moveTo>
                  <a:cubicBezTo>
                    <a:pt x="81" y="1"/>
                    <a:pt x="37" y="8"/>
                    <a:pt x="37" y="8"/>
                  </a:cubicBezTo>
                  <a:lnTo>
                    <a:pt x="0" y="113"/>
                  </a:lnTo>
                  <a:cubicBezTo>
                    <a:pt x="0" y="113"/>
                    <a:pt x="156" y="79"/>
                    <a:pt x="234" y="79"/>
                  </a:cubicBezTo>
                  <a:cubicBezTo>
                    <a:pt x="242" y="79"/>
                    <a:pt x="250" y="79"/>
                    <a:pt x="256" y="80"/>
                  </a:cubicBezTo>
                  <a:cubicBezTo>
                    <a:pt x="320" y="90"/>
                    <a:pt x="401" y="160"/>
                    <a:pt x="401" y="160"/>
                  </a:cubicBezTo>
                  <a:cubicBezTo>
                    <a:pt x="401" y="160"/>
                    <a:pt x="373" y="8"/>
                    <a:pt x="239" y="2"/>
                  </a:cubicBezTo>
                  <a:cubicBezTo>
                    <a:pt x="212" y="1"/>
                    <a:pt x="188" y="1"/>
                    <a:pt x="16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6" name="Google Shape;1526;p45"/>
            <p:cNvSpPr/>
            <p:nvPr/>
          </p:nvSpPr>
          <p:spPr>
            <a:xfrm flipH="1">
              <a:off x="2617078" y="3281557"/>
              <a:ext cx="55974" cy="30252"/>
            </a:xfrm>
            <a:custGeom>
              <a:avLst/>
              <a:gdLst/>
              <a:ahLst/>
              <a:cxnLst/>
              <a:rect l="l" t="t" r="r" b="b"/>
              <a:pathLst>
                <a:path w="420" h="227" extrusionOk="0">
                  <a:moveTo>
                    <a:pt x="170" y="0"/>
                  </a:moveTo>
                  <a:cubicBezTo>
                    <a:pt x="83" y="0"/>
                    <a:pt x="1" y="64"/>
                    <a:pt x="1" y="64"/>
                  </a:cubicBezTo>
                  <a:cubicBezTo>
                    <a:pt x="1" y="64"/>
                    <a:pt x="83" y="45"/>
                    <a:pt x="145" y="45"/>
                  </a:cubicBezTo>
                  <a:cubicBezTo>
                    <a:pt x="176" y="45"/>
                    <a:pt x="202" y="50"/>
                    <a:pt x="209" y="64"/>
                  </a:cubicBezTo>
                  <a:cubicBezTo>
                    <a:pt x="233" y="105"/>
                    <a:pt x="388" y="226"/>
                    <a:pt x="388" y="226"/>
                  </a:cubicBezTo>
                  <a:lnTo>
                    <a:pt x="419" y="128"/>
                  </a:lnTo>
                  <a:cubicBezTo>
                    <a:pt x="419" y="128"/>
                    <a:pt x="257" y="0"/>
                    <a:pt x="17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7" name="Google Shape;1527;p45"/>
            <p:cNvSpPr/>
            <p:nvPr/>
          </p:nvSpPr>
          <p:spPr>
            <a:xfrm flipH="1">
              <a:off x="2891219" y="2571761"/>
              <a:ext cx="603325" cy="407007"/>
            </a:xfrm>
            <a:custGeom>
              <a:avLst/>
              <a:gdLst/>
              <a:ahLst/>
              <a:cxnLst/>
              <a:rect l="l" t="t" r="r" b="b"/>
              <a:pathLst>
                <a:path w="4527" h="3054" extrusionOk="0">
                  <a:moveTo>
                    <a:pt x="327" y="1"/>
                  </a:moveTo>
                  <a:cubicBezTo>
                    <a:pt x="327" y="1"/>
                    <a:pt x="326" y="1"/>
                    <a:pt x="326" y="1"/>
                  </a:cubicBezTo>
                  <a:cubicBezTo>
                    <a:pt x="286" y="41"/>
                    <a:pt x="0" y="624"/>
                    <a:pt x="41" y="652"/>
                  </a:cubicBezTo>
                  <a:cubicBezTo>
                    <a:pt x="82" y="679"/>
                    <a:pt x="2497" y="2443"/>
                    <a:pt x="2497" y="2443"/>
                  </a:cubicBezTo>
                  <a:lnTo>
                    <a:pt x="2469" y="2707"/>
                  </a:lnTo>
                  <a:lnTo>
                    <a:pt x="597" y="2707"/>
                  </a:lnTo>
                  <a:cubicBezTo>
                    <a:pt x="597" y="2707"/>
                    <a:pt x="638" y="2972"/>
                    <a:pt x="774" y="3039"/>
                  </a:cubicBezTo>
                  <a:cubicBezTo>
                    <a:pt x="794" y="3049"/>
                    <a:pt x="842" y="3053"/>
                    <a:pt x="910" y="3053"/>
                  </a:cubicBezTo>
                  <a:cubicBezTo>
                    <a:pt x="1313" y="3053"/>
                    <a:pt x="2415" y="2905"/>
                    <a:pt x="2415" y="2905"/>
                  </a:cubicBezTo>
                  <a:cubicBezTo>
                    <a:pt x="2415" y="2905"/>
                    <a:pt x="3839" y="2008"/>
                    <a:pt x="3975" y="1940"/>
                  </a:cubicBezTo>
                  <a:cubicBezTo>
                    <a:pt x="4110" y="1872"/>
                    <a:pt x="4527" y="611"/>
                    <a:pt x="4527" y="611"/>
                  </a:cubicBezTo>
                  <a:lnTo>
                    <a:pt x="4246" y="312"/>
                  </a:lnTo>
                  <a:lnTo>
                    <a:pt x="3717" y="1710"/>
                  </a:lnTo>
                  <a:lnTo>
                    <a:pt x="3154" y="2190"/>
                  </a:lnTo>
                  <a:cubicBezTo>
                    <a:pt x="3154" y="2190"/>
                    <a:pt x="417" y="1"/>
                    <a:pt x="32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8" name="Google Shape;1528;p45"/>
            <p:cNvSpPr/>
            <p:nvPr/>
          </p:nvSpPr>
          <p:spPr>
            <a:xfrm flipH="1">
              <a:off x="2732358" y="3562890"/>
              <a:ext cx="181784" cy="262275"/>
            </a:xfrm>
            <a:custGeom>
              <a:avLst/>
              <a:gdLst/>
              <a:ahLst/>
              <a:cxnLst/>
              <a:rect l="l" t="t" r="r" b="b"/>
              <a:pathLst>
                <a:path w="1364" h="1968" extrusionOk="0">
                  <a:moveTo>
                    <a:pt x="1363" y="1"/>
                  </a:moveTo>
                  <a:cubicBezTo>
                    <a:pt x="1011" y="44"/>
                    <a:pt x="609" y="73"/>
                    <a:pt x="159" y="77"/>
                  </a:cubicBezTo>
                  <a:cubicBezTo>
                    <a:pt x="118" y="693"/>
                    <a:pt x="1" y="1325"/>
                    <a:pt x="29" y="1948"/>
                  </a:cubicBezTo>
                  <a:cubicBezTo>
                    <a:pt x="165" y="1962"/>
                    <a:pt x="317" y="1967"/>
                    <a:pt x="468" y="1967"/>
                  </a:cubicBezTo>
                  <a:cubicBezTo>
                    <a:pt x="735" y="1967"/>
                    <a:pt x="1002" y="1952"/>
                    <a:pt x="1176" y="1947"/>
                  </a:cubicBezTo>
                  <a:cubicBezTo>
                    <a:pt x="1201" y="1946"/>
                    <a:pt x="1225" y="1945"/>
                    <a:pt x="1250" y="1944"/>
                  </a:cubicBezTo>
                  <a:cubicBezTo>
                    <a:pt x="1276" y="1283"/>
                    <a:pt x="1251" y="630"/>
                    <a:pt x="13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9" name="Google Shape;1529;p45"/>
            <p:cNvSpPr/>
            <p:nvPr/>
          </p:nvSpPr>
          <p:spPr>
            <a:xfrm flipH="1">
              <a:off x="2458617" y="3527707"/>
              <a:ext cx="289068" cy="390614"/>
            </a:xfrm>
            <a:custGeom>
              <a:avLst/>
              <a:gdLst/>
              <a:ahLst/>
              <a:cxnLst/>
              <a:rect l="l" t="t" r="r" b="b"/>
              <a:pathLst>
                <a:path w="2169" h="2931" extrusionOk="0">
                  <a:moveTo>
                    <a:pt x="1413" y="1"/>
                  </a:moveTo>
                  <a:cubicBezTo>
                    <a:pt x="1099" y="95"/>
                    <a:pt x="667" y="197"/>
                    <a:pt x="114" y="265"/>
                  </a:cubicBezTo>
                  <a:cubicBezTo>
                    <a:pt x="2" y="894"/>
                    <a:pt x="27" y="1547"/>
                    <a:pt x="1" y="2208"/>
                  </a:cubicBezTo>
                  <a:cubicBezTo>
                    <a:pt x="403" y="2194"/>
                    <a:pt x="813" y="2161"/>
                    <a:pt x="813" y="2161"/>
                  </a:cubicBezTo>
                  <a:cubicBezTo>
                    <a:pt x="813" y="2161"/>
                    <a:pt x="908" y="2471"/>
                    <a:pt x="1051" y="2931"/>
                  </a:cubicBezTo>
                  <a:cubicBezTo>
                    <a:pt x="1395" y="2742"/>
                    <a:pt x="1779" y="2620"/>
                    <a:pt x="2169" y="2510"/>
                  </a:cubicBezTo>
                  <a:cubicBezTo>
                    <a:pt x="1971" y="2137"/>
                    <a:pt x="1837" y="1886"/>
                    <a:pt x="1837" y="1886"/>
                  </a:cubicBezTo>
                  <a:cubicBezTo>
                    <a:pt x="1837" y="1886"/>
                    <a:pt x="2075" y="1424"/>
                    <a:pt x="2087" y="1137"/>
                  </a:cubicBezTo>
                  <a:cubicBezTo>
                    <a:pt x="2090" y="1056"/>
                    <a:pt x="2088" y="915"/>
                    <a:pt x="2081" y="751"/>
                  </a:cubicBezTo>
                  <a:cubicBezTo>
                    <a:pt x="1880" y="483"/>
                    <a:pt x="1654" y="232"/>
                    <a:pt x="14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0" name="Google Shape;1530;p45"/>
            <p:cNvSpPr/>
            <p:nvPr/>
          </p:nvSpPr>
          <p:spPr>
            <a:xfrm flipH="1">
              <a:off x="2379586" y="3862082"/>
              <a:ext cx="228163" cy="222294"/>
            </a:xfrm>
            <a:custGeom>
              <a:avLst/>
              <a:gdLst/>
              <a:ahLst/>
              <a:cxnLst/>
              <a:rect l="l" t="t" r="r" b="b"/>
              <a:pathLst>
                <a:path w="1712" h="1668" extrusionOk="0">
                  <a:moveTo>
                    <a:pt x="1119" y="1"/>
                  </a:moveTo>
                  <a:cubicBezTo>
                    <a:pt x="729" y="111"/>
                    <a:pt x="345" y="233"/>
                    <a:pt x="1" y="422"/>
                  </a:cubicBezTo>
                  <a:cubicBezTo>
                    <a:pt x="112" y="774"/>
                    <a:pt x="250" y="1213"/>
                    <a:pt x="396" y="1667"/>
                  </a:cubicBezTo>
                  <a:cubicBezTo>
                    <a:pt x="829" y="1461"/>
                    <a:pt x="1275" y="1301"/>
                    <a:pt x="1711" y="1129"/>
                  </a:cubicBezTo>
                  <a:cubicBezTo>
                    <a:pt x="1498" y="717"/>
                    <a:pt x="1286" y="315"/>
                    <a:pt x="11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1" name="Google Shape;1531;p45"/>
            <p:cNvSpPr/>
            <p:nvPr/>
          </p:nvSpPr>
          <p:spPr>
            <a:xfrm flipH="1">
              <a:off x="2229921" y="4173800"/>
              <a:ext cx="260414" cy="257611"/>
            </a:xfrm>
            <a:custGeom>
              <a:avLst/>
              <a:gdLst/>
              <a:ahLst/>
              <a:cxnLst/>
              <a:rect l="l" t="t" r="r" b="b"/>
              <a:pathLst>
                <a:path w="1954" h="1933" extrusionOk="0">
                  <a:moveTo>
                    <a:pt x="1448" y="1"/>
                  </a:moveTo>
                  <a:cubicBezTo>
                    <a:pt x="973" y="273"/>
                    <a:pt x="488" y="525"/>
                    <a:pt x="0" y="779"/>
                  </a:cubicBezTo>
                  <a:cubicBezTo>
                    <a:pt x="232" y="1442"/>
                    <a:pt x="426" y="1933"/>
                    <a:pt x="492" y="1933"/>
                  </a:cubicBezTo>
                  <a:cubicBezTo>
                    <a:pt x="492" y="1933"/>
                    <a:pt x="492" y="1933"/>
                    <a:pt x="493" y="1933"/>
                  </a:cubicBezTo>
                  <a:cubicBezTo>
                    <a:pt x="692" y="1920"/>
                    <a:pt x="1953" y="1270"/>
                    <a:pt x="1816" y="809"/>
                  </a:cubicBezTo>
                  <a:cubicBezTo>
                    <a:pt x="1781" y="691"/>
                    <a:pt x="1639" y="387"/>
                    <a:pt x="14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45"/>
            <p:cNvSpPr/>
            <p:nvPr/>
          </p:nvSpPr>
          <p:spPr>
            <a:xfrm flipH="1">
              <a:off x="2297224" y="4012410"/>
              <a:ext cx="257616" cy="265207"/>
            </a:xfrm>
            <a:custGeom>
              <a:avLst/>
              <a:gdLst/>
              <a:ahLst/>
              <a:cxnLst/>
              <a:rect l="l" t="t" r="r" b="b"/>
              <a:pathLst>
                <a:path w="1933" h="1990" extrusionOk="0">
                  <a:moveTo>
                    <a:pt x="1314" y="1"/>
                  </a:moveTo>
                  <a:cubicBezTo>
                    <a:pt x="878" y="173"/>
                    <a:pt x="432" y="333"/>
                    <a:pt x="0" y="539"/>
                  </a:cubicBezTo>
                  <a:cubicBezTo>
                    <a:pt x="160" y="1036"/>
                    <a:pt x="331" y="1551"/>
                    <a:pt x="484" y="1990"/>
                  </a:cubicBezTo>
                  <a:cubicBezTo>
                    <a:pt x="972" y="1736"/>
                    <a:pt x="1457" y="1484"/>
                    <a:pt x="1933" y="1212"/>
                  </a:cubicBezTo>
                  <a:cubicBezTo>
                    <a:pt x="1754" y="853"/>
                    <a:pt x="1534" y="422"/>
                    <a:pt x="13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45"/>
            <p:cNvSpPr/>
            <p:nvPr/>
          </p:nvSpPr>
          <p:spPr>
            <a:xfrm flipH="1">
              <a:off x="2470345" y="3496922"/>
              <a:ext cx="89026" cy="131004"/>
            </a:xfrm>
            <a:custGeom>
              <a:avLst/>
              <a:gdLst/>
              <a:ahLst/>
              <a:cxnLst/>
              <a:rect l="l" t="t" r="r" b="b"/>
              <a:pathLst>
                <a:path w="668" h="983" extrusionOk="0">
                  <a:moveTo>
                    <a:pt x="616" y="1"/>
                  </a:moveTo>
                  <a:cubicBezTo>
                    <a:pt x="616" y="1"/>
                    <a:pt x="410" y="110"/>
                    <a:pt x="0" y="232"/>
                  </a:cubicBezTo>
                  <a:cubicBezTo>
                    <a:pt x="241" y="463"/>
                    <a:pt x="467" y="714"/>
                    <a:pt x="668" y="982"/>
                  </a:cubicBezTo>
                  <a:cubicBezTo>
                    <a:pt x="652" y="561"/>
                    <a:pt x="616" y="1"/>
                    <a:pt x="6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45"/>
            <p:cNvSpPr/>
            <p:nvPr/>
          </p:nvSpPr>
          <p:spPr>
            <a:xfrm flipH="1">
              <a:off x="2892819" y="3569421"/>
              <a:ext cx="123677" cy="253080"/>
            </a:xfrm>
            <a:custGeom>
              <a:avLst/>
              <a:gdLst/>
              <a:ahLst/>
              <a:cxnLst/>
              <a:rect l="l" t="t" r="r" b="b"/>
              <a:pathLst>
                <a:path w="928" h="1899" extrusionOk="0">
                  <a:moveTo>
                    <a:pt x="0" y="0"/>
                  </a:moveTo>
                  <a:cubicBezTo>
                    <a:pt x="0" y="0"/>
                    <a:pt x="171" y="1511"/>
                    <a:pt x="358" y="1747"/>
                  </a:cubicBezTo>
                  <a:cubicBezTo>
                    <a:pt x="425" y="1832"/>
                    <a:pt x="592" y="1876"/>
                    <a:pt x="797" y="1899"/>
                  </a:cubicBezTo>
                  <a:cubicBezTo>
                    <a:pt x="769" y="1276"/>
                    <a:pt x="886" y="644"/>
                    <a:pt x="927" y="28"/>
                  </a:cubicBezTo>
                  <a:lnTo>
                    <a:pt x="927" y="28"/>
                  </a:lnTo>
                  <a:cubicBezTo>
                    <a:pt x="899" y="28"/>
                    <a:pt x="870" y="28"/>
                    <a:pt x="841" y="28"/>
                  </a:cubicBezTo>
                  <a:cubicBezTo>
                    <a:pt x="577" y="28"/>
                    <a:pt x="297" y="19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45"/>
            <p:cNvSpPr/>
            <p:nvPr/>
          </p:nvSpPr>
          <p:spPr>
            <a:xfrm flipH="1">
              <a:off x="2884822" y="3822367"/>
              <a:ext cx="532024" cy="532947"/>
            </a:xfrm>
            <a:custGeom>
              <a:avLst/>
              <a:gdLst/>
              <a:ahLst/>
              <a:cxnLst/>
              <a:rect l="l" t="t" r="r" b="b"/>
              <a:pathLst>
                <a:path w="3992" h="3999" extrusionOk="0">
                  <a:moveTo>
                    <a:pt x="3801" y="1"/>
                  </a:moveTo>
                  <a:lnTo>
                    <a:pt x="2563" y="2338"/>
                  </a:lnTo>
                  <a:lnTo>
                    <a:pt x="968" y="2338"/>
                  </a:lnTo>
                  <a:lnTo>
                    <a:pt x="968" y="2536"/>
                  </a:lnTo>
                  <a:lnTo>
                    <a:pt x="2431" y="2536"/>
                  </a:lnTo>
                  <a:lnTo>
                    <a:pt x="2101" y="2953"/>
                  </a:lnTo>
                  <a:lnTo>
                    <a:pt x="1" y="3756"/>
                  </a:lnTo>
                  <a:lnTo>
                    <a:pt x="133" y="3998"/>
                  </a:lnTo>
                  <a:lnTo>
                    <a:pt x="2101" y="3074"/>
                  </a:lnTo>
                  <a:lnTo>
                    <a:pt x="2101" y="3866"/>
                  </a:lnTo>
                  <a:lnTo>
                    <a:pt x="2266" y="3822"/>
                  </a:lnTo>
                  <a:lnTo>
                    <a:pt x="2310" y="3009"/>
                  </a:lnTo>
                  <a:lnTo>
                    <a:pt x="2860" y="2421"/>
                  </a:lnTo>
                  <a:lnTo>
                    <a:pt x="3931" y="299"/>
                  </a:lnTo>
                  <a:lnTo>
                    <a:pt x="3992" y="20"/>
                  </a:lnTo>
                  <a:lnTo>
                    <a:pt x="380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45"/>
            <p:cNvSpPr/>
            <p:nvPr/>
          </p:nvSpPr>
          <p:spPr>
            <a:xfrm flipH="1">
              <a:off x="2583360" y="3955237"/>
              <a:ext cx="253884" cy="241085"/>
            </a:xfrm>
            <a:custGeom>
              <a:avLst/>
              <a:gdLst/>
              <a:ahLst/>
              <a:cxnLst/>
              <a:rect l="l" t="t" r="r" b="b"/>
              <a:pathLst>
                <a:path w="1905" h="1809" extrusionOk="0">
                  <a:moveTo>
                    <a:pt x="933" y="0"/>
                  </a:moveTo>
                  <a:cubicBezTo>
                    <a:pt x="909" y="0"/>
                    <a:pt x="885" y="1"/>
                    <a:pt x="860" y="3"/>
                  </a:cubicBezTo>
                  <a:cubicBezTo>
                    <a:pt x="0" y="73"/>
                    <a:pt x="14" y="1291"/>
                    <a:pt x="494" y="1641"/>
                  </a:cubicBezTo>
                  <a:cubicBezTo>
                    <a:pt x="648" y="1754"/>
                    <a:pt x="832" y="1808"/>
                    <a:pt x="1015" y="1808"/>
                  </a:cubicBezTo>
                  <a:cubicBezTo>
                    <a:pt x="1402" y="1808"/>
                    <a:pt x="1790" y="1566"/>
                    <a:pt x="1904" y="1117"/>
                  </a:cubicBezTo>
                  <a:cubicBezTo>
                    <a:pt x="1904" y="1117"/>
                    <a:pt x="1731" y="0"/>
                    <a:pt x="9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45"/>
            <p:cNvSpPr/>
            <p:nvPr/>
          </p:nvSpPr>
          <p:spPr>
            <a:xfrm flipH="1">
              <a:off x="2554839" y="4381568"/>
              <a:ext cx="263880" cy="246816"/>
            </a:xfrm>
            <a:custGeom>
              <a:avLst/>
              <a:gdLst/>
              <a:ahLst/>
              <a:cxnLst/>
              <a:rect l="l" t="t" r="r" b="b"/>
              <a:pathLst>
                <a:path w="1980" h="1852" extrusionOk="0">
                  <a:moveTo>
                    <a:pt x="1085" y="1"/>
                  </a:moveTo>
                  <a:cubicBezTo>
                    <a:pt x="1028" y="1"/>
                    <a:pt x="967" y="7"/>
                    <a:pt x="903" y="20"/>
                  </a:cubicBezTo>
                  <a:cubicBezTo>
                    <a:pt x="92" y="190"/>
                    <a:pt x="0" y="1500"/>
                    <a:pt x="747" y="1788"/>
                  </a:cubicBezTo>
                  <a:cubicBezTo>
                    <a:pt x="860" y="1832"/>
                    <a:pt x="967" y="1852"/>
                    <a:pt x="1066" y="1852"/>
                  </a:cubicBezTo>
                  <a:cubicBezTo>
                    <a:pt x="1620" y="1852"/>
                    <a:pt x="1948" y="1245"/>
                    <a:pt x="1979" y="846"/>
                  </a:cubicBezTo>
                  <a:cubicBezTo>
                    <a:pt x="1979" y="846"/>
                    <a:pt x="1755" y="1"/>
                    <a:pt x="108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45"/>
            <p:cNvSpPr/>
            <p:nvPr/>
          </p:nvSpPr>
          <p:spPr>
            <a:xfrm flipH="1">
              <a:off x="2732358" y="4026803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0"/>
                  </a:moveTo>
                  <a:cubicBezTo>
                    <a:pt x="50" y="0"/>
                    <a:pt x="0" y="52"/>
                    <a:pt x="0" y="114"/>
                  </a:cubicBezTo>
                  <a:cubicBezTo>
                    <a:pt x="0" y="178"/>
                    <a:pt x="50" y="229"/>
                    <a:pt x="114" y="229"/>
                  </a:cubicBezTo>
                  <a:cubicBezTo>
                    <a:pt x="176" y="229"/>
                    <a:pt x="227" y="178"/>
                    <a:pt x="227" y="114"/>
                  </a:cubicBezTo>
                  <a:cubicBezTo>
                    <a:pt x="227" y="52"/>
                    <a:pt x="176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45"/>
            <p:cNvSpPr/>
            <p:nvPr/>
          </p:nvSpPr>
          <p:spPr>
            <a:xfrm flipH="1">
              <a:off x="2662923" y="4008145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77"/>
                    <a:pt x="51" y="228"/>
                    <a:pt x="114" y="228"/>
                  </a:cubicBezTo>
                  <a:cubicBezTo>
                    <a:pt x="177" y="228"/>
                    <a:pt x="228" y="177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45"/>
            <p:cNvSpPr/>
            <p:nvPr/>
          </p:nvSpPr>
          <p:spPr>
            <a:xfrm flipH="1">
              <a:off x="2712901" y="4108764"/>
              <a:ext cx="30519" cy="30386"/>
            </a:xfrm>
            <a:custGeom>
              <a:avLst/>
              <a:gdLst/>
              <a:ahLst/>
              <a:cxnLst/>
              <a:rect l="l" t="t" r="r" b="b"/>
              <a:pathLst>
                <a:path w="229" h="228" extrusionOk="0">
                  <a:moveTo>
                    <a:pt x="115" y="1"/>
                  </a:moveTo>
                  <a:cubicBezTo>
                    <a:pt x="52" y="1"/>
                    <a:pt x="0" y="52"/>
                    <a:pt x="0" y="114"/>
                  </a:cubicBezTo>
                  <a:cubicBezTo>
                    <a:pt x="0" y="178"/>
                    <a:pt x="52" y="228"/>
                    <a:pt x="115" y="228"/>
                  </a:cubicBezTo>
                  <a:cubicBezTo>
                    <a:pt x="178" y="228"/>
                    <a:pt x="229" y="178"/>
                    <a:pt x="229" y="114"/>
                  </a:cubicBezTo>
                  <a:cubicBezTo>
                    <a:pt x="229" y="52"/>
                    <a:pt x="178" y="1"/>
                    <a:pt x="1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45"/>
            <p:cNvSpPr/>
            <p:nvPr/>
          </p:nvSpPr>
          <p:spPr>
            <a:xfrm flipH="1">
              <a:off x="2643466" y="4090107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2" y="0"/>
                    <a:pt x="0" y="52"/>
                    <a:pt x="0" y="114"/>
                  </a:cubicBezTo>
                  <a:cubicBezTo>
                    <a:pt x="0" y="178"/>
                    <a:pt x="52" y="229"/>
                    <a:pt x="114" y="229"/>
                  </a:cubicBezTo>
                  <a:cubicBezTo>
                    <a:pt x="178" y="229"/>
                    <a:pt x="229" y="178"/>
                    <a:pt x="229" y="114"/>
                  </a:cubicBezTo>
                  <a:cubicBezTo>
                    <a:pt x="229" y="52"/>
                    <a:pt x="178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45"/>
            <p:cNvSpPr/>
            <p:nvPr/>
          </p:nvSpPr>
          <p:spPr>
            <a:xfrm flipH="1">
              <a:off x="2697574" y="4532296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77"/>
                    <a:pt x="51" y="228"/>
                    <a:pt x="114" y="228"/>
                  </a:cubicBezTo>
                  <a:cubicBezTo>
                    <a:pt x="177" y="228"/>
                    <a:pt x="228" y="177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45"/>
            <p:cNvSpPr/>
            <p:nvPr/>
          </p:nvSpPr>
          <p:spPr>
            <a:xfrm flipH="1">
              <a:off x="2613213" y="4532296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0"/>
                  </a:moveTo>
                  <a:cubicBezTo>
                    <a:pt x="52" y="0"/>
                    <a:pt x="1" y="51"/>
                    <a:pt x="1" y="114"/>
                  </a:cubicBezTo>
                  <a:cubicBezTo>
                    <a:pt x="1" y="177"/>
                    <a:pt x="52" y="228"/>
                    <a:pt x="114" y="228"/>
                  </a:cubicBezTo>
                  <a:cubicBezTo>
                    <a:pt x="178" y="228"/>
                    <a:pt x="228" y="177"/>
                    <a:pt x="228" y="114"/>
                  </a:cubicBezTo>
                  <a:cubicBezTo>
                    <a:pt x="228" y="51"/>
                    <a:pt x="178" y="0"/>
                    <a:pt x="11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45"/>
            <p:cNvSpPr/>
            <p:nvPr/>
          </p:nvSpPr>
          <p:spPr>
            <a:xfrm flipH="1">
              <a:off x="2697574" y="4454333"/>
              <a:ext cx="30519" cy="30519"/>
            </a:xfrm>
            <a:custGeom>
              <a:avLst/>
              <a:gdLst/>
              <a:ahLst/>
              <a:cxnLst/>
              <a:rect l="l" t="t" r="r" b="b"/>
              <a:pathLst>
                <a:path w="229" h="229" extrusionOk="0">
                  <a:moveTo>
                    <a:pt x="114" y="1"/>
                  </a:moveTo>
                  <a:cubicBezTo>
                    <a:pt x="51" y="1"/>
                    <a:pt x="0" y="52"/>
                    <a:pt x="0" y="115"/>
                  </a:cubicBezTo>
                  <a:cubicBezTo>
                    <a:pt x="0" y="178"/>
                    <a:pt x="51" y="229"/>
                    <a:pt x="114" y="229"/>
                  </a:cubicBezTo>
                  <a:cubicBezTo>
                    <a:pt x="177" y="229"/>
                    <a:pt x="228" y="178"/>
                    <a:pt x="228" y="115"/>
                  </a:cubicBezTo>
                  <a:cubicBezTo>
                    <a:pt x="228" y="52"/>
                    <a:pt x="177" y="1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45"/>
            <p:cNvSpPr/>
            <p:nvPr/>
          </p:nvSpPr>
          <p:spPr>
            <a:xfrm flipH="1">
              <a:off x="2607615" y="4454333"/>
              <a:ext cx="30386" cy="30519"/>
            </a:xfrm>
            <a:custGeom>
              <a:avLst/>
              <a:gdLst/>
              <a:ahLst/>
              <a:cxnLst/>
              <a:rect l="l" t="t" r="r" b="b"/>
              <a:pathLst>
                <a:path w="228" h="229" extrusionOk="0">
                  <a:moveTo>
                    <a:pt x="114" y="1"/>
                  </a:moveTo>
                  <a:cubicBezTo>
                    <a:pt x="52" y="1"/>
                    <a:pt x="1" y="52"/>
                    <a:pt x="1" y="115"/>
                  </a:cubicBezTo>
                  <a:cubicBezTo>
                    <a:pt x="1" y="178"/>
                    <a:pt x="52" y="229"/>
                    <a:pt x="114" y="229"/>
                  </a:cubicBezTo>
                  <a:cubicBezTo>
                    <a:pt x="178" y="229"/>
                    <a:pt x="228" y="178"/>
                    <a:pt x="228" y="115"/>
                  </a:cubicBezTo>
                  <a:cubicBezTo>
                    <a:pt x="228" y="52"/>
                    <a:pt x="178" y="1"/>
                    <a:pt x="1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46" name="Google Shape;1546;p45"/>
          <p:cNvGrpSpPr/>
          <p:nvPr/>
        </p:nvGrpSpPr>
        <p:grpSpPr>
          <a:xfrm flipH="1">
            <a:off x="7782539" y="3886320"/>
            <a:ext cx="912820" cy="1019282"/>
            <a:chOff x="5950125" y="1065025"/>
            <a:chExt cx="318100" cy="355200"/>
          </a:xfrm>
        </p:grpSpPr>
        <p:sp>
          <p:nvSpPr>
            <p:cNvPr id="1547" name="Google Shape;1547;p45"/>
            <p:cNvSpPr/>
            <p:nvPr/>
          </p:nvSpPr>
          <p:spPr>
            <a:xfrm>
              <a:off x="5950125" y="1065025"/>
              <a:ext cx="318100" cy="355200"/>
            </a:xfrm>
            <a:custGeom>
              <a:avLst/>
              <a:gdLst/>
              <a:ahLst/>
              <a:cxnLst/>
              <a:rect l="l" t="t" r="r" b="b"/>
              <a:pathLst>
                <a:path w="12724" h="14208" extrusionOk="0">
                  <a:moveTo>
                    <a:pt x="6641" y="6961"/>
                  </a:moveTo>
                  <a:cubicBezTo>
                    <a:pt x="6642" y="6961"/>
                    <a:pt x="6643" y="6961"/>
                    <a:pt x="6644" y="6962"/>
                  </a:cubicBezTo>
                  <a:cubicBezTo>
                    <a:pt x="6659" y="6963"/>
                    <a:pt x="6674" y="6965"/>
                    <a:pt x="6688" y="6967"/>
                  </a:cubicBezTo>
                  <a:cubicBezTo>
                    <a:pt x="6879" y="6990"/>
                    <a:pt x="7070" y="6999"/>
                    <a:pt x="7263" y="7003"/>
                  </a:cubicBezTo>
                  <a:cubicBezTo>
                    <a:pt x="7289" y="7003"/>
                    <a:pt x="7317" y="7005"/>
                    <a:pt x="7344" y="7008"/>
                  </a:cubicBezTo>
                  <a:cubicBezTo>
                    <a:pt x="7370" y="7010"/>
                    <a:pt x="7379" y="7024"/>
                    <a:pt x="7370" y="7049"/>
                  </a:cubicBezTo>
                  <a:cubicBezTo>
                    <a:pt x="7352" y="7103"/>
                    <a:pt x="7331" y="7156"/>
                    <a:pt x="7312" y="7210"/>
                  </a:cubicBezTo>
                  <a:cubicBezTo>
                    <a:pt x="7258" y="7358"/>
                    <a:pt x="7196" y="7502"/>
                    <a:pt x="7123" y="7640"/>
                  </a:cubicBezTo>
                  <a:cubicBezTo>
                    <a:pt x="7084" y="7721"/>
                    <a:pt x="7049" y="7803"/>
                    <a:pt x="7007" y="7883"/>
                  </a:cubicBezTo>
                  <a:cubicBezTo>
                    <a:pt x="6986" y="7923"/>
                    <a:pt x="6972" y="7970"/>
                    <a:pt x="6926" y="7992"/>
                  </a:cubicBezTo>
                  <a:cubicBezTo>
                    <a:pt x="6898" y="7955"/>
                    <a:pt x="6893" y="7910"/>
                    <a:pt x="6881" y="7868"/>
                  </a:cubicBezTo>
                  <a:cubicBezTo>
                    <a:pt x="6876" y="7854"/>
                    <a:pt x="6873" y="7840"/>
                    <a:pt x="6867" y="7825"/>
                  </a:cubicBezTo>
                  <a:cubicBezTo>
                    <a:pt x="6798" y="7604"/>
                    <a:pt x="6727" y="7384"/>
                    <a:pt x="6659" y="7163"/>
                  </a:cubicBezTo>
                  <a:cubicBezTo>
                    <a:pt x="6641" y="7109"/>
                    <a:pt x="6627" y="7054"/>
                    <a:pt x="6613" y="6998"/>
                  </a:cubicBezTo>
                  <a:cubicBezTo>
                    <a:pt x="6607" y="6974"/>
                    <a:pt x="6617" y="6961"/>
                    <a:pt x="6641" y="6961"/>
                  </a:cubicBezTo>
                  <a:close/>
                  <a:moveTo>
                    <a:pt x="7496" y="1"/>
                  </a:moveTo>
                  <a:cubicBezTo>
                    <a:pt x="7468" y="1"/>
                    <a:pt x="7443" y="18"/>
                    <a:pt x="7423" y="54"/>
                  </a:cubicBezTo>
                  <a:cubicBezTo>
                    <a:pt x="7402" y="94"/>
                    <a:pt x="7390" y="138"/>
                    <a:pt x="7382" y="182"/>
                  </a:cubicBezTo>
                  <a:cubicBezTo>
                    <a:pt x="7334" y="443"/>
                    <a:pt x="7307" y="705"/>
                    <a:pt x="7363" y="969"/>
                  </a:cubicBezTo>
                  <a:cubicBezTo>
                    <a:pt x="7393" y="1108"/>
                    <a:pt x="7412" y="1249"/>
                    <a:pt x="7450" y="1387"/>
                  </a:cubicBezTo>
                  <a:cubicBezTo>
                    <a:pt x="7498" y="1565"/>
                    <a:pt x="7548" y="1742"/>
                    <a:pt x="7599" y="1920"/>
                  </a:cubicBezTo>
                  <a:cubicBezTo>
                    <a:pt x="7656" y="2117"/>
                    <a:pt x="7728" y="2308"/>
                    <a:pt x="7811" y="2495"/>
                  </a:cubicBezTo>
                  <a:cubicBezTo>
                    <a:pt x="7899" y="2694"/>
                    <a:pt x="8004" y="2884"/>
                    <a:pt x="8100" y="3078"/>
                  </a:cubicBezTo>
                  <a:cubicBezTo>
                    <a:pt x="8178" y="3232"/>
                    <a:pt x="8270" y="3378"/>
                    <a:pt x="8355" y="3527"/>
                  </a:cubicBezTo>
                  <a:cubicBezTo>
                    <a:pt x="8413" y="3632"/>
                    <a:pt x="8474" y="3735"/>
                    <a:pt x="8535" y="3838"/>
                  </a:cubicBezTo>
                  <a:cubicBezTo>
                    <a:pt x="8552" y="3869"/>
                    <a:pt x="8559" y="3896"/>
                    <a:pt x="8540" y="3928"/>
                  </a:cubicBezTo>
                  <a:cubicBezTo>
                    <a:pt x="8524" y="3959"/>
                    <a:pt x="8512" y="3993"/>
                    <a:pt x="8499" y="4025"/>
                  </a:cubicBezTo>
                  <a:cubicBezTo>
                    <a:pt x="8452" y="4138"/>
                    <a:pt x="8404" y="4250"/>
                    <a:pt x="8358" y="4363"/>
                  </a:cubicBezTo>
                  <a:cubicBezTo>
                    <a:pt x="8330" y="4432"/>
                    <a:pt x="8303" y="4503"/>
                    <a:pt x="8277" y="4572"/>
                  </a:cubicBezTo>
                  <a:cubicBezTo>
                    <a:pt x="8233" y="4694"/>
                    <a:pt x="8190" y="4817"/>
                    <a:pt x="8147" y="4939"/>
                  </a:cubicBezTo>
                  <a:cubicBezTo>
                    <a:pt x="8109" y="5044"/>
                    <a:pt x="8073" y="5151"/>
                    <a:pt x="8036" y="5257"/>
                  </a:cubicBezTo>
                  <a:cubicBezTo>
                    <a:pt x="8004" y="5353"/>
                    <a:pt x="7972" y="5451"/>
                    <a:pt x="7938" y="5547"/>
                  </a:cubicBezTo>
                  <a:cubicBezTo>
                    <a:pt x="7898" y="5660"/>
                    <a:pt x="7857" y="5773"/>
                    <a:pt x="7816" y="5885"/>
                  </a:cubicBezTo>
                  <a:cubicBezTo>
                    <a:pt x="7763" y="6028"/>
                    <a:pt x="7709" y="6169"/>
                    <a:pt x="7657" y="6313"/>
                  </a:cubicBezTo>
                  <a:cubicBezTo>
                    <a:pt x="7639" y="6360"/>
                    <a:pt x="7609" y="6390"/>
                    <a:pt x="7563" y="6411"/>
                  </a:cubicBezTo>
                  <a:cubicBezTo>
                    <a:pt x="7444" y="6464"/>
                    <a:pt x="7333" y="6533"/>
                    <a:pt x="7223" y="6599"/>
                  </a:cubicBezTo>
                  <a:cubicBezTo>
                    <a:pt x="7150" y="6643"/>
                    <a:pt x="7077" y="6687"/>
                    <a:pt x="7004" y="6729"/>
                  </a:cubicBezTo>
                  <a:cubicBezTo>
                    <a:pt x="6887" y="6797"/>
                    <a:pt x="6763" y="6840"/>
                    <a:pt x="6629" y="6852"/>
                  </a:cubicBezTo>
                  <a:cubicBezTo>
                    <a:pt x="6623" y="6853"/>
                    <a:pt x="6618" y="6853"/>
                    <a:pt x="6613" y="6853"/>
                  </a:cubicBezTo>
                  <a:cubicBezTo>
                    <a:pt x="6588" y="6853"/>
                    <a:pt x="6567" y="6844"/>
                    <a:pt x="6550" y="6822"/>
                  </a:cubicBezTo>
                  <a:cubicBezTo>
                    <a:pt x="6529" y="6792"/>
                    <a:pt x="6503" y="6764"/>
                    <a:pt x="6484" y="6732"/>
                  </a:cubicBezTo>
                  <a:cubicBezTo>
                    <a:pt x="6442" y="6664"/>
                    <a:pt x="6402" y="6595"/>
                    <a:pt x="6363" y="6525"/>
                  </a:cubicBezTo>
                  <a:cubicBezTo>
                    <a:pt x="6247" y="6319"/>
                    <a:pt x="6156" y="6099"/>
                    <a:pt x="6058" y="5884"/>
                  </a:cubicBezTo>
                  <a:cubicBezTo>
                    <a:pt x="5986" y="5729"/>
                    <a:pt x="5915" y="5575"/>
                    <a:pt x="5821" y="5434"/>
                  </a:cubicBezTo>
                  <a:cubicBezTo>
                    <a:pt x="5785" y="5379"/>
                    <a:pt x="5746" y="5328"/>
                    <a:pt x="5698" y="5283"/>
                  </a:cubicBezTo>
                  <a:cubicBezTo>
                    <a:pt x="5575" y="5164"/>
                    <a:pt x="5440" y="5055"/>
                    <a:pt x="5309" y="4945"/>
                  </a:cubicBezTo>
                  <a:cubicBezTo>
                    <a:pt x="5224" y="4873"/>
                    <a:pt x="5125" y="4826"/>
                    <a:pt x="5016" y="4803"/>
                  </a:cubicBezTo>
                  <a:cubicBezTo>
                    <a:pt x="4968" y="4791"/>
                    <a:pt x="4919" y="4775"/>
                    <a:pt x="4871" y="4762"/>
                  </a:cubicBezTo>
                  <a:cubicBezTo>
                    <a:pt x="4846" y="4754"/>
                    <a:pt x="4819" y="4747"/>
                    <a:pt x="4791" y="4742"/>
                  </a:cubicBezTo>
                  <a:cubicBezTo>
                    <a:pt x="4773" y="4739"/>
                    <a:pt x="4756" y="4737"/>
                    <a:pt x="4740" y="4737"/>
                  </a:cubicBezTo>
                  <a:cubicBezTo>
                    <a:pt x="4639" y="4737"/>
                    <a:pt x="4587" y="4802"/>
                    <a:pt x="4593" y="4919"/>
                  </a:cubicBezTo>
                  <a:cubicBezTo>
                    <a:pt x="4596" y="4986"/>
                    <a:pt x="4619" y="5046"/>
                    <a:pt x="4647" y="5105"/>
                  </a:cubicBezTo>
                  <a:cubicBezTo>
                    <a:pt x="4720" y="5262"/>
                    <a:pt x="4812" y="5408"/>
                    <a:pt x="4922" y="5541"/>
                  </a:cubicBezTo>
                  <a:cubicBezTo>
                    <a:pt x="5071" y="5718"/>
                    <a:pt x="5224" y="5893"/>
                    <a:pt x="5381" y="6064"/>
                  </a:cubicBezTo>
                  <a:cubicBezTo>
                    <a:pt x="5504" y="6199"/>
                    <a:pt x="5633" y="6327"/>
                    <a:pt x="5778" y="6437"/>
                  </a:cubicBezTo>
                  <a:cubicBezTo>
                    <a:pt x="5880" y="6514"/>
                    <a:pt x="5984" y="6587"/>
                    <a:pt x="6087" y="6661"/>
                  </a:cubicBezTo>
                  <a:cubicBezTo>
                    <a:pt x="6176" y="6725"/>
                    <a:pt x="6265" y="6792"/>
                    <a:pt x="6363" y="6841"/>
                  </a:cubicBezTo>
                  <a:cubicBezTo>
                    <a:pt x="6398" y="6858"/>
                    <a:pt x="6413" y="6887"/>
                    <a:pt x="6423" y="6922"/>
                  </a:cubicBezTo>
                  <a:cubicBezTo>
                    <a:pt x="6460" y="7040"/>
                    <a:pt x="6499" y="7159"/>
                    <a:pt x="6534" y="7279"/>
                  </a:cubicBezTo>
                  <a:cubicBezTo>
                    <a:pt x="6580" y="7431"/>
                    <a:pt x="6624" y="7585"/>
                    <a:pt x="6678" y="7735"/>
                  </a:cubicBezTo>
                  <a:cubicBezTo>
                    <a:pt x="6721" y="7852"/>
                    <a:pt x="6762" y="7970"/>
                    <a:pt x="6804" y="8088"/>
                  </a:cubicBezTo>
                  <a:cubicBezTo>
                    <a:pt x="6810" y="8106"/>
                    <a:pt x="6816" y="8125"/>
                    <a:pt x="6823" y="8144"/>
                  </a:cubicBezTo>
                  <a:cubicBezTo>
                    <a:pt x="6832" y="8169"/>
                    <a:pt x="6830" y="8193"/>
                    <a:pt x="6818" y="8217"/>
                  </a:cubicBezTo>
                  <a:cubicBezTo>
                    <a:pt x="6809" y="8235"/>
                    <a:pt x="6801" y="8253"/>
                    <a:pt x="6792" y="8271"/>
                  </a:cubicBezTo>
                  <a:cubicBezTo>
                    <a:pt x="6736" y="8376"/>
                    <a:pt x="6680" y="8482"/>
                    <a:pt x="6625" y="8588"/>
                  </a:cubicBezTo>
                  <a:cubicBezTo>
                    <a:pt x="6528" y="8776"/>
                    <a:pt x="6431" y="8965"/>
                    <a:pt x="6334" y="9154"/>
                  </a:cubicBezTo>
                  <a:cubicBezTo>
                    <a:pt x="6330" y="9162"/>
                    <a:pt x="6325" y="9172"/>
                    <a:pt x="6320" y="9180"/>
                  </a:cubicBezTo>
                  <a:cubicBezTo>
                    <a:pt x="6252" y="9303"/>
                    <a:pt x="6185" y="9424"/>
                    <a:pt x="6117" y="9546"/>
                  </a:cubicBezTo>
                  <a:cubicBezTo>
                    <a:pt x="6063" y="9645"/>
                    <a:pt x="6011" y="9744"/>
                    <a:pt x="5955" y="9842"/>
                  </a:cubicBezTo>
                  <a:cubicBezTo>
                    <a:pt x="5922" y="9903"/>
                    <a:pt x="5885" y="9962"/>
                    <a:pt x="5850" y="10022"/>
                  </a:cubicBezTo>
                  <a:cubicBezTo>
                    <a:pt x="5808" y="10093"/>
                    <a:pt x="5764" y="10163"/>
                    <a:pt x="5723" y="10234"/>
                  </a:cubicBezTo>
                  <a:cubicBezTo>
                    <a:pt x="5676" y="10316"/>
                    <a:pt x="5634" y="10401"/>
                    <a:pt x="5583" y="10482"/>
                  </a:cubicBezTo>
                  <a:cubicBezTo>
                    <a:pt x="5495" y="10622"/>
                    <a:pt x="5438" y="10777"/>
                    <a:pt x="5384" y="10932"/>
                  </a:cubicBezTo>
                  <a:cubicBezTo>
                    <a:pt x="5343" y="11047"/>
                    <a:pt x="5308" y="11164"/>
                    <a:pt x="5270" y="11280"/>
                  </a:cubicBezTo>
                  <a:cubicBezTo>
                    <a:pt x="5263" y="11299"/>
                    <a:pt x="5255" y="11317"/>
                    <a:pt x="5247" y="11336"/>
                  </a:cubicBezTo>
                  <a:cubicBezTo>
                    <a:pt x="5244" y="11340"/>
                    <a:pt x="5237" y="11346"/>
                    <a:pt x="5231" y="11346"/>
                  </a:cubicBezTo>
                  <a:cubicBezTo>
                    <a:pt x="5231" y="11346"/>
                    <a:pt x="5230" y="11346"/>
                    <a:pt x="5230" y="11346"/>
                  </a:cubicBezTo>
                  <a:cubicBezTo>
                    <a:pt x="5224" y="11346"/>
                    <a:pt x="5216" y="11340"/>
                    <a:pt x="5213" y="11334"/>
                  </a:cubicBezTo>
                  <a:cubicBezTo>
                    <a:pt x="5198" y="11298"/>
                    <a:pt x="5180" y="11261"/>
                    <a:pt x="5167" y="11223"/>
                  </a:cubicBezTo>
                  <a:cubicBezTo>
                    <a:pt x="5101" y="11038"/>
                    <a:pt x="5037" y="10851"/>
                    <a:pt x="4968" y="10667"/>
                  </a:cubicBezTo>
                  <a:cubicBezTo>
                    <a:pt x="4920" y="10541"/>
                    <a:pt x="4867" y="10416"/>
                    <a:pt x="4815" y="10293"/>
                  </a:cubicBezTo>
                  <a:cubicBezTo>
                    <a:pt x="4772" y="10189"/>
                    <a:pt x="4726" y="10087"/>
                    <a:pt x="4680" y="9984"/>
                  </a:cubicBezTo>
                  <a:cubicBezTo>
                    <a:pt x="4617" y="9845"/>
                    <a:pt x="4555" y="9707"/>
                    <a:pt x="4493" y="9569"/>
                  </a:cubicBezTo>
                  <a:cubicBezTo>
                    <a:pt x="4441" y="9454"/>
                    <a:pt x="4391" y="9341"/>
                    <a:pt x="4340" y="9227"/>
                  </a:cubicBezTo>
                  <a:cubicBezTo>
                    <a:pt x="4328" y="9200"/>
                    <a:pt x="4327" y="9176"/>
                    <a:pt x="4337" y="9147"/>
                  </a:cubicBezTo>
                  <a:cubicBezTo>
                    <a:pt x="4357" y="9094"/>
                    <a:pt x="4375" y="9040"/>
                    <a:pt x="4392" y="8984"/>
                  </a:cubicBezTo>
                  <a:cubicBezTo>
                    <a:pt x="4441" y="8833"/>
                    <a:pt x="4497" y="8683"/>
                    <a:pt x="4561" y="8537"/>
                  </a:cubicBezTo>
                  <a:cubicBezTo>
                    <a:pt x="4601" y="8446"/>
                    <a:pt x="4639" y="8353"/>
                    <a:pt x="4674" y="8260"/>
                  </a:cubicBezTo>
                  <a:cubicBezTo>
                    <a:pt x="4715" y="8148"/>
                    <a:pt x="4753" y="8034"/>
                    <a:pt x="4791" y="7921"/>
                  </a:cubicBezTo>
                  <a:cubicBezTo>
                    <a:pt x="4856" y="7731"/>
                    <a:pt x="4921" y="7544"/>
                    <a:pt x="4978" y="7352"/>
                  </a:cubicBezTo>
                  <a:cubicBezTo>
                    <a:pt x="5039" y="7141"/>
                    <a:pt x="5091" y="6929"/>
                    <a:pt x="5132" y="6713"/>
                  </a:cubicBezTo>
                  <a:cubicBezTo>
                    <a:pt x="5154" y="6596"/>
                    <a:pt x="5160" y="6479"/>
                    <a:pt x="5151" y="6362"/>
                  </a:cubicBezTo>
                  <a:cubicBezTo>
                    <a:pt x="5141" y="6211"/>
                    <a:pt x="5085" y="6076"/>
                    <a:pt x="5001" y="5952"/>
                  </a:cubicBezTo>
                  <a:cubicBezTo>
                    <a:pt x="4974" y="5910"/>
                    <a:pt x="4937" y="5875"/>
                    <a:pt x="4892" y="5852"/>
                  </a:cubicBezTo>
                  <a:cubicBezTo>
                    <a:pt x="4868" y="5839"/>
                    <a:pt x="4844" y="5833"/>
                    <a:pt x="4822" y="5833"/>
                  </a:cubicBezTo>
                  <a:cubicBezTo>
                    <a:pt x="4784" y="5833"/>
                    <a:pt x="4749" y="5851"/>
                    <a:pt x="4720" y="5888"/>
                  </a:cubicBezTo>
                  <a:cubicBezTo>
                    <a:pt x="4696" y="5917"/>
                    <a:pt x="4681" y="5952"/>
                    <a:pt x="4669" y="5987"/>
                  </a:cubicBezTo>
                  <a:cubicBezTo>
                    <a:pt x="4660" y="6011"/>
                    <a:pt x="4653" y="6035"/>
                    <a:pt x="4643" y="6058"/>
                  </a:cubicBezTo>
                  <a:cubicBezTo>
                    <a:pt x="4565" y="6235"/>
                    <a:pt x="4513" y="6419"/>
                    <a:pt x="4469" y="6606"/>
                  </a:cubicBezTo>
                  <a:cubicBezTo>
                    <a:pt x="4430" y="6776"/>
                    <a:pt x="4395" y="6947"/>
                    <a:pt x="4378" y="7121"/>
                  </a:cubicBezTo>
                  <a:cubicBezTo>
                    <a:pt x="4363" y="7273"/>
                    <a:pt x="4351" y="7424"/>
                    <a:pt x="4339" y="7577"/>
                  </a:cubicBezTo>
                  <a:cubicBezTo>
                    <a:pt x="4321" y="7805"/>
                    <a:pt x="4304" y="8034"/>
                    <a:pt x="4300" y="8264"/>
                  </a:cubicBezTo>
                  <a:cubicBezTo>
                    <a:pt x="4296" y="8483"/>
                    <a:pt x="4282" y="8702"/>
                    <a:pt x="4253" y="8920"/>
                  </a:cubicBezTo>
                  <a:cubicBezTo>
                    <a:pt x="4246" y="8974"/>
                    <a:pt x="4238" y="9028"/>
                    <a:pt x="4228" y="9083"/>
                  </a:cubicBezTo>
                  <a:cubicBezTo>
                    <a:pt x="4226" y="9096"/>
                    <a:pt x="4219" y="9103"/>
                    <a:pt x="4208" y="9103"/>
                  </a:cubicBezTo>
                  <a:cubicBezTo>
                    <a:pt x="4205" y="9103"/>
                    <a:pt x="4200" y="9102"/>
                    <a:pt x="4196" y="9100"/>
                  </a:cubicBezTo>
                  <a:cubicBezTo>
                    <a:pt x="4180" y="9093"/>
                    <a:pt x="4164" y="9085"/>
                    <a:pt x="4151" y="9074"/>
                  </a:cubicBezTo>
                  <a:cubicBezTo>
                    <a:pt x="4031" y="8983"/>
                    <a:pt x="3898" y="8914"/>
                    <a:pt x="3772" y="8833"/>
                  </a:cubicBezTo>
                  <a:cubicBezTo>
                    <a:pt x="3676" y="8771"/>
                    <a:pt x="3578" y="8711"/>
                    <a:pt x="3481" y="8651"/>
                  </a:cubicBezTo>
                  <a:cubicBezTo>
                    <a:pt x="3377" y="8587"/>
                    <a:pt x="3274" y="8520"/>
                    <a:pt x="3167" y="8462"/>
                  </a:cubicBezTo>
                  <a:cubicBezTo>
                    <a:pt x="3037" y="8394"/>
                    <a:pt x="2911" y="8316"/>
                    <a:pt x="2777" y="8255"/>
                  </a:cubicBezTo>
                  <a:cubicBezTo>
                    <a:pt x="2768" y="8251"/>
                    <a:pt x="2758" y="8246"/>
                    <a:pt x="2750" y="8241"/>
                  </a:cubicBezTo>
                  <a:cubicBezTo>
                    <a:pt x="2660" y="8181"/>
                    <a:pt x="2558" y="8149"/>
                    <a:pt x="2456" y="8115"/>
                  </a:cubicBezTo>
                  <a:cubicBezTo>
                    <a:pt x="2311" y="8066"/>
                    <a:pt x="2161" y="8046"/>
                    <a:pt x="2010" y="8021"/>
                  </a:cubicBezTo>
                  <a:cubicBezTo>
                    <a:pt x="1939" y="8010"/>
                    <a:pt x="1869" y="8005"/>
                    <a:pt x="1798" y="8005"/>
                  </a:cubicBezTo>
                  <a:cubicBezTo>
                    <a:pt x="1757" y="8005"/>
                    <a:pt x="1716" y="8007"/>
                    <a:pt x="1674" y="8010"/>
                  </a:cubicBezTo>
                  <a:cubicBezTo>
                    <a:pt x="1563" y="8018"/>
                    <a:pt x="1450" y="8028"/>
                    <a:pt x="1339" y="8038"/>
                  </a:cubicBezTo>
                  <a:cubicBezTo>
                    <a:pt x="1250" y="8046"/>
                    <a:pt x="1162" y="8064"/>
                    <a:pt x="1075" y="8088"/>
                  </a:cubicBezTo>
                  <a:cubicBezTo>
                    <a:pt x="945" y="8121"/>
                    <a:pt x="815" y="8161"/>
                    <a:pt x="684" y="8188"/>
                  </a:cubicBezTo>
                  <a:cubicBezTo>
                    <a:pt x="447" y="8236"/>
                    <a:pt x="258" y="8366"/>
                    <a:pt x="76" y="8514"/>
                  </a:cubicBezTo>
                  <a:cubicBezTo>
                    <a:pt x="49" y="8537"/>
                    <a:pt x="29" y="8566"/>
                    <a:pt x="19" y="8600"/>
                  </a:cubicBezTo>
                  <a:cubicBezTo>
                    <a:pt x="1" y="8658"/>
                    <a:pt x="18" y="8711"/>
                    <a:pt x="69" y="8744"/>
                  </a:cubicBezTo>
                  <a:cubicBezTo>
                    <a:pt x="90" y="8757"/>
                    <a:pt x="113" y="8767"/>
                    <a:pt x="137" y="8774"/>
                  </a:cubicBezTo>
                  <a:cubicBezTo>
                    <a:pt x="196" y="8793"/>
                    <a:pt x="258" y="8804"/>
                    <a:pt x="320" y="8807"/>
                  </a:cubicBezTo>
                  <a:cubicBezTo>
                    <a:pt x="356" y="8809"/>
                    <a:pt x="391" y="8810"/>
                    <a:pt x="427" y="8810"/>
                  </a:cubicBezTo>
                  <a:cubicBezTo>
                    <a:pt x="523" y="8810"/>
                    <a:pt x="620" y="8803"/>
                    <a:pt x="716" y="8796"/>
                  </a:cubicBezTo>
                  <a:cubicBezTo>
                    <a:pt x="950" y="8776"/>
                    <a:pt x="1184" y="8764"/>
                    <a:pt x="1418" y="8760"/>
                  </a:cubicBezTo>
                  <a:cubicBezTo>
                    <a:pt x="1519" y="8759"/>
                    <a:pt x="1618" y="8753"/>
                    <a:pt x="1717" y="8748"/>
                  </a:cubicBezTo>
                  <a:cubicBezTo>
                    <a:pt x="1815" y="8743"/>
                    <a:pt x="1912" y="8738"/>
                    <a:pt x="2010" y="8738"/>
                  </a:cubicBezTo>
                  <a:cubicBezTo>
                    <a:pt x="2055" y="8738"/>
                    <a:pt x="2099" y="8739"/>
                    <a:pt x="2144" y="8742"/>
                  </a:cubicBezTo>
                  <a:cubicBezTo>
                    <a:pt x="2352" y="8753"/>
                    <a:pt x="2554" y="8796"/>
                    <a:pt x="2754" y="8850"/>
                  </a:cubicBezTo>
                  <a:cubicBezTo>
                    <a:pt x="2988" y="8914"/>
                    <a:pt x="3222" y="8974"/>
                    <a:pt x="3460" y="9021"/>
                  </a:cubicBezTo>
                  <a:cubicBezTo>
                    <a:pt x="3693" y="9066"/>
                    <a:pt x="3916" y="9144"/>
                    <a:pt x="4142" y="9216"/>
                  </a:cubicBezTo>
                  <a:cubicBezTo>
                    <a:pt x="4167" y="9223"/>
                    <a:pt x="4186" y="9237"/>
                    <a:pt x="4198" y="9262"/>
                  </a:cubicBezTo>
                  <a:cubicBezTo>
                    <a:pt x="4210" y="9289"/>
                    <a:pt x="4224" y="9316"/>
                    <a:pt x="4237" y="9343"/>
                  </a:cubicBezTo>
                  <a:cubicBezTo>
                    <a:pt x="4329" y="9539"/>
                    <a:pt x="4410" y="9741"/>
                    <a:pt x="4492" y="9941"/>
                  </a:cubicBezTo>
                  <a:cubicBezTo>
                    <a:pt x="4589" y="10177"/>
                    <a:pt x="4687" y="10411"/>
                    <a:pt x="4776" y="10650"/>
                  </a:cubicBezTo>
                  <a:cubicBezTo>
                    <a:pt x="4899" y="10979"/>
                    <a:pt x="5020" y="11310"/>
                    <a:pt x="5111" y="11650"/>
                  </a:cubicBezTo>
                  <a:cubicBezTo>
                    <a:pt x="5123" y="11696"/>
                    <a:pt x="5120" y="11736"/>
                    <a:pt x="5104" y="11781"/>
                  </a:cubicBezTo>
                  <a:cubicBezTo>
                    <a:pt x="5052" y="11918"/>
                    <a:pt x="5005" y="12058"/>
                    <a:pt x="4958" y="12198"/>
                  </a:cubicBezTo>
                  <a:cubicBezTo>
                    <a:pt x="4909" y="12341"/>
                    <a:pt x="4862" y="12486"/>
                    <a:pt x="4813" y="12630"/>
                  </a:cubicBezTo>
                  <a:cubicBezTo>
                    <a:pt x="4776" y="12738"/>
                    <a:pt x="4737" y="12846"/>
                    <a:pt x="4697" y="12954"/>
                  </a:cubicBezTo>
                  <a:cubicBezTo>
                    <a:pt x="4667" y="13040"/>
                    <a:pt x="4635" y="13127"/>
                    <a:pt x="4600" y="13213"/>
                  </a:cubicBezTo>
                  <a:cubicBezTo>
                    <a:pt x="4557" y="13322"/>
                    <a:pt x="4511" y="13429"/>
                    <a:pt x="4466" y="13538"/>
                  </a:cubicBezTo>
                  <a:cubicBezTo>
                    <a:pt x="4462" y="13549"/>
                    <a:pt x="4458" y="13561"/>
                    <a:pt x="4454" y="13572"/>
                  </a:cubicBezTo>
                  <a:cubicBezTo>
                    <a:pt x="4419" y="13663"/>
                    <a:pt x="4385" y="13755"/>
                    <a:pt x="4349" y="13845"/>
                  </a:cubicBezTo>
                  <a:cubicBezTo>
                    <a:pt x="4316" y="13929"/>
                    <a:pt x="4282" y="14011"/>
                    <a:pt x="4248" y="14094"/>
                  </a:cubicBezTo>
                  <a:cubicBezTo>
                    <a:pt x="4246" y="14102"/>
                    <a:pt x="4243" y="14109"/>
                    <a:pt x="4241" y="14116"/>
                  </a:cubicBezTo>
                  <a:cubicBezTo>
                    <a:pt x="4232" y="14152"/>
                    <a:pt x="4243" y="14180"/>
                    <a:pt x="4275" y="14199"/>
                  </a:cubicBezTo>
                  <a:cubicBezTo>
                    <a:pt x="4284" y="14205"/>
                    <a:pt x="4294" y="14208"/>
                    <a:pt x="4305" y="14208"/>
                  </a:cubicBezTo>
                  <a:cubicBezTo>
                    <a:pt x="4320" y="14208"/>
                    <a:pt x="4335" y="14201"/>
                    <a:pt x="4349" y="14188"/>
                  </a:cubicBezTo>
                  <a:cubicBezTo>
                    <a:pt x="4400" y="14139"/>
                    <a:pt x="4452" y="14091"/>
                    <a:pt x="4483" y="14028"/>
                  </a:cubicBezTo>
                  <a:cubicBezTo>
                    <a:pt x="4520" y="13953"/>
                    <a:pt x="4554" y="13878"/>
                    <a:pt x="4585" y="13803"/>
                  </a:cubicBezTo>
                  <a:cubicBezTo>
                    <a:pt x="4626" y="13703"/>
                    <a:pt x="4660" y="13602"/>
                    <a:pt x="4702" y="13503"/>
                  </a:cubicBezTo>
                  <a:cubicBezTo>
                    <a:pt x="4756" y="13374"/>
                    <a:pt x="4806" y="13244"/>
                    <a:pt x="4856" y="13114"/>
                  </a:cubicBezTo>
                  <a:cubicBezTo>
                    <a:pt x="4916" y="12952"/>
                    <a:pt x="4963" y="12787"/>
                    <a:pt x="5011" y="12621"/>
                  </a:cubicBezTo>
                  <a:cubicBezTo>
                    <a:pt x="5050" y="12477"/>
                    <a:pt x="5091" y="12334"/>
                    <a:pt x="5141" y="12192"/>
                  </a:cubicBezTo>
                  <a:cubicBezTo>
                    <a:pt x="5175" y="12093"/>
                    <a:pt x="5210" y="11995"/>
                    <a:pt x="5244" y="11896"/>
                  </a:cubicBezTo>
                  <a:cubicBezTo>
                    <a:pt x="5275" y="11805"/>
                    <a:pt x="5305" y="11716"/>
                    <a:pt x="5335" y="11626"/>
                  </a:cubicBezTo>
                  <a:cubicBezTo>
                    <a:pt x="5342" y="11604"/>
                    <a:pt x="5354" y="11586"/>
                    <a:pt x="5376" y="11575"/>
                  </a:cubicBezTo>
                  <a:cubicBezTo>
                    <a:pt x="5517" y="11495"/>
                    <a:pt x="5656" y="11412"/>
                    <a:pt x="5800" y="11338"/>
                  </a:cubicBezTo>
                  <a:cubicBezTo>
                    <a:pt x="6110" y="11176"/>
                    <a:pt x="6427" y="11031"/>
                    <a:pt x="6751" y="10899"/>
                  </a:cubicBezTo>
                  <a:cubicBezTo>
                    <a:pt x="6956" y="10815"/>
                    <a:pt x="7163" y="10735"/>
                    <a:pt x="7371" y="10656"/>
                  </a:cubicBezTo>
                  <a:cubicBezTo>
                    <a:pt x="7544" y="10591"/>
                    <a:pt x="7718" y="10531"/>
                    <a:pt x="7892" y="10468"/>
                  </a:cubicBezTo>
                  <a:cubicBezTo>
                    <a:pt x="7990" y="10432"/>
                    <a:pt x="8092" y="10404"/>
                    <a:pt x="8194" y="10381"/>
                  </a:cubicBezTo>
                  <a:cubicBezTo>
                    <a:pt x="8286" y="10359"/>
                    <a:pt x="8380" y="10349"/>
                    <a:pt x="8474" y="10349"/>
                  </a:cubicBezTo>
                  <a:cubicBezTo>
                    <a:pt x="8504" y="10349"/>
                    <a:pt x="8534" y="10350"/>
                    <a:pt x="8565" y="10352"/>
                  </a:cubicBezTo>
                  <a:cubicBezTo>
                    <a:pt x="8606" y="10355"/>
                    <a:pt x="8643" y="10364"/>
                    <a:pt x="8680" y="10382"/>
                  </a:cubicBezTo>
                  <a:cubicBezTo>
                    <a:pt x="8761" y="10420"/>
                    <a:pt x="8842" y="10459"/>
                    <a:pt x="8923" y="10497"/>
                  </a:cubicBezTo>
                  <a:cubicBezTo>
                    <a:pt x="9052" y="10559"/>
                    <a:pt x="9183" y="10613"/>
                    <a:pt x="9312" y="10669"/>
                  </a:cubicBezTo>
                  <a:cubicBezTo>
                    <a:pt x="9471" y="10737"/>
                    <a:pt x="9631" y="10798"/>
                    <a:pt x="9792" y="10858"/>
                  </a:cubicBezTo>
                  <a:cubicBezTo>
                    <a:pt x="10003" y="10935"/>
                    <a:pt x="10222" y="10990"/>
                    <a:pt x="10442" y="11034"/>
                  </a:cubicBezTo>
                  <a:cubicBezTo>
                    <a:pt x="10664" y="11078"/>
                    <a:pt x="10888" y="11112"/>
                    <a:pt x="11116" y="11130"/>
                  </a:cubicBezTo>
                  <a:cubicBezTo>
                    <a:pt x="11209" y="11137"/>
                    <a:pt x="11301" y="11141"/>
                    <a:pt x="11394" y="11141"/>
                  </a:cubicBezTo>
                  <a:cubicBezTo>
                    <a:pt x="11493" y="11141"/>
                    <a:pt x="11592" y="11136"/>
                    <a:pt x="11691" y="11126"/>
                  </a:cubicBezTo>
                  <a:cubicBezTo>
                    <a:pt x="11860" y="11108"/>
                    <a:pt x="12026" y="11072"/>
                    <a:pt x="12192" y="11036"/>
                  </a:cubicBezTo>
                  <a:cubicBezTo>
                    <a:pt x="12243" y="11024"/>
                    <a:pt x="12293" y="11011"/>
                    <a:pt x="12342" y="10992"/>
                  </a:cubicBezTo>
                  <a:cubicBezTo>
                    <a:pt x="12393" y="10970"/>
                    <a:pt x="12440" y="10943"/>
                    <a:pt x="12478" y="10901"/>
                  </a:cubicBezTo>
                  <a:cubicBezTo>
                    <a:pt x="12536" y="10835"/>
                    <a:pt x="12533" y="10770"/>
                    <a:pt x="12469" y="10712"/>
                  </a:cubicBezTo>
                  <a:cubicBezTo>
                    <a:pt x="12435" y="10682"/>
                    <a:pt x="12398" y="10656"/>
                    <a:pt x="12357" y="10636"/>
                  </a:cubicBezTo>
                  <a:cubicBezTo>
                    <a:pt x="12279" y="10600"/>
                    <a:pt x="12200" y="10563"/>
                    <a:pt x="12117" y="10534"/>
                  </a:cubicBezTo>
                  <a:cubicBezTo>
                    <a:pt x="11911" y="10461"/>
                    <a:pt x="11700" y="10413"/>
                    <a:pt x="11484" y="10387"/>
                  </a:cubicBezTo>
                  <a:cubicBezTo>
                    <a:pt x="11133" y="10343"/>
                    <a:pt x="10780" y="10315"/>
                    <a:pt x="10428" y="10279"/>
                  </a:cubicBezTo>
                  <a:cubicBezTo>
                    <a:pt x="10276" y="10264"/>
                    <a:pt x="10125" y="10255"/>
                    <a:pt x="9974" y="10255"/>
                  </a:cubicBezTo>
                  <a:cubicBezTo>
                    <a:pt x="9869" y="10255"/>
                    <a:pt x="9763" y="10259"/>
                    <a:pt x="9658" y="10268"/>
                  </a:cubicBezTo>
                  <a:cubicBezTo>
                    <a:pt x="9598" y="10272"/>
                    <a:pt x="9538" y="10275"/>
                    <a:pt x="9479" y="10278"/>
                  </a:cubicBezTo>
                  <a:cubicBezTo>
                    <a:pt x="9430" y="10280"/>
                    <a:pt x="9382" y="10282"/>
                    <a:pt x="9334" y="10282"/>
                  </a:cubicBezTo>
                  <a:cubicBezTo>
                    <a:pt x="9082" y="10282"/>
                    <a:pt x="8833" y="10253"/>
                    <a:pt x="8583" y="10221"/>
                  </a:cubicBezTo>
                  <a:cubicBezTo>
                    <a:pt x="8551" y="10217"/>
                    <a:pt x="8520" y="10208"/>
                    <a:pt x="8490" y="10196"/>
                  </a:cubicBezTo>
                  <a:cubicBezTo>
                    <a:pt x="8434" y="10176"/>
                    <a:pt x="8439" y="10147"/>
                    <a:pt x="8466" y="10118"/>
                  </a:cubicBezTo>
                  <a:cubicBezTo>
                    <a:pt x="8469" y="10115"/>
                    <a:pt x="8472" y="10111"/>
                    <a:pt x="8475" y="10107"/>
                  </a:cubicBezTo>
                  <a:cubicBezTo>
                    <a:pt x="8593" y="9956"/>
                    <a:pt x="8697" y="9794"/>
                    <a:pt x="8800" y="9632"/>
                  </a:cubicBezTo>
                  <a:cubicBezTo>
                    <a:pt x="8856" y="9543"/>
                    <a:pt x="8910" y="9453"/>
                    <a:pt x="8965" y="9364"/>
                  </a:cubicBezTo>
                  <a:cubicBezTo>
                    <a:pt x="9022" y="9274"/>
                    <a:pt x="9081" y="9184"/>
                    <a:pt x="9138" y="9093"/>
                  </a:cubicBezTo>
                  <a:cubicBezTo>
                    <a:pt x="9233" y="8941"/>
                    <a:pt x="9338" y="8795"/>
                    <a:pt x="9445" y="8652"/>
                  </a:cubicBezTo>
                  <a:cubicBezTo>
                    <a:pt x="9547" y="8515"/>
                    <a:pt x="9658" y="8387"/>
                    <a:pt x="9770" y="8260"/>
                  </a:cubicBezTo>
                  <a:cubicBezTo>
                    <a:pt x="9881" y="8132"/>
                    <a:pt x="9986" y="7998"/>
                    <a:pt x="10080" y="7856"/>
                  </a:cubicBezTo>
                  <a:cubicBezTo>
                    <a:pt x="10150" y="7748"/>
                    <a:pt x="10222" y="7640"/>
                    <a:pt x="10294" y="7532"/>
                  </a:cubicBezTo>
                  <a:cubicBezTo>
                    <a:pt x="10339" y="7463"/>
                    <a:pt x="10387" y="7396"/>
                    <a:pt x="10427" y="7324"/>
                  </a:cubicBezTo>
                  <a:cubicBezTo>
                    <a:pt x="10536" y="7129"/>
                    <a:pt x="10620" y="6925"/>
                    <a:pt x="10672" y="6707"/>
                  </a:cubicBezTo>
                  <a:cubicBezTo>
                    <a:pt x="10682" y="6668"/>
                    <a:pt x="10688" y="6629"/>
                    <a:pt x="10685" y="6589"/>
                  </a:cubicBezTo>
                  <a:cubicBezTo>
                    <a:pt x="10680" y="6496"/>
                    <a:pt x="10618" y="6438"/>
                    <a:pt x="10528" y="6438"/>
                  </a:cubicBezTo>
                  <a:cubicBezTo>
                    <a:pt x="10525" y="6438"/>
                    <a:pt x="10521" y="6438"/>
                    <a:pt x="10517" y="6438"/>
                  </a:cubicBezTo>
                  <a:cubicBezTo>
                    <a:pt x="10479" y="6440"/>
                    <a:pt x="10442" y="6450"/>
                    <a:pt x="10407" y="6463"/>
                  </a:cubicBezTo>
                  <a:cubicBezTo>
                    <a:pt x="10261" y="6517"/>
                    <a:pt x="10126" y="6592"/>
                    <a:pt x="10010" y="6697"/>
                  </a:cubicBezTo>
                  <a:cubicBezTo>
                    <a:pt x="9787" y="6901"/>
                    <a:pt x="9610" y="7142"/>
                    <a:pt x="9474" y="7411"/>
                  </a:cubicBezTo>
                  <a:cubicBezTo>
                    <a:pt x="9409" y="7538"/>
                    <a:pt x="9344" y="7664"/>
                    <a:pt x="9271" y="7786"/>
                  </a:cubicBezTo>
                  <a:cubicBezTo>
                    <a:pt x="9184" y="7929"/>
                    <a:pt x="9108" y="8077"/>
                    <a:pt x="9021" y="8220"/>
                  </a:cubicBezTo>
                  <a:cubicBezTo>
                    <a:pt x="8976" y="8292"/>
                    <a:pt x="8933" y="8365"/>
                    <a:pt x="8889" y="8438"/>
                  </a:cubicBezTo>
                  <a:cubicBezTo>
                    <a:pt x="8833" y="8531"/>
                    <a:pt x="8775" y="8624"/>
                    <a:pt x="8719" y="8719"/>
                  </a:cubicBezTo>
                  <a:cubicBezTo>
                    <a:pt x="8695" y="8762"/>
                    <a:pt x="8674" y="8808"/>
                    <a:pt x="8656" y="8854"/>
                  </a:cubicBezTo>
                  <a:cubicBezTo>
                    <a:pt x="8591" y="9025"/>
                    <a:pt x="8543" y="9200"/>
                    <a:pt x="8504" y="9378"/>
                  </a:cubicBezTo>
                  <a:cubicBezTo>
                    <a:pt x="8465" y="9557"/>
                    <a:pt x="8426" y="9735"/>
                    <a:pt x="8372" y="9909"/>
                  </a:cubicBezTo>
                  <a:cubicBezTo>
                    <a:pt x="8346" y="9994"/>
                    <a:pt x="8319" y="10080"/>
                    <a:pt x="8280" y="10161"/>
                  </a:cubicBezTo>
                  <a:cubicBezTo>
                    <a:pt x="8264" y="10197"/>
                    <a:pt x="8239" y="10223"/>
                    <a:pt x="8200" y="10233"/>
                  </a:cubicBezTo>
                  <a:cubicBezTo>
                    <a:pt x="8183" y="10237"/>
                    <a:pt x="8166" y="10243"/>
                    <a:pt x="8150" y="10248"/>
                  </a:cubicBezTo>
                  <a:cubicBezTo>
                    <a:pt x="7983" y="10301"/>
                    <a:pt x="7816" y="10352"/>
                    <a:pt x="7650" y="10404"/>
                  </a:cubicBezTo>
                  <a:cubicBezTo>
                    <a:pt x="7552" y="10434"/>
                    <a:pt x="7455" y="10464"/>
                    <a:pt x="7357" y="10495"/>
                  </a:cubicBezTo>
                  <a:cubicBezTo>
                    <a:pt x="7222" y="10537"/>
                    <a:pt x="7085" y="10579"/>
                    <a:pt x="6950" y="10622"/>
                  </a:cubicBezTo>
                  <a:cubicBezTo>
                    <a:pt x="6765" y="10683"/>
                    <a:pt x="6585" y="10758"/>
                    <a:pt x="6408" y="10837"/>
                  </a:cubicBezTo>
                  <a:cubicBezTo>
                    <a:pt x="6195" y="10931"/>
                    <a:pt x="5987" y="11034"/>
                    <a:pt x="5791" y="11156"/>
                  </a:cubicBezTo>
                  <a:cubicBezTo>
                    <a:pt x="5693" y="11218"/>
                    <a:pt x="5596" y="11278"/>
                    <a:pt x="5498" y="11339"/>
                  </a:cubicBezTo>
                  <a:cubicBezTo>
                    <a:pt x="5481" y="11350"/>
                    <a:pt x="5464" y="11359"/>
                    <a:pt x="5446" y="11366"/>
                  </a:cubicBezTo>
                  <a:cubicBezTo>
                    <a:pt x="5444" y="11367"/>
                    <a:pt x="5443" y="11367"/>
                    <a:pt x="5442" y="11367"/>
                  </a:cubicBezTo>
                  <a:cubicBezTo>
                    <a:pt x="5436" y="11367"/>
                    <a:pt x="5431" y="11361"/>
                    <a:pt x="5432" y="11354"/>
                  </a:cubicBezTo>
                  <a:cubicBezTo>
                    <a:pt x="5434" y="11340"/>
                    <a:pt x="5439" y="11325"/>
                    <a:pt x="5446" y="11312"/>
                  </a:cubicBezTo>
                  <a:cubicBezTo>
                    <a:pt x="5475" y="11230"/>
                    <a:pt x="5507" y="11148"/>
                    <a:pt x="5538" y="11066"/>
                  </a:cubicBezTo>
                  <a:cubicBezTo>
                    <a:pt x="5574" y="10973"/>
                    <a:pt x="5606" y="10879"/>
                    <a:pt x="5645" y="10788"/>
                  </a:cubicBezTo>
                  <a:cubicBezTo>
                    <a:pt x="5728" y="10592"/>
                    <a:pt x="5826" y="10405"/>
                    <a:pt x="5921" y="10215"/>
                  </a:cubicBezTo>
                  <a:cubicBezTo>
                    <a:pt x="5977" y="10098"/>
                    <a:pt x="6040" y="9984"/>
                    <a:pt x="6102" y="9870"/>
                  </a:cubicBezTo>
                  <a:cubicBezTo>
                    <a:pt x="6106" y="9862"/>
                    <a:pt x="6112" y="9853"/>
                    <a:pt x="6117" y="9844"/>
                  </a:cubicBezTo>
                  <a:cubicBezTo>
                    <a:pt x="6169" y="9751"/>
                    <a:pt x="6225" y="9659"/>
                    <a:pt x="6276" y="9565"/>
                  </a:cubicBezTo>
                  <a:cubicBezTo>
                    <a:pt x="6342" y="9442"/>
                    <a:pt x="6407" y="9318"/>
                    <a:pt x="6472" y="9195"/>
                  </a:cubicBezTo>
                  <a:cubicBezTo>
                    <a:pt x="6474" y="9191"/>
                    <a:pt x="6477" y="9186"/>
                    <a:pt x="6479" y="9182"/>
                  </a:cubicBezTo>
                  <a:cubicBezTo>
                    <a:pt x="6568" y="9046"/>
                    <a:pt x="6628" y="8894"/>
                    <a:pt x="6710" y="8754"/>
                  </a:cubicBezTo>
                  <a:cubicBezTo>
                    <a:pt x="6774" y="8644"/>
                    <a:pt x="6826" y="8528"/>
                    <a:pt x="6886" y="8416"/>
                  </a:cubicBezTo>
                  <a:cubicBezTo>
                    <a:pt x="7005" y="8193"/>
                    <a:pt x="7112" y="7965"/>
                    <a:pt x="7211" y="7733"/>
                  </a:cubicBezTo>
                  <a:cubicBezTo>
                    <a:pt x="7274" y="7586"/>
                    <a:pt x="7342" y="7443"/>
                    <a:pt x="7408" y="7297"/>
                  </a:cubicBezTo>
                  <a:cubicBezTo>
                    <a:pt x="7428" y="7251"/>
                    <a:pt x="7450" y="7206"/>
                    <a:pt x="7470" y="7161"/>
                  </a:cubicBezTo>
                  <a:cubicBezTo>
                    <a:pt x="7481" y="7139"/>
                    <a:pt x="7490" y="7115"/>
                    <a:pt x="7498" y="7092"/>
                  </a:cubicBezTo>
                  <a:cubicBezTo>
                    <a:pt x="7529" y="7006"/>
                    <a:pt x="7529" y="7003"/>
                    <a:pt x="7620" y="7003"/>
                  </a:cubicBezTo>
                  <a:cubicBezTo>
                    <a:pt x="7807" y="7003"/>
                    <a:pt x="7993" y="6984"/>
                    <a:pt x="8178" y="6949"/>
                  </a:cubicBezTo>
                  <a:cubicBezTo>
                    <a:pt x="8320" y="6922"/>
                    <a:pt x="8461" y="6890"/>
                    <a:pt x="8603" y="6859"/>
                  </a:cubicBezTo>
                  <a:cubicBezTo>
                    <a:pt x="8695" y="6839"/>
                    <a:pt x="8788" y="6818"/>
                    <a:pt x="8879" y="6793"/>
                  </a:cubicBezTo>
                  <a:cubicBezTo>
                    <a:pt x="9058" y="6741"/>
                    <a:pt x="9235" y="6681"/>
                    <a:pt x="9412" y="6620"/>
                  </a:cubicBezTo>
                  <a:cubicBezTo>
                    <a:pt x="9554" y="6570"/>
                    <a:pt x="9679" y="6498"/>
                    <a:pt x="9791" y="6399"/>
                  </a:cubicBezTo>
                  <a:cubicBezTo>
                    <a:pt x="9839" y="6354"/>
                    <a:pt x="9887" y="6310"/>
                    <a:pt x="9930" y="6262"/>
                  </a:cubicBezTo>
                  <a:cubicBezTo>
                    <a:pt x="10065" y="6112"/>
                    <a:pt x="10205" y="5967"/>
                    <a:pt x="10345" y="5820"/>
                  </a:cubicBezTo>
                  <a:cubicBezTo>
                    <a:pt x="10383" y="5780"/>
                    <a:pt x="10416" y="5737"/>
                    <a:pt x="10451" y="5695"/>
                  </a:cubicBezTo>
                  <a:cubicBezTo>
                    <a:pt x="10479" y="5662"/>
                    <a:pt x="10498" y="5625"/>
                    <a:pt x="10513" y="5585"/>
                  </a:cubicBezTo>
                  <a:cubicBezTo>
                    <a:pt x="10541" y="5503"/>
                    <a:pt x="10506" y="5439"/>
                    <a:pt x="10421" y="5423"/>
                  </a:cubicBezTo>
                  <a:cubicBezTo>
                    <a:pt x="10396" y="5419"/>
                    <a:pt x="10371" y="5417"/>
                    <a:pt x="10346" y="5417"/>
                  </a:cubicBezTo>
                  <a:cubicBezTo>
                    <a:pt x="10341" y="5417"/>
                    <a:pt x="10336" y="5417"/>
                    <a:pt x="10332" y="5417"/>
                  </a:cubicBezTo>
                  <a:cubicBezTo>
                    <a:pt x="10124" y="5424"/>
                    <a:pt x="9918" y="5449"/>
                    <a:pt x="9720" y="5516"/>
                  </a:cubicBezTo>
                  <a:cubicBezTo>
                    <a:pt x="9507" y="5588"/>
                    <a:pt x="9298" y="5667"/>
                    <a:pt x="9084" y="5735"/>
                  </a:cubicBezTo>
                  <a:cubicBezTo>
                    <a:pt x="8988" y="5765"/>
                    <a:pt x="8896" y="5805"/>
                    <a:pt x="8804" y="5843"/>
                  </a:cubicBezTo>
                  <a:cubicBezTo>
                    <a:pt x="8727" y="5873"/>
                    <a:pt x="8652" y="5905"/>
                    <a:pt x="8578" y="5941"/>
                  </a:cubicBezTo>
                  <a:cubicBezTo>
                    <a:pt x="8413" y="6019"/>
                    <a:pt x="8250" y="6101"/>
                    <a:pt x="8087" y="6179"/>
                  </a:cubicBezTo>
                  <a:cubicBezTo>
                    <a:pt x="8014" y="6213"/>
                    <a:pt x="7940" y="6244"/>
                    <a:pt x="7867" y="6275"/>
                  </a:cubicBezTo>
                  <a:cubicBezTo>
                    <a:pt x="7861" y="6277"/>
                    <a:pt x="7855" y="6278"/>
                    <a:pt x="7851" y="6278"/>
                  </a:cubicBezTo>
                  <a:cubicBezTo>
                    <a:pt x="7838" y="6278"/>
                    <a:pt x="7833" y="6268"/>
                    <a:pt x="7839" y="6250"/>
                  </a:cubicBezTo>
                  <a:cubicBezTo>
                    <a:pt x="7862" y="6177"/>
                    <a:pt x="7888" y="6104"/>
                    <a:pt x="7914" y="6031"/>
                  </a:cubicBezTo>
                  <a:cubicBezTo>
                    <a:pt x="7954" y="5918"/>
                    <a:pt x="7996" y="5807"/>
                    <a:pt x="8035" y="5693"/>
                  </a:cubicBezTo>
                  <a:cubicBezTo>
                    <a:pt x="8094" y="5529"/>
                    <a:pt x="8151" y="5365"/>
                    <a:pt x="8210" y="5201"/>
                  </a:cubicBezTo>
                  <a:cubicBezTo>
                    <a:pt x="8255" y="5079"/>
                    <a:pt x="8302" y="4957"/>
                    <a:pt x="8345" y="4835"/>
                  </a:cubicBezTo>
                  <a:cubicBezTo>
                    <a:pt x="8395" y="4697"/>
                    <a:pt x="8446" y="4559"/>
                    <a:pt x="8508" y="4426"/>
                  </a:cubicBezTo>
                  <a:cubicBezTo>
                    <a:pt x="8521" y="4398"/>
                    <a:pt x="8531" y="4371"/>
                    <a:pt x="8541" y="4342"/>
                  </a:cubicBezTo>
                  <a:cubicBezTo>
                    <a:pt x="8578" y="4244"/>
                    <a:pt x="8630" y="4153"/>
                    <a:pt x="8660" y="4051"/>
                  </a:cubicBezTo>
                  <a:cubicBezTo>
                    <a:pt x="8668" y="4025"/>
                    <a:pt x="8688" y="4011"/>
                    <a:pt x="8715" y="4010"/>
                  </a:cubicBezTo>
                  <a:cubicBezTo>
                    <a:pt x="8743" y="4009"/>
                    <a:pt x="8770" y="4007"/>
                    <a:pt x="8798" y="4006"/>
                  </a:cubicBezTo>
                  <a:cubicBezTo>
                    <a:pt x="9105" y="3997"/>
                    <a:pt x="9411" y="3977"/>
                    <a:pt x="9716" y="3949"/>
                  </a:cubicBezTo>
                  <a:cubicBezTo>
                    <a:pt x="9824" y="3940"/>
                    <a:pt x="9929" y="3921"/>
                    <a:pt x="10033" y="3892"/>
                  </a:cubicBezTo>
                  <a:cubicBezTo>
                    <a:pt x="10177" y="3851"/>
                    <a:pt x="10319" y="3807"/>
                    <a:pt x="10463" y="3763"/>
                  </a:cubicBezTo>
                  <a:cubicBezTo>
                    <a:pt x="10563" y="3731"/>
                    <a:pt x="10664" y="3707"/>
                    <a:pt x="10768" y="3690"/>
                  </a:cubicBezTo>
                  <a:cubicBezTo>
                    <a:pt x="10943" y="3661"/>
                    <a:pt x="11120" y="3648"/>
                    <a:pt x="11297" y="3640"/>
                  </a:cubicBezTo>
                  <a:cubicBezTo>
                    <a:pt x="11490" y="3631"/>
                    <a:pt x="11678" y="3594"/>
                    <a:pt x="11861" y="3533"/>
                  </a:cubicBezTo>
                  <a:cubicBezTo>
                    <a:pt x="12043" y="3474"/>
                    <a:pt x="12224" y="3408"/>
                    <a:pt x="12405" y="3344"/>
                  </a:cubicBezTo>
                  <a:cubicBezTo>
                    <a:pt x="12449" y="3328"/>
                    <a:pt x="12492" y="3307"/>
                    <a:pt x="12534" y="3286"/>
                  </a:cubicBezTo>
                  <a:cubicBezTo>
                    <a:pt x="12594" y="3255"/>
                    <a:pt x="12637" y="3208"/>
                    <a:pt x="12670" y="3149"/>
                  </a:cubicBezTo>
                  <a:cubicBezTo>
                    <a:pt x="12721" y="3056"/>
                    <a:pt x="12724" y="2959"/>
                    <a:pt x="12704" y="2859"/>
                  </a:cubicBezTo>
                  <a:cubicBezTo>
                    <a:pt x="12695" y="2813"/>
                    <a:pt x="12670" y="2776"/>
                    <a:pt x="12628" y="2753"/>
                  </a:cubicBezTo>
                  <a:cubicBezTo>
                    <a:pt x="12583" y="2730"/>
                    <a:pt x="12538" y="2709"/>
                    <a:pt x="12488" y="2697"/>
                  </a:cubicBezTo>
                  <a:cubicBezTo>
                    <a:pt x="12411" y="2679"/>
                    <a:pt x="12332" y="2669"/>
                    <a:pt x="12252" y="2667"/>
                  </a:cubicBezTo>
                  <a:cubicBezTo>
                    <a:pt x="12179" y="2665"/>
                    <a:pt x="12108" y="2662"/>
                    <a:pt x="12035" y="2660"/>
                  </a:cubicBezTo>
                  <a:cubicBezTo>
                    <a:pt x="11880" y="2655"/>
                    <a:pt x="11725" y="2647"/>
                    <a:pt x="11571" y="2647"/>
                  </a:cubicBezTo>
                  <a:cubicBezTo>
                    <a:pt x="11529" y="2647"/>
                    <a:pt x="11486" y="2647"/>
                    <a:pt x="11444" y="2649"/>
                  </a:cubicBezTo>
                  <a:cubicBezTo>
                    <a:pt x="11337" y="2653"/>
                    <a:pt x="11230" y="2665"/>
                    <a:pt x="11126" y="2693"/>
                  </a:cubicBezTo>
                  <a:cubicBezTo>
                    <a:pt x="10877" y="2759"/>
                    <a:pt x="10638" y="2852"/>
                    <a:pt x="10403" y="2957"/>
                  </a:cubicBezTo>
                  <a:cubicBezTo>
                    <a:pt x="10264" y="3019"/>
                    <a:pt x="10128" y="3087"/>
                    <a:pt x="9991" y="3152"/>
                  </a:cubicBezTo>
                  <a:cubicBezTo>
                    <a:pt x="9782" y="3254"/>
                    <a:pt x="9572" y="3353"/>
                    <a:pt x="9364" y="3456"/>
                  </a:cubicBezTo>
                  <a:cubicBezTo>
                    <a:pt x="9166" y="3556"/>
                    <a:pt x="8974" y="3668"/>
                    <a:pt x="8784" y="3782"/>
                  </a:cubicBezTo>
                  <a:cubicBezTo>
                    <a:pt x="8764" y="3793"/>
                    <a:pt x="8745" y="3805"/>
                    <a:pt x="8725" y="3815"/>
                  </a:cubicBezTo>
                  <a:cubicBezTo>
                    <a:pt x="8720" y="3818"/>
                    <a:pt x="8715" y="3819"/>
                    <a:pt x="8711" y="3819"/>
                  </a:cubicBezTo>
                  <a:cubicBezTo>
                    <a:pt x="8702" y="3819"/>
                    <a:pt x="8696" y="3812"/>
                    <a:pt x="8694" y="3797"/>
                  </a:cubicBezTo>
                  <a:cubicBezTo>
                    <a:pt x="8679" y="3692"/>
                    <a:pt x="8658" y="3586"/>
                    <a:pt x="8634" y="3482"/>
                  </a:cubicBezTo>
                  <a:cubicBezTo>
                    <a:pt x="8621" y="3421"/>
                    <a:pt x="8608" y="3360"/>
                    <a:pt x="8595" y="3299"/>
                  </a:cubicBezTo>
                  <a:cubicBezTo>
                    <a:pt x="8560" y="3116"/>
                    <a:pt x="8531" y="2930"/>
                    <a:pt x="8501" y="2745"/>
                  </a:cubicBezTo>
                  <a:cubicBezTo>
                    <a:pt x="8456" y="2463"/>
                    <a:pt x="8416" y="2178"/>
                    <a:pt x="8381" y="1893"/>
                  </a:cubicBezTo>
                  <a:cubicBezTo>
                    <a:pt x="8357" y="1686"/>
                    <a:pt x="8334" y="1477"/>
                    <a:pt x="8291" y="1271"/>
                  </a:cubicBezTo>
                  <a:cubicBezTo>
                    <a:pt x="8246" y="1061"/>
                    <a:pt x="8163" y="868"/>
                    <a:pt x="8037" y="694"/>
                  </a:cubicBezTo>
                  <a:cubicBezTo>
                    <a:pt x="7996" y="634"/>
                    <a:pt x="7953" y="576"/>
                    <a:pt x="7909" y="519"/>
                  </a:cubicBezTo>
                  <a:cubicBezTo>
                    <a:pt x="7851" y="446"/>
                    <a:pt x="7801" y="369"/>
                    <a:pt x="7753" y="290"/>
                  </a:cubicBezTo>
                  <a:cubicBezTo>
                    <a:pt x="7714" y="226"/>
                    <a:pt x="7672" y="164"/>
                    <a:pt x="7631" y="102"/>
                  </a:cubicBezTo>
                  <a:cubicBezTo>
                    <a:pt x="7610" y="71"/>
                    <a:pt x="7585" y="43"/>
                    <a:pt x="7553" y="21"/>
                  </a:cubicBezTo>
                  <a:cubicBezTo>
                    <a:pt x="7533" y="7"/>
                    <a:pt x="7514" y="1"/>
                    <a:pt x="74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45"/>
            <p:cNvSpPr/>
            <p:nvPr/>
          </p:nvSpPr>
          <p:spPr>
            <a:xfrm>
              <a:off x="6158050" y="1153200"/>
              <a:ext cx="29725" cy="28700"/>
            </a:xfrm>
            <a:custGeom>
              <a:avLst/>
              <a:gdLst/>
              <a:ahLst/>
              <a:cxnLst/>
              <a:rect l="l" t="t" r="r" b="b"/>
              <a:pathLst>
                <a:path w="1189" h="1148" extrusionOk="0">
                  <a:moveTo>
                    <a:pt x="670" y="0"/>
                  </a:moveTo>
                  <a:cubicBezTo>
                    <a:pt x="625" y="0"/>
                    <a:pt x="581" y="8"/>
                    <a:pt x="537" y="15"/>
                  </a:cubicBezTo>
                  <a:cubicBezTo>
                    <a:pt x="497" y="23"/>
                    <a:pt x="461" y="37"/>
                    <a:pt x="427" y="58"/>
                  </a:cubicBezTo>
                  <a:cubicBezTo>
                    <a:pt x="381" y="88"/>
                    <a:pt x="332" y="114"/>
                    <a:pt x="283" y="140"/>
                  </a:cubicBezTo>
                  <a:cubicBezTo>
                    <a:pt x="238" y="166"/>
                    <a:pt x="194" y="195"/>
                    <a:pt x="156" y="229"/>
                  </a:cubicBezTo>
                  <a:cubicBezTo>
                    <a:pt x="112" y="267"/>
                    <a:pt x="72" y="311"/>
                    <a:pt x="52" y="365"/>
                  </a:cubicBezTo>
                  <a:cubicBezTo>
                    <a:pt x="19" y="454"/>
                    <a:pt x="1" y="548"/>
                    <a:pt x="19" y="643"/>
                  </a:cubicBezTo>
                  <a:cubicBezTo>
                    <a:pt x="39" y="749"/>
                    <a:pt x="76" y="849"/>
                    <a:pt x="134" y="941"/>
                  </a:cubicBezTo>
                  <a:cubicBezTo>
                    <a:pt x="178" y="1012"/>
                    <a:pt x="239" y="1060"/>
                    <a:pt x="311" y="1096"/>
                  </a:cubicBezTo>
                  <a:cubicBezTo>
                    <a:pt x="341" y="1118"/>
                    <a:pt x="377" y="1120"/>
                    <a:pt x="409" y="1129"/>
                  </a:cubicBezTo>
                  <a:cubicBezTo>
                    <a:pt x="453" y="1142"/>
                    <a:pt x="496" y="1148"/>
                    <a:pt x="539" y="1148"/>
                  </a:cubicBezTo>
                  <a:cubicBezTo>
                    <a:pt x="589" y="1148"/>
                    <a:pt x="640" y="1140"/>
                    <a:pt x="690" y="1124"/>
                  </a:cubicBezTo>
                  <a:cubicBezTo>
                    <a:pt x="761" y="1103"/>
                    <a:pt x="831" y="1077"/>
                    <a:pt x="896" y="1038"/>
                  </a:cubicBezTo>
                  <a:cubicBezTo>
                    <a:pt x="984" y="986"/>
                    <a:pt x="1070" y="931"/>
                    <a:pt x="1131" y="846"/>
                  </a:cubicBezTo>
                  <a:cubicBezTo>
                    <a:pt x="1142" y="829"/>
                    <a:pt x="1155" y="814"/>
                    <a:pt x="1160" y="794"/>
                  </a:cubicBezTo>
                  <a:cubicBezTo>
                    <a:pt x="1182" y="712"/>
                    <a:pt x="1188" y="629"/>
                    <a:pt x="1172" y="543"/>
                  </a:cubicBezTo>
                  <a:cubicBezTo>
                    <a:pt x="1161" y="478"/>
                    <a:pt x="1133" y="420"/>
                    <a:pt x="1105" y="361"/>
                  </a:cubicBezTo>
                  <a:cubicBezTo>
                    <a:pt x="1052" y="247"/>
                    <a:pt x="983" y="145"/>
                    <a:pt x="879" y="70"/>
                  </a:cubicBezTo>
                  <a:cubicBezTo>
                    <a:pt x="844" y="45"/>
                    <a:pt x="807" y="28"/>
                    <a:pt x="766" y="14"/>
                  </a:cubicBezTo>
                  <a:cubicBezTo>
                    <a:pt x="734" y="4"/>
                    <a:pt x="702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45"/>
            <p:cNvSpPr/>
            <p:nvPr/>
          </p:nvSpPr>
          <p:spPr>
            <a:xfrm>
              <a:off x="6107225" y="1217825"/>
              <a:ext cx="26700" cy="27325"/>
            </a:xfrm>
            <a:custGeom>
              <a:avLst/>
              <a:gdLst/>
              <a:ahLst/>
              <a:cxnLst/>
              <a:rect l="l" t="t" r="r" b="b"/>
              <a:pathLst>
                <a:path w="1068" h="1093" extrusionOk="0">
                  <a:moveTo>
                    <a:pt x="531" y="0"/>
                  </a:moveTo>
                  <a:cubicBezTo>
                    <a:pt x="463" y="0"/>
                    <a:pt x="397" y="16"/>
                    <a:pt x="332" y="48"/>
                  </a:cubicBezTo>
                  <a:cubicBezTo>
                    <a:pt x="236" y="94"/>
                    <a:pt x="167" y="166"/>
                    <a:pt x="105" y="249"/>
                  </a:cubicBezTo>
                  <a:cubicBezTo>
                    <a:pt x="31" y="349"/>
                    <a:pt x="1" y="462"/>
                    <a:pt x="8" y="585"/>
                  </a:cubicBezTo>
                  <a:cubicBezTo>
                    <a:pt x="10" y="638"/>
                    <a:pt x="23" y="688"/>
                    <a:pt x="40" y="738"/>
                  </a:cubicBezTo>
                  <a:cubicBezTo>
                    <a:pt x="66" y="822"/>
                    <a:pt x="116" y="886"/>
                    <a:pt x="189" y="936"/>
                  </a:cubicBezTo>
                  <a:cubicBezTo>
                    <a:pt x="233" y="965"/>
                    <a:pt x="277" y="993"/>
                    <a:pt x="334" y="1017"/>
                  </a:cubicBezTo>
                  <a:cubicBezTo>
                    <a:pt x="423" y="1072"/>
                    <a:pt x="530" y="1089"/>
                    <a:pt x="641" y="1092"/>
                  </a:cubicBezTo>
                  <a:cubicBezTo>
                    <a:pt x="644" y="1092"/>
                    <a:pt x="648" y="1092"/>
                    <a:pt x="651" y="1092"/>
                  </a:cubicBezTo>
                  <a:cubicBezTo>
                    <a:pt x="737" y="1092"/>
                    <a:pt x="817" y="1068"/>
                    <a:pt x="876" y="1001"/>
                  </a:cubicBezTo>
                  <a:cubicBezTo>
                    <a:pt x="921" y="951"/>
                    <a:pt x="960" y="896"/>
                    <a:pt x="982" y="830"/>
                  </a:cubicBezTo>
                  <a:cubicBezTo>
                    <a:pt x="1000" y="774"/>
                    <a:pt x="1017" y="716"/>
                    <a:pt x="1035" y="660"/>
                  </a:cubicBezTo>
                  <a:cubicBezTo>
                    <a:pt x="1056" y="591"/>
                    <a:pt x="1068" y="520"/>
                    <a:pt x="1066" y="447"/>
                  </a:cubicBezTo>
                  <a:cubicBezTo>
                    <a:pt x="1064" y="322"/>
                    <a:pt x="1013" y="220"/>
                    <a:pt x="927" y="135"/>
                  </a:cubicBezTo>
                  <a:cubicBezTo>
                    <a:pt x="884" y="93"/>
                    <a:pt x="834" y="60"/>
                    <a:pt x="773" y="49"/>
                  </a:cubicBezTo>
                  <a:cubicBezTo>
                    <a:pt x="736" y="42"/>
                    <a:pt x="700" y="31"/>
                    <a:pt x="664" y="20"/>
                  </a:cubicBezTo>
                  <a:cubicBezTo>
                    <a:pt x="619" y="7"/>
                    <a:pt x="57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45"/>
            <p:cNvSpPr/>
            <p:nvPr/>
          </p:nvSpPr>
          <p:spPr>
            <a:xfrm>
              <a:off x="6138275" y="1132950"/>
              <a:ext cx="28150" cy="25175"/>
            </a:xfrm>
            <a:custGeom>
              <a:avLst/>
              <a:gdLst/>
              <a:ahLst/>
              <a:cxnLst/>
              <a:rect l="l" t="t" r="r" b="b"/>
              <a:pathLst>
                <a:path w="1126" h="1007" extrusionOk="0">
                  <a:moveTo>
                    <a:pt x="666" y="0"/>
                  </a:moveTo>
                  <a:cubicBezTo>
                    <a:pt x="650" y="0"/>
                    <a:pt x="633" y="1"/>
                    <a:pt x="617" y="3"/>
                  </a:cubicBezTo>
                  <a:cubicBezTo>
                    <a:pt x="500" y="20"/>
                    <a:pt x="388" y="52"/>
                    <a:pt x="280" y="99"/>
                  </a:cubicBezTo>
                  <a:cubicBezTo>
                    <a:pt x="217" y="126"/>
                    <a:pt x="157" y="163"/>
                    <a:pt x="105" y="209"/>
                  </a:cubicBezTo>
                  <a:cubicBezTo>
                    <a:pt x="90" y="223"/>
                    <a:pt x="76" y="237"/>
                    <a:pt x="66" y="254"/>
                  </a:cubicBezTo>
                  <a:cubicBezTo>
                    <a:pt x="26" y="325"/>
                    <a:pt x="5" y="400"/>
                    <a:pt x="3" y="482"/>
                  </a:cubicBezTo>
                  <a:cubicBezTo>
                    <a:pt x="1" y="594"/>
                    <a:pt x="32" y="698"/>
                    <a:pt x="74" y="800"/>
                  </a:cubicBezTo>
                  <a:cubicBezTo>
                    <a:pt x="89" y="835"/>
                    <a:pt x="113" y="862"/>
                    <a:pt x="142" y="887"/>
                  </a:cubicBezTo>
                  <a:cubicBezTo>
                    <a:pt x="200" y="937"/>
                    <a:pt x="267" y="965"/>
                    <a:pt x="341" y="984"/>
                  </a:cubicBezTo>
                  <a:cubicBezTo>
                    <a:pt x="403" y="999"/>
                    <a:pt x="464" y="1006"/>
                    <a:pt x="525" y="1006"/>
                  </a:cubicBezTo>
                  <a:cubicBezTo>
                    <a:pt x="631" y="1006"/>
                    <a:pt x="736" y="985"/>
                    <a:pt x="839" y="948"/>
                  </a:cubicBezTo>
                  <a:cubicBezTo>
                    <a:pt x="954" y="907"/>
                    <a:pt x="1027" y="821"/>
                    <a:pt x="1068" y="709"/>
                  </a:cubicBezTo>
                  <a:cubicBezTo>
                    <a:pt x="1093" y="643"/>
                    <a:pt x="1107" y="575"/>
                    <a:pt x="1115" y="506"/>
                  </a:cubicBezTo>
                  <a:cubicBezTo>
                    <a:pt x="1123" y="444"/>
                    <a:pt x="1126" y="382"/>
                    <a:pt x="1103" y="322"/>
                  </a:cubicBezTo>
                  <a:cubicBezTo>
                    <a:pt x="1059" y="199"/>
                    <a:pt x="981" y="107"/>
                    <a:pt x="861" y="55"/>
                  </a:cubicBezTo>
                  <a:cubicBezTo>
                    <a:pt x="844" y="46"/>
                    <a:pt x="829" y="38"/>
                    <a:pt x="812" y="32"/>
                  </a:cubicBezTo>
                  <a:cubicBezTo>
                    <a:pt x="765" y="11"/>
                    <a:pt x="716" y="0"/>
                    <a:pt x="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1" name="Google Shape;1551;p45"/>
            <p:cNvSpPr/>
            <p:nvPr/>
          </p:nvSpPr>
          <p:spPr>
            <a:xfrm>
              <a:off x="6083000" y="1228425"/>
              <a:ext cx="24325" cy="26100"/>
            </a:xfrm>
            <a:custGeom>
              <a:avLst/>
              <a:gdLst/>
              <a:ahLst/>
              <a:cxnLst/>
              <a:rect l="l" t="t" r="r" b="b"/>
              <a:pathLst>
                <a:path w="973" h="1044" extrusionOk="0">
                  <a:moveTo>
                    <a:pt x="557" y="0"/>
                  </a:moveTo>
                  <a:cubicBezTo>
                    <a:pt x="519" y="0"/>
                    <a:pt x="481" y="7"/>
                    <a:pt x="442" y="22"/>
                  </a:cubicBezTo>
                  <a:cubicBezTo>
                    <a:pt x="394" y="42"/>
                    <a:pt x="346" y="62"/>
                    <a:pt x="299" y="88"/>
                  </a:cubicBezTo>
                  <a:cubicBezTo>
                    <a:pt x="223" y="130"/>
                    <a:pt x="152" y="181"/>
                    <a:pt x="94" y="245"/>
                  </a:cubicBezTo>
                  <a:cubicBezTo>
                    <a:pt x="38" y="306"/>
                    <a:pt x="1" y="378"/>
                    <a:pt x="1" y="460"/>
                  </a:cubicBezTo>
                  <a:cubicBezTo>
                    <a:pt x="2" y="535"/>
                    <a:pt x="17" y="609"/>
                    <a:pt x="53" y="676"/>
                  </a:cubicBezTo>
                  <a:cubicBezTo>
                    <a:pt x="69" y="707"/>
                    <a:pt x="87" y="738"/>
                    <a:pt x="102" y="768"/>
                  </a:cubicBezTo>
                  <a:cubicBezTo>
                    <a:pt x="153" y="876"/>
                    <a:pt x="232" y="953"/>
                    <a:pt x="342" y="1002"/>
                  </a:cubicBezTo>
                  <a:cubicBezTo>
                    <a:pt x="404" y="1029"/>
                    <a:pt x="465" y="1043"/>
                    <a:pt x="526" y="1043"/>
                  </a:cubicBezTo>
                  <a:cubicBezTo>
                    <a:pt x="578" y="1043"/>
                    <a:pt x="630" y="1033"/>
                    <a:pt x="682" y="1013"/>
                  </a:cubicBezTo>
                  <a:cubicBezTo>
                    <a:pt x="725" y="996"/>
                    <a:pt x="760" y="969"/>
                    <a:pt x="792" y="936"/>
                  </a:cubicBezTo>
                  <a:cubicBezTo>
                    <a:pt x="830" y="895"/>
                    <a:pt x="852" y="845"/>
                    <a:pt x="878" y="789"/>
                  </a:cubicBezTo>
                  <a:cubicBezTo>
                    <a:pt x="912" y="727"/>
                    <a:pt x="938" y="655"/>
                    <a:pt x="952" y="578"/>
                  </a:cubicBezTo>
                  <a:cubicBezTo>
                    <a:pt x="972" y="462"/>
                    <a:pt x="962" y="350"/>
                    <a:pt x="912" y="242"/>
                  </a:cubicBezTo>
                  <a:cubicBezTo>
                    <a:pt x="868" y="147"/>
                    <a:pt x="805" y="69"/>
                    <a:pt x="703" y="30"/>
                  </a:cubicBezTo>
                  <a:cubicBezTo>
                    <a:pt x="654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552;p45"/>
            <p:cNvSpPr/>
            <p:nvPr/>
          </p:nvSpPr>
          <p:spPr>
            <a:xfrm>
              <a:off x="6102625" y="1245100"/>
              <a:ext cx="25050" cy="24675"/>
            </a:xfrm>
            <a:custGeom>
              <a:avLst/>
              <a:gdLst/>
              <a:ahLst/>
              <a:cxnLst/>
              <a:rect l="l" t="t" r="r" b="b"/>
              <a:pathLst>
                <a:path w="1002" h="987" extrusionOk="0">
                  <a:moveTo>
                    <a:pt x="474" y="0"/>
                  </a:moveTo>
                  <a:cubicBezTo>
                    <a:pt x="437" y="0"/>
                    <a:pt x="400" y="6"/>
                    <a:pt x="363" y="16"/>
                  </a:cubicBezTo>
                  <a:cubicBezTo>
                    <a:pt x="344" y="22"/>
                    <a:pt x="325" y="32"/>
                    <a:pt x="306" y="34"/>
                  </a:cubicBezTo>
                  <a:cubicBezTo>
                    <a:pt x="274" y="37"/>
                    <a:pt x="249" y="53"/>
                    <a:pt x="228" y="75"/>
                  </a:cubicBezTo>
                  <a:cubicBezTo>
                    <a:pt x="152" y="152"/>
                    <a:pt x="86" y="236"/>
                    <a:pt x="47" y="337"/>
                  </a:cubicBezTo>
                  <a:cubicBezTo>
                    <a:pt x="11" y="429"/>
                    <a:pt x="1" y="524"/>
                    <a:pt x="39" y="621"/>
                  </a:cubicBezTo>
                  <a:cubicBezTo>
                    <a:pt x="59" y="673"/>
                    <a:pt x="84" y="721"/>
                    <a:pt x="111" y="768"/>
                  </a:cubicBezTo>
                  <a:cubicBezTo>
                    <a:pt x="155" y="844"/>
                    <a:pt x="212" y="904"/>
                    <a:pt x="256" y="920"/>
                  </a:cubicBezTo>
                  <a:cubicBezTo>
                    <a:pt x="354" y="964"/>
                    <a:pt x="441" y="986"/>
                    <a:pt x="522" y="986"/>
                  </a:cubicBezTo>
                  <a:cubicBezTo>
                    <a:pt x="583" y="986"/>
                    <a:pt x="641" y="974"/>
                    <a:pt x="699" y="948"/>
                  </a:cubicBezTo>
                  <a:cubicBezTo>
                    <a:pt x="786" y="909"/>
                    <a:pt x="851" y="846"/>
                    <a:pt x="911" y="774"/>
                  </a:cubicBezTo>
                  <a:cubicBezTo>
                    <a:pt x="963" y="710"/>
                    <a:pt x="984" y="635"/>
                    <a:pt x="998" y="556"/>
                  </a:cubicBezTo>
                  <a:cubicBezTo>
                    <a:pt x="1002" y="537"/>
                    <a:pt x="1002" y="516"/>
                    <a:pt x="1000" y="497"/>
                  </a:cubicBezTo>
                  <a:cubicBezTo>
                    <a:pt x="988" y="382"/>
                    <a:pt x="945" y="280"/>
                    <a:pt x="864" y="196"/>
                  </a:cubicBezTo>
                  <a:cubicBezTo>
                    <a:pt x="795" y="125"/>
                    <a:pt x="715" y="72"/>
                    <a:pt x="625" y="33"/>
                  </a:cubicBezTo>
                  <a:cubicBezTo>
                    <a:pt x="575" y="11"/>
                    <a:pt x="525" y="0"/>
                    <a:pt x="47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3" name="Google Shape;1553;p45"/>
            <p:cNvSpPr/>
            <p:nvPr/>
          </p:nvSpPr>
          <p:spPr>
            <a:xfrm>
              <a:off x="6036050" y="1286050"/>
              <a:ext cx="25025" cy="23975"/>
            </a:xfrm>
            <a:custGeom>
              <a:avLst/>
              <a:gdLst/>
              <a:ahLst/>
              <a:cxnLst/>
              <a:rect l="l" t="t" r="r" b="b"/>
              <a:pathLst>
                <a:path w="1001" h="959" extrusionOk="0">
                  <a:moveTo>
                    <a:pt x="497" y="0"/>
                  </a:moveTo>
                  <a:cubicBezTo>
                    <a:pt x="393" y="0"/>
                    <a:pt x="294" y="24"/>
                    <a:pt x="202" y="76"/>
                  </a:cubicBezTo>
                  <a:cubicBezTo>
                    <a:pt x="115" y="123"/>
                    <a:pt x="59" y="198"/>
                    <a:pt x="31" y="293"/>
                  </a:cubicBezTo>
                  <a:cubicBezTo>
                    <a:pt x="23" y="321"/>
                    <a:pt x="19" y="351"/>
                    <a:pt x="14" y="381"/>
                  </a:cubicBezTo>
                  <a:cubicBezTo>
                    <a:pt x="0" y="474"/>
                    <a:pt x="12" y="563"/>
                    <a:pt x="59" y="648"/>
                  </a:cubicBezTo>
                  <a:cubicBezTo>
                    <a:pt x="81" y="690"/>
                    <a:pt x="110" y="727"/>
                    <a:pt x="137" y="765"/>
                  </a:cubicBezTo>
                  <a:cubicBezTo>
                    <a:pt x="203" y="857"/>
                    <a:pt x="299" y="904"/>
                    <a:pt x="400" y="941"/>
                  </a:cubicBezTo>
                  <a:cubicBezTo>
                    <a:pt x="432" y="952"/>
                    <a:pt x="466" y="959"/>
                    <a:pt x="500" y="959"/>
                  </a:cubicBezTo>
                  <a:cubicBezTo>
                    <a:pt x="516" y="959"/>
                    <a:pt x="532" y="957"/>
                    <a:pt x="548" y="954"/>
                  </a:cubicBezTo>
                  <a:cubicBezTo>
                    <a:pt x="654" y="933"/>
                    <a:pt x="750" y="890"/>
                    <a:pt x="823" y="801"/>
                  </a:cubicBezTo>
                  <a:cubicBezTo>
                    <a:pt x="862" y="754"/>
                    <a:pt x="888" y="702"/>
                    <a:pt x="913" y="648"/>
                  </a:cubicBezTo>
                  <a:cubicBezTo>
                    <a:pt x="928" y="618"/>
                    <a:pt x="944" y="591"/>
                    <a:pt x="954" y="560"/>
                  </a:cubicBezTo>
                  <a:cubicBezTo>
                    <a:pt x="987" y="464"/>
                    <a:pt x="1000" y="365"/>
                    <a:pt x="956" y="269"/>
                  </a:cubicBezTo>
                  <a:cubicBezTo>
                    <a:pt x="922" y="195"/>
                    <a:pt x="871" y="135"/>
                    <a:pt x="811" y="81"/>
                  </a:cubicBezTo>
                  <a:cubicBezTo>
                    <a:pt x="757" y="33"/>
                    <a:pt x="695" y="8"/>
                    <a:pt x="622" y="8"/>
                  </a:cubicBezTo>
                  <a:cubicBezTo>
                    <a:pt x="619" y="8"/>
                    <a:pt x="616" y="8"/>
                    <a:pt x="613" y="8"/>
                  </a:cubicBezTo>
                  <a:cubicBezTo>
                    <a:pt x="612" y="8"/>
                    <a:pt x="610" y="8"/>
                    <a:pt x="609" y="8"/>
                  </a:cubicBezTo>
                  <a:cubicBezTo>
                    <a:pt x="596" y="8"/>
                    <a:pt x="582" y="5"/>
                    <a:pt x="569" y="4"/>
                  </a:cubicBezTo>
                  <a:cubicBezTo>
                    <a:pt x="545" y="2"/>
                    <a:pt x="521" y="0"/>
                    <a:pt x="4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4" name="Google Shape;1554;p45"/>
            <p:cNvSpPr/>
            <p:nvPr/>
          </p:nvSpPr>
          <p:spPr>
            <a:xfrm>
              <a:off x="6147075" y="1325575"/>
              <a:ext cx="26000" cy="22725"/>
            </a:xfrm>
            <a:custGeom>
              <a:avLst/>
              <a:gdLst/>
              <a:ahLst/>
              <a:cxnLst/>
              <a:rect l="l" t="t" r="r" b="b"/>
              <a:pathLst>
                <a:path w="1040" h="909" extrusionOk="0">
                  <a:moveTo>
                    <a:pt x="490" y="1"/>
                  </a:moveTo>
                  <a:cubicBezTo>
                    <a:pt x="482" y="1"/>
                    <a:pt x="474" y="1"/>
                    <a:pt x="466" y="2"/>
                  </a:cubicBezTo>
                  <a:cubicBezTo>
                    <a:pt x="415" y="3"/>
                    <a:pt x="366" y="12"/>
                    <a:pt x="320" y="33"/>
                  </a:cubicBezTo>
                  <a:cubicBezTo>
                    <a:pt x="262" y="60"/>
                    <a:pt x="204" y="89"/>
                    <a:pt x="146" y="119"/>
                  </a:cubicBezTo>
                  <a:cubicBezTo>
                    <a:pt x="116" y="136"/>
                    <a:pt x="88" y="157"/>
                    <a:pt x="69" y="188"/>
                  </a:cubicBezTo>
                  <a:cubicBezTo>
                    <a:pt x="22" y="265"/>
                    <a:pt x="1" y="347"/>
                    <a:pt x="12" y="438"/>
                  </a:cubicBezTo>
                  <a:cubicBezTo>
                    <a:pt x="20" y="500"/>
                    <a:pt x="39" y="559"/>
                    <a:pt x="65" y="616"/>
                  </a:cubicBezTo>
                  <a:cubicBezTo>
                    <a:pt x="119" y="725"/>
                    <a:pt x="191" y="819"/>
                    <a:pt x="306" y="873"/>
                  </a:cubicBezTo>
                  <a:cubicBezTo>
                    <a:pt x="357" y="897"/>
                    <a:pt x="408" y="909"/>
                    <a:pt x="461" y="909"/>
                  </a:cubicBezTo>
                  <a:cubicBezTo>
                    <a:pt x="500" y="909"/>
                    <a:pt x="540" y="902"/>
                    <a:pt x="581" y="889"/>
                  </a:cubicBezTo>
                  <a:cubicBezTo>
                    <a:pt x="629" y="875"/>
                    <a:pt x="674" y="853"/>
                    <a:pt x="717" y="829"/>
                  </a:cubicBezTo>
                  <a:cubicBezTo>
                    <a:pt x="788" y="790"/>
                    <a:pt x="856" y="749"/>
                    <a:pt x="916" y="697"/>
                  </a:cubicBezTo>
                  <a:cubicBezTo>
                    <a:pt x="1005" y="620"/>
                    <a:pt x="1040" y="523"/>
                    <a:pt x="1017" y="408"/>
                  </a:cubicBezTo>
                  <a:cubicBezTo>
                    <a:pt x="1001" y="324"/>
                    <a:pt x="964" y="248"/>
                    <a:pt x="903" y="185"/>
                  </a:cubicBezTo>
                  <a:cubicBezTo>
                    <a:pt x="858" y="138"/>
                    <a:pt x="807" y="98"/>
                    <a:pt x="754" y="62"/>
                  </a:cubicBezTo>
                  <a:cubicBezTo>
                    <a:pt x="728" y="45"/>
                    <a:pt x="697" y="29"/>
                    <a:pt x="665" y="22"/>
                  </a:cubicBezTo>
                  <a:cubicBezTo>
                    <a:pt x="608" y="10"/>
                    <a:pt x="549" y="1"/>
                    <a:pt x="4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45"/>
            <p:cNvSpPr/>
            <p:nvPr/>
          </p:nvSpPr>
          <p:spPr>
            <a:xfrm>
              <a:off x="6147925" y="1295075"/>
              <a:ext cx="24950" cy="22700"/>
            </a:xfrm>
            <a:custGeom>
              <a:avLst/>
              <a:gdLst/>
              <a:ahLst/>
              <a:cxnLst/>
              <a:rect l="l" t="t" r="r" b="b"/>
              <a:pathLst>
                <a:path w="998" h="908" extrusionOk="0">
                  <a:moveTo>
                    <a:pt x="500" y="0"/>
                  </a:moveTo>
                  <a:cubicBezTo>
                    <a:pt x="404" y="0"/>
                    <a:pt x="318" y="30"/>
                    <a:pt x="239" y="90"/>
                  </a:cubicBezTo>
                  <a:cubicBezTo>
                    <a:pt x="179" y="135"/>
                    <a:pt x="128" y="189"/>
                    <a:pt x="85" y="250"/>
                  </a:cubicBezTo>
                  <a:cubicBezTo>
                    <a:pt x="17" y="344"/>
                    <a:pt x="1" y="445"/>
                    <a:pt x="35" y="554"/>
                  </a:cubicBezTo>
                  <a:cubicBezTo>
                    <a:pt x="45" y="580"/>
                    <a:pt x="53" y="605"/>
                    <a:pt x="63" y="631"/>
                  </a:cubicBezTo>
                  <a:cubicBezTo>
                    <a:pt x="108" y="735"/>
                    <a:pt x="176" y="817"/>
                    <a:pt x="279" y="867"/>
                  </a:cubicBezTo>
                  <a:cubicBezTo>
                    <a:pt x="333" y="894"/>
                    <a:pt x="388" y="908"/>
                    <a:pt x="446" y="908"/>
                  </a:cubicBezTo>
                  <a:cubicBezTo>
                    <a:pt x="467" y="908"/>
                    <a:pt x="489" y="906"/>
                    <a:pt x="511" y="902"/>
                  </a:cubicBezTo>
                  <a:cubicBezTo>
                    <a:pt x="628" y="881"/>
                    <a:pt x="737" y="838"/>
                    <a:pt x="832" y="766"/>
                  </a:cubicBezTo>
                  <a:cubicBezTo>
                    <a:pt x="899" y="715"/>
                    <a:pt x="949" y="647"/>
                    <a:pt x="969" y="559"/>
                  </a:cubicBezTo>
                  <a:cubicBezTo>
                    <a:pt x="998" y="436"/>
                    <a:pt x="976" y="322"/>
                    <a:pt x="919" y="213"/>
                  </a:cubicBezTo>
                  <a:cubicBezTo>
                    <a:pt x="875" y="130"/>
                    <a:pt x="803" y="70"/>
                    <a:pt x="714" y="37"/>
                  </a:cubicBezTo>
                  <a:cubicBezTo>
                    <a:pt x="661" y="19"/>
                    <a:pt x="604" y="9"/>
                    <a:pt x="546" y="2"/>
                  </a:cubicBezTo>
                  <a:cubicBezTo>
                    <a:pt x="530" y="1"/>
                    <a:pt x="515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556;p45"/>
            <p:cNvSpPr/>
            <p:nvPr/>
          </p:nvSpPr>
          <p:spPr>
            <a:xfrm>
              <a:off x="6060550" y="1277325"/>
              <a:ext cx="22650" cy="21850"/>
            </a:xfrm>
            <a:custGeom>
              <a:avLst/>
              <a:gdLst/>
              <a:ahLst/>
              <a:cxnLst/>
              <a:rect l="l" t="t" r="r" b="b"/>
              <a:pathLst>
                <a:path w="906" h="874" extrusionOk="0">
                  <a:moveTo>
                    <a:pt x="504" y="0"/>
                  </a:moveTo>
                  <a:cubicBezTo>
                    <a:pt x="469" y="0"/>
                    <a:pt x="434" y="3"/>
                    <a:pt x="398" y="8"/>
                  </a:cubicBezTo>
                  <a:cubicBezTo>
                    <a:pt x="354" y="13"/>
                    <a:pt x="311" y="23"/>
                    <a:pt x="271" y="47"/>
                  </a:cubicBezTo>
                  <a:cubicBezTo>
                    <a:pt x="177" y="101"/>
                    <a:pt x="106" y="174"/>
                    <a:pt x="63" y="274"/>
                  </a:cubicBezTo>
                  <a:cubicBezTo>
                    <a:pt x="48" y="311"/>
                    <a:pt x="26" y="345"/>
                    <a:pt x="20" y="385"/>
                  </a:cubicBezTo>
                  <a:cubicBezTo>
                    <a:pt x="1" y="512"/>
                    <a:pt x="33" y="622"/>
                    <a:pt x="123" y="713"/>
                  </a:cubicBezTo>
                  <a:cubicBezTo>
                    <a:pt x="233" y="826"/>
                    <a:pt x="367" y="873"/>
                    <a:pt x="517" y="873"/>
                  </a:cubicBezTo>
                  <a:cubicBezTo>
                    <a:pt x="535" y="873"/>
                    <a:pt x="554" y="872"/>
                    <a:pt x="572" y="871"/>
                  </a:cubicBezTo>
                  <a:cubicBezTo>
                    <a:pt x="669" y="864"/>
                    <a:pt x="736" y="812"/>
                    <a:pt x="790" y="733"/>
                  </a:cubicBezTo>
                  <a:cubicBezTo>
                    <a:pt x="824" y="685"/>
                    <a:pt x="839" y="630"/>
                    <a:pt x="862" y="578"/>
                  </a:cubicBezTo>
                  <a:cubicBezTo>
                    <a:pt x="906" y="474"/>
                    <a:pt x="903" y="365"/>
                    <a:pt x="878" y="256"/>
                  </a:cubicBezTo>
                  <a:cubicBezTo>
                    <a:pt x="875" y="241"/>
                    <a:pt x="868" y="228"/>
                    <a:pt x="861" y="215"/>
                  </a:cubicBezTo>
                  <a:cubicBezTo>
                    <a:pt x="823" y="139"/>
                    <a:pt x="762" y="85"/>
                    <a:pt x="689" y="44"/>
                  </a:cubicBezTo>
                  <a:cubicBezTo>
                    <a:pt x="630" y="11"/>
                    <a:pt x="568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45"/>
            <p:cNvSpPr/>
            <p:nvPr/>
          </p:nvSpPr>
          <p:spPr>
            <a:xfrm>
              <a:off x="6042900" y="1261750"/>
              <a:ext cx="21800" cy="21075"/>
            </a:xfrm>
            <a:custGeom>
              <a:avLst/>
              <a:gdLst/>
              <a:ahLst/>
              <a:cxnLst/>
              <a:rect l="l" t="t" r="r" b="b"/>
              <a:pathLst>
                <a:path w="872" h="843" extrusionOk="0">
                  <a:moveTo>
                    <a:pt x="455" y="1"/>
                  </a:moveTo>
                  <a:cubicBezTo>
                    <a:pt x="387" y="1"/>
                    <a:pt x="321" y="16"/>
                    <a:pt x="256" y="48"/>
                  </a:cubicBezTo>
                  <a:cubicBezTo>
                    <a:pt x="160" y="95"/>
                    <a:pt x="86" y="167"/>
                    <a:pt x="35" y="283"/>
                  </a:cubicBezTo>
                  <a:cubicBezTo>
                    <a:pt x="28" y="302"/>
                    <a:pt x="8" y="334"/>
                    <a:pt x="6" y="372"/>
                  </a:cubicBezTo>
                  <a:cubicBezTo>
                    <a:pt x="0" y="501"/>
                    <a:pt x="40" y="613"/>
                    <a:pt x="136" y="701"/>
                  </a:cubicBezTo>
                  <a:cubicBezTo>
                    <a:pt x="170" y="733"/>
                    <a:pt x="208" y="760"/>
                    <a:pt x="251" y="781"/>
                  </a:cubicBezTo>
                  <a:cubicBezTo>
                    <a:pt x="316" y="811"/>
                    <a:pt x="383" y="826"/>
                    <a:pt x="451" y="839"/>
                  </a:cubicBezTo>
                  <a:cubicBezTo>
                    <a:pt x="464" y="841"/>
                    <a:pt x="477" y="842"/>
                    <a:pt x="491" y="842"/>
                  </a:cubicBezTo>
                  <a:cubicBezTo>
                    <a:pt x="530" y="842"/>
                    <a:pt x="568" y="832"/>
                    <a:pt x="602" y="811"/>
                  </a:cubicBezTo>
                  <a:cubicBezTo>
                    <a:pt x="661" y="775"/>
                    <a:pt x="710" y="729"/>
                    <a:pt x="743" y="670"/>
                  </a:cubicBezTo>
                  <a:cubicBezTo>
                    <a:pt x="776" y="610"/>
                    <a:pt x="812" y="550"/>
                    <a:pt x="835" y="484"/>
                  </a:cubicBezTo>
                  <a:cubicBezTo>
                    <a:pt x="872" y="371"/>
                    <a:pt x="872" y="265"/>
                    <a:pt x="803" y="163"/>
                  </a:cubicBezTo>
                  <a:cubicBezTo>
                    <a:pt x="773" y="118"/>
                    <a:pt x="739" y="81"/>
                    <a:pt x="687" y="62"/>
                  </a:cubicBezTo>
                  <a:cubicBezTo>
                    <a:pt x="664" y="53"/>
                    <a:pt x="642" y="40"/>
                    <a:pt x="619" y="31"/>
                  </a:cubicBezTo>
                  <a:cubicBezTo>
                    <a:pt x="564" y="11"/>
                    <a:pt x="509" y="1"/>
                    <a:pt x="4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8" name="Google Shape;1558;p45"/>
          <p:cNvSpPr/>
          <p:nvPr/>
        </p:nvSpPr>
        <p:spPr>
          <a:xfrm>
            <a:off x="1159100" y="13682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9" name="Google Shape;1559;p45"/>
          <p:cNvSpPr/>
          <p:nvPr/>
        </p:nvSpPr>
        <p:spPr>
          <a:xfrm>
            <a:off x="1308050" y="773538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0" name="Google Shape;1560;p45"/>
          <p:cNvSpPr/>
          <p:nvPr/>
        </p:nvSpPr>
        <p:spPr>
          <a:xfrm>
            <a:off x="2084325" y="1650678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15;p31">
            <a:extLst>
              <a:ext uri="{FF2B5EF4-FFF2-40B4-BE49-F238E27FC236}">
                <a16:creationId xmlns:a16="http://schemas.microsoft.com/office/drawing/2014/main" xmlns="" id="{7189F7D5-B62E-4417-AD95-483DF6684451}"/>
              </a:ext>
            </a:extLst>
          </p:cNvPr>
          <p:cNvSpPr txBox="1">
            <a:spLocks/>
          </p:cNvSpPr>
          <p:nvPr/>
        </p:nvSpPr>
        <p:spPr>
          <a:xfrm>
            <a:off x="656058" y="228032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13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C5D667A-5AF9-4C84-89F2-BD7A57B863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87384" y="1819540"/>
            <a:ext cx="5467150" cy="320100"/>
          </a:xfrm>
        </p:spPr>
        <p:txBody>
          <a:bodyPr/>
          <a:lstStyle/>
          <a:p>
            <a:r>
              <a:rPr lang="ru-RU" sz="2800" dirty="0">
                <a:latin typeface="Gabriola" panose="04040605051002020D02" pitchFamily="82" charset="0"/>
              </a:rPr>
              <a:t>Пол-ложки, полдесятого, пол-апельсина, полушарие, полметра.</a:t>
            </a:r>
          </a:p>
        </p:txBody>
      </p:sp>
      <p:sp>
        <p:nvSpPr>
          <p:cNvPr id="93" name="Звезда: 4 точки 92">
            <a:hlinkClick r:id="rId3" action="ppaction://hlinksldjump"/>
            <a:extLst>
              <a:ext uri="{FF2B5EF4-FFF2-40B4-BE49-F238E27FC236}">
                <a16:creationId xmlns:a16="http://schemas.microsoft.com/office/drawing/2014/main" xmlns="" id="{6BCA3E16-91D4-4A84-8151-7F77057117DA}"/>
              </a:ext>
            </a:extLst>
          </p:cNvPr>
          <p:cNvSpPr/>
          <p:nvPr/>
        </p:nvSpPr>
        <p:spPr>
          <a:xfrm>
            <a:off x="179661" y="4124573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8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p36"/>
          <p:cNvSpPr txBox="1">
            <a:spLocks noGrp="1"/>
          </p:cNvSpPr>
          <p:nvPr>
            <p:ph type="title"/>
          </p:nvPr>
        </p:nvSpPr>
        <p:spPr>
          <a:xfrm>
            <a:off x="3178092" y="1591002"/>
            <a:ext cx="5217750" cy="96131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14. Спишите предложение и выполните синтаксический разбор.</a:t>
            </a:r>
          </a:p>
        </p:txBody>
      </p:sp>
      <p:grpSp>
        <p:nvGrpSpPr>
          <p:cNvPr id="1060" name="Google Shape;1060;p36"/>
          <p:cNvGrpSpPr/>
          <p:nvPr/>
        </p:nvGrpSpPr>
        <p:grpSpPr>
          <a:xfrm>
            <a:off x="1551564" y="1002809"/>
            <a:ext cx="2421643" cy="3516485"/>
            <a:chOff x="5677400" y="1844350"/>
            <a:chExt cx="456750" cy="663250"/>
          </a:xfrm>
        </p:grpSpPr>
        <p:sp>
          <p:nvSpPr>
            <p:cNvPr id="1061" name="Google Shape;1061;p36"/>
            <p:cNvSpPr/>
            <p:nvPr/>
          </p:nvSpPr>
          <p:spPr>
            <a:xfrm>
              <a:off x="5880450" y="1844350"/>
              <a:ext cx="73300" cy="70150"/>
            </a:xfrm>
            <a:custGeom>
              <a:avLst/>
              <a:gdLst/>
              <a:ahLst/>
              <a:cxnLst/>
              <a:rect l="l" t="t" r="r" b="b"/>
              <a:pathLst>
                <a:path w="2932" h="2806" extrusionOk="0">
                  <a:moveTo>
                    <a:pt x="1276" y="1"/>
                  </a:moveTo>
                  <a:cubicBezTo>
                    <a:pt x="1273" y="1"/>
                    <a:pt x="1271" y="1"/>
                    <a:pt x="1268" y="1"/>
                  </a:cubicBezTo>
                  <a:cubicBezTo>
                    <a:pt x="1235" y="4"/>
                    <a:pt x="1208" y="22"/>
                    <a:pt x="1198" y="49"/>
                  </a:cubicBezTo>
                  <a:cubicBezTo>
                    <a:pt x="1185" y="83"/>
                    <a:pt x="1175" y="122"/>
                    <a:pt x="1176" y="158"/>
                  </a:cubicBezTo>
                  <a:cubicBezTo>
                    <a:pt x="1182" y="263"/>
                    <a:pt x="1190" y="368"/>
                    <a:pt x="1203" y="472"/>
                  </a:cubicBezTo>
                  <a:cubicBezTo>
                    <a:pt x="1217" y="591"/>
                    <a:pt x="1231" y="711"/>
                    <a:pt x="1220" y="830"/>
                  </a:cubicBezTo>
                  <a:cubicBezTo>
                    <a:pt x="1219" y="842"/>
                    <a:pt x="1206" y="858"/>
                    <a:pt x="1195" y="861"/>
                  </a:cubicBezTo>
                  <a:cubicBezTo>
                    <a:pt x="1192" y="862"/>
                    <a:pt x="1189" y="863"/>
                    <a:pt x="1185" y="863"/>
                  </a:cubicBezTo>
                  <a:cubicBezTo>
                    <a:pt x="1175" y="863"/>
                    <a:pt x="1163" y="858"/>
                    <a:pt x="1155" y="853"/>
                  </a:cubicBezTo>
                  <a:cubicBezTo>
                    <a:pt x="1137" y="840"/>
                    <a:pt x="1122" y="821"/>
                    <a:pt x="1108" y="804"/>
                  </a:cubicBezTo>
                  <a:cubicBezTo>
                    <a:pt x="1006" y="684"/>
                    <a:pt x="903" y="564"/>
                    <a:pt x="802" y="444"/>
                  </a:cubicBezTo>
                  <a:cubicBezTo>
                    <a:pt x="763" y="399"/>
                    <a:pt x="725" y="351"/>
                    <a:pt x="670" y="324"/>
                  </a:cubicBezTo>
                  <a:cubicBezTo>
                    <a:pt x="653" y="315"/>
                    <a:pt x="636" y="311"/>
                    <a:pt x="619" y="311"/>
                  </a:cubicBezTo>
                  <a:cubicBezTo>
                    <a:pt x="600" y="311"/>
                    <a:pt x="581" y="317"/>
                    <a:pt x="564" y="330"/>
                  </a:cubicBezTo>
                  <a:cubicBezTo>
                    <a:pt x="525" y="361"/>
                    <a:pt x="511" y="406"/>
                    <a:pt x="534" y="451"/>
                  </a:cubicBezTo>
                  <a:cubicBezTo>
                    <a:pt x="554" y="490"/>
                    <a:pt x="582" y="526"/>
                    <a:pt x="610" y="560"/>
                  </a:cubicBezTo>
                  <a:cubicBezTo>
                    <a:pt x="723" y="691"/>
                    <a:pt x="837" y="820"/>
                    <a:pt x="949" y="951"/>
                  </a:cubicBezTo>
                  <a:cubicBezTo>
                    <a:pt x="983" y="991"/>
                    <a:pt x="1015" y="1033"/>
                    <a:pt x="1041" y="1077"/>
                  </a:cubicBezTo>
                  <a:cubicBezTo>
                    <a:pt x="1053" y="1097"/>
                    <a:pt x="1041" y="1125"/>
                    <a:pt x="1016" y="1125"/>
                  </a:cubicBezTo>
                  <a:cubicBezTo>
                    <a:pt x="1016" y="1125"/>
                    <a:pt x="1015" y="1125"/>
                    <a:pt x="1015" y="1125"/>
                  </a:cubicBezTo>
                  <a:cubicBezTo>
                    <a:pt x="978" y="1124"/>
                    <a:pt x="941" y="1114"/>
                    <a:pt x="905" y="1104"/>
                  </a:cubicBezTo>
                  <a:cubicBezTo>
                    <a:pt x="718" y="1049"/>
                    <a:pt x="532" y="993"/>
                    <a:pt x="344" y="938"/>
                  </a:cubicBezTo>
                  <a:cubicBezTo>
                    <a:pt x="298" y="925"/>
                    <a:pt x="252" y="909"/>
                    <a:pt x="203" y="909"/>
                  </a:cubicBezTo>
                  <a:cubicBezTo>
                    <a:pt x="192" y="909"/>
                    <a:pt x="180" y="910"/>
                    <a:pt x="168" y="912"/>
                  </a:cubicBezTo>
                  <a:cubicBezTo>
                    <a:pt x="128" y="919"/>
                    <a:pt x="99" y="941"/>
                    <a:pt x="86" y="980"/>
                  </a:cubicBezTo>
                  <a:cubicBezTo>
                    <a:pt x="74" y="1020"/>
                    <a:pt x="87" y="1058"/>
                    <a:pt x="122" y="1078"/>
                  </a:cubicBezTo>
                  <a:cubicBezTo>
                    <a:pt x="160" y="1101"/>
                    <a:pt x="203" y="1117"/>
                    <a:pt x="245" y="1130"/>
                  </a:cubicBezTo>
                  <a:cubicBezTo>
                    <a:pt x="431" y="1188"/>
                    <a:pt x="619" y="1243"/>
                    <a:pt x="805" y="1300"/>
                  </a:cubicBezTo>
                  <a:cubicBezTo>
                    <a:pt x="844" y="1313"/>
                    <a:pt x="894" y="1309"/>
                    <a:pt x="914" y="1367"/>
                  </a:cubicBezTo>
                  <a:cubicBezTo>
                    <a:pt x="720" y="1400"/>
                    <a:pt x="529" y="1431"/>
                    <a:pt x="337" y="1466"/>
                  </a:cubicBezTo>
                  <a:cubicBezTo>
                    <a:pt x="249" y="1482"/>
                    <a:pt x="161" y="1503"/>
                    <a:pt x="74" y="1526"/>
                  </a:cubicBezTo>
                  <a:cubicBezTo>
                    <a:pt x="30" y="1539"/>
                    <a:pt x="0" y="1596"/>
                    <a:pt x="12" y="1634"/>
                  </a:cubicBezTo>
                  <a:cubicBezTo>
                    <a:pt x="24" y="1673"/>
                    <a:pt x="54" y="1695"/>
                    <a:pt x="93" y="1703"/>
                  </a:cubicBezTo>
                  <a:cubicBezTo>
                    <a:pt x="117" y="1707"/>
                    <a:pt x="140" y="1708"/>
                    <a:pt x="164" y="1708"/>
                  </a:cubicBezTo>
                  <a:cubicBezTo>
                    <a:pt x="222" y="1708"/>
                    <a:pt x="280" y="1698"/>
                    <a:pt x="338" y="1688"/>
                  </a:cubicBezTo>
                  <a:cubicBezTo>
                    <a:pt x="551" y="1651"/>
                    <a:pt x="764" y="1616"/>
                    <a:pt x="975" y="1581"/>
                  </a:cubicBezTo>
                  <a:lnTo>
                    <a:pt x="975" y="1581"/>
                  </a:lnTo>
                  <a:cubicBezTo>
                    <a:pt x="990" y="1635"/>
                    <a:pt x="956" y="1648"/>
                    <a:pt x="934" y="1666"/>
                  </a:cubicBezTo>
                  <a:cubicBezTo>
                    <a:pt x="794" y="1777"/>
                    <a:pt x="650" y="1887"/>
                    <a:pt x="510" y="1998"/>
                  </a:cubicBezTo>
                  <a:cubicBezTo>
                    <a:pt x="451" y="2045"/>
                    <a:pt x="390" y="2091"/>
                    <a:pt x="353" y="2159"/>
                  </a:cubicBezTo>
                  <a:cubicBezTo>
                    <a:pt x="334" y="2194"/>
                    <a:pt x="335" y="2231"/>
                    <a:pt x="358" y="2265"/>
                  </a:cubicBezTo>
                  <a:cubicBezTo>
                    <a:pt x="373" y="2287"/>
                    <a:pt x="402" y="2301"/>
                    <a:pt x="432" y="2301"/>
                  </a:cubicBezTo>
                  <a:cubicBezTo>
                    <a:pt x="448" y="2301"/>
                    <a:pt x="465" y="2297"/>
                    <a:pt x="479" y="2288"/>
                  </a:cubicBezTo>
                  <a:cubicBezTo>
                    <a:pt x="524" y="2262"/>
                    <a:pt x="567" y="2232"/>
                    <a:pt x="609" y="2200"/>
                  </a:cubicBezTo>
                  <a:cubicBezTo>
                    <a:pt x="757" y="2085"/>
                    <a:pt x="904" y="1969"/>
                    <a:pt x="1052" y="1853"/>
                  </a:cubicBezTo>
                  <a:cubicBezTo>
                    <a:pt x="1081" y="1831"/>
                    <a:pt x="1111" y="1808"/>
                    <a:pt x="1144" y="1789"/>
                  </a:cubicBezTo>
                  <a:cubicBezTo>
                    <a:pt x="1149" y="1785"/>
                    <a:pt x="1157" y="1784"/>
                    <a:pt x="1164" y="1784"/>
                  </a:cubicBezTo>
                  <a:cubicBezTo>
                    <a:pt x="1172" y="1784"/>
                    <a:pt x="1180" y="1785"/>
                    <a:pt x="1186" y="1789"/>
                  </a:cubicBezTo>
                  <a:cubicBezTo>
                    <a:pt x="1196" y="1795"/>
                    <a:pt x="1208" y="1813"/>
                    <a:pt x="1206" y="1823"/>
                  </a:cubicBezTo>
                  <a:cubicBezTo>
                    <a:pt x="1194" y="1883"/>
                    <a:pt x="1182" y="1941"/>
                    <a:pt x="1164" y="1997"/>
                  </a:cubicBezTo>
                  <a:cubicBezTo>
                    <a:pt x="1107" y="2177"/>
                    <a:pt x="1045" y="2354"/>
                    <a:pt x="990" y="2533"/>
                  </a:cubicBezTo>
                  <a:cubicBezTo>
                    <a:pt x="964" y="2618"/>
                    <a:pt x="980" y="2666"/>
                    <a:pt x="1030" y="2690"/>
                  </a:cubicBezTo>
                  <a:cubicBezTo>
                    <a:pt x="1045" y="2697"/>
                    <a:pt x="1060" y="2701"/>
                    <a:pt x="1074" y="2701"/>
                  </a:cubicBezTo>
                  <a:cubicBezTo>
                    <a:pt x="1119" y="2701"/>
                    <a:pt x="1161" y="2669"/>
                    <a:pt x="1190" y="2608"/>
                  </a:cubicBezTo>
                  <a:cubicBezTo>
                    <a:pt x="1205" y="2575"/>
                    <a:pt x="1217" y="2540"/>
                    <a:pt x="1230" y="2504"/>
                  </a:cubicBezTo>
                  <a:cubicBezTo>
                    <a:pt x="1263" y="2405"/>
                    <a:pt x="1294" y="2303"/>
                    <a:pt x="1330" y="2205"/>
                  </a:cubicBezTo>
                  <a:cubicBezTo>
                    <a:pt x="1343" y="2169"/>
                    <a:pt x="1335" y="2115"/>
                    <a:pt x="1400" y="2105"/>
                  </a:cubicBezTo>
                  <a:cubicBezTo>
                    <a:pt x="1426" y="2277"/>
                    <a:pt x="1453" y="2448"/>
                    <a:pt x="1481" y="2617"/>
                  </a:cubicBezTo>
                  <a:cubicBezTo>
                    <a:pt x="1489" y="2669"/>
                    <a:pt x="1494" y="2722"/>
                    <a:pt x="1529" y="2765"/>
                  </a:cubicBezTo>
                  <a:cubicBezTo>
                    <a:pt x="1549" y="2789"/>
                    <a:pt x="1573" y="2805"/>
                    <a:pt x="1603" y="2805"/>
                  </a:cubicBezTo>
                  <a:cubicBezTo>
                    <a:pt x="1610" y="2805"/>
                    <a:pt x="1618" y="2804"/>
                    <a:pt x="1627" y="2802"/>
                  </a:cubicBezTo>
                  <a:cubicBezTo>
                    <a:pt x="1658" y="2794"/>
                    <a:pt x="1684" y="2773"/>
                    <a:pt x="1689" y="2744"/>
                  </a:cubicBezTo>
                  <a:cubicBezTo>
                    <a:pt x="1696" y="2700"/>
                    <a:pt x="1702" y="2654"/>
                    <a:pt x="1696" y="2611"/>
                  </a:cubicBezTo>
                  <a:cubicBezTo>
                    <a:pt x="1672" y="2410"/>
                    <a:pt x="1642" y="2209"/>
                    <a:pt x="1616" y="2009"/>
                  </a:cubicBezTo>
                  <a:cubicBezTo>
                    <a:pt x="1605" y="1931"/>
                    <a:pt x="1580" y="1851"/>
                    <a:pt x="1612" y="1773"/>
                  </a:cubicBezTo>
                  <a:lnTo>
                    <a:pt x="1612" y="1773"/>
                  </a:lnTo>
                  <a:cubicBezTo>
                    <a:pt x="1675" y="1778"/>
                    <a:pt x="1696" y="1823"/>
                    <a:pt x="1724" y="1855"/>
                  </a:cubicBezTo>
                  <a:cubicBezTo>
                    <a:pt x="1873" y="2024"/>
                    <a:pt x="2020" y="2195"/>
                    <a:pt x="2166" y="2365"/>
                  </a:cubicBezTo>
                  <a:cubicBezTo>
                    <a:pt x="2205" y="2411"/>
                    <a:pt x="2240" y="2461"/>
                    <a:pt x="2295" y="2489"/>
                  </a:cubicBezTo>
                  <a:cubicBezTo>
                    <a:pt x="2315" y="2499"/>
                    <a:pt x="2335" y="2505"/>
                    <a:pt x="2354" y="2505"/>
                  </a:cubicBezTo>
                  <a:cubicBezTo>
                    <a:pt x="2377" y="2505"/>
                    <a:pt x="2399" y="2496"/>
                    <a:pt x="2419" y="2476"/>
                  </a:cubicBezTo>
                  <a:cubicBezTo>
                    <a:pt x="2449" y="2447"/>
                    <a:pt x="2453" y="2408"/>
                    <a:pt x="2437" y="2373"/>
                  </a:cubicBezTo>
                  <a:cubicBezTo>
                    <a:pt x="2417" y="2333"/>
                    <a:pt x="2391" y="2295"/>
                    <a:pt x="2362" y="2261"/>
                  </a:cubicBezTo>
                  <a:cubicBezTo>
                    <a:pt x="2261" y="2141"/>
                    <a:pt x="2157" y="2022"/>
                    <a:pt x="2054" y="1903"/>
                  </a:cubicBezTo>
                  <a:cubicBezTo>
                    <a:pt x="1987" y="1825"/>
                    <a:pt x="1918" y="1749"/>
                    <a:pt x="1858" y="1641"/>
                  </a:cubicBezTo>
                  <a:cubicBezTo>
                    <a:pt x="1863" y="1641"/>
                    <a:pt x="1868" y="1641"/>
                    <a:pt x="1872" y="1641"/>
                  </a:cubicBezTo>
                  <a:cubicBezTo>
                    <a:pt x="1937" y="1641"/>
                    <a:pt x="1982" y="1660"/>
                    <a:pt x="2028" y="1674"/>
                  </a:cubicBezTo>
                  <a:cubicBezTo>
                    <a:pt x="2214" y="1731"/>
                    <a:pt x="2400" y="1791"/>
                    <a:pt x="2587" y="1847"/>
                  </a:cubicBezTo>
                  <a:cubicBezTo>
                    <a:pt x="2636" y="1861"/>
                    <a:pt x="2688" y="1874"/>
                    <a:pt x="2740" y="1878"/>
                  </a:cubicBezTo>
                  <a:cubicBezTo>
                    <a:pt x="2743" y="1878"/>
                    <a:pt x="2746" y="1878"/>
                    <a:pt x="2749" y="1878"/>
                  </a:cubicBezTo>
                  <a:cubicBezTo>
                    <a:pt x="2784" y="1878"/>
                    <a:pt x="2814" y="1857"/>
                    <a:pt x="2828" y="1821"/>
                  </a:cubicBezTo>
                  <a:cubicBezTo>
                    <a:pt x="2844" y="1780"/>
                    <a:pt x="2829" y="1746"/>
                    <a:pt x="2801" y="1720"/>
                  </a:cubicBezTo>
                  <a:cubicBezTo>
                    <a:pt x="2756" y="1677"/>
                    <a:pt x="2698" y="1661"/>
                    <a:pt x="2640" y="1642"/>
                  </a:cubicBezTo>
                  <a:cubicBezTo>
                    <a:pt x="2498" y="1596"/>
                    <a:pt x="2355" y="1551"/>
                    <a:pt x="2212" y="1503"/>
                  </a:cubicBezTo>
                  <a:cubicBezTo>
                    <a:pt x="2181" y="1493"/>
                    <a:pt x="2137" y="1494"/>
                    <a:pt x="2130" y="1445"/>
                  </a:cubicBezTo>
                  <a:cubicBezTo>
                    <a:pt x="2230" y="1407"/>
                    <a:pt x="2334" y="1400"/>
                    <a:pt x="2439" y="1389"/>
                  </a:cubicBezTo>
                  <a:cubicBezTo>
                    <a:pt x="2573" y="1376"/>
                    <a:pt x="2707" y="1357"/>
                    <a:pt x="2840" y="1336"/>
                  </a:cubicBezTo>
                  <a:cubicBezTo>
                    <a:pt x="2886" y="1329"/>
                    <a:pt x="2922" y="1299"/>
                    <a:pt x="2927" y="1247"/>
                  </a:cubicBezTo>
                  <a:cubicBezTo>
                    <a:pt x="2931" y="1199"/>
                    <a:pt x="2888" y="1153"/>
                    <a:pt x="2824" y="1151"/>
                  </a:cubicBezTo>
                  <a:cubicBezTo>
                    <a:pt x="2789" y="1150"/>
                    <a:pt x="2755" y="1149"/>
                    <a:pt x="2720" y="1149"/>
                  </a:cubicBezTo>
                  <a:cubicBezTo>
                    <a:pt x="2657" y="1149"/>
                    <a:pt x="2594" y="1151"/>
                    <a:pt x="2532" y="1158"/>
                  </a:cubicBezTo>
                  <a:cubicBezTo>
                    <a:pt x="2360" y="1175"/>
                    <a:pt x="2190" y="1203"/>
                    <a:pt x="2019" y="1225"/>
                  </a:cubicBezTo>
                  <a:cubicBezTo>
                    <a:pt x="1982" y="1230"/>
                    <a:pt x="1944" y="1229"/>
                    <a:pt x="1907" y="1230"/>
                  </a:cubicBezTo>
                  <a:cubicBezTo>
                    <a:pt x="1900" y="1230"/>
                    <a:pt x="1889" y="1223"/>
                    <a:pt x="1888" y="1218"/>
                  </a:cubicBezTo>
                  <a:cubicBezTo>
                    <a:pt x="1886" y="1206"/>
                    <a:pt x="1881" y="1186"/>
                    <a:pt x="1888" y="1178"/>
                  </a:cubicBezTo>
                  <a:cubicBezTo>
                    <a:pt x="1912" y="1152"/>
                    <a:pt x="1941" y="1126"/>
                    <a:pt x="1970" y="1103"/>
                  </a:cubicBezTo>
                  <a:cubicBezTo>
                    <a:pt x="2184" y="928"/>
                    <a:pt x="2400" y="753"/>
                    <a:pt x="2614" y="577"/>
                  </a:cubicBezTo>
                  <a:cubicBezTo>
                    <a:pt x="2649" y="548"/>
                    <a:pt x="2680" y="515"/>
                    <a:pt x="2708" y="480"/>
                  </a:cubicBezTo>
                  <a:cubicBezTo>
                    <a:pt x="2727" y="457"/>
                    <a:pt x="2729" y="425"/>
                    <a:pt x="2715" y="395"/>
                  </a:cubicBezTo>
                  <a:cubicBezTo>
                    <a:pt x="2698" y="361"/>
                    <a:pt x="2667" y="345"/>
                    <a:pt x="2630" y="345"/>
                  </a:cubicBezTo>
                  <a:cubicBezTo>
                    <a:pt x="2628" y="345"/>
                    <a:pt x="2625" y="345"/>
                    <a:pt x="2623" y="345"/>
                  </a:cubicBezTo>
                  <a:cubicBezTo>
                    <a:pt x="2558" y="347"/>
                    <a:pt x="2512" y="388"/>
                    <a:pt x="2466" y="426"/>
                  </a:cubicBezTo>
                  <a:cubicBezTo>
                    <a:pt x="2243" y="604"/>
                    <a:pt x="2022" y="783"/>
                    <a:pt x="1800" y="961"/>
                  </a:cubicBezTo>
                  <a:cubicBezTo>
                    <a:pt x="1782" y="975"/>
                    <a:pt x="1766" y="1000"/>
                    <a:pt x="1741" y="1000"/>
                  </a:cubicBezTo>
                  <a:cubicBezTo>
                    <a:pt x="1729" y="1000"/>
                    <a:pt x="1716" y="994"/>
                    <a:pt x="1700" y="981"/>
                  </a:cubicBezTo>
                  <a:cubicBezTo>
                    <a:pt x="1712" y="935"/>
                    <a:pt x="1726" y="885"/>
                    <a:pt x="1739" y="834"/>
                  </a:cubicBezTo>
                  <a:cubicBezTo>
                    <a:pt x="1787" y="661"/>
                    <a:pt x="1834" y="487"/>
                    <a:pt x="1880" y="313"/>
                  </a:cubicBezTo>
                  <a:cubicBezTo>
                    <a:pt x="1893" y="263"/>
                    <a:pt x="1908" y="211"/>
                    <a:pt x="1887" y="159"/>
                  </a:cubicBezTo>
                  <a:cubicBezTo>
                    <a:pt x="1873" y="122"/>
                    <a:pt x="1847" y="96"/>
                    <a:pt x="1806" y="91"/>
                  </a:cubicBezTo>
                  <a:cubicBezTo>
                    <a:pt x="1802" y="91"/>
                    <a:pt x="1798" y="91"/>
                    <a:pt x="1794" y="91"/>
                  </a:cubicBezTo>
                  <a:cubicBezTo>
                    <a:pt x="1767" y="91"/>
                    <a:pt x="1745" y="103"/>
                    <a:pt x="1725" y="123"/>
                  </a:cubicBezTo>
                  <a:cubicBezTo>
                    <a:pt x="1686" y="162"/>
                    <a:pt x="1678" y="215"/>
                    <a:pt x="1664" y="265"/>
                  </a:cubicBezTo>
                  <a:cubicBezTo>
                    <a:pt x="1620" y="432"/>
                    <a:pt x="1577" y="599"/>
                    <a:pt x="1530" y="765"/>
                  </a:cubicBezTo>
                  <a:cubicBezTo>
                    <a:pt x="1522" y="792"/>
                    <a:pt x="1523" y="835"/>
                    <a:pt x="1479" y="835"/>
                  </a:cubicBezTo>
                  <a:cubicBezTo>
                    <a:pt x="1477" y="835"/>
                    <a:pt x="1474" y="835"/>
                    <a:pt x="1471" y="834"/>
                  </a:cubicBezTo>
                  <a:cubicBezTo>
                    <a:pt x="1467" y="818"/>
                    <a:pt x="1462" y="804"/>
                    <a:pt x="1460" y="788"/>
                  </a:cubicBezTo>
                  <a:cubicBezTo>
                    <a:pt x="1443" y="617"/>
                    <a:pt x="1427" y="445"/>
                    <a:pt x="1407" y="275"/>
                  </a:cubicBezTo>
                  <a:cubicBezTo>
                    <a:pt x="1397" y="194"/>
                    <a:pt x="1391" y="109"/>
                    <a:pt x="1345" y="37"/>
                  </a:cubicBezTo>
                  <a:cubicBezTo>
                    <a:pt x="1330" y="15"/>
                    <a:pt x="1305" y="1"/>
                    <a:pt x="12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36"/>
            <p:cNvSpPr/>
            <p:nvPr/>
          </p:nvSpPr>
          <p:spPr>
            <a:xfrm>
              <a:off x="5890500" y="2334000"/>
              <a:ext cx="61575" cy="173600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30" y="990"/>
                    <a:pt x="92" y="1214"/>
                  </a:cubicBezTo>
                  <a:cubicBezTo>
                    <a:pt x="1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2" y="4066"/>
                    <a:pt x="109" y="4593"/>
                    <a:pt x="105" y="5120"/>
                  </a:cubicBezTo>
                  <a:cubicBezTo>
                    <a:pt x="105" y="5218"/>
                    <a:pt x="102" y="5317"/>
                    <a:pt x="84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6" y="6920"/>
                    <a:pt x="1108" y="6944"/>
                    <a:pt x="1378" y="6944"/>
                  </a:cubicBezTo>
                  <a:cubicBezTo>
                    <a:pt x="1438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36"/>
            <p:cNvSpPr/>
            <p:nvPr/>
          </p:nvSpPr>
          <p:spPr>
            <a:xfrm>
              <a:off x="5677400" y="1917125"/>
              <a:ext cx="456750" cy="485575"/>
            </a:xfrm>
            <a:custGeom>
              <a:avLst/>
              <a:gdLst/>
              <a:ahLst/>
              <a:cxnLst/>
              <a:rect l="l" t="t" r="r" b="b"/>
              <a:pathLst>
                <a:path w="18270" h="19423" extrusionOk="0">
                  <a:moveTo>
                    <a:pt x="9690" y="1"/>
                  </a:moveTo>
                  <a:cubicBezTo>
                    <a:pt x="9605" y="1"/>
                    <a:pt x="9512" y="52"/>
                    <a:pt x="9402" y="154"/>
                  </a:cubicBezTo>
                  <a:cubicBezTo>
                    <a:pt x="9360" y="193"/>
                    <a:pt x="9317" y="232"/>
                    <a:pt x="9282" y="277"/>
                  </a:cubicBezTo>
                  <a:cubicBezTo>
                    <a:pt x="9186" y="398"/>
                    <a:pt x="9075" y="513"/>
                    <a:pt x="9004" y="648"/>
                  </a:cubicBezTo>
                  <a:cubicBezTo>
                    <a:pt x="8783" y="1060"/>
                    <a:pt x="8505" y="1433"/>
                    <a:pt x="8225" y="1804"/>
                  </a:cubicBezTo>
                  <a:cubicBezTo>
                    <a:pt x="7989" y="2118"/>
                    <a:pt x="7808" y="2469"/>
                    <a:pt x="7615" y="2808"/>
                  </a:cubicBezTo>
                  <a:cubicBezTo>
                    <a:pt x="7021" y="3853"/>
                    <a:pt x="6449" y="4908"/>
                    <a:pt x="5888" y="5969"/>
                  </a:cubicBezTo>
                  <a:cubicBezTo>
                    <a:pt x="5769" y="6194"/>
                    <a:pt x="5647" y="6415"/>
                    <a:pt x="5534" y="6642"/>
                  </a:cubicBezTo>
                  <a:cubicBezTo>
                    <a:pt x="5087" y="7550"/>
                    <a:pt x="4635" y="8456"/>
                    <a:pt x="4198" y="9370"/>
                  </a:cubicBezTo>
                  <a:cubicBezTo>
                    <a:pt x="3584" y="10652"/>
                    <a:pt x="2982" y="11939"/>
                    <a:pt x="2379" y="13226"/>
                  </a:cubicBezTo>
                  <a:cubicBezTo>
                    <a:pt x="2069" y="13884"/>
                    <a:pt x="1726" y="14524"/>
                    <a:pt x="1404" y="15176"/>
                  </a:cubicBezTo>
                  <a:cubicBezTo>
                    <a:pt x="1144" y="15705"/>
                    <a:pt x="876" y="16227"/>
                    <a:pt x="557" y="16723"/>
                  </a:cubicBezTo>
                  <a:cubicBezTo>
                    <a:pt x="377" y="17005"/>
                    <a:pt x="230" y="17306"/>
                    <a:pt x="111" y="17621"/>
                  </a:cubicBezTo>
                  <a:cubicBezTo>
                    <a:pt x="1" y="17914"/>
                    <a:pt x="79" y="18306"/>
                    <a:pt x="394" y="18536"/>
                  </a:cubicBezTo>
                  <a:cubicBezTo>
                    <a:pt x="485" y="18604"/>
                    <a:pt x="587" y="18657"/>
                    <a:pt x="689" y="18708"/>
                  </a:cubicBezTo>
                  <a:cubicBezTo>
                    <a:pt x="925" y="18826"/>
                    <a:pt x="1175" y="18902"/>
                    <a:pt x="1430" y="18963"/>
                  </a:cubicBezTo>
                  <a:cubicBezTo>
                    <a:pt x="2123" y="19127"/>
                    <a:pt x="2827" y="19214"/>
                    <a:pt x="3536" y="19262"/>
                  </a:cubicBezTo>
                  <a:cubicBezTo>
                    <a:pt x="3936" y="19288"/>
                    <a:pt x="4335" y="19304"/>
                    <a:pt x="4735" y="19324"/>
                  </a:cubicBezTo>
                  <a:cubicBezTo>
                    <a:pt x="4735" y="19325"/>
                    <a:pt x="4735" y="19325"/>
                    <a:pt x="4735" y="19325"/>
                  </a:cubicBezTo>
                  <a:cubicBezTo>
                    <a:pt x="5159" y="19347"/>
                    <a:pt x="5584" y="19370"/>
                    <a:pt x="6007" y="19390"/>
                  </a:cubicBezTo>
                  <a:cubicBezTo>
                    <a:pt x="6154" y="19397"/>
                    <a:pt x="6301" y="19401"/>
                    <a:pt x="6449" y="19401"/>
                  </a:cubicBezTo>
                  <a:cubicBezTo>
                    <a:pt x="6840" y="19400"/>
                    <a:pt x="7232" y="19393"/>
                    <a:pt x="7625" y="19393"/>
                  </a:cubicBezTo>
                  <a:cubicBezTo>
                    <a:pt x="7690" y="19393"/>
                    <a:pt x="7754" y="19393"/>
                    <a:pt x="7819" y="19394"/>
                  </a:cubicBezTo>
                  <a:cubicBezTo>
                    <a:pt x="8268" y="19397"/>
                    <a:pt x="8716" y="19419"/>
                    <a:pt x="9165" y="19422"/>
                  </a:cubicBezTo>
                  <a:cubicBezTo>
                    <a:pt x="9194" y="19423"/>
                    <a:pt x="9223" y="19423"/>
                    <a:pt x="9252" y="19423"/>
                  </a:cubicBezTo>
                  <a:cubicBezTo>
                    <a:pt x="9829" y="19423"/>
                    <a:pt x="10402" y="19385"/>
                    <a:pt x="10975" y="19343"/>
                  </a:cubicBezTo>
                  <a:cubicBezTo>
                    <a:pt x="11756" y="19284"/>
                    <a:pt x="12537" y="19218"/>
                    <a:pt x="13319" y="19170"/>
                  </a:cubicBezTo>
                  <a:cubicBezTo>
                    <a:pt x="14028" y="19126"/>
                    <a:pt x="14734" y="19057"/>
                    <a:pt x="15445" y="19032"/>
                  </a:cubicBezTo>
                  <a:cubicBezTo>
                    <a:pt x="15754" y="19022"/>
                    <a:pt x="16064" y="19012"/>
                    <a:pt x="16374" y="19012"/>
                  </a:cubicBezTo>
                  <a:cubicBezTo>
                    <a:pt x="16570" y="19012"/>
                    <a:pt x="16766" y="19016"/>
                    <a:pt x="16962" y="19026"/>
                  </a:cubicBezTo>
                  <a:cubicBezTo>
                    <a:pt x="17182" y="19039"/>
                    <a:pt x="17403" y="19047"/>
                    <a:pt x="17623" y="19055"/>
                  </a:cubicBezTo>
                  <a:cubicBezTo>
                    <a:pt x="17654" y="19056"/>
                    <a:pt x="17685" y="19057"/>
                    <a:pt x="17716" y="19057"/>
                  </a:cubicBezTo>
                  <a:cubicBezTo>
                    <a:pt x="17750" y="19057"/>
                    <a:pt x="17784" y="19056"/>
                    <a:pt x="17818" y="19053"/>
                  </a:cubicBezTo>
                  <a:cubicBezTo>
                    <a:pt x="18139" y="19025"/>
                    <a:pt x="18270" y="18867"/>
                    <a:pt x="18233" y="18548"/>
                  </a:cubicBezTo>
                  <a:cubicBezTo>
                    <a:pt x="18224" y="18467"/>
                    <a:pt x="18209" y="18387"/>
                    <a:pt x="18189" y="18308"/>
                  </a:cubicBezTo>
                  <a:cubicBezTo>
                    <a:pt x="18150" y="18157"/>
                    <a:pt x="18112" y="18006"/>
                    <a:pt x="18061" y="17860"/>
                  </a:cubicBezTo>
                  <a:cubicBezTo>
                    <a:pt x="17720" y="16889"/>
                    <a:pt x="17376" y="15919"/>
                    <a:pt x="17033" y="14949"/>
                  </a:cubicBezTo>
                  <a:cubicBezTo>
                    <a:pt x="16813" y="14325"/>
                    <a:pt x="16537" y="13723"/>
                    <a:pt x="16295" y="13107"/>
                  </a:cubicBezTo>
                  <a:cubicBezTo>
                    <a:pt x="15967" y="12271"/>
                    <a:pt x="15646" y="11432"/>
                    <a:pt x="15357" y="10581"/>
                  </a:cubicBezTo>
                  <a:cubicBezTo>
                    <a:pt x="15049" y="9676"/>
                    <a:pt x="14731" y="8775"/>
                    <a:pt x="14354" y="7896"/>
                  </a:cubicBezTo>
                  <a:cubicBezTo>
                    <a:pt x="14159" y="7437"/>
                    <a:pt x="13935" y="6993"/>
                    <a:pt x="13720" y="6543"/>
                  </a:cubicBezTo>
                  <a:cubicBezTo>
                    <a:pt x="13244" y="5546"/>
                    <a:pt x="12688" y="4595"/>
                    <a:pt x="12107" y="3657"/>
                  </a:cubicBezTo>
                  <a:cubicBezTo>
                    <a:pt x="11531" y="2727"/>
                    <a:pt x="10931" y="1810"/>
                    <a:pt x="10373" y="869"/>
                  </a:cubicBezTo>
                  <a:cubicBezTo>
                    <a:pt x="10244" y="651"/>
                    <a:pt x="10110" y="436"/>
                    <a:pt x="9975" y="222"/>
                  </a:cubicBezTo>
                  <a:cubicBezTo>
                    <a:pt x="9881" y="74"/>
                    <a:pt x="9791" y="1"/>
                    <a:pt x="969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36"/>
            <p:cNvSpPr/>
            <p:nvPr/>
          </p:nvSpPr>
          <p:spPr>
            <a:xfrm>
              <a:off x="5684575" y="2154300"/>
              <a:ext cx="421850" cy="247425"/>
            </a:xfrm>
            <a:custGeom>
              <a:avLst/>
              <a:gdLst/>
              <a:ahLst/>
              <a:cxnLst/>
              <a:rect l="l" t="t" r="r" b="b"/>
              <a:pathLst>
                <a:path w="16874" h="9897" extrusionOk="0">
                  <a:moveTo>
                    <a:pt x="11187" y="2469"/>
                  </a:moveTo>
                  <a:lnTo>
                    <a:pt x="11199" y="2477"/>
                  </a:lnTo>
                  <a:lnTo>
                    <a:pt x="11184" y="2480"/>
                  </a:lnTo>
                  <a:lnTo>
                    <a:pt x="11184" y="2480"/>
                  </a:lnTo>
                  <a:lnTo>
                    <a:pt x="11187" y="2469"/>
                  </a:lnTo>
                  <a:close/>
                  <a:moveTo>
                    <a:pt x="14689" y="1"/>
                  </a:moveTo>
                  <a:cubicBezTo>
                    <a:pt x="14433" y="230"/>
                    <a:pt x="14179" y="460"/>
                    <a:pt x="13908" y="673"/>
                  </a:cubicBezTo>
                  <a:cubicBezTo>
                    <a:pt x="13646" y="880"/>
                    <a:pt x="13385" y="1089"/>
                    <a:pt x="13116" y="1289"/>
                  </a:cubicBezTo>
                  <a:cubicBezTo>
                    <a:pt x="12744" y="1567"/>
                    <a:pt x="12353" y="1816"/>
                    <a:pt x="11961" y="2066"/>
                  </a:cubicBezTo>
                  <a:cubicBezTo>
                    <a:pt x="11795" y="2171"/>
                    <a:pt x="11619" y="2209"/>
                    <a:pt x="11429" y="2220"/>
                  </a:cubicBezTo>
                  <a:cubicBezTo>
                    <a:pt x="11243" y="2230"/>
                    <a:pt x="11056" y="2245"/>
                    <a:pt x="10869" y="2257"/>
                  </a:cubicBezTo>
                  <a:cubicBezTo>
                    <a:pt x="10642" y="2272"/>
                    <a:pt x="10415" y="2296"/>
                    <a:pt x="10188" y="2301"/>
                  </a:cubicBezTo>
                  <a:cubicBezTo>
                    <a:pt x="9928" y="2306"/>
                    <a:pt x="9667" y="2315"/>
                    <a:pt x="9407" y="2327"/>
                  </a:cubicBezTo>
                  <a:cubicBezTo>
                    <a:pt x="9146" y="2338"/>
                    <a:pt x="8885" y="2344"/>
                    <a:pt x="8625" y="2344"/>
                  </a:cubicBezTo>
                  <a:cubicBezTo>
                    <a:pt x="8454" y="2344"/>
                    <a:pt x="8283" y="2341"/>
                    <a:pt x="8113" y="2336"/>
                  </a:cubicBezTo>
                  <a:cubicBezTo>
                    <a:pt x="7420" y="2314"/>
                    <a:pt x="6727" y="2300"/>
                    <a:pt x="6038" y="2200"/>
                  </a:cubicBezTo>
                  <a:cubicBezTo>
                    <a:pt x="5764" y="2160"/>
                    <a:pt x="5488" y="2130"/>
                    <a:pt x="5216" y="2085"/>
                  </a:cubicBezTo>
                  <a:cubicBezTo>
                    <a:pt x="4806" y="2018"/>
                    <a:pt x="4402" y="1924"/>
                    <a:pt x="3997" y="1837"/>
                  </a:cubicBezTo>
                  <a:cubicBezTo>
                    <a:pt x="3692" y="1771"/>
                    <a:pt x="3387" y="1698"/>
                    <a:pt x="3083" y="1628"/>
                  </a:cubicBezTo>
                  <a:cubicBezTo>
                    <a:pt x="3052" y="1696"/>
                    <a:pt x="3020" y="1763"/>
                    <a:pt x="2988" y="1830"/>
                  </a:cubicBezTo>
                  <a:cubicBezTo>
                    <a:pt x="3283" y="1897"/>
                    <a:pt x="3579" y="1961"/>
                    <a:pt x="3874" y="2030"/>
                  </a:cubicBezTo>
                  <a:cubicBezTo>
                    <a:pt x="4302" y="2128"/>
                    <a:pt x="4731" y="2222"/>
                    <a:pt x="5164" y="2296"/>
                  </a:cubicBezTo>
                  <a:cubicBezTo>
                    <a:pt x="5332" y="2325"/>
                    <a:pt x="5503" y="2335"/>
                    <a:pt x="5671" y="2370"/>
                  </a:cubicBezTo>
                  <a:cubicBezTo>
                    <a:pt x="6015" y="2441"/>
                    <a:pt x="6365" y="2470"/>
                    <a:pt x="6712" y="2497"/>
                  </a:cubicBezTo>
                  <a:cubicBezTo>
                    <a:pt x="7183" y="2534"/>
                    <a:pt x="7655" y="2560"/>
                    <a:pt x="8128" y="2560"/>
                  </a:cubicBezTo>
                  <a:cubicBezTo>
                    <a:pt x="8210" y="2560"/>
                    <a:pt x="8292" y="2560"/>
                    <a:pt x="8375" y="2558"/>
                  </a:cubicBezTo>
                  <a:cubicBezTo>
                    <a:pt x="8863" y="2548"/>
                    <a:pt x="9351" y="2555"/>
                    <a:pt x="9840" y="2532"/>
                  </a:cubicBezTo>
                  <a:cubicBezTo>
                    <a:pt x="10165" y="2517"/>
                    <a:pt x="10491" y="2509"/>
                    <a:pt x="10815" y="2481"/>
                  </a:cubicBezTo>
                  <a:cubicBezTo>
                    <a:pt x="10852" y="2478"/>
                    <a:pt x="10898" y="2469"/>
                    <a:pt x="10940" y="2469"/>
                  </a:cubicBezTo>
                  <a:cubicBezTo>
                    <a:pt x="10984" y="2469"/>
                    <a:pt x="11023" y="2480"/>
                    <a:pt x="11037" y="2521"/>
                  </a:cubicBezTo>
                  <a:cubicBezTo>
                    <a:pt x="11070" y="2617"/>
                    <a:pt x="10935" y="2619"/>
                    <a:pt x="10881" y="2672"/>
                  </a:cubicBezTo>
                  <a:cubicBezTo>
                    <a:pt x="10876" y="2677"/>
                    <a:pt x="10866" y="2678"/>
                    <a:pt x="10858" y="2682"/>
                  </a:cubicBezTo>
                  <a:cubicBezTo>
                    <a:pt x="10309" y="2932"/>
                    <a:pt x="9760" y="3182"/>
                    <a:pt x="9188" y="3380"/>
                  </a:cubicBezTo>
                  <a:cubicBezTo>
                    <a:pt x="8602" y="3582"/>
                    <a:pt x="8007" y="3756"/>
                    <a:pt x="7406" y="3907"/>
                  </a:cubicBezTo>
                  <a:cubicBezTo>
                    <a:pt x="6988" y="4013"/>
                    <a:pt x="6564" y="4095"/>
                    <a:pt x="6137" y="4158"/>
                  </a:cubicBezTo>
                  <a:cubicBezTo>
                    <a:pt x="5727" y="4217"/>
                    <a:pt x="5315" y="4273"/>
                    <a:pt x="4904" y="4324"/>
                  </a:cubicBezTo>
                  <a:cubicBezTo>
                    <a:pt x="4803" y="4336"/>
                    <a:pt x="4703" y="4348"/>
                    <a:pt x="4604" y="4348"/>
                  </a:cubicBezTo>
                  <a:cubicBezTo>
                    <a:pt x="4448" y="4348"/>
                    <a:pt x="4294" y="4320"/>
                    <a:pt x="4148" y="4230"/>
                  </a:cubicBezTo>
                  <a:cubicBezTo>
                    <a:pt x="4073" y="4182"/>
                    <a:pt x="3982" y="4163"/>
                    <a:pt x="3900" y="4127"/>
                  </a:cubicBezTo>
                  <a:cubicBezTo>
                    <a:pt x="3352" y="3882"/>
                    <a:pt x="2810" y="3622"/>
                    <a:pt x="2275" y="3349"/>
                  </a:cubicBezTo>
                  <a:cubicBezTo>
                    <a:pt x="2244" y="3415"/>
                    <a:pt x="2212" y="3481"/>
                    <a:pt x="2182" y="3547"/>
                  </a:cubicBezTo>
                  <a:cubicBezTo>
                    <a:pt x="2642" y="3782"/>
                    <a:pt x="3105" y="4012"/>
                    <a:pt x="3578" y="4220"/>
                  </a:cubicBezTo>
                  <a:cubicBezTo>
                    <a:pt x="3664" y="4258"/>
                    <a:pt x="3747" y="4305"/>
                    <a:pt x="3866" y="4366"/>
                  </a:cubicBezTo>
                  <a:cubicBezTo>
                    <a:pt x="3736" y="4385"/>
                    <a:pt x="3647" y="4409"/>
                    <a:pt x="3559" y="4409"/>
                  </a:cubicBezTo>
                  <a:cubicBezTo>
                    <a:pt x="3484" y="4408"/>
                    <a:pt x="3408" y="4408"/>
                    <a:pt x="3333" y="4408"/>
                  </a:cubicBezTo>
                  <a:cubicBezTo>
                    <a:pt x="3258" y="4408"/>
                    <a:pt x="3182" y="4408"/>
                    <a:pt x="3107" y="4408"/>
                  </a:cubicBezTo>
                  <a:cubicBezTo>
                    <a:pt x="2956" y="4408"/>
                    <a:pt x="2805" y="4408"/>
                    <a:pt x="2655" y="4407"/>
                  </a:cubicBezTo>
                  <a:cubicBezTo>
                    <a:pt x="2366" y="4404"/>
                    <a:pt x="2076" y="4388"/>
                    <a:pt x="1788" y="4363"/>
                  </a:cubicBezTo>
                  <a:cubicBezTo>
                    <a:pt x="1754" y="4431"/>
                    <a:pt x="1719" y="4500"/>
                    <a:pt x="1684" y="4567"/>
                  </a:cubicBezTo>
                  <a:cubicBezTo>
                    <a:pt x="1850" y="4580"/>
                    <a:pt x="2016" y="4594"/>
                    <a:pt x="2181" y="4622"/>
                  </a:cubicBezTo>
                  <a:cubicBezTo>
                    <a:pt x="2205" y="4626"/>
                    <a:pt x="2230" y="4627"/>
                    <a:pt x="2254" y="4627"/>
                  </a:cubicBezTo>
                  <a:cubicBezTo>
                    <a:pt x="2341" y="4627"/>
                    <a:pt x="2428" y="4607"/>
                    <a:pt x="2515" y="4607"/>
                  </a:cubicBezTo>
                  <a:cubicBezTo>
                    <a:pt x="2526" y="4607"/>
                    <a:pt x="2536" y="4608"/>
                    <a:pt x="2546" y="4608"/>
                  </a:cubicBezTo>
                  <a:cubicBezTo>
                    <a:pt x="2779" y="4621"/>
                    <a:pt x="3012" y="4627"/>
                    <a:pt x="3246" y="4627"/>
                  </a:cubicBezTo>
                  <a:cubicBezTo>
                    <a:pt x="3436" y="4627"/>
                    <a:pt x="3627" y="4623"/>
                    <a:pt x="3817" y="4615"/>
                  </a:cubicBezTo>
                  <a:cubicBezTo>
                    <a:pt x="3890" y="4612"/>
                    <a:pt x="3964" y="4608"/>
                    <a:pt x="4036" y="4601"/>
                  </a:cubicBezTo>
                  <a:cubicBezTo>
                    <a:pt x="4097" y="4595"/>
                    <a:pt x="4156" y="4591"/>
                    <a:pt x="4215" y="4591"/>
                  </a:cubicBezTo>
                  <a:cubicBezTo>
                    <a:pt x="4365" y="4591"/>
                    <a:pt x="4512" y="4614"/>
                    <a:pt x="4660" y="4670"/>
                  </a:cubicBezTo>
                  <a:cubicBezTo>
                    <a:pt x="5216" y="4881"/>
                    <a:pt x="5778" y="5075"/>
                    <a:pt x="6351" y="5235"/>
                  </a:cubicBezTo>
                  <a:cubicBezTo>
                    <a:pt x="6665" y="5323"/>
                    <a:pt x="6978" y="5410"/>
                    <a:pt x="7294" y="5491"/>
                  </a:cubicBezTo>
                  <a:cubicBezTo>
                    <a:pt x="7609" y="5572"/>
                    <a:pt x="7925" y="5649"/>
                    <a:pt x="8244" y="5718"/>
                  </a:cubicBezTo>
                  <a:cubicBezTo>
                    <a:pt x="8514" y="5775"/>
                    <a:pt x="8786" y="5826"/>
                    <a:pt x="9061" y="5863"/>
                  </a:cubicBezTo>
                  <a:cubicBezTo>
                    <a:pt x="9287" y="5893"/>
                    <a:pt x="9512" y="5930"/>
                    <a:pt x="9737" y="5964"/>
                  </a:cubicBezTo>
                  <a:cubicBezTo>
                    <a:pt x="10148" y="6025"/>
                    <a:pt x="10561" y="6069"/>
                    <a:pt x="10975" y="6103"/>
                  </a:cubicBezTo>
                  <a:cubicBezTo>
                    <a:pt x="11568" y="6152"/>
                    <a:pt x="12164" y="6168"/>
                    <a:pt x="12760" y="6200"/>
                  </a:cubicBezTo>
                  <a:cubicBezTo>
                    <a:pt x="12838" y="6204"/>
                    <a:pt x="12917" y="6210"/>
                    <a:pt x="13024" y="6219"/>
                  </a:cubicBezTo>
                  <a:cubicBezTo>
                    <a:pt x="12936" y="6326"/>
                    <a:pt x="12837" y="6362"/>
                    <a:pt x="12744" y="6403"/>
                  </a:cubicBezTo>
                  <a:cubicBezTo>
                    <a:pt x="12259" y="6617"/>
                    <a:pt x="11777" y="6839"/>
                    <a:pt x="11280" y="7025"/>
                  </a:cubicBezTo>
                  <a:cubicBezTo>
                    <a:pt x="10608" y="7278"/>
                    <a:pt x="9931" y="7508"/>
                    <a:pt x="9233" y="7682"/>
                  </a:cubicBezTo>
                  <a:cubicBezTo>
                    <a:pt x="8505" y="7865"/>
                    <a:pt x="7771" y="8005"/>
                    <a:pt x="7025" y="8090"/>
                  </a:cubicBezTo>
                  <a:cubicBezTo>
                    <a:pt x="6532" y="8145"/>
                    <a:pt x="6041" y="8199"/>
                    <a:pt x="5546" y="8199"/>
                  </a:cubicBezTo>
                  <a:cubicBezTo>
                    <a:pt x="5511" y="8199"/>
                    <a:pt x="5477" y="8199"/>
                    <a:pt x="5443" y="8198"/>
                  </a:cubicBezTo>
                  <a:cubicBezTo>
                    <a:pt x="5441" y="8198"/>
                    <a:pt x="5439" y="8198"/>
                    <a:pt x="5436" y="8198"/>
                  </a:cubicBezTo>
                  <a:cubicBezTo>
                    <a:pt x="5382" y="8198"/>
                    <a:pt x="5327" y="8210"/>
                    <a:pt x="5273" y="8212"/>
                  </a:cubicBezTo>
                  <a:cubicBezTo>
                    <a:pt x="5212" y="8214"/>
                    <a:pt x="5152" y="8215"/>
                    <a:pt x="5092" y="8215"/>
                  </a:cubicBezTo>
                  <a:cubicBezTo>
                    <a:pt x="4862" y="8215"/>
                    <a:pt x="4636" y="8195"/>
                    <a:pt x="4409" y="8105"/>
                  </a:cubicBezTo>
                  <a:cubicBezTo>
                    <a:pt x="3450" y="7728"/>
                    <a:pt x="2539" y="7257"/>
                    <a:pt x="1633" y="6771"/>
                  </a:cubicBezTo>
                  <a:cubicBezTo>
                    <a:pt x="1353" y="6622"/>
                    <a:pt x="1082" y="6458"/>
                    <a:pt x="813" y="6291"/>
                  </a:cubicBezTo>
                  <a:cubicBezTo>
                    <a:pt x="779" y="6357"/>
                    <a:pt x="744" y="6421"/>
                    <a:pt x="710" y="6487"/>
                  </a:cubicBezTo>
                  <a:cubicBezTo>
                    <a:pt x="1689" y="7066"/>
                    <a:pt x="2686" y="7616"/>
                    <a:pt x="3738" y="8060"/>
                  </a:cubicBezTo>
                  <a:cubicBezTo>
                    <a:pt x="3772" y="8075"/>
                    <a:pt x="3816" y="8086"/>
                    <a:pt x="3822" y="8135"/>
                  </a:cubicBezTo>
                  <a:cubicBezTo>
                    <a:pt x="3816" y="8142"/>
                    <a:pt x="3813" y="8152"/>
                    <a:pt x="3809" y="8152"/>
                  </a:cubicBezTo>
                  <a:cubicBezTo>
                    <a:pt x="3784" y="8155"/>
                    <a:pt x="3759" y="8159"/>
                    <a:pt x="3733" y="8159"/>
                  </a:cubicBezTo>
                  <a:cubicBezTo>
                    <a:pt x="3727" y="8159"/>
                    <a:pt x="3720" y="8159"/>
                    <a:pt x="3713" y="8158"/>
                  </a:cubicBezTo>
                  <a:cubicBezTo>
                    <a:pt x="3315" y="8125"/>
                    <a:pt x="2916" y="8121"/>
                    <a:pt x="2519" y="8054"/>
                  </a:cubicBezTo>
                  <a:cubicBezTo>
                    <a:pt x="2206" y="8003"/>
                    <a:pt x="1892" y="7961"/>
                    <a:pt x="1581" y="7898"/>
                  </a:cubicBezTo>
                  <a:cubicBezTo>
                    <a:pt x="1180" y="7820"/>
                    <a:pt x="785" y="7725"/>
                    <a:pt x="394" y="7613"/>
                  </a:cubicBezTo>
                  <a:cubicBezTo>
                    <a:pt x="296" y="7585"/>
                    <a:pt x="199" y="7555"/>
                    <a:pt x="103" y="7526"/>
                  </a:cubicBezTo>
                  <a:cubicBezTo>
                    <a:pt x="67" y="7591"/>
                    <a:pt x="32" y="7658"/>
                    <a:pt x="0" y="7725"/>
                  </a:cubicBezTo>
                  <a:cubicBezTo>
                    <a:pt x="439" y="7865"/>
                    <a:pt x="887" y="7981"/>
                    <a:pt x="1339" y="8073"/>
                  </a:cubicBezTo>
                  <a:cubicBezTo>
                    <a:pt x="1619" y="8130"/>
                    <a:pt x="1897" y="8185"/>
                    <a:pt x="2180" y="8225"/>
                  </a:cubicBezTo>
                  <a:cubicBezTo>
                    <a:pt x="2551" y="8278"/>
                    <a:pt x="2920" y="8345"/>
                    <a:pt x="3294" y="8366"/>
                  </a:cubicBezTo>
                  <a:cubicBezTo>
                    <a:pt x="3653" y="8386"/>
                    <a:pt x="4011" y="8409"/>
                    <a:pt x="4370" y="8420"/>
                  </a:cubicBezTo>
                  <a:cubicBezTo>
                    <a:pt x="4578" y="8426"/>
                    <a:pt x="4771" y="8471"/>
                    <a:pt x="4965" y="8541"/>
                  </a:cubicBezTo>
                  <a:cubicBezTo>
                    <a:pt x="5309" y="8667"/>
                    <a:pt x="5656" y="8786"/>
                    <a:pt x="6005" y="8900"/>
                  </a:cubicBezTo>
                  <a:cubicBezTo>
                    <a:pt x="6547" y="9077"/>
                    <a:pt x="7092" y="9240"/>
                    <a:pt x="7646" y="9377"/>
                  </a:cubicBezTo>
                  <a:cubicBezTo>
                    <a:pt x="8001" y="9465"/>
                    <a:pt x="8358" y="9546"/>
                    <a:pt x="8715" y="9628"/>
                  </a:cubicBezTo>
                  <a:cubicBezTo>
                    <a:pt x="9064" y="9709"/>
                    <a:pt x="9414" y="9783"/>
                    <a:pt x="9768" y="9841"/>
                  </a:cubicBezTo>
                  <a:cubicBezTo>
                    <a:pt x="9873" y="9859"/>
                    <a:pt x="9979" y="9877"/>
                    <a:pt x="10084" y="9897"/>
                  </a:cubicBezTo>
                  <a:cubicBezTo>
                    <a:pt x="10286" y="9884"/>
                    <a:pt x="10488" y="9870"/>
                    <a:pt x="10688" y="9856"/>
                  </a:cubicBezTo>
                  <a:cubicBezTo>
                    <a:pt x="10802" y="9847"/>
                    <a:pt x="10914" y="9838"/>
                    <a:pt x="11028" y="9830"/>
                  </a:cubicBezTo>
                  <a:cubicBezTo>
                    <a:pt x="10870" y="9810"/>
                    <a:pt x="10713" y="9794"/>
                    <a:pt x="10556" y="9768"/>
                  </a:cubicBezTo>
                  <a:cubicBezTo>
                    <a:pt x="10235" y="9713"/>
                    <a:pt x="9916" y="9647"/>
                    <a:pt x="9597" y="9585"/>
                  </a:cubicBezTo>
                  <a:cubicBezTo>
                    <a:pt x="9326" y="9534"/>
                    <a:pt x="9052" y="9489"/>
                    <a:pt x="8783" y="9428"/>
                  </a:cubicBezTo>
                  <a:cubicBezTo>
                    <a:pt x="8402" y="9340"/>
                    <a:pt x="8025" y="9239"/>
                    <a:pt x="7646" y="9144"/>
                  </a:cubicBezTo>
                  <a:cubicBezTo>
                    <a:pt x="6918" y="8964"/>
                    <a:pt x="6204" y="8739"/>
                    <a:pt x="5495" y="8495"/>
                  </a:cubicBezTo>
                  <a:cubicBezTo>
                    <a:pt x="5466" y="8485"/>
                    <a:pt x="5414" y="8498"/>
                    <a:pt x="5414" y="8439"/>
                  </a:cubicBezTo>
                  <a:cubicBezTo>
                    <a:pt x="5845" y="8396"/>
                    <a:pt x="6277" y="8398"/>
                    <a:pt x="6706" y="8352"/>
                  </a:cubicBezTo>
                  <a:cubicBezTo>
                    <a:pt x="7046" y="8315"/>
                    <a:pt x="7387" y="8280"/>
                    <a:pt x="7723" y="8222"/>
                  </a:cubicBezTo>
                  <a:cubicBezTo>
                    <a:pt x="8533" y="8080"/>
                    <a:pt x="9337" y="7909"/>
                    <a:pt x="10124" y="7660"/>
                  </a:cubicBezTo>
                  <a:cubicBezTo>
                    <a:pt x="10724" y="7472"/>
                    <a:pt x="11313" y="7256"/>
                    <a:pt x="11895" y="7021"/>
                  </a:cubicBezTo>
                  <a:cubicBezTo>
                    <a:pt x="12448" y="6799"/>
                    <a:pt x="12982" y="6535"/>
                    <a:pt x="13510" y="6259"/>
                  </a:cubicBezTo>
                  <a:cubicBezTo>
                    <a:pt x="13585" y="6220"/>
                    <a:pt x="13657" y="6200"/>
                    <a:pt x="13741" y="6197"/>
                  </a:cubicBezTo>
                  <a:cubicBezTo>
                    <a:pt x="13984" y="6185"/>
                    <a:pt x="14228" y="6158"/>
                    <a:pt x="14472" y="6150"/>
                  </a:cubicBezTo>
                  <a:cubicBezTo>
                    <a:pt x="14863" y="6138"/>
                    <a:pt x="15251" y="6090"/>
                    <a:pt x="15638" y="6040"/>
                  </a:cubicBezTo>
                  <a:cubicBezTo>
                    <a:pt x="16053" y="5988"/>
                    <a:pt x="16465" y="5913"/>
                    <a:pt x="16873" y="5821"/>
                  </a:cubicBezTo>
                  <a:cubicBezTo>
                    <a:pt x="16849" y="5751"/>
                    <a:pt x="16823" y="5681"/>
                    <a:pt x="16798" y="5610"/>
                  </a:cubicBezTo>
                  <a:cubicBezTo>
                    <a:pt x="16001" y="5787"/>
                    <a:pt x="15190" y="5878"/>
                    <a:pt x="14376" y="5945"/>
                  </a:cubicBezTo>
                  <a:cubicBezTo>
                    <a:pt x="14347" y="5948"/>
                    <a:pt x="14316" y="5951"/>
                    <a:pt x="14286" y="5951"/>
                  </a:cubicBezTo>
                  <a:cubicBezTo>
                    <a:pt x="14245" y="5951"/>
                    <a:pt x="14206" y="5946"/>
                    <a:pt x="14168" y="5929"/>
                  </a:cubicBezTo>
                  <a:cubicBezTo>
                    <a:pt x="14163" y="5879"/>
                    <a:pt x="14201" y="5869"/>
                    <a:pt x="14227" y="5854"/>
                  </a:cubicBezTo>
                  <a:cubicBezTo>
                    <a:pt x="14427" y="5728"/>
                    <a:pt x="14626" y="5602"/>
                    <a:pt x="14829" y="5479"/>
                  </a:cubicBezTo>
                  <a:cubicBezTo>
                    <a:pt x="15354" y="5160"/>
                    <a:pt x="15855" y="4806"/>
                    <a:pt x="16340" y="4430"/>
                  </a:cubicBezTo>
                  <a:cubicBezTo>
                    <a:pt x="16310" y="4359"/>
                    <a:pt x="16279" y="4286"/>
                    <a:pt x="16250" y="4214"/>
                  </a:cubicBezTo>
                  <a:cubicBezTo>
                    <a:pt x="16019" y="4392"/>
                    <a:pt x="15787" y="4567"/>
                    <a:pt x="15551" y="4738"/>
                  </a:cubicBezTo>
                  <a:cubicBezTo>
                    <a:pt x="14954" y="5167"/>
                    <a:pt x="14320" y="5535"/>
                    <a:pt x="13687" y="5904"/>
                  </a:cubicBezTo>
                  <a:cubicBezTo>
                    <a:pt x="13644" y="5929"/>
                    <a:pt x="13605" y="5958"/>
                    <a:pt x="13552" y="5960"/>
                  </a:cubicBezTo>
                  <a:cubicBezTo>
                    <a:pt x="13421" y="5966"/>
                    <a:pt x="13290" y="5981"/>
                    <a:pt x="13160" y="5981"/>
                  </a:cubicBezTo>
                  <a:cubicBezTo>
                    <a:pt x="13136" y="5981"/>
                    <a:pt x="13113" y="5980"/>
                    <a:pt x="13090" y="5979"/>
                  </a:cubicBezTo>
                  <a:cubicBezTo>
                    <a:pt x="12348" y="5947"/>
                    <a:pt x="11605" y="5902"/>
                    <a:pt x="10863" y="5873"/>
                  </a:cubicBezTo>
                  <a:cubicBezTo>
                    <a:pt x="10512" y="5858"/>
                    <a:pt x="10169" y="5771"/>
                    <a:pt x="9818" y="5762"/>
                  </a:cubicBezTo>
                  <a:cubicBezTo>
                    <a:pt x="9802" y="5762"/>
                    <a:pt x="9785" y="5758"/>
                    <a:pt x="9769" y="5755"/>
                  </a:cubicBezTo>
                  <a:cubicBezTo>
                    <a:pt x="9520" y="5714"/>
                    <a:pt x="9271" y="5674"/>
                    <a:pt x="9024" y="5630"/>
                  </a:cubicBezTo>
                  <a:cubicBezTo>
                    <a:pt x="8727" y="5578"/>
                    <a:pt x="8429" y="5532"/>
                    <a:pt x="8135" y="5466"/>
                  </a:cubicBezTo>
                  <a:cubicBezTo>
                    <a:pt x="7738" y="5378"/>
                    <a:pt x="7344" y="5280"/>
                    <a:pt x="6950" y="5176"/>
                  </a:cubicBezTo>
                  <a:cubicBezTo>
                    <a:pt x="6367" y="5022"/>
                    <a:pt x="5792" y="4843"/>
                    <a:pt x="5223" y="4644"/>
                  </a:cubicBezTo>
                  <a:cubicBezTo>
                    <a:pt x="5164" y="4624"/>
                    <a:pt x="5098" y="4610"/>
                    <a:pt x="5053" y="4555"/>
                  </a:cubicBezTo>
                  <a:cubicBezTo>
                    <a:pt x="5121" y="4518"/>
                    <a:pt x="5192" y="4504"/>
                    <a:pt x="5265" y="4498"/>
                  </a:cubicBezTo>
                  <a:cubicBezTo>
                    <a:pt x="5672" y="4468"/>
                    <a:pt x="6073" y="4396"/>
                    <a:pt x="6474" y="4327"/>
                  </a:cubicBezTo>
                  <a:cubicBezTo>
                    <a:pt x="7221" y="4196"/>
                    <a:pt x="7956" y="4010"/>
                    <a:pt x="8678" y="3779"/>
                  </a:cubicBezTo>
                  <a:cubicBezTo>
                    <a:pt x="9159" y="3626"/>
                    <a:pt x="9639" y="3464"/>
                    <a:pt x="10104" y="3264"/>
                  </a:cubicBezTo>
                  <a:cubicBezTo>
                    <a:pt x="10637" y="3036"/>
                    <a:pt x="11161" y="2791"/>
                    <a:pt x="11660" y="2494"/>
                  </a:cubicBezTo>
                  <a:cubicBezTo>
                    <a:pt x="11772" y="2427"/>
                    <a:pt x="11892" y="2392"/>
                    <a:pt x="12029" y="2382"/>
                  </a:cubicBezTo>
                  <a:cubicBezTo>
                    <a:pt x="12346" y="2359"/>
                    <a:pt x="12661" y="2324"/>
                    <a:pt x="12975" y="2277"/>
                  </a:cubicBezTo>
                  <a:cubicBezTo>
                    <a:pt x="13692" y="2171"/>
                    <a:pt x="14408" y="2062"/>
                    <a:pt x="15122" y="1943"/>
                  </a:cubicBezTo>
                  <a:cubicBezTo>
                    <a:pt x="15200" y="1929"/>
                    <a:pt x="15277" y="1915"/>
                    <a:pt x="15355" y="1902"/>
                  </a:cubicBezTo>
                  <a:cubicBezTo>
                    <a:pt x="15328" y="1829"/>
                    <a:pt x="15302" y="1757"/>
                    <a:pt x="15276" y="1685"/>
                  </a:cubicBezTo>
                  <a:cubicBezTo>
                    <a:pt x="15262" y="1687"/>
                    <a:pt x="15247" y="1689"/>
                    <a:pt x="15232" y="1692"/>
                  </a:cubicBezTo>
                  <a:cubicBezTo>
                    <a:pt x="14416" y="1842"/>
                    <a:pt x="13593" y="1955"/>
                    <a:pt x="12772" y="2079"/>
                  </a:cubicBezTo>
                  <a:cubicBezTo>
                    <a:pt x="12648" y="2098"/>
                    <a:pt x="12520" y="2102"/>
                    <a:pt x="12386" y="2115"/>
                  </a:cubicBezTo>
                  <a:cubicBezTo>
                    <a:pt x="12396" y="2084"/>
                    <a:pt x="12396" y="2061"/>
                    <a:pt x="12406" y="2055"/>
                  </a:cubicBezTo>
                  <a:cubicBezTo>
                    <a:pt x="12851" y="1754"/>
                    <a:pt x="13298" y="1453"/>
                    <a:pt x="13714" y="1114"/>
                  </a:cubicBezTo>
                  <a:cubicBezTo>
                    <a:pt x="13973" y="903"/>
                    <a:pt x="14238" y="699"/>
                    <a:pt x="14492" y="481"/>
                  </a:cubicBezTo>
                  <a:cubicBezTo>
                    <a:pt x="14586" y="400"/>
                    <a:pt x="14679" y="317"/>
                    <a:pt x="14772" y="234"/>
                  </a:cubicBezTo>
                  <a:cubicBezTo>
                    <a:pt x="14744" y="156"/>
                    <a:pt x="14716" y="79"/>
                    <a:pt x="146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36"/>
            <p:cNvSpPr/>
            <p:nvPr/>
          </p:nvSpPr>
          <p:spPr>
            <a:xfrm>
              <a:off x="5796350" y="2069900"/>
              <a:ext cx="238025" cy="58725"/>
            </a:xfrm>
            <a:custGeom>
              <a:avLst/>
              <a:gdLst/>
              <a:ahLst/>
              <a:cxnLst/>
              <a:rect l="l" t="t" r="r" b="b"/>
              <a:pathLst>
                <a:path w="9521" h="2349" extrusionOk="0">
                  <a:moveTo>
                    <a:pt x="1054" y="1"/>
                  </a:moveTo>
                  <a:cubicBezTo>
                    <a:pt x="1018" y="66"/>
                    <a:pt x="983" y="132"/>
                    <a:pt x="948" y="197"/>
                  </a:cubicBezTo>
                  <a:cubicBezTo>
                    <a:pt x="979" y="209"/>
                    <a:pt x="1010" y="220"/>
                    <a:pt x="1042" y="229"/>
                  </a:cubicBezTo>
                  <a:cubicBezTo>
                    <a:pt x="1352" y="328"/>
                    <a:pt x="1665" y="415"/>
                    <a:pt x="1981" y="491"/>
                  </a:cubicBezTo>
                  <a:cubicBezTo>
                    <a:pt x="2473" y="609"/>
                    <a:pt x="2964" y="719"/>
                    <a:pt x="3462" y="804"/>
                  </a:cubicBezTo>
                  <a:cubicBezTo>
                    <a:pt x="3630" y="833"/>
                    <a:pt x="3799" y="855"/>
                    <a:pt x="3967" y="885"/>
                  </a:cubicBezTo>
                  <a:cubicBezTo>
                    <a:pt x="4264" y="938"/>
                    <a:pt x="4559" y="998"/>
                    <a:pt x="4861" y="1018"/>
                  </a:cubicBezTo>
                  <a:cubicBezTo>
                    <a:pt x="4909" y="1021"/>
                    <a:pt x="4959" y="1021"/>
                    <a:pt x="5006" y="1034"/>
                  </a:cubicBezTo>
                  <a:cubicBezTo>
                    <a:pt x="5332" y="1119"/>
                    <a:pt x="5673" y="1083"/>
                    <a:pt x="5998" y="1165"/>
                  </a:cubicBezTo>
                  <a:cubicBezTo>
                    <a:pt x="6853" y="1227"/>
                    <a:pt x="7707" y="1289"/>
                    <a:pt x="8560" y="1350"/>
                  </a:cubicBezTo>
                  <a:cubicBezTo>
                    <a:pt x="8756" y="1363"/>
                    <a:pt x="8951" y="1370"/>
                    <a:pt x="9147" y="1383"/>
                  </a:cubicBezTo>
                  <a:cubicBezTo>
                    <a:pt x="9153" y="1383"/>
                    <a:pt x="9158" y="1383"/>
                    <a:pt x="9164" y="1383"/>
                  </a:cubicBezTo>
                  <a:cubicBezTo>
                    <a:pt x="9175" y="1383"/>
                    <a:pt x="9187" y="1383"/>
                    <a:pt x="9198" y="1383"/>
                  </a:cubicBezTo>
                  <a:cubicBezTo>
                    <a:pt x="9227" y="1383"/>
                    <a:pt x="9256" y="1386"/>
                    <a:pt x="9281" y="1409"/>
                  </a:cubicBezTo>
                  <a:cubicBezTo>
                    <a:pt x="9273" y="1440"/>
                    <a:pt x="9246" y="1441"/>
                    <a:pt x="9224" y="1445"/>
                  </a:cubicBezTo>
                  <a:cubicBezTo>
                    <a:pt x="8975" y="1486"/>
                    <a:pt x="8725" y="1524"/>
                    <a:pt x="8477" y="1569"/>
                  </a:cubicBezTo>
                  <a:cubicBezTo>
                    <a:pt x="7475" y="1750"/>
                    <a:pt x="6467" y="1880"/>
                    <a:pt x="5455" y="1977"/>
                  </a:cubicBezTo>
                  <a:cubicBezTo>
                    <a:pt x="5002" y="2020"/>
                    <a:pt x="4546" y="2034"/>
                    <a:pt x="4092" y="2071"/>
                  </a:cubicBezTo>
                  <a:cubicBezTo>
                    <a:pt x="3905" y="2086"/>
                    <a:pt x="3715" y="2076"/>
                    <a:pt x="3531" y="2099"/>
                  </a:cubicBezTo>
                  <a:cubicBezTo>
                    <a:pt x="3447" y="2110"/>
                    <a:pt x="3362" y="2113"/>
                    <a:pt x="3278" y="2113"/>
                  </a:cubicBezTo>
                  <a:cubicBezTo>
                    <a:pt x="3177" y="2113"/>
                    <a:pt x="3076" y="2109"/>
                    <a:pt x="2976" y="2109"/>
                  </a:cubicBezTo>
                  <a:cubicBezTo>
                    <a:pt x="2868" y="2109"/>
                    <a:pt x="2760" y="2113"/>
                    <a:pt x="2653" y="2133"/>
                  </a:cubicBezTo>
                  <a:cubicBezTo>
                    <a:pt x="1848" y="2093"/>
                    <a:pt x="1039" y="2101"/>
                    <a:pt x="245" y="1921"/>
                  </a:cubicBezTo>
                  <a:cubicBezTo>
                    <a:pt x="198" y="1910"/>
                    <a:pt x="152" y="1901"/>
                    <a:pt x="105" y="1890"/>
                  </a:cubicBezTo>
                  <a:cubicBezTo>
                    <a:pt x="70" y="1961"/>
                    <a:pt x="35" y="2032"/>
                    <a:pt x="1" y="2103"/>
                  </a:cubicBezTo>
                  <a:cubicBezTo>
                    <a:pt x="140" y="2133"/>
                    <a:pt x="279" y="2160"/>
                    <a:pt x="421" y="2176"/>
                  </a:cubicBezTo>
                  <a:cubicBezTo>
                    <a:pt x="704" y="2209"/>
                    <a:pt x="983" y="2274"/>
                    <a:pt x="1266" y="2294"/>
                  </a:cubicBezTo>
                  <a:cubicBezTo>
                    <a:pt x="1668" y="2322"/>
                    <a:pt x="2070" y="2349"/>
                    <a:pt x="2473" y="2349"/>
                  </a:cubicBezTo>
                  <a:cubicBezTo>
                    <a:pt x="2575" y="2349"/>
                    <a:pt x="2678" y="2347"/>
                    <a:pt x="2781" y="2343"/>
                  </a:cubicBezTo>
                  <a:cubicBezTo>
                    <a:pt x="3005" y="2334"/>
                    <a:pt x="3230" y="2318"/>
                    <a:pt x="3455" y="2318"/>
                  </a:cubicBezTo>
                  <a:cubicBezTo>
                    <a:pt x="3524" y="2318"/>
                    <a:pt x="3592" y="2320"/>
                    <a:pt x="3660" y="2323"/>
                  </a:cubicBezTo>
                  <a:cubicBezTo>
                    <a:pt x="3669" y="2324"/>
                    <a:pt x="3679" y="2324"/>
                    <a:pt x="3688" y="2324"/>
                  </a:cubicBezTo>
                  <a:cubicBezTo>
                    <a:pt x="3719" y="2324"/>
                    <a:pt x="3751" y="2322"/>
                    <a:pt x="3782" y="2319"/>
                  </a:cubicBezTo>
                  <a:cubicBezTo>
                    <a:pt x="3993" y="2303"/>
                    <a:pt x="4204" y="2286"/>
                    <a:pt x="4415" y="2271"/>
                  </a:cubicBezTo>
                  <a:cubicBezTo>
                    <a:pt x="4739" y="2250"/>
                    <a:pt x="5065" y="2238"/>
                    <a:pt x="5389" y="2207"/>
                  </a:cubicBezTo>
                  <a:cubicBezTo>
                    <a:pt x="5850" y="2162"/>
                    <a:pt x="6309" y="2098"/>
                    <a:pt x="6770" y="2051"/>
                  </a:cubicBezTo>
                  <a:cubicBezTo>
                    <a:pt x="7322" y="1995"/>
                    <a:pt x="7865" y="1896"/>
                    <a:pt x="8412" y="1808"/>
                  </a:cubicBezTo>
                  <a:cubicBezTo>
                    <a:pt x="8783" y="1748"/>
                    <a:pt x="9152" y="1682"/>
                    <a:pt x="9521" y="1616"/>
                  </a:cubicBezTo>
                  <a:cubicBezTo>
                    <a:pt x="9453" y="1464"/>
                    <a:pt x="9383" y="1311"/>
                    <a:pt x="9312" y="1161"/>
                  </a:cubicBezTo>
                  <a:cubicBezTo>
                    <a:pt x="9149" y="1152"/>
                    <a:pt x="8985" y="1143"/>
                    <a:pt x="8822" y="1132"/>
                  </a:cubicBezTo>
                  <a:cubicBezTo>
                    <a:pt x="8140" y="1084"/>
                    <a:pt x="7455" y="1068"/>
                    <a:pt x="6773" y="992"/>
                  </a:cubicBezTo>
                  <a:cubicBezTo>
                    <a:pt x="6214" y="928"/>
                    <a:pt x="5651" y="905"/>
                    <a:pt x="5093" y="837"/>
                  </a:cubicBezTo>
                  <a:cubicBezTo>
                    <a:pt x="4867" y="809"/>
                    <a:pt x="4641" y="781"/>
                    <a:pt x="4416" y="746"/>
                  </a:cubicBezTo>
                  <a:cubicBezTo>
                    <a:pt x="4182" y="709"/>
                    <a:pt x="3951" y="665"/>
                    <a:pt x="3718" y="624"/>
                  </a:cubicBezTo>
                  <a:cubicBezTo>
                    <a:pt x="3423" y="571"/>
                    <a:pt x="3124" y="527"/>
                    <a:pt x="2830" y="462"/>
                  </a:cubicBezTo>
                  <a:cubicBezTo>
                    <a:pt x="2417" y="372"/>
                    <a:pt x="2006" y="275"/>
                    <a:pt x="1596" y="167"/>
                  </a:cubicBezTo>
                  <a:cubicBezTo>
                    <a:pt x="1413" y="117"/>
                    <a:pt x="1231" y="65"/>
                    <a:pt x="1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36"/>
            <p:cNvSpPr/>
            <p:nvPr/>
          </p:nvSpPr>
          <p:spPr>
            <a:xfrm>
              <a:off x="5843750" y="1973700"/>
              <a:ext cx="137350" cy="56875"/>
            </a:xfrm>
            <a:custGeom>
              <a:avLst/>
              <a:gdLst/>
              <a:ahLst/>
              <a:cxnLst/>
              <a:rect l="l" t="t" r="r" b="b"/>
              <a:pathLst>
                <a:path w="5494" h="2275" extrusionOk="0">
                  <a:moveTo>
                    <a:pt x="1442" y="1758"/>
                  </a:moveTo>
                  <a:cubicBezTo>
                    <a:pt x="1446" y="1758"/>
                    <a:pt x="1450" y="1769"/>
                    <a:pt x="1455" y="1774"/>
                  </a:cubicBezTo>
                  <a:cubicBezTo>
                    <a:pt x="1443" y="1778"/>
                    <a:pt x="1430" y="1783"/>
                    <a:pt x="1417" y="1784"/>
                  </a:cubicBezTo>
                  <a:cubicBezTo>
                    <a:pt x="1414" y="1784"/>
                    <a:pt x="1409" y="1774"/>
                    <a:pt x="1405" y="1769"/>
                  </a:cubicBezTo>
                  <a:cubicBezTo>
                    <a:pt x="1417" y="1766"/>
                    <a:pt x="1429" y="1759"/>
                    <a:pt x="1442" y="1758"/>
                  </a:cubicBezTo>
                  <a:close/>
                  <a:moveTo>
                    <a:pt x="4577" y="1"/>
                  </a:moveTo>
                  <a:cubicBezTo>
                    <a:pt x="3930" y="347"/>
                    <a:pt x="3278" y="682"/>
                    <a:pt x="2614" y="994"/>
                  </a:cubicBezTo>
                  <a:cubicBezTo>
                    <a:pt x="2037" y="1265"/>
                    <a:pt x="1451" y="1511"/>
                    <a:pt x="857" y="1741"/>
                  </a:cubicBezTo>
                  <a:cubicBezTo>
                    <a:pt x="649" y="1822"/>
                    <a:pt x="436" y="1864"/>
                    <a:pt x="219" y="1875"/>
                  </a:cubicBezTo>
                  <a:cubicBezTo>
                    <a:pt x="146" y="2008"/>
                    <a:pt x="73" y="2141"/>
                    <a:pt x="0" y="2274"/>
                  </a:cubicBezTo>
                  <a:cubicBezTo>
                    <a:pt x="157" y="2221"/>
                    <a:pt x="314" y="2167"/>
                    <a:pt x="469" y="2115"/>
                  </a:cubicBezTo>
                  <a:cubicBezTo>
                    <a:pt x="546" y="2089"/>
                    <a:pt x="628" y="2060"/>
                    <a:pt x="707" y="2059"/>
                  </a:cubicBezTo>
                  <a:cubicBezTo>
                    <a:pt x="976" y="2057"/>
                    <a:pt x="1243" y="2026"/>
                    <a:pt x="1510" y="1998"/>
                  </a:cubicBezTo>
                  <a:cubicBezTo>
                    <a:pt x="1874" y="1959"/>
                    <a:pt x="2239" y="1931"/>
                    <a:pt x="2603" y="1886"/>
                  </a:cubicBezTo>
                  <a:cubicBezTo>
                    <a:pt x="3006" y="1837"/>
                    <a:pt x="3408" y="1777"/>
                    <a:pt x="3810" y="1716"/>
                  </a:cubicBezTo>
                  <a:cubicBezTo>
                    <a:pt x="4371" y="1633"/>
                    <a:pt x="4932" y="1547"/>
                    <a:pt x="5493" y="1459"/>
                  </a:cubicBezTo>
                  <a:cubicBezTo>
                    <a:pt x="5480" y="1437"/>
                    <a:pt x="5467" y="1416"/>
                    <a:pt x="5453" y="1394"/>
                  </a:cubicBezTo>
                  <a:cubicBezTo>
                    <a:pt x="5424" y="1346"/>
                    <a:pt x="5394" y="1299"/>
                    <a:pt x="5364" y="1252"/>
                  </a:cubicBezTo>
                  <a:cubicBezTo>
                    <a:pt x="4961" y="1315"/>
                    <a:pt x="4558" y="1379"/>
                    <a:pt x="4154" y="1442"/>
                  </a:cubicBezTo>
                  <a:cubicBezTo>
                    <a:pt x="3825" y="1493"/>
                    <a:pt x="3495" y="1547"/>
                    <a:pt x="3164" y="1591"/>
                  </a:cubicBezTo>
                  <a:cubicBezTo>
                    <a:pt x="2809" y="1640"/>
                    <a:pt x="2455" y="1688"/>
                    <a:pt x="2099" y="1720"/>
                  </a:cubicBezTo>
                  <a:cubicBezTo>
                    <a:pt x="1966" y="1731"/>
                    <a:pt x="1834" y="1766"/>
                    <a:pt x="1696" y="1766"/>
                  </a:cubicBezTo>
                  <a:cubicBezTo>
                    <a:pt x="1651" y="1766"/>
                    <a:pt x="1604" y="1762"/>
                    <a:pt x="1557" y="1752"/>
                  </a:cubicBezTo>
                  <a:cubicBezTo>
                    <a:pt x="1578" y="1692"/>
                    <a:pt x="1611" y="1683"/>
                    <a:pt x="1639" y="1670"/>
                  </a:cubicBezTo>
                  <a:cubicBezTo>
                    <a:pt x="2234" y="1420"/>
                    <a:pt x="2817" y="1148"/>
                    <a:pt x="3394" y="858"/>
                  </a:cubicBezTo>
                  <a:cubicBezTo>
                    <a:pt x="3773" y="667"/>
                    <a:pt x="4149" y="474"/>
                    <a:pt x="4524" y="276"/>
                  </a:cubicBezTo>
                  <a:cubicBezTo>
                    <a:pt x="4581" y="246"/>
                    <a:pt x="4638" y="216"/>
                    <a:pt x="4694" y="186"/>
                  </a:cubicBezTo>
                  <a:cubicBezTo>
                    <a:pt x="4655" y="125"/>
                    <a:pt x="4616" y="63"/>
                    <a:pt x="45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7" name="Google Shape;1067;p36"/>
          <p:cNvGrpSpPr/>
          <p:nvPr/>
        </p:nvGrpSpPr>
        <p:grpSpPr>
          <a:xfrm>
            <a:off x="713197" y="2571600"/>
            <a:ext cx="2088768" cy="2064884"/>
            <a:chOff x="1529350" y="3538525"/>
            <a:chExt cx="397225" cy="378475"/>
          </a:xfrm>
        </p:grpSpPr>
        <p:sp>
          <p:nvSpPr>
            <p:cNvPr id="1068" name="Google Shape;1068;p36"/>
            <p:cNvSpPr/>
            <p:nvPr/>
          </p:nvSpPr>
          <p:spPr>
            <a:xfrm>
              <a:off x="1639100" y="3546550"/>
              <a:ext cx="197125" cy="153275"/>
            </a:xfrm>
            <a:custGeom>
              <a:avLst/>
              <a:gdLst/>
              <a:ahLst/>
              <a:cxnLst/>
              <a:rect l="l" t="t" r="r" b="b"/>
              <a:pathLst>
                <a:path w="7885" h="6131" extrusionOk="0">
                  <a:moveTo>
                    <a:pt x="4299" y="1"/>
                  </a:moveTo>
                  <a:cubicBezTo>
                    <a:pt x="3877" y="1"/>
                    <a:pt x="3432" y="76"/>
                    <a:pt x="2976" y="246"/>
                  </a:cubicBezTo>
                  <a:cubicBezTo>
                    <a:pt x="1" y="1356"/>
                    <a:pt x="128" y="3939"/>
                    <a:pt x="266" y="3939"/>
                  </a:cubicBezTo>
                  <a:cubicBezTo>
                    <a:pt x="266" y="3939"/>
                    <a:pt x="878" y="5997"/>
                    <a:pt x="3085" y="6125"/>
                  </a:cubicBezTo>
                  <a:cubicBezTo>
                    <a:pt x="3155" y="6129"/>
                    <a:pt x="3225" y="6131"/>
                    <a:pt x="3294" y="6131"/>
                  </a:cubicBezTo>
                  <a:cubicBezTo>
                    <a:pt x="5410" y="6131"/>
                    <a:pt x="7190" y="4260"/>
                    <a:pt x="7564" y="2932"/>
                  </a:cubicBezTo>
                  <a:cubicBezTo>
                    <a:pt x="7884" y="1793"/>
                    <a:pt x="6364" y="1"/>
                    <a:pt x="42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36"/>
            <p:cNvSpPr/>
            <p:nvPr/>
          </p:nvSpPr>
          <p:spPr>
            <a:xfrm>
              <a:off x="1573025" y="3702050"/>
              <a:ext cx="340650" cy="214950"/>
            </a:xfrm>
            <a:custGeom>
              <a:avLst/>
              <a:gdLst/>
              <a:ahLst/>
              <a:cxnLst/>
              <a:rect l="l" t="t" r="r" b="b"/>
              <a:pathLst>
                <a:path w="13626" h="8598" extrusionOk="0">
                  <a:moveTo>
                    <a:pt x="7976" y="0"/>
                  </a:moveTo>
                  <a:cubicBezTo>
                    <a:pt x="6462" y="0"/>
                    <a:pt x="4813" y="486"/>
                    <a:pt x="3732" y="876"/>
                  </a:cubicBezTo>
                  <a:cubicBezTo>
                    <a:pt x="2744" y="1233"/>
                    <a:pt x="1861" y="1843"/>
                    <a:pt x="1207" y="2666"/>
                  </a:cubicBezTo>
                  <a:cubicBezTo>
                    <a:pt x="263" y="3852"/>
                    <a:pt x="1" y="5176"/>
                    <a:pt x="1185" y="6922"/>
                  </a:cubicBezTo>
                  <a:cubicBezTo>
                    <a:pt x="2106" y="8278"/>
                    <a:pt x="4198" y="8598"/>
                    <a:pt x="6106" y="8598"/>
                  </a:cubicBezTo>
                  <a:cubicBezTo>
                    <a:pt x="7586" y="8598"/>
                    <a:pt x="8955" y="8405"/>
                    <a:pt x="9578" y="8355"/>
                  </a:cubicBezTo>
                  <a:cubicBezTo>
                    <a:pt x="11004" y="8240"/>
                    <a:pt x="13285" y="7381"/>
                    <a:pt x="13456" y="5774"/>
                  </a:cubicBezTo>
                  <a:cubicBezTo>
                    <a:pt x="13626" y="4169"/>
                    <a:pt x="11364" y="356"/>
                    <a:pt x="8697" y="41"/>
                  </a:cubicBezTo>
                  <a:cubicBezTo>
                    <a:pt x="8462" y="13"/>
                    <a:pt x="8221" y="0"/>
                    <a:pt x="79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36"/>
            <p:cNvSpPr/>
            <p:nvPr/>
          </p:nvSpPr>
          <p:spPr>
            <a:xfrm>
              <a:off x="1751525" y="3579425"/>
              <a:ext cx="123250" cy="66025"/>
            </a:xfrm>
            <a:custGeom>
              <a:avLst/>
              <a:gdLst/>
              <a:ahLst/>
              <a:cxnLst/>
              <a:rect l="l" t="t" r="r" b="b"/>
              <a:pathLst>
                <a:path w="4930" h="2641" extrusionOk="0">
                  <a:moveTo>
                    <a:pt x="4746" y="0"/>
                  </a:moveTo>
                  <a:cubicBezTo>
                    <a:pt x="4599" y="0"/>
                    <a:pt x="4369" y="30"/>
                    <a:pt x="4085" y="162"/>
                  </a:cubicBezTo>
                  <a:cubicBezTo>
                    <a:pt x="3573" y="401"/>
                    <a:pt x="2975" y="768"/>
                    <a:pt x="2449" y="938"/>
                  </a:cubicBezTo>
                  <a:cubicBezTo>
                    <a:pt x="1925" y="1109"/>
                    <a:pt x="964" y="1171"/>
                    <a:pt x="964" y="1171"/>
                  </a:cubicBezTo>
                  <a:cubicBezTo>
                    <a:pt x="961" y="1170"/>
                    <a:pt x="957" y="1170"/>
                    <a:pt x="952" y="1170"/>
                  </a:cubicBezTo>
                  <a:cubicBezTo>
                    <a:pt x="879" y="1170"/>
                    <a:pt x="580" y="1220"/>
                    <a:pt x="358" y="1430"/>
                  </a:cubicBezTo>
                  <a:cubicBezTo>
                    <a:pt x="129" y="1646"/>
                    <a:pt x="0" y="2641"/>
                    <a:pt x="799" y="2641"/>
                  </a:cubicBezTo>
                  <a:cubicBezTo>
                    <a:pt x="832" y="2641"/>
                    <a:pt x="866" y="2639"/>
                    <a:pt x="903" y="2635"/>
                  </a:cubicBezTo>
                  <a:cubicBezTo>
                    <a:pt x="1816" y="2547"/>
                    <a:pt x="3117" y="1948"/>
                    <a:pt x="3417" y="1532"/>
                  </a:cubicBezTo>
                  <a:cubicBezTo>
                    <a:pt x="3717" y="1116"/>
                    <a:pt x="3683" y="1061"/>
                    <a:pt x="3880" y="878"/>
                  </a:cubicBezTo>
                  <a:cubicBezTo>
                    <a:pt x="4078" y="694"/>
                    <a:pt x="3990" y="653"/>
                    <a:pt x="4188" y="427"/>
                  </a:cubicBezTo>
                  <a:cubicBezTo>
                    <a:pt x="4385" y="203"/>
                    <a:pt x="4930" y="19"/>
                    <a:pt x="4930" y="19"/>
                  </a:cubicBezTo>
                  <a:cubicBezTo>
                    <a:pt x="4930" y="19"/>
                    <a:pt x="4864" y="0"/>
                    <a:pt x="47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36"/>
            <p:cNvSpPr/>
            <p:nvPr/>
          </p:nvSpPr>
          <p:spPr>
            <a:xfrm>
              <a:off x="1772400" y="3607400"/>
              <a:ext cx="20725" cy="34750"/>
            </a:xfrm>
            <a:custGeom>
              <a:avLst/>
              <a:gdLst/>
              <a:ahLst/>
              <a:cxnLst/>
              <a:rect l="l" t="t" r="r" b="b"/>
              <a:pathLst>
                <a:path w="829" h="1390" extrusionOk="0">
                  <a:moveTo>
                    <a:pt x="446" y="1"/>
                  </a:moveTo>
                  <a:cubicBezTo>
                    <a:pt x="436" y="1"/>
                    <a:pt x="427" y="6"/>
                    <a:pt x="423" y="16"/>
                  </a:cubicBezTo>
                  <a:cubicBezTo>
                    <a:pt x="419" y="25"/>
                    <a:pt x="0" y="1020"/>
                    <a:pt x="791" y="1387"/>
                  </a:cubicBezTo>
                  <a:cubicBezTo>
                    <a:pt x="794" y="1388"/>
                    <a:pt x="798" y="1390"/>
                    <a:pt x="801" y="1390"/>
                  </a:cubicBezTo>
                  <a:cubicBezTo>
                    <a:pt x="810" y="1390"/>
                    <a:pt x="819" y="1384"/>
                    <a:pt x="823" y="1376"/>
                  </a:cubicBezTo>
                  <a:cubicBezTo>
                    <a:pt x="828" y="1364"/>
                    <a:pt x="823" y="1350"/>
                    <a:pt x="811" y="1344"/>
                  </a:cubicBezTo>
                  <a:cubicBezTo>
                    <a:pt x="63" y="996"/>
                    <a:pt x="449" y="73"/>
                    <a:pt x="467" y="34"/>
                  </a:cubicBezTo>
                  <a:cubicBezTo>
                    <a:pt x="472" y="22"/>
                    <a:pt x="467" y="9"/>
                    <a:pt x="455" y="2"/>
                  </a:cubicBezTo>
                  <a:cubicBezTo>
                    <a:pt x="452" y="1"/>
                    <a:pt x="449" y="1"/>
                    <a:pt x="4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36"/>
            <p:cNvSpPr/>
            <p:nvPr/>
          </p:nvSpPr>
          <p:spPr>
            <a:xfrm>
              <a:off x="1810725" y="3601350"/>
              <a:ext cx="15600" cy="26300"/>
            </a:xfrm>
            <a:custGeom>
              <a:avLst/>
              <a:gdLst/>
              <a:ahLst/>
              <a:cxnLst/>
              <a:rect l="l" t="t" r="r" b="b"/>
              <a:pathLst>
                <a:path w="624" h="1052" extrusionOk="0">
                  <a:moveTo>
                    <a:pt x="189" y="1"/>
                  </a:moveTo>
                  <a:cubicBezTo>
                    <a:pt x="179" y="1"/>
                    <a:pt x="170" y="7"/>
                    <a:pt x="166" y="17"/>
                  </a:cubicBezTo>
                  <a:cubicBezTo>
                    <a:pt x="159" y="39"/>
                    <a:pt x="1" y="536"/>
                    <a:pt x="199" y="837"/>
                  </a:cubicBezTo>
                  <a:cubicBezTo>
                    <a:pt x="282" y="963"/>
                    <a:pt x="416" y="1035"/>
                    <a:pt x="597" y="1051"/>
                  </a:cubicBezTo>
                  <a:lnTo>
                    <a:pt x="599" y="1051"/>
                  </a:lnTo>
                  <a:cubicBezTo>
                    <a:pt x="612" y="1051"/>
                    <a:pt x="622" y="1042"/>
                    <a:pt x="623" y="1030"/>
                  </a:cubicBezTo>
                  <a:cubicBezTo>
                    <a:pt x="624" y="1016"/>
                    <a:pt x="614" y="1005"/>
                    <a:pt x="601" y="1004"/>
                  </a:cubicBezTo>
                  <a:cubicBezTo>
                    <a:pt x="436" y="989"/>
                    <a:pt x="314" y="924"/>
                    <a:pt x="239" y="811"/>
                  </a:cubicBezTo>
                  <a:cubicBezTo>
                    <a:pt x="53" y="529"/>
                    <a:pt x="209" y="37"/>
                    <a:pt x="211" y="32"/>
                  </a:cubicBezTo>
                  <a:cubicBezTo>
                    <a:pt x="216" y="19"/>
                    <a:pt x="208" y="6"/>
                    <a:pt x="196" y="2"/>
                  </a:cubicBezTo>
                  <a:cubicBezTo>
                    <a:pt x="194" y="1"/>
                    <a:pt x="191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36"/>
            <p:cNvSpPr/>
            <p:nvPr/>
          </p:nvSpPr>
          <p:spPr>
            <a:xfrm>
              <a:off x="1839725" y="3588975"/>
              <a:ext cx="9500" cy="13000"/>
            </a:xfrm>
            <a:custGeom>
              <a:avLst/>
              <a:gdLst/>
              <a:ahLst/>
              <a:cxnLst/>
              <a:rect l="l" t="t" r="r" b="b"/>
              <a:pathLst>
                <a:path w="380" h="520" extrusionOk="0">
                  <a:moveTo>
                    <a:pt x="72" y="0"/>
                  </a:moveTo>
                  <a:cubicBezTo>
                    <a:pt x="61" y="0"/>
                    <a:pt x="51" y="9"/>
                    <a:pt x="49" y="20"/>
                  </a:cubicBezTo>
                  <a:cubicBezTo>
                    <a:pt x="48" y="24"/>
                    <a:pt x="0" y="399"/>
                    <a:pt x="345" y="518"/>
                  </a:cubicBezTo>
                  <a:cubicBezTo>
                    <a:pt x="347" y="519"/>
                    <a:pt x="350" y="519"/>
                    <a:pt x="352" y="519"/>
                  </a:cubicBezTo>
                  <a:cubicBezTo>
                    <a:pt x="363" y="519"/>
                    <a:pt x="372" y="513"/>
                    <a:pt x="375" y="503"/>
                  </a:cubicBezTo>
                  <a:cubicBezTo>
                    <a:pt x="379" y="491"/>
                    <a:pt x="373" y="477"/>
                    <a:pt x="361" y="473"/>
                  </a:cubicBezTo>
                  <a:cubicBezTo>
                    <a:pt x="53" y="367"/>
                    <a:pt x="95" y="40"/>
                    <a:pt x="97" y="27"/>
                  </a:cubicBezTo>
                  <a:cubicBezTo>
                    <a:pt x="98" y="14"/>
                    <a:pt x="89" y="1"/>
                    <a:pt x="76" y="0"/>
                  </a:cubicBezTo>
                  <a:cubicBezTo>
                    <a:pt x="75" y="0"/>
                    <a:pt x="74" y="0"/>
                    <a:pt x="7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36"/>
            <p:cNvSpPr/>
            <p:nvPr/>
          </p:nvSpPr>
          <p:spPr>
            <a:xfrm>
              <a:off x="1726100" y="3637900"/>
              <a:ext cx="43625" cy="27600"/>
            </a:xfrm>
            <a:custGeom>
              <a:avLst/>
              <a:gdLst/>
              <a:ahLst/>
              <a:cxnLst/>
              <a:rect l="l" t="t" r="r" b="b"/>
              <a:pathLst>
                <a:path w="1745" h="1104" extrusionOk="0">
                  <a:moveTo>
                    <a:pt x="19" y="1"/>
                  </a:moveTo>
                  <a:cubicBezTo>
                    <a:pt x="19" y="1"/>
                    <a:pt x="0" y="968"/>
                    <a:pt x="750" y="1087"/>
                  </a:cubicBezTo>
                  <a:cubicBezTo>
                    <a:pt x="823" y="1098"/>
                    <a:pt x="891" y="1104"/>
                    <a:pt x="955" y="1104"/>
                  </a:cubicBezTo>
                  <a:cubicBezTo>
                    <a:pt x="1544" y="1104"/>
                    <a:pt x="1745" y="658"/>
                    <a:pt x="1745" y="658"/>
                  </a:cubicBezTo>
                  <a:cubicBezTo>
                    <a:pt x="1745" y="658"/>
                    <a:pt x="1078" y="481"/>
                    <a:pt x="586" y="231"/>
                  </a:cubicBezTo>
                  <a:cubicBezTo>
                    <a:pt x="185" y="27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36"/>
            <p:cNvSpPr/>
            <p:nvPr/>
          </p:nvSpPr>
          <p:spPr>
            <a:xfrm>
              <a:off x="1732125" y="3643650"/>
              <a:ext cx="30375" cy="16075"/>
            </a:xfrm>
            <a:custGeom>
              <a:avLst/>
              <a:gdLst/>
              <a:ahLst/>
              <a:cxnLst/>
              <a:rect l="l" t="t" r="r" b="b"/>
              <a:pathLst>
                <a:path w="1215" h="64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11" y="411"/>
                    <a:pt x="520" y="585"/>
                  </a:cubicBezTo>
                  <a:cubicBezTo>
                    <a:pt x="617" y="627"/>
                    <a:pt x="707" y="642"/>
                    <a:pt x="788" y="642"/>
                  </a:cubicBezTo>
                  <a:cubicBezTo>
                    <a:pt x="1048" y="642"/>
                    <a:pt x="1215" y="481"/>
                    <a:pt x="1215" y="481"/>
                  </a:cubicBezTo>
                  <a:cubicBezTo>
                    <a:pt x="1215" y="481"/>
                    <a:pt x="270" y="147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36"/>
            <p:cNvSpPr/>
            <p:nvPr/>
          </p:nvSpPr>
          <p:spPr>
            <a:xfrm>
              <a:off x="1737300" y="3599150"/>
              <a:ext cx="13000" cy="9725"/>
            </a:xfrm>
            <a:custGeom>
              <a:avLst/>
              <a:gdLst/>
              <a:ahLst/>
              <a:cxnLst/>
              <a:rect l="l" t="t" r="r" b="b"/>
              <a:pathLst>
                <a:path w="520" h="389" extrusionOk="0">
                  <a:moveTo>
                    <a:pt x="189" y="1"/>
                  </a:moveTo>
                  <a:cubicBezTo>
                    <a:pt x="1" y="1"/>
                    <a:pt x="2" y="271"/>
                    <a:pt x="115" y="355"/>
                  </a:cubicBezTo>
                  <a:cubicBezTo>
                    <a:pt x="149" y="379"/>
                    <a:pt x="180" y="388"/>
                    <a:pt x="208" y="388"/>
                  </a:cubicBezTo>
                  <a:cubicBezTo>
                    <a:pt x="288" y="388"/>
                    <a:pt x="342" y="318"/>
                    <a:pt x="342" y="318"/>
                  </a:cubicBezTo>
                  <a:cubicBezTo>
                    <a:pt x="342" y="318"/>
                    <a:pt x="520" y="88"/>
                    <a:pt x="261" y="12"/>
                  </a:cubicBezTo>
                  <a:cubicBezTo>
                    <a:pt x="234" y="4"/>
                    <a:pt x="210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36"/>
            <p:cNvSpPr/>
            <p:nvPr/>
          </p:nvSpPr>
          <p:spPr>
            <a:xfrm>
              <a:off x="1746350" y="3595075"/>
              <a:ext cx="12475" cy="8075"/>
            </a:xfrm>
            <a:custGeom>
              <a:avLst/>
              <a:gdLst/>
              <a:ahLst/>
              <a:cxnLst/>
              <a:rect l="l" t="t" r="r" b="b"/>
              <a:pathLst>
                <a:path w="499" h="323" extrusionOk="0">
                  <a:moveTo>
                    <a:pt x="200" y="1"/>
                  </a:moveTo>
                  <a:cubicBezTo>
                    <a:pt x="171" y="1"/>
                    <a:pt x="143" y="9"/>
                    <a:pt x="120" y="30"/>
                  </a:cubicBezTo>
                  <a:cubicBezTo>
                    <a:pt x="49" y="94"/>
                    <a:pt x="0" y="295"/>
                    <a:pt x="177" y="320"/>
                  </a:cubicBezTo>
                  <a:cubicBezTo>
                    <a:pt x="187" y="322"/>
                    <a:pt x="196" y="322"/>
                    <a:pt x="206" y="322"/>
                  </a:cubicBezTo>
                  <a:cubicBezTo>
                    <a:pt x="369" y="322"/>
                    <a:pt x="499" y="129"/>
                    <a:pt x="358" y="54"/>
                  </a:cubicBezTo>
                  <a:cubicBezTo>
                    <a:pt x="358" y="54"/>
                    <a:pt x="276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36"/>
            <p:cNvSpPr/>
            <p:nvPr/>
          </p:nvSpPr>
          <p:spPr>
            <a:xfrm>
              <a:off x="1529350" y="3543650"/>
              <a:ext cx="203950" cy="116100"/>
            </a:xfrm>
            <a:custGeom>
              <a:avLst/>
              <a:gdLst/>
              <a:ahLst/>
              <a:cxnLst/>
              <a:rect l="l" t="t" r="r" b="b"/>
              <a:pathLst>
                <a:path w="8158" h="4644" extrusionOk="0">
                  <a:moveTo>
                    <a:pt x="7342" y="0"/>
                  </a:moveTo>
                  <a:cubicBezTo>
                    <a:pt x="7023" y="0"/>
                    <a:pt x="6591" y="14"/>
                    <a:pt x="6009" y="58"/>
                  </a:cubicBezTo>
                  <a:cubicBezTo>
                    <a:pt x="4264" y="189"/>
                    <a:pt x="3292" y="1524"/>
                    <a:pt x="2058" y="2834"/>
                  </a:cubicBezTo>
                  <a:cubicBezTo>
                    <a:pt x="1730" y="3182"/>
                    <a:pt x="1471" y="3310"/>
                    <a:pt x="1267" y="3310"/>
                  </a:cubicBezTo>
                  <a:cubicBezTo>
                    <a:pt x="702" y="3310"/>
                    <a:pt x="560" y="2332"/>
                    <a:pt x="560" y="2332"/>
                  </a:cubicBezTo>
                  <a:lnTo>
                    <a:pt x="560" y="2332"/>
                  </a:lnTo>
                  <a:cubicBezTo>
                    <a:pt x="560" y="2332"/>
                    <a:pt x="0" y="3467"/>
                    <a:pt x="1285" y="4378"/>
                  </a:cubicBezTo>
                  <a:cubicBezTo>
                    <a:pt x="1552" y="4567"/>
                    <a:pt x="1801" y="4643"/>
                    <a:pt x="2033" y="4643"/>
                  </a:cubicBezTo>
                  <a:cubicBezTo>
                    <a:pt x="2917" y="4643"/>
                    <a:pt x="3541" y="3530"/>
                    <a:pt x="3863" y="3336"/>
                  </a:cubicBezTo>
                  <a:cubicBezTo>
                    <a:pt x="4042" y="3227"/>
                    <a:pt x="4176" y="3197"/>
                    <a:pt x="4271" y="3197"/>
                  </a:cubicBezTo>
                  <a:cubicBezTo>
                    <a:pt x="4391" y="3197"/>
                    <a:pt x="4446" y="3245"/>
                    <a:pt x="4446" y="3245"/>
                  </a:cubicBezTo>
                  <a:cubicBezTo>
                    <a:pt x="4579" y="2761"/>
                    <a:pt x="5232" y="1653"/>
                    <a:pt x="5232" y="1653"/>
                  </a:cubicBezTo>
                  <a:cubicBezTo>
                    <a:pt x="6366" y="235"/>
                    <a:pt x="8158" y="58"/>
                    <a:pt x="8158" y="58"/>
                  </a:cubicBezTo>
                  <a:cubicBezTo>
                    <a:pt x="8158" y="58"/>
                    <a:pt x="7978" y="0"/>
                    <a:pt x="73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36"/>
            <p:cNvSpPr/>
            <p:nvPr/>
          </p:nvSpPr>
          <p:spPr>
            <a:xfrm>
              <a:off x="1530775" y="3567500"/>
              <a:ext cx="42650" cy="36175"/>
            </a:xfrm>
            <a:custGeom>
              <a:avLst/>
              <a:gdLst/>
              <a:ahLst/>
              <a:cxnLst/>
              <a:rect l="l" t="t" r="r" b="b"/>
              <a:pathLst>
                <a:path w="1706" h="1447" extrusionOk="0">
                  <a:moveTo>
                    <a:pt x="885" y="0"/>
                  </a:moveTo>
                  <a:cubicBezTo>
                    <a:pt x="506" y="0"/>
                    <a:pt x="173" y="262"/>
                    <a:pt x="97" y="570"/>
                  </a:cubicBezTo>
                  <a:cubicBezTo>
                    <a:pt x="1" y="963"/>
                    <a:pt x="290" y="1264"/>
                    <a:pt x="290" y="1264"/>
                  </a:cubicBezTo>
                  <a:cubicBezTo>
                    <a:pt x="290" y="1264"/>
                    <a:pt x="457" y="1446"/>
                    <a:pt x="752" y="1446"/>
                  </a:cubicBezTo>
                  <a:cubicBezTo>
                    <a:pt x="821" y="1446"/>
                    <a:pt x="897" y="1436"/>
                    <a:pt x="980" y="1411"/>
                  </a:cubicBezTo>
                  <a:cubicBezTo>
                    <a:pt x="1415" y="1280"/>
                    <a:pt x="1705" y="273"/>
                    <a:pt x="1209" y="66"/>
                  </a:cubicBezTo>
                  <a:cubicBezTo>
                    <a:pt x="1100" y="21"/>
                    <a:pt x="991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36"/>
            <p:cNvSpPr/>
            <p:nvPr/>
          </p:nvSpPr>
          <p:spPr>
            <a:xfrm>
              <a:off x="1718175" y="3690600"/>
              <a:ext cx="36500" cy="37525"/>
            </a:xfrm>
            <a:custGeom>
              <a:avLst/>
              <a:gdLst/>
              <a:ahLst/>
              <a:cxnLst/>
              <a:rect l="l" t="t" r="r" b="b"/>
              <a:pathLst>
                <a:path w="1460" h="1501" extrusionOk="0">
                  <a:moveTo>
                    <a:pt x="1460" y="0"/>
                  </a:moveTo>
                  <a:lnTo>
                    <a:pt x="1460" y="0"/>
                  </a:lnTo>
                  <a:cubicBezTo>
                    <a:pt x="1195" y="77"/>
                    <a:pt x="907" y="130"/>
                    <a:pt x="605" y="138"/>
                  </a:cubicBezTo>
                  <a:cubicBezTo>
                    <a:pt x="548" y="139"/>
                    <a:pt x="492" y="140"/>
                    <a:pt x="436" y="140"/>
                  </a:cubicBezTo>
                  <a:cubicBezTo>
                    <a:pt x="285" y="140"/>
                    <a:pt x="140" y="135"/>
                    <a:pt x="1" y="127"/>
                  </a:cubicBezTo>
                  <a:lnTo>
                    <a:pt x="1" y="127"/>
                  </a:lnTo>
                  <a:cubicBezTo>
                    <a:pt x="40" y="571"/>
                    <a:pt x="44" y="1022"/>
                    <a:pt x="111" y="1458"/>
                  </a:cubicBezTo>
                  <a:cubicBezTo>
                    <a:pt x="330" y="1484"/>
                    <a:pt x="559" y="1500"/>
                    <a:pt x="791" y="1500"/>
                  </a:cubicBezTo>
                  <a:cubicBezTo>
                    <a:pt x="1014" y="1500"/>
                    <a:pt x="1240" y="1485"/>
                    <a:pt x="1460" y="1449"/>
                  </a:cubicBezTo>
                  <a:cubicBezTo>
                    <a:pt x="1390" y="965"/>
                    <a:pt x="1417" y="473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36"/>
            <p:cNvSpPr/>
            <p:nvPr/>
          </p:nvSpPr>
          <p:spPr>
            <a:xfrm>
              <a:off x="1752925" y="3676000"/>
              <a:ext cx="40600" cy="50825"/>
            </a:xfrm>
            <a:custGeom>
              <a:avLst/>
              <a:gdLst/>
              <a:ahLst/>
              <a:cxnLst/>
              <a:rect l="l" t="t" r="r" b="b"/>
              <a:pathLst>
                <a:path w="1624" h="2033" extrusionOk="0">
                  <a:moveTo>
                    <a:pt x="1307" y="1"/>
                  </a:moveTo>
                  <a:cubicBezTo>
                    <a:pt x="1026" y="187"/>
                    <a:pt x="592" y="434"/>
                    <a:pt x="70" y="584"/>
                  </a:cubicBezTo>
                  <a:cubicBezTo>
                    <a:pt x="27" y="1057"/>
                    <a:pt x="0" y="1549"/>
                    <a:pt x="70" y="2033"/>
                  </a:cubicBezTo>
                  <a:cubicBezTo>
                    <a:pt x="115" y="2026"/>
                    <a:pt x="160" y="2018"/>
                    <a:pt x="204" y="2009"/>
                  </a:cubicBezTo>
                  <a:cubicBezTo>
                    <a:pt x="925" y="1859"/>
                    <a:pt x="1368" y="1628"/>
                    <a:pt x="1624" y="1446"/>
                  </a:cubicBezTo>
                  <a:cubicBezTo>
                    <a:pt x="1555" y="972"/>
                    <a:pt x="1608" y="448"/>
                    <a:pt x="13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36"/>
            <p:cNvSpPr/>
            <p:nvPr/>
          </p:nvSpPr>
          <p:spPr>
            <a:xfrm>
              <a:off x="1785600" y="3669575"/>
              <a:ext cx="15525" cy="42600"/>
            </a:xfrm>
            <a:custGeom>
              <a:avLst/>
              <a:gdLst/>
              <a:ahLst/>
              <a:cxnLst/>
              <a:rect l="l" t="t" r="r" b="b"/>
              <a:pathLst>
                <a:path w="621" h="1704" extrusionOk="0">
                  <a:moveTo>
                    <a:pt x="346" y="1"/>
                  </a:moveTo>
                  <a:cubicBezTo>
                    <a:pt x="346" y="1"/>
                    <a:pt x="220" y="111"/>
                    <a:pt x="0" y="258"/>
                  </a:cubicBezTo>
                  <a:cubicBezTo>
                    <a:pt x="301" y="705"/>
                    <a:pt x="248" y="1229"/>
                    <a:pt x="317" y="1703"/>
                  </a:cubicBezTo>
                  <a:cubicBezTo>
                    <a:pt x="540" y="1544"/>
                    <a:pt x="621" y="1421"/>
                    <a:pt x="621" y="1421"/>
                  </a:cubicBezTo>
                  <a:lnTo>
                    <a:pt x="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36"/>
            <p:cNvSpPr/>
            <p:nvPr/>
          </p:nvSpPr>
          <p:spPr>
            <a:xfrm>
              <a:off x="1675975" y="3685975"/>
              <a:ext cx="24550" cy="36575"/>
            </a:xfrm>
            <a:custGeom>
              <a:avLst/>
              <a:gdLst/>
              <a:ahLst/>
              <a:cxnLst/>
              <a:rect l="l" t="t" r="r" b="b"/>
              <a:pathLst>
                <a:path w="982" h="1463" extrusionOk="0">
                  <a:moveTo>
                    <a:pt x="1" y="0"/>
                  </a:moveTo>
                  <a:lnTo>
                    <a:pt x="263" y="1298"/>
                  </a:lnTo>
                  <a:cubicBezTo>
                    <a:pt x="263" y="1298"/>
                    <a:pt x="484" y="1376"/>
                    <a:pt x="829" y="1463"/>
                  </a:cubicBezTo>
                  <a:cubicBezTo>
                    <a:pt x="818" y="1056"/>
                    <a:pt x="887" y="639"/>
                    <a:pt x="982" y="237"/>
                  </a:cubicBezTo>
                  <a:cubicBezTo>
                    <a:pt x="371" y="14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36"/>
            <p:cNvSpPr/>
            <p:nvPr/>
          </p:nvSpPr>
          <p:spPr>
            <a:xfrm>
              <a:off x="1696400" y="3691875"/>
              <a:ext cx="24550" cy="35200"/>
            </a:xfrm>
            <a:custGeom>
              <a:avLst/>
              <a:gdLst/>
              <a:ahLst/>
              <a:cxnLst/>
              <a:rect l="l" t="t" r="r" b="b"/>
              <a:pathLst>
                <a:path w="982" h="1408" extrusionOk="0">
                  <a:moveTo>
                    <a:pt x="165" y="1"/>
                  </a:moveTo>
                  <a:cubicBezTo>
                    <a:pt x="70" y="403"/>
                    <a:pt x="1" y="820"/>
                    <a:pt x="12" y="1227"/>
                  </a:cubicBezTo>
                  <a:cubicBezTo>
                    <a:pt x="276" y="1292"/>
                    <a:pt x="614" y="1363"/>
                    <a:pt x="982" y="1407"/>
                  </a:cubicBezTo>
                  <a:cubicBezTo>
                    <a:pt x="915" y="971"/>
                    <a:pt x="911" y="518"/>
                    <a:pt x="872" y="76"/>
                  </a:cubicBezTo>
                  <a:cubicBezTo>
                    <a:pt x="611" y="61"/>
                    <a:pt x="374" y="33"/>
                    <a:pt x="1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36"/>
            <p:cNvSpPr/>
            <p:nvPr/>
          </p:nvSpPr>
          <p:spPr>
            <a:xfrm>
              <a:off x="1777050" y="3712875"/>
              <a:ext cx="22775" cy="25550"/>
            </a:xfrm>
            <a:custGeom>
              <a:avLst/>
              <a:gdLst/>
              <a:ahLst/>
              <a:cxnLst/>
              <a:rect l="l" t="t" r="r" b="b"/>
              <a:pathLst>
                <a:path w="911" h="1022" extrusionOk="0">
                  <a:moveTo>
                    <a:pt x="615" y="1"/>
                  </a:moveTo>
                  <a:lnTo>
                    <a:pt x="0" y="314"/>
                  </a:lnTo>
                  <a:cubicBezTo>
                    <a:pt x="0" y="314"/>
                    <a:pt x="141" y="592"/>
                    <a:pt x="240" y="1022"/>
                  </a:cubicBezTo>
                  <a:cubicBezTo>
                    <a:pt x="470" y="1001"/>
                    <a:pt x="694" y="957"/>
                    <a:pt x="910" y="892"/>
                  </a:cubicBezTo>
                  <a:cubicBezTo>
                    <a:pt x="743" y="419"/>
                    <a:pt x="615" y="1"/>
                    <a:pt x="6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36"/>
            <p:cNvSpPr/>
            <p:nvPr/>
          </p:nvSpPr>
          <p:spPr>
            <a:xfrm>
              <a:off x="1783025" y="3735150"/>
              <a:ext cx="22300" cy="17825"/>
            </a:xfrm>
            <a:custGeom>
              <a:avLst/>
              <a:gdLst/>
              <a:ahLst/>
              <a:cxnLst/>
              <a:rect l="l" t="t" r="r" b="b"/>
              <a:pathLst>
                <a:path w="892" h="713" extrusionOk="0">
                  <a:moveTo>
                    <a:pt x="671" y="1"/>
                  </a:moveTo>
                  <a:cubicBezTo>
                    <a:pt x="455" y="66"/>
                    <a:pt x="231" y="110"/>
                    <a:pt x="1" y="131"/>
                  </a:cubicBezTo>
                  <a:cubicBezTo>
                    <a:pt x="41" y="303"/>
                    <a:pt x="74" y="499"/>
                    <a:pt x="89" y="713"/>
                  </a:cubicBezTo>
                  <a:cubicBezTo>
                    <a:pt x="363" y="703"/>
                    <a:pt x="637" y="660"/>
                    <a:pt x="892" y="580"/>
                  </a:cubicBezTo>
                  <a:cubicBezTo>
                    <a:pt x="815" y="394"/>
                    <a:pt x="740" y="193"/>
                    <a:pt x="6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36"/>
            <p:cNvSpPr/>
            <p:nvPr/>
          </p:nvSpPr>
          <p:spPr>
            <a:xfrm>
              <a:off x="1785100" y="3749625"/>
              <a:ext cx="27625" cy="24175"/>
            </a:xfrm>
            <a:custGeom>
              <a:avLst/>
              <a:gdLst/>
              <a:ahLst/>
              <a:cxnLst/>
              <a:rect l="l" t="t" r="r" b="b"/>
              <a:pathLst>
                <a:path w="1105" h="967" extrusionOk="0">
                  <a:moveTo>
                    <a:pt x="809" y="1"/>
                  </a:moveTo>
                  <a:cubicBezTo>
                    <a:pt x="554" y="81"/>
                    <a:pt x="280" y="124"/>
                    <a:pt x="6" y="134"/>
                  </a:cubicBezTo>
                  <a:cubicBezTo>
                    <a:pt x="16" y="276"/>
                    <a:pt x="19" y="426"/>
                    <a:pt x="10" y="582"/>
                  </a:cubicBezTo>
                  <a:cubicBezTo>
                    <a:pt x="3" y="706"/>
                    <a:pt x="1" y="823"/>
                    <a:pt x="3" y="932"/>
                  </a:cubicBezTo>
                  <a:cubicBezTo>
                    <a:pt x="105" y="956"/>
                    <a:pt x="209" y="967"/>
                    <a:pt x="312" y="967"/>
                  </a:cubicBezTo>
                  <a:cubicBezTo>
                    <a:pt x="577" y="967"/>
                    <a:pt x="844" y="896"/>
                    <a:pt x="1104" y="796"/>
                  </a:cubicBezTo>
                  <a:cubicBezTo>
                    <a:pt x="1026" y="558"/>
                    <a:pt x="934" y="305"/>
                    <a:pt x="843" y="86"/>
                  </a:cubicBezTo>
                  <a:cubicBezTo>
                    <a:pt x="831" y="58"/>
                    <a:pt x="820" y="30"/>
                    <a:pt x="8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36"/>
            <p:cNvSpPr/>
            <p:nvPr/>
          </p:nvSpPr>
          <p:spPr>
            <a:xfrm>
              <a:off x="1786175" y="3782775"/>
              <a:ext cx="32975" cy="19100"/>
            </a:xfrm>
            <a:custGeom>
              <a:avLst/>
              <a:gdLst/>
              <a:ahLst/>
              <a:cxnLst/>
              <a:rect l="l" t="t" r="r" b="b"/>
              <a:pathLst>
                <a:path w="1319" h="764" extrusionOk="0">
                  <a:moveTo>
                    <a:pt x="1224" y="1"/>
                  </a:moveTo>
                  <a:cubicBezTo>
                    <a:pt x="1004" y="131"/>
                    <a:pt x="757" y="196"/>
                    <a:pt x="498" y="196"/>
                  </a:cubicBezTo>
                  <a:cubicBezTo>
                    <a:pt x="335" y="196"/>
                    <a:pt x="168" y="170"/>
                    <a:pt x="1" y="119"/>
                  </a:cubicBezTo>
                  <a:lnTo>
                    <a:pt x="1" y="119"/>
                  </a:lnTo>
                  <a:cubicBezTo>
                    <a:pt x="62" y="539"/>
                    <a:pt x="171" y="763"/>
                    <a:pt x="171" y="763"/>
                  </a:cubicBezTo>
                  <a:cubicBezTo>
                    <a:pt x="171" y="763"/>
                    <a:pt x="1272" y="366"/>
                    <a:pt x="1305" y="366"/>
                  </a:cubicBezTo>
                  <a:cubicBezTo>
                    <a:pt x="1318" y="366"/>
                    <a:pt x="1286" y="219"/>
                    <a:pt x="12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36"/>
            <p:cNvSpPr/>
            <p:nvPr/>
          </p:nvSpPr>
          <p:spPr>
            <a:xfrm>
              <a:off x="1785150" y="3769525"/>
              <a:ext cx="31625" cy="18150"/>
            </a:xfrm>
            <a:custGeom>
              <a:avLst/>
              <a:gdLst/>
              <a:ahLst/>
              <a:cxnLst/>
              <a:rect l="l" t="t" r="r" b="b"/>
              <a:pathLst>
                <a:path w="1265" h="726" extrusionOk="0">
                  <a:moveTo>
                    <a:pt x="1102" y="0"/>
                  </a:moveTo>
                  <a:cubicBezTo>
                    <a:pt x="842" y="100"/>
                    <a:pt x="575" y="171"/>
                    <a:pt x="310" y="171"/>
                  </a:cubicBezTo>
                  <a:cubicBezTo>
                    <a:pt x="206" y="171"/>
                    <a:pt x="103" y="160"/>
                    <a:pt x="1" y="136"/>
                  </a:cubicBezTo>
                  <a:lnTo>
                    <a:pt x="1" y="136"/>
                  </a:lnTo>
                  <a:cubicBezTo>
                    <a:pt x="4" y="331"/>
                    <a:pt x="20" y="502"/>
                    <a:pt x="42" y="649"/>
                  </a:cubicBezTo>
                  <a:cubicBezTo>
                    <a:pt x="209" y="700"/>
                    <a:pt x="376" y="726"/>
                    <a:pt x="539" y="726"/>
                  </a:cubicBezTo>
                  <a:cubicBezTo>
                    <a:pt x="797" y="726"/>
                    <a:pt x="1045" y="661"/>
                    <a:pt x="1264" y="531"/>
                  </a:cubicBezTo>
                  <a:cubicBezTo>
                    <a:pt x="1222" y="379"/>
                    <a:pt x="1166" y="194"/>
                    <a:pt x="11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36"/>
            <p:cNvSpPr/>
            <p:nvPr/>
          </p:nvSpPr>
          <p:spPr>
            <a:xfrm>
              <a:off x="1802650" y="3796350"/>
              <a:ext cx="9550" cy="24000"/>
            </a:xfrm>
            <a:custGeom>
              <a:avLst/>
              <a:gdLst/>
              <a:ahLst/>
              <a:cxnLst/>
              <a:rect l="l" t="t" r="r" b="b"/>
              <a:pathLst>
                <a:path w="382" h="960" extrusionOk="0">
                  <a:moveTo>
                    <a:pt x="128" y="0"/>
                  </a:moveTo>
                  <a:lnTo>
                    <a:pt x="22" y="38"/>
                  </a:lnTo>
                  <a:cubicBezTo>
                    <a:pt x="22" y="38"/>
                    <a:pt x="0" y="250"/>
                    <a:pt x="124" y="503"/>
                  </a:cubicBezTo>
                  <a:cubicBezTo>
                    <a:pt x="248" y="757"/>
                    <a:pt x="259" y="959"/>
                    <a:pt x="259" y="959"/>
                  </a:cubicBezTo>
                  <a:lnTo>
                    <a:pt x="382" y="959"/>
                  </a:lnTo>
                  <a:cubicBezTo>
                    <a:pt x="382" y="959"/>
                    <a:pt x="279" y="675"/>
                    <a:pt x="201" y="527"/>
                  </a:cubicBezTo>
                  <a:cubicBezTo>
                    <a:pt x="124" y="379"/>
                    <a:pt x="128" y="0"/>
                    <a:pt x="1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36"/>
            <p:cNvSpPr/>
            <p:nvPr/>
          </p:nvSpPr>
          <p:spPr>
            <a:xfrm>
              <a:off x="1816175" y="3791925"/>
              <a:ext cx="9150" cy="23200"/>
            </a:xfrm>
            <a:custGeom>
              <a:avLst/>
              <a:gdLst/>
              <a:ahLst/>
              <a:cxnLst/>
              <a:rect l="l" t="t" r="r" b="b"/>
              <a:pathLst>
                <a:path w="366" h="928" extrusionOk="0">
                  <a:moveTo>
                    <a:pt x="105" y="0"/>
                  </a:moveTo>
                  <a:lnTo>
                    <a:pt x="1" y="33"/>
                  </a:lnTo>
                  <a:cubicBezTo>
                    <a:pt x="1" y="33"/>
                    <a:pt x="3" y="175"/>
                    <a:pt x="108" y="397"/>
                  </a:cubicBezTo>
                  <a:cubicBezTo>
                    <a:pt x="212" y="618"/>
                    <a:pt x="230" y="927"/>
                    <a:pt x="230" y="927"/>
                  </a:cubicBezTo>
                  <a:lnTo>
                    <a:pt x="365" y="927"/>
                  </a:lnTo>
                  <a:cubicBezTo>
                    <a:pt x="365" y="927"/>
                    <a:pt x="258" y="439"/>
                    <a:pt x="151" y="339"/>
                  </a:cubicBezTo>
                  <a:cubicBezTo>
                    <a:pt x="45" y="239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36"/>
            <p:cNvSpPr/>
            <p:nvPr/>
          </p:nvSpPr>
          <p:spPr>
            <a:xfrm>
              <a:off x="1790425" y="3800350"/>
              <a:ext cx="9300" cy="23375"/>
            </a:xfrm>
            <a:custGeom>
              <a:avLst/>
              <a:gdLst/>
              <a:ahLst/>
              <a:cxnLst/>
              <a:rect l="l" t="t" r="r" b="b"/>
              <a:pathLst>
                <a:path w="372" h="935" extrusionOk="0">
                  <a:moveTo>
                    <a:pt x="166" y="1"/>
                  </a:moveTo>
                  <a:lnTo>
                    <a:pt x="1" y="60"/>
                  </a:lnTo>
                  <a:cubicBezTo>
                    <a:pt x="1" y="60"/>
                    <a:pt x="110" y="101"/>
                    <a:pt x="211" y="319"/>
                  </a:cubicBezTo>
                  <a:cubicBezTo>
                    <a:pt x="311" y="537"/>
                    <a:pt x="158" y="907"/>
                    <a:pt x="158" y="907"/>
                  </a:cubicBezTo>
                  <a:lnTo>
                    <a:pt x="371" y="934"/>
                  </a:lnTo>
                  <a:cubicBezTo>
                    <a:pt x="371" y="934"/>
                    <a:pt x="361" y="526"/>
                    <a:pt x="302" y="319"/>
                  </a:cubicBezTo>
                  <a:cubicBezTo>
                    <a:pt x="243" y="112"/>
                    <a:pt x="166" y="1"/>
                    <a:pt x="1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36"/>
            <p:cNvSpPr/>
            <p:nvPr/>
          </p:nvSpPr>
          <p:spPr>
            <a:xfrm>
              <a:off x="1745000" y="3745350"/>
              <a:ext cx="15275" cy="9550"/>
            </a:xfrm>
            <a:custGeom>
              <a:avLst/>
              <a:gdLst/>
              <a:ahLst/>
              <a:cxnLst/>
              <a:rect l="l" t="t" r="r" b="b"/>
              <a:pathLst>
                <a:path w="611" h="382" extrusionOk="0">
                  <a:moveTo>
                    <a:pt x="335" y="1"/>
                  </a:moveTo>
                  <a:cubicBezTo>
                    <a:pt x="331" y="1"/>
                    <a:pt x="327" y="1"/>
                    <a:pt x="323" y="1"/>
                  </a:cubicBezTo>
                  <a:cubicBezTo>
                    <a:pt x="168" y="12"/>
                    <a:pt x="1" y="142"/>
                    <a:pt x="141" y="323"/>
                  </a:cubicBezTo>
                  <a:cubicBezTo>
                    <a:pt x="141" y="323"/>
                    <a:pt x="176" y="381"/>
                    <a:pt x="258" y="381"/>
                  </a:cubicBezTo>
                  <a:cubicBezTo>
                    <a:pt x="299" y="381"/>
                    <a:pt x="352" y="367"/>
                    <a:pt x="417" y="323"/>
                  </a:cubicBezTo>
                  <a:cubicBezTo>
                    <a:pt x="610" y="197"/>
                    <a:pt x="486" y="1"/>
                    <a:pt x="3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36"/>
            <p:cNvSpPr/>
            <p:nvPr/>
          </p:nvSpPr>
          <p:spPr>
            <a:xfrm>
              <a:off x="1749025" y="3782325"/>
              <a:ext cx="12175" cy="8225"/>
            </a:xfrm>
            <a:custGeom>
              <a:avLst/>
              <a:gdLst/>
              <a:ahLst/>
              <a:cxnLst/>
              <a:rect l="l" t="t" r="r" b="b"/>
              <a:pathLst>
                <a:path w="487" h="329" extrusionOk="0">
                  <a:moveTo>
                    <a:pt x="344" y="0"/>
                  </a:moveTo>
                  <a:cubicBezTo>
                    <a:pt x="327" y="0"/>
                    <a:pt x="309" y="2"/>
                    <a:pt x="287" y="5"/>
                  </a:cubicBezTo>
                  <a:cubicBezTo>
                    <a:pt x="84" y="36"/>
                    <a:pt x="0" y="281"/>
                    <a:pt x="141" y="317"/>
                  </a:cubicBezTo>
                  <a:cubicBezTo>
                    <a:pt x="169" y="325"/>
                    <a:pt x="199" y="328"/>
                    <a:pt x="230" y="328"/>
                  </a:cubicBezTo>
                  <a:cubicBezTo>
                    <a:pt x="351" y="328"/>
                    <a:pt x="473" y="267"/>
                    <a:pt x="469" y="109"/>
                  </a:cubicBezTo>
                  <a:cubicBezTo>
                    <a:pt x="469" y="109"/>
                    <a:pt x="487" y="0"/>
                    <a:pt x="3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36"/>
            <p:cNvSpPr/>
            <p:nvPr/>
          </p:nvSpPr>
          <p:spPr>
            <a:xfrm>
              <a:off x="1752050" y="3809125"/>
              <a:ext cx="13550" cy="8725"/>
            </a:xfrm>
            <a:custGeom>
              <a:avLst/>
              <a:gdLst/>
              <a:ahLst/>
              <a:cxnLst/>
              <a:rect l="l" t="t" r="r" b="b"/>
              <a:pathLst>
                <a:path w="542" h="349" extrusionOk="0">
                  <a:moveTo>
                    <a:pt x="392" y="0"/>
                  </a:moveTo>
                  <a:cubicBezTo>
                    <a:pt x="362" y="0"/>
                    <a:pt x="325" y="5"/>
                    <a:pt x="281" y="16"/>
                  </a:cubicBezTo>
                  <a:cubicBezTo>
                    <a:pt x="16" y="83"/>
                    <a:pt x="0" y="333"/>
                    <a:pt x="218" y="348"/>
                  </a:cubicBezTo>
                  <a:cubicBezTo>
                    <a:pt x="226" y="349"/>
                    <a:pt x="233" y="349"/>
                    <a:pt x="241" y="349"/>
                  </a:cubicBezTo>
                  <a:cubicBezTo>
                    <a:pt x="443" y="349"/>
                    <a:pt x="534" y="149"/>
                    <a:pt x="531" y="117"/>
                  </a:cubicBezTo>
                  <a:cubicBezTo>
                    <a:pt x="531" y="117"/>
                    <a:pt x="541" y="0"/>
                    <a:pt x="3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36"/>
            <p:cNvSpPr/>
            <p:nvPr/>
          </p:nvSpPr>
          <p:spPr>
            <a:xfrm>
              <a:off x="1538975" y="3700850"/>
              <a:ext cx="118475" cy="86800"/>
            </a:xfrm>
            <a:custGeom>
              <a:avLst/>
              <a:gdLst/>
              <a:ahLst/>
              <a:cxnLst/>
              <a:rect l="l" t="t" r="r" b="b"/>
              <a:pathLst>
                <a:path w="4739" h="3472" extrusionOk="0">
                  <a:moveTo>
                    <a:pt x="1141" y="1"/>
                  </a:moveTo>
                  <a:cubicBezTo>
                    <a:pt x="1129" y="1"/>
                    <a:pt x="1116" y="6"/>
                    <a:pt x="1107" y="15"/>
                  </a:cubicBezTo>
                  <a:cubicBezTo>
                    <a:pt x="1088" y="35"/>
                    <a:pt x="1089" y="64"/>
                    <a:pt x="1109" y="83"/>
                  </a:cubicBezTo>
                  <a:cubicBezTo>
                    <a:pt x="1117" y="91"/>
                    <a:pt x="2009" y="936"/>
                    <a:pt x="2107" y="1231"/>
                  </a:cubicBezTo>
                  <a:cubicBezTo>
                    <a:pt x="2168" y="1416"/>
                    <a:pt x="2222" y="1617"/>
                    <a:pt x="2254" y="1746"/>
                  </a:cubicBezTo>
                  <a:cubicBezTo>
                    <a:pt x="2100" y="1616"/>
                    <a:pt x="1951" y="1476"/>
                    <a:pt x="1826" y="1342"/>
                  </a:cubicBezTo>
                  <a:cubicBezTo>
                    <a:pt x="1825" y="1341"/>
                    <a:pt x="1824" y="1341"/>
                    <a:pt x="1824" y="1340"/>
                  </a:cubicBezTo>
                  <a:cubicBezTo>
                    <a:pt x="1769" y="1280"/>
                    <a:pt x="1718" y="1222"/>
                    <a:pt x="1674" y="1166"/>
                  </a:cubicBezTo>
                  <a:cubicBezTo>
                    <a:pt x="1363" y="772"/>
                    <a:pt x="778" y="453"/>
                    <a:pt x="753" y="440"/>
                  </a:cubicBezTo>
                  <a:cubicBezTo>
                    <a:pt x="746" y="436"/>
                    <a:pt x="738" y="435"/>
                    <a:pt x="731" y="435"/>
                  </a:cubicBezTo>
                  <a:cubicBezTo>
                    <a:pt x="714" y="435"/>
                    <a:pt x="698" y="444"/>
                    <a:pt x="689" y="459"/>
                  </a:cubicBezTo>
                  <a:cubicBezTo>
                    <a:pt x="676" y="483"/>
                    <a:pt x="685" y="512"/>
                    <a:pt x="708" y="524"/>
                  </a:cubicBezTo>
                  <a:cubicBezTo>
                    <a:pt x="714" y="527"/>
                    <a:pt x="1300" y="846"/>
                    <a:pt x="1599" y="1225"/>
                  </a:cubicBezTo>
                  <a:cubicBezTo>
                    <a:pt x="1627" y="1260"/>
                    <a:pt x="1657" y="1295"/>
                    <a:pt x="1687" y="1331"/>
                  </a:cubicBezTo>
                  <a:cubicBezTo>
                    <a:pt x="1555" y="1330"/>
                    <a:pt x="1293" y="1308"/>
                    <a:pt x="954" y="1172"/>
                  </a:cubicBezTo>
                  <a:cubicBezTo>
                    <a:pt x="446" y="968"/>
                    <a:pt x="75" y="825"/>
                    <a:pt x="71" y="823"/>
                  </a:cubicBezTo>
                  <a:cubicBezTo>
                    <a:pt x="65" y="821"/>
                    <a:pt x="60" y="820"/>
                    <a:pt x="54" y="820"/>
                  </a:cubicBezTo>
                  <a:cubicBezTo>
                    <a:pt x="35" y="820"/>
                    <a:pt x="17" y="831"/>
                    <a:pt x="9" y="850"/>
                  </a:cubicBezTo>
                  <a:cubicBezTo>
                    <a:pt x="0" y="875"/>
                    <a:pt x="13" y="903"/>
                    <a:pt x="37" y="912"/>
                  </a:cubicBezTo>
                  <a:cubicBezTo>
                    <a:pt x="40" y="913"/>
                    <a:pt x="411" y="1057"/>
                    <a:pt x="920" y="1260"/>
                  </a:cubicBezTo>
                  <a:cubicBezTo>
                    <a:pt x="1274" y="1402"/>
                    <a:pt x="1546" y="1426"/>
                    <a:pt x="1688" y="1426"/>
                  </a:cubicBezTo>
                  <a:cubicBezTo>
                    <a:pt x="1725" y="1426"/>
                    <a:pt x="1753" y="1425"/>
                    <a:pt x="1771" y="1423"/>
                  </a:cubicBezTo>
                  <a:cubicBezTo>
                    <a:pt x="2102" y="1776"/>
                    <a:pt x="2579" y="2152"/>
                    <a:pt x="2929" y="2326"/>
                  </a:cubicBezTo>
                  <a:cubicBezTo>
                    <a:pt x="3328" y="2524"/>
                    <a:pt x="4645" y="3453"/>
                    <a:pt x="4658" y="3462"/>
                  </a:cubicBezTo>
                  <a:cubicBezTo>
                    <a:pt x="4666" y="3468"/>
                    <a:pt x="4675" y="3471"/>
                    <a:pt x="4685" y="3471"/>
                  </a:cubicBezTo>
                  <a:cubicBezTo>
                    <a:pt x="4700" y="3471"/>
                    <a:pt x="4714" y="3464"/>
                    <a:pt x="4723" y="3451"/>
                  </a:cubicBezTo>
                  <a:cubicBezTo>
                    <a:pt x="4739" y="3429"/>
                    <a:pt x="4734" y="3399"/>
                    <a:pt x="4712" y="3385"/>
                  </a:cubicBezTo>
                  <a:cubicBezTo>
                    <a:pt x="4658" y="3346"/>
                    <a:pt x="3377" y="2442"/>
                    <a:pt x="2971" y="2241"/>
                  </a:cubicBezTo>
                  <a:cubicBezTo>
                    <a:pt x="2797" y="2154"/>
                    <a:pt x="2585" y="2011"/>
                    <a:pt x="2377" y="1846"/>
                  </a:cubicBezTo>
                  <a:cubicBezTo>
                    <a:pt x="2360" y="1773"/>
                    <a:pt x="2287" y="1471"/>
                    <a:pt x="2197" y="1201"/>
                  </a:cubicBezTo>
                  <a:cubicBezTo>
                    <a:pt x="2092" y="884"/>
                    <a:pt x="1211" y="49"/>
                    <a:pt x="1173" y="13"/>
                  </a:cubicBezTo>
                  <a:cubicBezTo>
                    <a:pt x="1165" y="5"/>
                    <a:pt x="1153" y="1"/>
                    <a:pt x="11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36"/>
            <p:cNvSpPr/>
            <p:nvPr/>
          </p:nvSpPr>
          <p:spPr>
            <a:xfrm>
              <a:off x="1855050" y="3658525"/>
              <a:ext cx="71525" cy="86750"/>
            </a:xfrm>
            <a:custGeom>
              <a:avLst/>
              <a:gdLst/>
              <a:ahLst/>
              <a:cxnLst/>
              <a:rect l="l" t="t" r="r" b="b"/>
              <a:pathLst>
                <a:path w="2861" h="3470" extrusionOk="0">
                  <a:moveTo>
                    <a:pt x="2183" y="0"/>
                  </a:moveTo>
                  <a:cubicBezTo>
                    <a:pt x="2163" y="0"/>
                    <a:pt x="2144" y="13"/>
                    <a:pt x="2138" y="32"/>
                  </a:cubicBezTo>
                  <a:cubicBezTo>
                    <a:pt x="2137" y="37"/>
                    <a:pt x="2006" y="432"/>
                    <a:pt x="1549" y="932"/>
                  </a:cubicBezTo>
                  <a:cubicBezTo>
                    <a:pt x="1511" y="974"/>
                    <a:pt x="1469" y="1024"/>
                    <a:pt x="1425" y="1082"/>
                  </a:cubicBezTo>
                  <a:cubicBezTo>
                    <a:pt x="1416" y="928"/>
                    <a:pt x="1406" y="677"/>
                    <a:pt x="1434" y="567"/>
                  </a:cubicBezTo>
                  <a:cubicBezTo>
                    <a:pt x="1440" y="542"/>
                    <a:pt x="1424" y="516"/>
                    <a:pt x="1399" y="509"/>
                  </a:cubicBezTo>
                  <a:cubicBezTo>
                    <a:pt x="1395" y="509"/>
                    <a:pt x="1391" y="508"/>
                    <a:pt x="1387" y="508"/>
                  </a:cubicBezTo>
                  <a:cubicBezTo>
                    <a:pt x="1366" y="508"/>
                    <a:pt x="1347" y="522"/>
                    <a:pt x="1342" y="544"/>
                  </a:cubicBezTo>
                  <a:cubicBezTo>
                    <a:pt x="1302" y="705"/>
                    <a:pt x="1331" y="1107"/>
                    <a:pt x="1338" y="1198"/>
                  </a:cubicBezTo>
                  <a:cubicBezTo>
                    <a:pt x="828" y="1908"/>
                    <a:pt x="51" y="3330"/>
                    <a:pt x="13" y="3399"/>
                  </a:cubicBezTo>
                  <a:cubicBezTo>
                    <a:pt x="1" y="3422"/>
                    <a:pt x="9" y="3450"/>
                    <a:pt x="31" y="3464"/>
                  </a:cubicBezTo>
                  <a:cubicBezTo>
                    <a:pt x="38" y="3468"/>
                    <a:pt x="47" y="3470"/>
                    <a:pt x="54" y="3470"/>
                  </a:cubicBezTo>
                  <a:cubicBezTo>
                    <a:pt x="71" y="3470"/>
                    <a:pt x="88" y="3461"/>
                    <a:pt x="96" y="3444"/>
                  </a:cubicBezTo>
                  <a:cubicBezTo>
                    <a:pt x="103" y="3432"/>
                    <a:pt x="560" y="2596"/>
                    <a:pt x="1004" y="1881"/>
                  </a:cubicBezTo>
                  <a:cubicBezTo>
                    <a:pt x="1033" y="1884"/>
                    <a:pt x="1083" y="1889"/>
                    <a:pt x="1147" y="1889"/>
                  </a:cubicBezTo>
                  <a:cubicBezTo>
                    <a:pt x="1317" y="1889"/>
                    <a:pt x="1589" y="1857"/>
                    <a:pt x="1864" y="1693"/>
                  </a:cubicBezTo>
                  <a:cubicBezTo>
                    <a:pt x="2290" y="1437"/>
                    <a:pt x="2829" y="1050"/>
                    <a:pt x="2834" y="1046"/>
                  </a:cubicBezTo>
                  <a:cubicBezTo>
                    <a:pt x="2856" y="1030"/>
                    <a:pt x="2861" y="1001"/>
                    <a:pt x="2845" y="979"/>
                  </a:cubicBezTo>
                  <a:cubicBezTo>
                    <a:pt x="2836" y="967"/>
                    <a:pt x="2821" y="960"/>
                    <a:pt x="2807" y="960"/>
                  </a:cubicBezTo>
                  <a:cubicBezTo>
                    <a:pt x="2797" y="960"/>
                    <a:pt x="2787" y="963"/>
                    <a:pt x="2779" y="969"/>
                  </a:cubicBezTo>
                  <a:cubicBezTo>
                    <a:pt x="2774" y="973"/>
                    <a:pt x="2238" y="1358"/>
                    <a:pt x="1814" y="1611"/>
                  </a:cubicBezTo>
                  <a:cubicBezTo>
                    <a:pt x="1561" y="1763"/>
                    <a:pt x="1304" y="1793"/>
                    <a:pt x="1146" y="1793"/>
                  </a:cubicBezTo>
                  <a:cubicBezTo>
                    <a:pt x="1112" y="1793"/>
                    <a:pt x="1084" y="1792"/>
                    <a:pt x="1060" y="1790"/>
                  </a:cubicBezTo>
                  <a:cubicBezTo>
                    <a:pt x="1271" y="1454"/>
                    <a:pt x="1475" y="1155"/>
                    <a:pt x="1619" y="997"/>
                  </a:cubicBezTo>
                  <a:cubicBezTo>
                    <a:pt x="2091" y="479"/>
                    <a:pt x="2223" y="78"/>
                    <a:pt x="2229" y="62"/>
                  </a:cubicBezTo>
                  <a:cubicBezTo>
                    <a:pt x="2236" y="38"/>
                    <a:pt x="2223" y="10"/>
                    <a:pt x="2198" y="3"/>
                  </a:cubicBezTo>
                  <a:cubicBezTo>
                    <a:pt x="2193" y="1"/>
                    <a:pt x="2188" y="0"/>
                    <a:pt x="21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36"/>
            <p:cNvSpPr/>
            <p:nvPr/>
          </p:nvSpPr>
          <p:spPr>
            <a:xfrm>
              <a:off x="1637975" y="3538525"/>
              <a:ext cx="124250" cy="111375"/>
            </a:xfrm>
            <a:custGeom>
              <a:avLst/>
              <a:gdLst/>
              <a:ahLst/>
              <a:cxnLst/>
              <a:rect l="l" t="t" r="r" b="b"/>
              <a:pathLst>
                <a:path w="4970" h="4455" extrusionOk="0">
                  <a:moveTo>
                    <a:pt x="2909" y="1"/>
                  </a:moveTo>
                  <a:lnTo>
                    <a:pt x="2317" y="128"/>
                  </a:lnTo>
                  <a:cubicBezTo>
                    <a:pt x="955" y="638"/>
                    <a:pt x="244" y="2410"/>
                    <a:pt x="123" y="3166"/>
                  </a:cubicBezTo>
                  <a:cubicBezTo>
                    <a:pt x="1" y="3920"/>
                    <a:pt x="369" y="4455"/>
                    <a:pt x="369" y="4455"/>
                  </a:cubicBezTo>
                  <a:cubicBezTo>
                    <a:pt x="1575" y="1453"/>
                    <a:pt x="4970" y="363"/>
                    <a:pt x="4970" y="363"/>
                  </a:cubicBezTo>
                  <a:cubicBezTo>
                    <a:pt x="4087" y="85"/>
                    <a:pt x="2909" y="1"/>
                    <a:pt x="2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9" name="Google Shape;1099;p36"/>
          <p:cNvGrpSpPr/>
          <p:nvPr/>
        </p:nvGrpSpPr>
        <p:grpSpPr>
          <a:xfrm>
            <a:off x="4296624" y="-183219"/>
            <a:ext cx="1614217" cy="1791332"/>
            <a:chOff x="5213737" y="3106366"/>
            <a:chExt cx="1614217" cy="1791332"/>
          </a:xfrm>
        </p:grpSpPr>
        <p:sp>
          <p:nvSpPr>
            <p:cNvPr id="1100" name="Google Shape;1100;p36"/>
            <p:cNvSpPr/>
            <p:nvPr/>
          </p:nvSpPr>
          <p:spPr>
            <a:xfrm>
              <a:off x="6116058" y="3134490"/>
              <a:ext cx="572672" cy="589418"/>
            </a:xfrm>
            <a:custGeom>
              <a:avLst/>
              <a:gdLst/>
              <a:ahLst/>
              <a:cxnLst/>
              <a:rect l="l" t="t" r="r" b="b"/>
              <a:pathLst>
                <a:path w="5335" h="5491" extrusionOk="0">
                  <a:moveTo>
                    <a:pt x="2715" y="2732"/>
                  </a:moveTo>
                  <a:cubicBezTo>
                    <a:pt x="2725" y="2732"/>
                    <a:pt x="2729" y="2737"/>
                    <a:pt x="2726" y="2748"/>
                  </a:cubicBezTo>
                  <a:cubicBezTo>
                    <a:pt x="2725" y="2754"/>
                    <a:pt x="2723" y="2759"/>
                    <a:pt x="2721" y="2765"/>
                  </a:cubicBezTo>
                  <a:cubicBezTo>
                    <a:pt x="2695" y="2837"/>
                    <a:pt x="2676" y="2909"/>
                    <a:pt x="2657" y="2983"/>
                  </a:cubicBezTo>
                  <a:cubicBezTo>
                    <a:pt x="2654" y="2994"/>
                    <a:pt x="2652" y="3005"/>
                    <a:pt x="2648" y="3015"/>
                  </a:cubicBezTo>
                  <a:cubicBezTo>
                    <a:pt x="2646" y="3021"/>
                    <a:pt x="2643" y="3024"/>
                    <a:pt x="2639" y="3024"/>
                  </a:cubicBezTo>
                  <a:cubicBezTo>
                    <a:pt x="2636" y="3024"/>
                    <a:pt x="2633" y="3023"/>
                    <a:pt x="2630" y="3021"/>
                  </a:cubicBezTo>
                  <a:cubicBezTo>
                    <a:pt x="2611" y="3009"/>
                    <a:pt x="2592" y="2996"/>
                    <a:pt x="2573" y="2984"/>
                  </a:cubicBezTo>
                  <a:cubicBezTo>
                    <a:pt x="2520" y="2951"/>
                    <a:pt x="2470" y="2914"/>
                    <a:pt x="2422" y="2875"/>
                  </a:cubicBezTo>
                  <a:cubicBezTo>
                    <a:pt x="2394" y="2853"/>
                    <a:pt x="2366" y="2832"/>
                    <a:pt x="2338" y="2809"/>
                  </a:cubicBezTo>
                  <a:cubicBezTo>
                    <a:pt x="2324" y="2798"/>
                    <a:pt x="2306" y="2789"/>
                    <a:pt x="2301" y="2768"/>
                  </a:cubicBezTo>
                  <a:cubicBezTo>
                    <a:pt x="2319" y="2761"/>
                    <a:pt x="2336" y="2763"/>
                    <a:pt x="2353" y="2761"/>
                  </a:cubicBezTo>
                  <a:cubicBezTo>
                    <a:pt x="2360" y="2761"/>
                    <a:pt x="2366" y="2760"/>
                    <a:pt x="2372" y="2760"/>
                  </a:cubicBezTo>
                  <a:cubicBezTo>
                    <a:pt x="2463" y="2751"/>
                    <a:pt x="2555" y="2742"/>
                    <a:pt x="2646" y="2735"/>
                  </a:cubicBezTo>
                  <a:cubicBezTo>
                    <a:pt x="2670" y="2733"/>
                    <a:pt x="2692" y="2733"/>
                    <a:pt x="2715" y="2732"/>
                  </a:cubicBezTo>
                  <a:close/>
                  <a:moveTo>
                    <a:pt x="2462" y="1"/>
                  </a:moveTo>
                  <a:cubicBezTo>
                    <a:pt x="2448" y="1"/>
                    <a:pt x="2436" y="6"/>
                    <a:pt x="2426" y="16"/>
                  </a:cubicBezTo>
                  <a:cubicBezTo>
                    <a:pt x="2419" y="24"/>
                    <a:pt x="2414" y="32"/>
                    <a:pt x="2410" y="41"/>
                  </a:cubicBezTo>
                  <a:cubicBezTo>
                    <a:pt x="2400" y="64"/>
                    <a:pt x="2392" y="87"/>
                    <a:pt x="2387" y="112"/>
                  </a:cubicBezTo>
                  <a:cubicBezTo>
                    <a:pt x="2378" y="164"/>
                    <a:pt x="2376" y="217"/>
                    <a:pt x="2374" y="270"/>
                  </a:cubicBezTo>
                  <a:cubicBezTo>
                    <a:pt x="2371" y="363"/>
                    <a:pt x="2365" y="458"/>
                    <a:pt x="2354" y="551"/>
                  </a:cubicBezTo>
                  <a:cubicBezTo>
                    <a:pt x="2350" y="591"/>
                    <a:pt x="2347" y="631"/>
                    <a:pt x="2344" y="671"/>
                  </a:cubicBezTo>
                  <a:cubicBezTo>
                    <a:pt x="2340" y="727"/>
                    <a:pt x="2335" y="783"/>
                    <a:pt x="2324" y="839"/>
                  </a:cubicBezTo>
                  <a:cubicBezTo>
                    <a:pt x="2308" y="920"/>
                    <a:pt x="2280" y="997"/>
                    <a:pt x="2246" y="1072"/>
                  </a:cubicBezTo>
                  <a:cubicBezTo>
                    <a:pt x="2206" y="1159"/>
                    <a:pt x="2168" y="1247"/>
                    <a:pt x="2135" y="1337"/>
                  </a:cubicBezTo>
                  <a:cubicBezTo>
                    <a:pt x="2103" y="1425"/>
                    <a:pt x="2058" y="1507"/>
                    <a:pt x="2016" y="1591"/>
                  </a:cubicBezTo>
                  <a:cubicBezTo>
                    <a:pt x="2011" y="1600"/>
                    <a:pt x="2003" y="1606"/>
                    <a:pt x="1993" y="1608"/>
                  </a:cubicBezTo>
                  <a:cubicBezTo>
                    <a:pt x="1982" y="1611"/>
                    <a:pt x="1970" y="1615"/>
                    <a:pt x="1958" y="1619"/>
                  </a:cubicBezTo>
                  <a:cubicBezTo>
                    <a:pt x="1873" y="1640"/>
                    <a:pt x="1787" y="1658"/>
                    <a:pt x="1702" y="1677"/>
                  </a:cubicBezTo>
                  <a:cubicBezTo>
                    <a:pt x="1602" y="1699"/>
                    <a:pt x="1503" y="1723"/>
                    <a:pt x="1402" y="1743"/>
                  </a:cubicBezTo>
                  <a:cubicBezTo>
                    <a:pt x="1264" y="1772"/>
                    <a:pt x="1125" y="1800"/>
                    <a:pt x="986" y="1818"/>
                  </a:cubicBezTo>
                  <a:cubicBezTo>
                    <a:pt x="983" y="1818"/>
                    <a:pt x="979" y="1819"/>
                    <a:pt x="976" y="1819"/>
                  </a:cubicBezTo>
                  <a:cubicBezTo>
                    <a:pt x="961" y="1819"/>
                    <a:pt x="948" y="1815"/>
                    <a:pt x="934" y="1808"/>
                  </a:cubicBezTo>
                  <a:cubicBezTo>
                    <a:pt x="882" y="1781"/>
                    <a:pt x="829" y="1756"/>
                    <a:pt x="776" y="1730"/>
                  </a:cubicBezTo>
                  <a:cubicBezTo>
                    <a:pt x="721" y="1704"/>
                    <a:pt x="665" y="1680"/>
                    <a:pt x="611" y="1653"/>
                  </a:cubicBezTo>
                  <a:cubicBezTo>
                    <a:pt x="569" y="1634"/>
                    <a:pt x="528" y="1614"/>
                    <a:pt x="487" y="1595"/>
                  </a:cubicBezTo>
                  <a:cubicBezTo>
                    <a:pt x="454" y="1579"/>
                    <a:pt x="421" y="1562"/>
                    <a:pt x="388" y="1546"/>
                  </a:cubicBezTo>
                  <a:cubicBezTo>
                    <a:pt x="346" y="1524"/>
                    <a:pt x="305" y="1503"/>
                    <a:pt x="264" y="1481"/>
                  </a:cubicBezTo>
                  <a:cubicBezTo>
                    <a:pt x="259" y="1478"/>
                    <a:pt x="255" y="1477"/>
                    <a:pt x="251" y="1475"/>
                  </a:cubicBezTo>
                  <a:cubicBezTo>
                    <a:pt x="215" y="1458"/>
                    <a:pt x="180" y="1441"/>
                    <a:pt x="145" y="1424"/>
                  </a:cubicBezTo>
                  <a:cubicBezTo>
                    <a:pt x="114" y="1409"/>
                    <a:pt x="82" y="1392"/>
                    <a:pt x="49" y="1376"/>
                  </a:cubicBezTo>
                  <a:cubicBezTo>
                    <a:pt x="47" y="1375"/>
                    <a:pt x="44" y="1374"/>
                    <a:pt x="41" y="1373"/>
                  </a:cubicBezTo>
                  <a:cubicBezTo>
                    <a:pt x="37" y="1371"/>
                    <a:pt x="33" y="1370"/>
                    <a:pt x="29" y="1370"/>
                  </a:cubicBezTo>
                  <a:cubicBezTo>
                    <a:pt x="21" y="1370"/>
                    <a:pt x="13" y="1375"/>
                    <a:pt x="7" y="1383"/>
                  </a:cubicBezTo>
                  <a:cubicBezTo>
                    <a:pt x="0" y="1392"/>
                    <a:pt x="0" y="1403"/>
                    <a:pt x="8" y="1413"/>
                  </a:cubicBezTo>
                  <a:cubicBezTo>
                    <a:pt x="26" y="1434"/>
                    <a:pt x="43" y="1456"/>
                    <a:pt x="68" y="1470"/>
                  </a:cubicBezTo>
                  <a:cubicBezTo>
                    <a:pt x="95" y="1486"/>
                    <a:pt x="124" y="1503"/>
                    <a:pt x="154" y="1517"/>
                  </a:cubicBezTo>
                  <a:cubicBezTo>
                    <a:pt x="191" y="1537"/>
                    <a:pt x="230" y="1554"/>
                    <a:pt x="268" y="1574"/>
                  </a:cubicBezTo>
                  <a:cubicBezTo>
                    <a:pt x="317" y="1600"/>
                    <a:pt x="367" y="1625"/>
                    <a:pt x="417" y="1649"/>
                  </a:cubicBezTo>
                  <a:cubicBezTo>
                    <a:pt x="478" y="1680"/>
                    <a:pt x="542" y="1706"/>
                    <a:pt x="605" y="1731"/>
                  </a:cubicBezTo>
                  <a:cubicBezTo>
                    <a:pt x="660" y="1754"/>
                    <a:pt x="716" y="1776"/>
                    <a:pt x="769" y="1802"/>
                  </a:cubicBezTo>
                  <a:cubicBezTo>
                    <a:pt x="807" y="1820"/>
                    <a:pt x="844" y="1839"/>
                    <a:pt x="881" y="1857"/>
                  </a:cubicBezTo>
                  <a:cubicBezTo>
                    <a:pt x="915" y="1873"/>
                    <a:pt x="949" y="1890"/>
                    <a:pt x="983" y="1906"/>
                  </a:cubicBezTo>
                  <a:cubicBezTo>
                    <a:pt x="991" y="1910"/>
                    <a:pt x="997" y="1916"/>
                    <a:pt x="1001" y="1925"/>
                  </a:cubicBezTo>
                  <a:cubicBezTo>
                    <a:pt x="1025" y="1984"/>
                    <a:pt x="1049" y="2043"/>
                    <a:pt x="1071" y="2103"/>
                  </a:cubicBezTo>
                  <a:cubicBezTo>
                    <a:pt x="1116" y="2233"/>
                    <a:pt x="1154" y="2364"/>
                    <a:pt x="1183" y="2497"/>
                  </a:cubicBezTo>
                  <a:cubicBezTo>
                    <a:pt x="1203" y="2582"/>
                    <a:pt x="1220" y="2667"/>
                    <a:pt x="1237" y="2752"/>
                  </a:cubicBezTo>
                  <a:cubicBezTo>
                    <a:pt x="1250" y="2822"/>
                    <a:pt x="1260" y="2894"/>
                    <a:pt x="1272" y="2965"/>
                  </a:cubicBezTo>
                  <a:cubicBezTo>
                    <a:pt x="1279" y="3005"/>
                    <a:pt x="1282" y="3045"/>
                    <a:pt x="1284" y="3086"/>
                  </a:cubicBezTo>
                  <a:cubicBezTo>
                    <a:pt x="1285" y="3136"/>
                    <a:pt x="1280" y="3184"/>
                    <a:pt x="1266" y="3232"/>
                  </a:cubicBezTo>
                  <a:cubicBezTo>
                    <a:pt x="1262" y="3247"/>
                    <a:pt x="1256" y="3260"/>
                    <a:pt x="1247" y="3274"/>
                  </a:cubicBezTo>
                  <a:cubicBezTo>
                    <a:pt x="1225" y="3302"/>
                    <a:pt x="1205" y="3331"/>
                    <a:pt x="1183" y="3360"/>
                  </a:cubicBezTo>
                  <a:cubicBezTo>
                    <a:pt x="1151" y="3406"/>
                    <a:pt x="1120" y="3453"/>
                    <a:pt x="1088" y="3500"/>
                  </a:cubicBezTo>
                  <a:cubicBezTo>
                    <a:pt x="1050" y="3556"/>
                    <a:pt x="1015" y="3615"/>
                    <a:pt x="980" y="3673"/>
                  </a:cubicBezTo>
                  <a:cubicBezTo>
                    <a:pt x="934" y="3749"/>
                    <a:pt x="897" y="3830"/>
                    <a:pt x="862" y="3910"/>
                  </a:cubicBezTo>
                  <a:cubicBezTo>
                    <a:pt x="828" y="3993"/>
                    <a:pt x="796" y="4077"/>
                    <a:pt x="771" y="4162"/>
                  </a:cubicBezTo>
                  <a:cubicBezTo>
                    <a:pt x="749" y="4235"/>
                    <a:pt x="732" y="4308"/>
                    <a:pt x="724" y="4381"/>
                  </a:cubicBezTo>
                  <a:cubicBezTo>
                    <a:pt x="716" y="4447"/>
                    <a:pt x="715" y="4511"/>
                    <a:pt x="713" y="4577"/>
                  </a:cubicBezTo>
                  <a:cubicBezTo>
                    <a:pt x="712" y="4596"/>
                    <a:pt x="713" y="4617"/>
                    <a:pt x="715" y="4636"/>
                  </a:cubicBezTo>
                  <a:cubicBezTo>
                    <a:pt x="718" y="4657"/>
                    <a:pt x="724" y="4676"/>
                    <a:pt x="735" y="4693"/>
                  </a:cubicBezTo>
                  <a:cubicBezTo>
                    <a:pt x="745" y="4707"/>
                    <a:pt x="757" y="4715"/>
                    <a:pt x="770" y="4715"/>
                  </a:cubicBezTo>
                  <a:cubicBezTo>
                    <a:pt x="781" y="4715"/>
                    <a:pt x="792" y="4710"/>
                    <a:pt x="804" y="4701"/>
                  </a:cubicBezTo>
                  <a:cubicBezTo>
                    <a:pt x="818" y="4689"/>
                    <a:pt x="830" y="4677"/>
                    <a:pt x="842" y="4663"/>
                  </a:cubicBezTo>
                  <a:cubicBezTo>
                    <a:pt x="862" y="4635"/>
                    <a:pt x="882" y="4608"/>
                    <a:pt x="901" y="4578"/>
                  </a:cubicBezTo>
                  <a:cubicBezTo>
                    <a:pt x="946" y="4504"/>
                    <a:pt x="983" y="4427"/>
                    <a:pt x="1011" y="4347"/>
                  </a:cubicBezTo>
                  <a:cubicBezTo>
                    <a:pt x="1059" y="4216"/>
                    <a:pt x="1100" y="4083"/>
                    <a:pt x="1143" y="3951"/>
                  </a:cubicBezTo>
                  <a:cubicBezTo>
                    <a:pt x="1175" y="3855"/>
                    <a:pt x="1199" y="3757"/>
                    <a:pt x="1211" y="3658"/>
                  </a:cubicBezTo>
                  <a:cubicBezTo>
                    <a:pt x="1214" y="3634"/>
                    <a:pt x="1218" y="3611"/>
                    <a:pt x="1222" y="3588"/>
                  </a:cubicBezTo>
                  <a:cubicBezTo>
                    <a:pt x="1242" y="3471"/>
                    <a:pt x="1278" y="3360"/>
                    <a:pt x="1314" y="3248"/>
                  </a:cubicBezTo>
                  <a:cubicBezTo>
                    <a:pt x="1319" y="3236"/>
                    <a:pt x="1325" y="3224"/>
                    <a:pt x="1331" y="3213"/>
                  </a:cubicBezTo>
                  <a:cubicBezTo>
                    <a:pt x="1337" y="3203"/>
                    <a:pt x="1343" y="3199"/>
                    <a:pt x="1348" y="3199"/>
                  </a:cubicBezTo>
                  <a:cubicBezTo>
                    <a:pt x="1353" y="3199"/>
                    <a:pt x="1358" y="3203"/>
                    <a:pt x="1363" y="3209"/>
                  </a:cubicBezTo>
                  <a:cubicBezTo>
                    <a:pt x="1364" y="3210"/>
                    <a:pt x="1365" y="3212"/>
                    <a:pt x="1366" y="3213"/>
                  </a:cubicBezTo>
                  <a:cubicBezTo>
                    <a:pt x="1415" y="3269"/>
                    <a:pt x="1468" y="3320"/>
                    <a:pt x="1521" y="3370"/>
                  </a:cubicBezTo>
                  <a:cubicBezTo>
                    <a:pt x="1550" y="3398"/>
                    <a:pt x="1580" y="3424"/>
                    <a:pt x="1609" y="3452"/>
                  </a:cubicBezTo>
                  <a:cubicBezTo>
                    <a:pt x="1639" y="3481"/>
                    <a:pt x="1668" y="3509"/>
                    <a:pt x="1696" y="3538"/>
                  </a:cubicBezTo>
                  <a:cubicBezTo>
                    <a:pt x="1746" y="3586"/>
                    <a:pt x="1792" y="3636"/>
                    <a:pt x="1837" y="3688"/>
                  </a:cubicBezTo>
                  <a:cubicBezTo>
                    <a:pt x="1878" y="3739"/>
                    <a:pt x="1916" y="3791"/>
                    <a:pt x="1954" y="3843"/>
                  </a:cubicBezTo>
                  <a:cubicBezTo>
                    <a:pt x="1992" y="3896"/>
                    <a:pt x="2032" y="3946"/>
                    <a:pt x="2076" y="3994"/>
                  </a:cubicBezTo>
                  <a:cubicBezTo>
                    <a:pt x="2110" y="4030"/>
                    <a:pt x="2143" y="4066"/>
                    <a:pt x="2176" y="4103"/>
                  </a:cubicBezTo>
                  <a:cubicBezTo>
                    <a:pt x="2197" y="4126"/>
                    <a:pt x="2217" y="4150"/>
                    <a:pt x="2240" y="4172"/>
                  </a:cubicBezTo>
                  <a:cubicBezTo>
                    <a:pt x="2301" y="4230"/>
                    <a:pt x="2369" y="4280"/>
                    <a:pt x="2444" y="4319"/>
                  </a:cubicBezTo>
                  <a:cubicBezTo>
                    <a:pt x="2457" y="4326"/>
                    <a:pt x="2471" y="4332"/>
                    <a:pt x="2487" y="4335"/>
                  </a:cubicBezTo>
                  <a:cubicBezTo>
                    <a:pt x="2491" y="4336"/>
                    <a:pt x="2495" y="4336"/>
                    <a:pt x="2499" y="4336"/>
                  </a:cubicBezTo>
                  <a:cubicBezTo>
                    <a:pt x="2529" y="4336"/>
                    <a:pt x="2552" y="4317"/>
                    <a:pt x="2559" y="4284"/>
                  </a:cubicBezTo>
                  <a:cubicBezTo>
                    <a:pt x="2562" y="4270"/>
                    <a:pt x="2562" y="4255"/>
                    <a:pt x="2561" y="4241"/>
                  </a:cubicBezTo>
                  <a:cubicBezTo>
                    <a:pt x="2556" y="4180"/>
                    <a:pt x="2543" y="4121"/>
                    <a:pt x="2515" y="4068"/>
                  </a:cubicBezTo>
                  <a:cubicBezTo>
                    <a:pt x="2461" y="3964"/>
                    <a:pt x="2388" y="3875"/>
                    <a:pt x="2300" y="3800"/>
                  </a:cubicBezTo>
                  <a:cubicBezTo>
                    <a:pt x="2258" y="3764"/>
                    <a:pt x="2217" y="3728"/>
                    <a:pt x="2178" y="3690"/>
                  </a:cubicBezTo>
                  <a:cubicBezTo>
                    <a:pt x="2132" y="3645"/>
                    <a:pt x="2083" y="3604"/>
                    <a:pt x="2037" y="3559"/>
                  </a:cubicBezTo>
                  <a:cubicBezTo>
                    <a:pt x="2014" y="3537"/>
                    <a:pt x="1990" y="3514"/>
                    <a:pt x="1965" y="3492"/>
                  </a:cubicBezTo>
                  <a:cubicBezTo>
                    <a:pt x="1936" y="3462"/>
                    <a:pt x="1905" y="3433"/>
                    <a:pt x="1873" y="3405"/>
                  </a:cubicBezTo>
                  <a:cubicBezTo>
                    <a:pt x="1859" y="3391"/>
                    <a:pt x="1844" y="3380"/>
                    <a:pt x="1827" y="3370"/>
                  </a:cubicBezTo>
                  <a:cubicBezTo>
                    <a:pt x="1768" y="3333"/>
                    <a:pt x="1705" y="3301"/>
                    <a:pt x="1641" y="3274"/>
                  </a:cubicBezTo>
                  <a:cubicBezTo>
                    <a:pt x="1576" y="3246"/>
                    <a:pt x="1512" y="3220"/>
                    <a:pt x="1450" y="3187"/>
                  </a:cubicBezTo>
                  <a:cubicBezTo>
                    <a:pt x="1419" y="3170"/>
                    <a:pt x="1388" y="3155"/>
                    <a:pt x="1361" y="3135"/>
                  </a:cubicBezTo>
                  <a:cubicBezTo>
                    <a:pt x="1347" y="3125"/>
                    <a:pt x="1340" y="3115"/>
                    <a:pt x="1339" y="3099"/>
                  </a:cubicBezTo>
                  <a:cubicBezTo>
                    <a:pt x="1339" y="3093"/>
                    <a:pt x="1337" y="3085"/>
                    <a:pt x="1336" y="3079"/>
                  </a:cubicBezTo>
                  <a:cubicBezTo>
                    <a:pt x="1329" y="3011"/>
                    <a:pt x="1322" y="2943"/>
                    <a:pt x="1313" y="2876"/>
                  </a:cubicBezTo>
                  <a:cubicBezTo>
                    <a:pt x="1309" y="2837"/>
                    <a:pt x="1304" y="2797"/>
                    <a:pt x="1299" y="2757"/>
                  </a:cubicBezTo>
                  <a:cubicBezTo>
                    <a:pt x="1292" y="2702"/>
                    <a:pt x="1286" y="2646"/>
                    <a:pt x="1278" y="2592"/>
                  </a:cubicBezTo>
                  <a:cubicBezTo>
                    <a:pt x="1267" y="2516"/>
                    <a:pt x="1249" y="2443"/>
                    <a:pt x="1229" y="2368"/>
                  </a:cubicBezTo>
                  <a:cubicBezTo>
                    <a:pt x="1206" y="2280"/>
                    <a:pt x="1179" y="2194"/>
                    <a:pt x="1142" y="2110"/>
                  </a:cubicBezTo>
                  <a:cubicBezTo>
                    <a:pt x="1124" y="2068"/>
                    <a:pt x="1106" y="2027"/>
                    <a:pt x="1087" y="1986"/>
                  </a:cubicBezTo>
                  <a:cubicBezTo>
                    <a:pt x="1084" y="1979"/>
                    <a:pt x="1081" y="1972"/>
                    <a:pt x="1079" y="1963"/>
                  </a:cubicBezTo>
                  <a:cubicBezTo>
                    <a:pt x="1078" y="1961"/>
                    <a:pt x="1081" y="1959"/>
                    <a:pt x="1083" y="1959"/>
                  </a:cubicBezTo>
                  <a:cubicBezTo>
                    <a:pt x="1084" y="1959"/>
                    <a:pt x="1085" y="1959"/>
                    <a:pt x="1085" y="1959"/>
                  </a:cubicBezTo>
                  <a:cubicBezTo>
                    <a:pt x="1090" y="1961"/>
                    <a:pt x="1095" y="1963"/>
                    <a:pt x="1100" y="1967"/>
                  </a:cubicBezTo>
                  <a:cubicBezTo>
                    <a:pt x="1131" y="1983"/>
                    <a:pt x="1162" y="1999"/>
                    <a:pt x="1193" y="2017"/>
                  </a:cubicBezTo>
                  <a:cubicBezTo>
                    <a:pt x="1227" y="2035"/>
                    <a:pt x="1262" y="2054"/>
                    <a:pt x="1296" y="2075"/>
                  </a:cubicBezTo>
                  <a:cubicBezTo>
                    <a:pt x="1368" y="2119"/>
                    <a:pt x="1436" y="2168"/>
                    <a:pt x="1505" y="2217"/>
                  </a:cubicBezTo>
                  <a:cubicBezTo>
                    <a:pt x="1547" y="2247"/>
                    <a:pt x="1588" y="2279"/>
                    <a:pt x="1629" y="2310"/>
                  </a:cubicBezTo>
                  <a:cubicBezTo>
                    <a:pt x="1632" y="2313"/>
                    <a:pt x="1635" y="2316"/>
                    <a:pt x="1638" y="2318"/>
                  </a:cubicBezTo>
                  <a:cubicBezTo>
                    <a:pt x="1671" y="2344"/>
                    <a:pt x="1702" y="2372"/>
                    <a:pt x="1736" y="2399"/>
                  </a:cubicBezTo>
                  <a:cubicBezTo>
                    <a:pt x="1779" y="2433"/>
                    <a:pt x="1823" y="2467"/>
                    <a:pt x="1867" y="2501"/>
                  </a:cubicBezTo>
                  <a:cubicBezTo>
                    <a:pt x="1868" y="2502"/>
                    <a:pt x="1870" y="2504"/>
                    <a:pt x="1871" y="2505"/>
                  </a:cubicBezTo>
                  <a:cubicBezTo>
                    <a:pt x="1918" y="2549"/>
                    <a:pt x="1974" y="2584"/>
                    <a:pt x="2022" y="2626"/>
                  </a:cubicBezTo>
                  <a:cubicBezTo>
                    <a:pt x="2060" y="2660"/>
                    <a:pt x="2101" y="2688"/>
                    <a:pt x="2140" y="2720"/>
                  </a:cubicBezTo>
                  <a:cubicBezTo>
                    <a:pt x="2217" y="2783"/>
                    <a:pt x="2297" y="2844"/>
                    <a:pt x="2378" y="2901"/>
                  </a:cubicBezTo>
                  <a:cubicBezTo>
                    <a:pt x="2430" y="2938"/>
                    <a:pt x="2480" y="2977"/>
                    <a:pt x="2531" y="3015"/>
                  </a:cubicBezTo>
                  <a:cubicBezTo>
                    <a:pt x="2547" y="3026"/>
                    <a:pt x="2562" y="3038"/>
                    <a:pt x="2578" y="3051"/>
                  </a:cubicBezTo>
                  <a:cubicBezTo>
                    <a:pt x="2586" y="3057"/>
                    <a:pt x="2594" y="3063"/>
                    <a:pt x="2602" y="3068"/>
                  </a:cubicBezTo>
                  <a:cubicBezTo>
                    <a:pt x="2633" y="3087"/>
                    <a:pt x="2634" y="3087"/>
                    <a:pt x="2626" y="3122"/>
                  </a:cubicBezTo>
                  <a:cubicBezTo>
                    <a:pt x="2609" y="3195"/>
                    <a:pt x="2599" y="3269"/>
                    <a:pt x="2596" y="3342"/>
                  </a:cubicBezTo>
                  <a:cubicBezTo>
                    <a:pt x="2593" y="3400"/>
                    <a:pt x="2592" y="3457"/>
                    <a:pt x="2591" y="3514"/>
                  </a:cubicBezTo>
                  <a:cubicBezTo>
                    <a:pt x="2590" y="3551"/>
                    <a:pt x="2589" y="3589"/>
                    <a:pt x="2590" y="3626"/>
                  </a:cubicBezTo>
                  <a:cubicBezTo>
                    <a:pt x="2592" y="3700"/>
                    <a:pt x="2598" y="3773"/>
                    <a:pt x="2603" y="3846"/>
                  </a:cubicBezTo>
                  <a:cubicBezTo>
                    <a:pt x="2608" y="3905"/>
                    <a:pt x="2623" y="3960"/>
                    <a:pt x="2649" y="4012"/>
                  </a:cubicBezTo>
                  <a:cubicBezTo>
                    <a:pt x="2661" y="4034"/>
                    <a:pt x="2672" y="4057"/>
                    <a:pt x="2685" y="4077"/>
                  </a:cubicBezTo>
                  <a:cubicBezTo>
                    <a:pt x="2728" y="4143"/>
                    <a:pt x="2767" y="4210"/>
                    <a:pt x="2807" y="4278"/>
                  </a:cubicBezTo>
                  <a:cubicBezTo>
                    <a:pt x="2817" y="4296"/>
                    <a:pt x="2829" y="4314"/>
                    <a:pt x="2842" y="4331"/>
                  </a:cubicBezTo>
                  <a:cubicBezTo>
                    <a:pt x="2851" y="4345"/>
                    <a:pt x="2862" y="4356"/>
                    <a:pt x="2876" y="4365"/>
                  </a:cubicBezTo>
                  <a:cubicBezTo>
                    <a:pt x="2886" y="4372"/>
                    <a:pt x="2896" y="4376"/>
                    <a:pt x="2906" y="4376"/>
                  </a:cubicBezTo>
                  <a:cubicBezTo>
                    <a:pt x="2922" y="4376"/>
                    <a:pt x="2937" y="4366"/>
                    <a:pt x="2946" y="4347"/>
                  </a:cubicBezTo>
                  <a:cubicBezTo>
                    <a:pt x="2951" y="4335"/>
                    <a:pt x="2955" y="4324"/>
                    <a:pt x="2957" y="4313"/>
                  </a:cubicBezTo>
                  <a:cubicBezTo>
                    <a:pt x="2978" y="4233"/>
                    <a:pt x="2990" y="4152"/>
                    <a:pt x="2986" y="4070"/>
                  </a:cubicBezTo>
                  <a:cubicBezTo>
                    <a:pt x="2982" y="3982"/>
                    <a:pt x="2974" y="3893"/>
                    <a:pt x="2970" y="3805"/>
                  </a:cubicBezTo>
                  <a:cubicBezTo>
                    <a:pt x="2969" y="3765"/>
                    <a:pt x="2963" y="3726"/>
                    <a:pt x="2957" y="3687"/>
                  </a:cubicBezTo>
                  <a:cubicBezTo>
                    <a:pt x="2953" y="3655"/>
                    <a:pt x="2948" y="3623"/>
                    <a:pt x="2942" y="3591"/>
                  </a:cubicBezTo>
                  <a:cubicBezTo>
                    <a:pt x="2929" y="3520"/>
                    <a:pt x="2913" y="3450"/>
                    <a:pt x="2899" y="3379"/>
                  </a:cubicBezTo>
                  <a:cubicBezTo>
                    <a:pt x="2893" y="3347"/>
                    <a:pt x="2888" y="3317"/>
                    <a:pt x="2884" y="3285"/>
                  </a:cubicBezTo>
                  <a:cubicBezTo>
                    <a:pt x="2882" y="3278"/>
                    <a:pt x="2884" y="3274"/>
                    <a:pt x="2888" y="3274"/>
                  </a:cubicBezTo>
                  <a:cubicBezTo>
                    <a:pt x="2890" y="3274"/>
                    <a:pt x="2892" y="3275"/>
                    <a:pt x="2895" y="3277"/>
                  </a:cubicBezTo>
                  <a:cubicBezTo>
                    <a:pt x="2921" y="3293"/>
                    <a:pt x="2946" y="3310"/>
                    <a:pt x="2972" y="3327"/>
                  </a:cubicBezTo>
                  <a:cubicBezTo>
                    <a:pt x="3012" y="3353"/>
                    <a:pt x="3051" y="3380"/>
                    <a:pt x="3089" y="3407"/>
                  </a:cubicBezTo>
                  <a:cubicBezTo>
                    <a:pt x="3147" y="3446"/>
                    <a:pt x="3204" y="3485"/>
                    <a:pt x="3261" y="3525"/>
                  </a:cubicBezTo>
                  <a:cubicBezTo>
                    <a:pt x="3303" y="3554"/>
                    <a:pt x="3344" y="3585"/>
                    <a:pt x="3386" y="3615"/>
                  </a:cubicBezTo>
                  <a:cubicBezTo>
                    <a:pt x="3434" y="3648"/>
                    <a:pt x="3482" y="3683"/>
                    <a:pt x="3526" y="3721"/>
                  </a:cubicBezTo>
                  <a:cubicBezTo>
                    <a:pt x="3535" y="3729"/>
                    <a:pt x="3544" y="3736"/>
                    <a:pt x="3553" y="3744"/>
                  </a:cubicBezTo>
                  <a:cubicBezTo>
                    <a:pt x="3587" y="3768"/>
                    <a:pt x="3617" y="3798"/>
                    <a:pt x="3651" y="3821"/>
                  </a:cubicBezTo>
                  <a:cubicBezTo>
                    <a:pt x="3661" y="3827"/>
                    <a:pt x="3664" y="3836"/>
                    <a:pt x="3661" y="3847"/>
                  </a:cubicBezTo>
                  <a:cubicBezTo>
                    <a:pt x="3659" y="3857"/>
                    <a:pt x="3657" y="3869"/>
                    <a:pt x="3654" y="3879"/>
                  </a:cubicBezTo>
                  <a:cubicBezTo>
                    <a:pt x="3624" y="3997"/>
                    <a:pt x="3597" y="4116"/>
                    <a:pt x="3573" y="4236"/>
                  </a:cubicBezTo>
                  <a:cubicBezTo>
                    <a:pt x="3564" y="4278"/>
                    <a:pt x="3559" y="4320"/>
                    <a:pt x="3558" y="4363"/>
                  </a:cubicBezTo>
                  <a:cubicBezTo>
                    <a:pt x="3557" y="4422"/>
                    <a:pt x="3557" y="4482"/>
                    <a:pt x="3556" y="4541"/>
                  </a:cubicBezTo>
                  <a:cubicBezTo>
                    <a:pt x="3556" y="4582"/>
                    <a:pt x="3553" y="4624"/>
                    <a:pt x="3547" y="4665"/>
                  </a:cubicBezTo>
                  <a:cubicBezTo>
                    <a:pt x="3537" y="4735"/>
                    <a:pt x="3520" y="4802"/>
                    <a:pt x="3502" y="4871"/>
                  </a:cubicBezTo>
                  <a:cubicBezTo>
                    <a:pt x="3482" y="4944"/>
                    <a:pt x="3472" y="5019"/>
                    <a:pt x="3471" y="5095"/>
                  </a:cubicBezTo>
                  <a:cubicBezTo>
                    <a:pt x="3470" y="5171"/>
                    <a:pt x="3471" y="5245"/>
                    <a:pt x="3471" y="5321"/>
                  </a:cubicBezTo>
                  <a:cubicBezTo>
                    <a:pt x="3471" y="5340"/>
                    <a:pt x="3473" y="5358"/>
                    <a:pt x="3475" y="5376"/>
                  </a:cubicBezTo>
                  <a:cubicBezTo>
                    <a:pt x="3478" y="5402"/>
                    <a:pt x="3490" y="5423"/>
                    <a:pt x="3507" y="5443"/>
                  </a:cubicBezTo>
                  <a:cubicBezTo>
                    <a:pt x="3534" y="5473"/>
                    <a:pt x="3569" y="5485"/>
                    <a:pt x="3606" y="5490"/>
                  </a:cubicBezTo>
                  <a:cubicBezTo>
                    <a:pt x="3609" y="5490"/>
                    <a:pt x="3612" y="5490"/>
                    <a:pt x="3614" y="5490"/>
                  </a:cubicBezTo>
                  <a:cubicBezTo>
                    <a:pt x="3629" y="5490"/>
                    <a:pt x="3643" y="5485"/>
                    <a:pt x="3655" y="5474"/>
                  </a:cubicBezTo>
                  <a:cubicBezTo>
                    <a:pt x="3669" y="5460"/>
                    <a:pt x="3682" y="5446"/>
                    <a:pt x="3692" y="5429"/>
                  </a:cubicBezTo>
                  <a:cubicBezTo>
                    <a:pt x="3710" y="5402"/>
                    <a:pt x="3723" y="5373"/>
                    <a:pt x="3734" y="5344"/>
                  </a:cubicBezTo>
                  <a:cubicBezTo>
                    <a:pt x="3745" y="5317"/>
                    <a:pt x="3755" y="5290"/>
                    <a:pt x="3765" y="5264"/>
                  </a:cubicBezTo>
                  <a:cubicBezTo>
                    <a:pt x="3794" y="5191"/>
                    <a:pt x="3823" y="5118"/>
                    <a:pt x="3845" y="5044"/>
                  </a:cubicBezTo>
                  <a:cubicBezTo>
                    <a:pt x="3857" y="5003"/>
                    <a:pt x="3866" y="4961"/>
                    <a:pt x="3870" y="4918"/>
                  </a:cubicBezTo>
                  <a:cubicBezTo>
                    <a:pt x="3877" y="4816"/>
                    <a:pt x="3873" y="4714"/>
                    <a:pt x="3861" y="4613"/>
                  </a:cubicBezTo>
                  <a:cubicBezTo>
                    <a:pt x="3855" y="4552"/>
                    <a:pt x="3847" y="4493"/>
                    <a:pt x="3839" y="4433"/>
                  </a:cubicBezTo>
                  <a:cubicBezTo>
                    <a:pt x="3825" y="4341"/>
                    <a:pt x="3813" y="4250"/>
                    <a:pt x="3798" y="4159"/>
                  </a:cubicBezTo>
                  <a:cubicBezTo>
                    <a:pt x="3784" y="4071"/>
                    <a:pt x="3762" y="3985"/>
                    <a:pt x="3741" y="3899"/>
                  </a:cubicBezTo>
                  <a:cubicBezTo>
                    <a:pt x="3738" y="3890"/>
                    <a:pt x="3735" y="3882"/>
                    <a:pt x="3734" y="3873"/>
                  </a:cubicBezTo>
                  <a:cubicBezTo>
                    <a:pt x="3733" y="3867"/>
                    <a:pt x="3735" y="3863"/>
                    <a:pt x="3740" y="3863"/>
                  </a:cubicBezTo>
                  <a:cubicBezTo>
                    <a:pt x="3741" y="3863"/>
                    <a:pt x="3742" y="3863"/>
                    <a:pt x="3744" y="3863"/>
                  </a:cubicBezTo>
                  <a:cubicBezTo>
                    <a:pt x="3786" y="3870"/>
                    <a:pt x="3828" y="3874"/>
                    <a:pt x="3871" y="3877"/>
                  </a:cubicBezTo>
                  <a:cubicBezTo>
                    <a:pt x="3895" y="3879"/>
                    <a:pt x="3920" y="3881"/>
                    <a:pt x="3944" y="3884"/>
                  </a:cubicBezTo>
                  <a:cubicBezTo>
                    <a:pt x="4018" y="3892"/>
                    <a:pt x="4091" y="3903"/>
                    <a:pt x="4164" y="3915"/>
                  </a:cubicBezTo>
                  <a:cubicBezTo>
                    <a:pt x="4277" y="3932"/>
                    <a:pt x="4390" y="3952"/>
                    <a:pt x="4501" y="3977"/>
                  </a:cubicBezTo>
                  <a:cubicBezTo>
                    <a:pt x="4583" y="3994"/>
                    <a:pt x="4665" y="4014"/>
                    <a:pt x="4748" y="4025"/>
                  </a:cubicBezTo>
                  <a:cubicBezTo>
                    <a:pt x="4776" y="4029"/>
                    <a:pt x="4805" y="4031"/>
                    <a:pt x="4833" y="4031"/>
                  </a:cubicBezTo>
                  <a:cubicBezTo>
                    <a:pt x="4888" y="4031"/>
                    <a:pt x="4943" y="4023"/>
                    <a:pt x="4998" y="4008"/>
                  </a:cubicBezTo>
                  <a:cubicBezTo>
                    <a:pt x="5025" y="4000"/>
                    <a:pt x="5053" y="3992"/>
                    <a:pt x="5079" y="3983"/>
                  </a:cubicBezTo>
                  <a:cubicBezTo>
                    <a:pt x="5114" y="3972"/>
                    <a:pt x="5150" y="3963"/>
                    <a:pt x="5186" y="3957"/>
                  </a:cubicBezTo>
                  <a:cubicBezTo>
                    <a:pt x="5215" y="3950"/>
                    <a:pt x="5243" y="3943"/>
                    <a:pt x="5273" y="3937"/>
                  </a:cubicBezTo>
                  <a:cubicBezTo>
                    <a:pt x="5287" y="3933"/>
                    <a:pt x="5301" y="3928"/>
                    <a:pt x="5313" y="3919"/>
                  </a:cubicBezTo>
                  <a:cubicBezTo>
                    <a:pt x="5333" y="3903"/>
                    <a:pt x="5334" y="3885"/>
                    <a:pt x="5316" y="3864"/>
                  </a:cubicBezTo>
                  <a:cubicBezTo>
                    <a:pt x="5304" y="3850"/>
                    <a:pt x="5288" y="3840"/>
                    <a:pt x="5273" y="3830"/>
                  </a:cubicBezTo>
                  <a:cubicBezTo>
                    <a:pt x="5179" y="3773"/>
                    <a:pt x="5082" y="3726"/>
                    <a:pt x="4973" y="3711"/>
                  </a:cubicBezTo>
                  <a:cubicBezTo>
                    <a:pt x="4917" y="3703"/>
                    <a:pt x="4860" y="3691"/>
                    <a:pt x="4803" y="3687"/>
                  </a:cubicBezTo>
                  <a:cubicBezTo>
                    <a:pt x="4729" y="3681"/>
                    <a:pt x="4656" y="3677"/>
                    <a:pt x="4582" y="3674"/>
                  </a:cubicBezTo>
                  <a:cubicBezTo>
                    <a:pt x="4558" y="3673"/>
                    <a:pt x="4533" y="3672"/>
                    <a:pt x="4509" y="3672"/>
                  </a:cubicBezTo>
                  <a:cubicBezTo>
                    <a:pt x="4451" y="3672"/>
                    <a:pt x="4394" y="3675"/>
                    <a:pt x="4337" y="3681"/>
                  </a:cubicBezTo>
                  <a:cubicBezTo>
                    <a:pt x="4251" y="3690"/>
                    <a:pt x="4167" y="3707"/>
                    <a:pt x="4082" y="3720"/>
                  </a:cubicBezTo>
                  <a:cubicBezTo>
                    <a:pt x="4015" y="3731"/>
                    <a:pt x="3949" y="3750"/>
                    <a:pt x="3884" y="3764"/>
                  </a:cubicBezTo>
                  <a:cubicBezTo>
                    <a:pt x="3838" y="3775"/>
                    <a:pt x="3792" y="3786"/>
                    <a:pt x="3746" y="3798"/>
                  </a:cubicBezTo>
                  <a:cubicBezTo>
                    <a:pt x="3741" y="3799"/>
                    <a:pt x="3737" y="3799"/>
                    <a:pt x="3734" y="3799"/>
                  </a:cubicBezTo>
                  <a:cubicBezTo>
                    <a:pt x="3725" y="3799"/>
                    <a:pt x="3718" y="3797"/>
                    <a:pt x="3711" y="3790"/>
                  </a:cubicBezTo>
                  <a:cubicBezTo>
                    <a:pt x="3702" y="3779"/>
                    <a:pt x="3689" y="3771"/>
                    <a:pt x="3679" y="3763"/>
                  </a:cubicBezTo>
                  <a:cubicBezTo>
                    <a:pt x="3641" y="3731"/>
                    <a:pt x="3603" y="3701"/>
                    <a:pt x="3565" y="3671"/>
                  </a:cubicBezTo>
                  <a:cubicBezTo>
                    <a:pt x="3542" y="3653"/>
                    <a:pt x="3518" y="3634"/>
                    <a:pt x="3494" y="3617"/>
                  </a:cubicBezTo>
                  <a:cubicBezTo>
                    <a:pt x="3452" y="3586"/>
                    <a:pt x="3410" y="3556"/>
                    <a:pt x="3368" y="3528"/>
                  </a:cubicBezTo>
                  <a:cubicBezTo>
                    <a:pt x="3331" y="3502"/>
                    <a:pt x="3294" y="3476"/>
                    <a:pt x="3257" y="3452"/>
                  </a:cubicBezTo>
                  <a:cubicBezTo>
                    <a:pt x="3224" y="3429"/>
                    <a:pt x="3189" y="3407"/>
                    <a:pt x="3155" y="3384"/>
                  </a:cubicBezTo>
                  <a:cubicBezTo>
                    <a:pt x="3116" y="3358"/>
                    <a:pt x="3077" y="3330"/>
                    <a:pt x="3037" y="3303"/>
                  </a:cubicBezTo>
                  <a:cubicBezTo>
                    <a:pt x="2988" y="3270"/>
                    <a:pt x="2939" y="3234"/>
                    <a:pt x="2889" y="3201"/>
                  </a:cubicBezTo>
                  <a:cubicBezTo>
                    <a:pt x="2871" y="3190"/>
                    <a:pt x="2862" y="3174"/>
                    <a:pt x="2859" y="3155"/>
                  </a:cubicBezTo>
                  <a:cubicBezTo>
                    <a:pt x="2849" y="3104"/>
                    <a:pt x="2833" y="3055"/>
                    <a:pt x="2817" y="3006"/>
                  </a:cubicBezTo>
                  <a:cubicBezTo>
                    <a:pt x="2806" y="2974"/>
                    <a:pt x="2796" y="2942"/>
                    <a:pt x="2785" y="2909"/>
                  </a:cubicBezTo>
                  <a:cubicBezTo>
                    <a:pt x="2770" y="2858"/>
                    <a:pt x="2764" y="2806"/>
                    <a:pt x="2770" y="2753"/>
                  </a:cubicBezTo>
                  <a:cubicBezTo>
                    <a:pt x="2772" y="2740"/>
                    <a:pt x="2776" y="2730"/>
                    <a:pt x="2789" y="2725"/>
                  </a:cubicBezTo>
                  <a:cubicBezTo>
                    <a:pt x="2802" y="2719"/>
                    <a:pt x="2815" y="2712"/>
                    <a:pt x="2829" y="2708"/>
                  </a:cubicBezTo>
                  <a:cubicBezTo>
                    <a:pt x="2859" y="2697"/>
                    <a:pt x="2890" y="2688"/>
                    <a:pt x="2921" y="2680"/>
                  </a:cubicBezTo>
                  <a:cubicBezTo>
                    <a:pt x="3012" y="2654"/>
                    <a:pt x="3105" y="2640"/>
                    <a:pt x="3199" y="2623"/>
                  </a:cubicBezTo>
                  <a:cubicBezTo>
                    <a:pt x="3266" y="2610"/>
                    <a:pt x="3332" y="2598"/>
                    <a:pt x="3397" y="2576"/>
                  </a:cubicBezTo>
                  <a:cubicBezTo>
                    <a:pt x="3421" y="2567"/>
                    <a:pt x="3445" y="2557"/>
                    <a:pt x="3466" y="2544"/>
                  </a:cubicBezTo>
                  <a:cubicBezTo>
                    <a:pt x="3525" y="2508"/>
                    <a:pt x="3580" y="2467"/>
                    <a:pt x="3635" y="2428"/>
                  </a:cubicBezTo>
                  <a:cubicBezTo>
                    <a:pt x="3671" y="2403"/>
                    <a:pt x="3699" y="2369"/>
                    <a:pt x="3718" y="2329"/>
                  </a:cubicBezTo>
                  <a:cubicBezTo>
                    <a:pt x="3726" y="2310"/>
                    <a:pt x="3736" y="2294"/>
                    <a:pt x="3747" y="2277"/>
                  </a:cubicBezTo>
                  <a:cubicBezTo>
                    <a:pt x="3752" y="2268"/>
                    <a:pt x="3757" y="2257"/>
                    <a:pt x="3761" y="2248"/>
                  </a:cubicBezTo>
                  <a:cubicBezTo>
                    <a:pt x="3782" y="2198"/>
                    <a:pt x="3763" y="2163"/>
                    <a:pt x="3708" y="2151"/>
                  </a:cubicBezTo>
                  <a:cubicBezTo>
                    <a:pt x="3697" y="2148"/>
                    <a:pt x="3687" y="2147"/>
                    <a:pt x="3676" y="2147"/>
                  </a:cubicBezTo>
                  <a:cubicBezTo>
                    <a:pt x="3660" y="2147"/>
                    <a:pt x="3644" y="2150"/>
                    <a:pt x="3629" y="2153"/>
                  </a:cubicBezTo>
                  <a:cubicBezTo>
                    <a:pt x="3559" y="2164"/>
                    <a:pt x="3494" y="2186"/>
                    <a:pt x="3431" y="2215"/>
                  </a:cubicBezTo>
                  <a:cubicBezTo>
                    <a:pt x="3348" y="2255"/>
                    <a:pt x="3267" y="2297"/>
                    <a:pt x="3186" y="2341"/>
                  </a:cubicBezTo>
                  <a:cubicBezTo>
                    <a:pt x="3122" y="2377"/>
                    <a:pt x="3061" y="2415"/>
                    <a:pt x="3005" y="2461"/>
                  </a:cubicBezTo>
                  <a:cubicBezTo>
                    <a:pt x="2966" y="2493"/>
                    <a:pt x="2929" y="2526"/>
                    <a:pt x="2891" y="2560"/>
                  </a:cubicBezTo>
                  <a:cubicBezTo>
                    <a:pt x="2858" y="2589"/>
                    <a:pt x="2825" y="2617"/>
                    <a:pt x="2798" y="2650"/>
                  </a:cubicBezTo>
                  <a:cubicBezTo>
                    <a:pt x="2787" y="2663"/>
                    <a:pt x="2775" y="2666"/>
                    <a:pt x="2761" y="2667"/>
                  </a:cubicBezTo>
                  <a:cubicBezTo>
                    <a:pt x="2711" y="2671"/>
                    <a:pt x="2662" y="2675"/>
                    <a:pt x="2611" y="2678"/>
                  </a:cubicBezTo>
                  <a:cubicBezTo>
                    <a:pt x="2548" y="2682"/>
                    <a:pt x="2484" y="2686"/>
                    <a:pt x="2422" y="2695"/>
                  </a:cubicBezTo>
                  <a:cubicBezTo>
                    <a:pt x="2373" y="2702"/>
                    <a:pt x="2324" y="2708"/>
                    <a:pt x="2275" y="2715"/>
                  </a:cubicBezTo>
                  <a:cubicBezTo>
                    <a:pt x="2266" y="2716"/>
                    <a:pt x="2259" y="2717"/>
                    <a:pt x="2251" y="2718"/>
                  </a:cubicBezTo>
                  <a:cubicBezTo>
                    <a:pt x="2250" y="2718"/>
                    <a:pt x="2249" y="2718"/>
                    <a:pt x="2247" y="2718"/>
                  </a:cubicBezTo>
                  <a:cubicBezTo>
                    <a:pt x="2239" y="2718"/>
                    <a:pt x="2231" y="2715"/>
                    <a:pt x="2223" y="2710"/>
                  </a:cubicBezTo>
                  <a:cubicBezTo>
                    <a:pt x="2216" y="2705"/>
                    <a:pt x="2210" y="2701"/>
                    <a:pt x="2204" y="2695"/>
                  </a:cubicBezTo>
                  <a:cubicBezTo>
                    <a:pt x="2167" y="2666"/>
                    <a:pt x="2130" y="2635"/>
                    <a:pt x="2093" y="2605"/>
                  </a:cubicBezTo>
                  <a:cubicBezTo>
                    <a:pt x="2027" y="2553"/>
                    <a:pt x="1960" y="2502"/>
                    <a:pt x="1894" y="2451"/>
                  </a:cubicBezTo>
                  <a:cubicBezTo>
                    <a:pt x="1891" y="2448"/>
                    <a:pt x="1888" y="2446"/>
                    <a:pt x="1885" y="2444"/>
                  </a:cubicBezTo>
                  <a:cubicBezTo>
                    <a:pt x="1842" y="2408"/>
                    <a:pt x="1799" y="2373"/>
                    <a:pt x="1755" y="2338"/>
                  </a:cubicBezTo>
                  <a:cubicBezTo>
                    <a:pt x="1720" y="2310"/>
                    <a:pt x="1685" y="2283"/>
                    <a:pt x="1650" y="2255"/>
                  </a:cubicBezTo>
                  <a:cubicBezTo>
                    <a:pt x="1628" y="2238"/>
                    <a:pt x="1607" y="2220"/>
                    <a:pt x="1586" y="2202"/>
                  </a:cubicBezTo>
                  <a:cubicBezTo>
                    <a:pt x="1561" y="2182"/>
                    <a:pt x="1536" y="2160"/>
                    <a:pt x="1510" y="2140"/>
                  </a:cubicBezTo>
                  <a:cubicBezTo>
                    <a:pt x="1481" y="2116"/>
                    <a:pt x="1450" y="2093"/>
                    <a:pt x="1422" y="2069"/>
                  </a:cubicBezTo>
                  <a:cubicBezTo>
                    <a:pt x="1372" y="2026"/>
                    <a:pt x="1313" y="1995"/>
                    <a:pt x="1255" y="1964"/>
                  </a:cubicBezTo>
                  <a:cubicBezTo>
                    <a:pt x="1212" y="1942"/>
                    <a:pt x="1168" y="1922"/>
                    <a:pt x="1124" y="1900"/>
                  </a:cubicBezTo>
                  <a:cubicBezTo>
                    <a:pt x="1117" y="1897"/>
                    <a:pt x="1110" y="1893"/>
                    <a:pt x="1104" y="1888"/>
                  </a:cubicBezTo>
                  <a:cubicBezTo>
                    <a:pt x="1102" y="1887"/>
                    <a:pt x="1099" y="1883"/>
                    <a:pt x="1099" y="1881"/>
                  </a:cubicBezTo>
                  <a:cubicBezTo>
                    <a:pt x="1100" y="1879"/>
                    <a:pt x="1104" y="1876"/>
                    <a:pt x="1106" y="1875"/>
                  </a:cubicBezTo>
                  <a:cubicBezTo>
                    <a:pt x="1121" y="1871"/>
                    <a:pt x="1136" y="1866"/>
                    <a:pt x="1152" y="1863"/>
                  </a:cubicBezTo>
                  <a:cubicBezTo>
                    <a:pt x="1229" y="1848"/>
                    <a:pt x="1307" y="1833"/>
                    <a:pt x="1385" y="1818"/>
                  </a:cubicBezTo>
                  <a:cubicBezTo>
                    <a:pt x="1437" y="1807"/>
                    <a:pt x="1491" y="1794"/>
                    <a:pt x="1543" y="1781"/>
                  </a:cubicBezTo>
                  <a:cubicBezTo>
                    <a:pt x="1587" y="1771"/>
                    <a:pt x="1630" y="1760"/>
                    <a:pt x="1674" y="1749"/>
                  </a:cubicBezTo>
                  <a:cubicBezTo>
                    <a:pt x="1733" y="1733"/>
                    <a:pt x="1792" y="1718"/>
                    <a:pt x="1852" y="1703"/>
                  </a:cubicBezTo>
                  <a:cubicBezTo>
                    <a:pt x="1901" y="1691"/>
                    <a:pt x="1949" y="1679"/>
                    <a:pt x="1998" y="1668"/>
                  </a:cubicBezTo>
                  <a:cubicBezTo>
                    <a:pt x="2002" y="1667"/>
                    <a:pt x="2006" y="1666"/>
                    <a:pt x="2010" y="1666"/>
                  </a:cubicBezTo>
                  <a:cubicBezTo>
                    <a:pt x="2017" y="1666"/>
                    <a:pt x="2023" y="1668"/>
                    <a:pt x="2030" y="1672"/>
                  </a:cubicBezTo>
                  <a:cubicBezTo>
                    <a:pt x="2050" y="1684"/>
                    <a:pt x="2072" y="1694"/>
                    <a:pt x="2092" y="1706"/>
                  </a:cubicBezTo>
                  <a:cubicBezTo>
                    <a:pt x="2151" y="1736"/>
                    <a:pt x="2207" y="1769"/>
                    <a:pt x="2261" y="1806"/>
                  </a:cubicBezTo>
                  <a:cubicBezTo>
                    <a:pt x="2295" y="1828"/>
                    <a:pt x="2329" y="1850"/>
                    <a:pt x="2365" y="1871"/>
                  </a:cubicBezTo>
                  <a:cubicBezTo>
                    <a:pt x="2407" y="1896"/>
                    <a:pt x="2449" y="1920"/>
                    <a:pt x="2492" y="1945"/>
                  </a:cubicBezTo>
                  <a:cubicBezTo>
                    <a:pt x="2562" y="1985"/>
                    <a:pt x="2633" y="2027"/>
                    <a:pt x="2706" y="2066"/>
                  </a:cubicBezTo>
                  <a:cubicBezTo>
                    <a:pt x="2784" y="2108"/>
                    <a:pt x="2865" y="2148"/>
                    <a:pt x="2948" y="2184"/>
                  </a:cubicBezTo>
                  <a:cubicBezTo>
                    <a:pt x="2992" y="2202"/>
                    <a:pt x="3038" y="2215"/>
                    <a:pt x="3085" y="2223"/>
                  </a:cubicBezTo>
                  <a:cubicBezTo>
                    <a:pt x="3103" y="2226"/>
                    <a:pt x="3119" y="2228"/>
                    <a:pt x="3136" y="2228"/>
                  </a:cubicBezTo>
                  <a:cubicBezTo>
                    <a:pt x="3179" y="2228"/>
                    <a:pt x="3221" y="2219"/>
                    <a:pt x="3261" y="2204"/>
                  </a:cubicBezTo>
                  <a:cubicBezTo>
                    <a:pt x="3280" y="2198"/>
                    <a:pt x="3297" y="2187"/>
                    <a:pt x="3311" y="2171"/>
                  </a:cubicBezTo>
                  <a:cubicBezTo>
                    <a:pt x="3330" y="2150"/>
                    <a:pt x="3329" y="2124"/>
                    <a:pt x="3310" y="2101"/>
                  </a:cubicBezTo>
                  <a:cubicBezTo>
                    <a:pt x="3300" y="2088"/>
                    <a:pt x="3287" y="2079"/>
                    <a:pt x="3275" y="2071"/>
                  </a:cubicBezTo>
                  <a:cubicBezTo>
                    <a:pt x="3266" y="2065"/>
                    <a:pt x="3256" y="2060"/>
                    <a:pt x="3248" y="2054"/>
                  </a:cubicBezTo>
                  <a:cubicBezTo>
                    <a:pt x="3184" y="2006"/>
                    <a:pt x="3114" y="1969"/>
                    <a:pt x="3042" y="1934"/>
                  </a:cubicBezTo>
                  <a:cubicBezTo>
                    <a:pt x="2977" y="1902"/>
                    <a:pt x="2910" y="1873"/>
                    <a:pt x="2842" y="1851"/>
                  </a:cubicBezTo>
                  <a:cubicBezTo>
                    <a:pt x="2782" y="1831"/>
                    <a:pt x="2722" y="1814"/>
                    <a:pt x="2662" y="1797"/>
                  </a:cubicBezTo>
                  <a:cubicBezTo>
                    <a:pt x="2571" y="1769"/>
                    <a:pt x="2480" y="1744"/>
                    <a:pt x="2388" y="1724"/>
                  </a:cubicBezTo>
                  <a:cubicBezTo>
                    <a:pt x="2300" y="1706"/>
                    <a:pt x="2213" y="1683"/>
                    <a:pt x="2127" y="1655"/>
                  </a:cubicBezTo>
                  <a:cubicBezTo>
                    <a:pt x="2106" y="1648"/>
                    <a:pt x="2084" y="1641"/>
                    <a:pt x="2063" y="1634"/>
                  </a:cubicBezTo>
                  <a:cubicBezTo>
                    <a:pt x="2056" y="1632"/>
                    <a:pt x="2054" y="1626"/>
                    <a:pt x="2059" y="1620"/>
                  </a:cubicBezTo>
                  <a:cubicBezTo>
                    <a:pt x="2063" y="1614"/>
                    <a:pt x="2067" y="1608"/>
                    <a:pt x="2072" y="1604"/>
                  </a:cubicBezTo>
                  <a:cubicBezTo>
                    <a:pt x="2116" y="1564"/>
                    <a:pt x="2152" y="1517"/>
                    <a:pt x="2193" y="1473"/>
                  </a:cubicBezTo>
                  <a:cubicBezTo>
                    <a:pt x="2223" y="1440"/>
                    <a:pt x="2254" y="1407"/>
                    <a:pt x="2284" y="1373"/>
                  </a:cubicBezTo>
                  <a:cubicBezTo>
                    <a:pt x="2317" y="1337"/>
                    <a:pt x="2350" y="1301"/>
                    <a:pt x="2380" y="1263"/>
                  </a:cubicBezTo>
                  <a:cubicBezTo>
                    <a:pt x="2416" y="1217"/>
                    <a:pt x="2455" y="1174"/>
                    <a:pt x="2489" y="1126"/>
                  </a:cubicBezTo>
                  <a:cubicBezTo>
                    <a:pt x="2491" y="1123"/>
                    <a:pt x="2493" y="1120"/>
                    <a:pt x="2496" y="1117"/>
                  </a:cubicBezTo>
                  <a:cubicBezTo>
                    <a:pt x="2525" y="1086"/>
                    <a:pt x="2545" y="1048"/>
                    <a:pt x="2565" y="1011"/>
                  </a:cubicBezTo>
                  <a:cubicBezTo>
                    <a:pt x="2594" y="958"/>
                    <a:pt x="2611" y="900"/>
                    <a:pt x="2630" y="843"/>
                  </a:cubicBezTo>
                  <a:cubicBezTo>
                    <a:pt x="2643" y="800"/>
                    <a:pt x="2650" y="756"/>
                    <a:pt x="2653" y="711"/>
                  </a:cubicBezTo>
                  <a:cubicBezTo>
                    <a:pt x="2656" y="665"/>
                    <a:pt x="2659" y="620"/>
                    <a:pt x="2661" y="575"/>
                  </a:cubicBezTo>
                  <a:cubicBezTo>
                    <a:pt x="2662" y="540"/>
                    <a:pt x="2659" y="503"/>
                    <a:pt x="2654" y="467"/>
                  </a:cubicBezTo>
                  <a:cubicBezTo>
                    <a:pt x="2646" y="413"/>
                    <a:pt x="2637" y="357"/>
                    <a:pt x="2632" y="303"/>
                  </a:cubicBezTo>
                  <a:cubicBezTo>
                    <a:pt x="2623" y="206"/>
                    <a:pt x="2578" y="120"/>
                    <a:pt x="2523" y="37"/>
                  </a:cubicBezTo>
                  <a:cubicBezTo>
                    <a:pt x="2515" y="25"/>
                    <a:pt x="2503" y="14"/>
                    <a:pt x="2490" y="7"/>
                  </a:cubicBezTo>
                  <a:cubicBezTo>
                    <a:pt x="2480" y="3"/>
                    <a:pt x="2471" y="1"/>
                    <a:pt x="246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36"/>
            <p:cNvSpPr/>
            <p:nvPr/>
          </p:nvSpPr>
          <p:spPr>
            <a:xfrm>
              <a:off x="6274173" y="4003427"/>
              <a:ext cx="507408" cy="404574"/>
            </a:xfrm>
            <a:custGeom>
              <a:avLst/>
              <a:gdLst/>
              <a:ahLst/>
              <a:cxnLst/>
              <a:rect l="l" t="t" r="r" b="b"/>
              <a:pathLst>
                <a:path w="4727" h="3769" extrusionOk="0">
                  <a:moveTo>
                    <a:pt x="1952" y="2300"/>
                  </a:moveTo>
                  <a:cubicBezTo>
                    <a:pt x="1959" y="2318"/>
                    <a:pt x="1958" y="2335"/>
                    <a:pt x="1959" y="2353"/>
                  </a:cubicBezTo>
                  <a:cubicBezTo>
                    <a:pt x="1960" y="2359"/>
                    <a:pt x="1960" y="2365"/>
                    <a:pt x="1961" y="2371"/>
                  </a:cubicBezTo>
                  <a:cubicBezTo>
                    <a:pt x="1970" y="2462"/>
                    <a:pt x="1978" y="2553"/>
                    <a:pt x="1986" y="2645"/>
                  </a:cubicBezTo>
                  <a:cubicBezTo>
                    <a:pt x="1987" y="2668"/>
                    <a:pt x="1988" y="2691"/>
                    <a:pt x="1989" y="2714"/>
                  </a:cubicBezTo>
                  <a:cubicBezTo>
                    <a:pt x="1989" y="2722"/>
                    <a:pt x="1985" y="2726"/>
                    <a:pt x="1979" y="2726"/>
                  </a:cubicBezTo>
                  <a:cubicBezTo>
                    <a:pt x="1977" y="2726"/>
                    <a:pt x="1975" y="2726"/>
                    <a:pt x="1973" y="2725"/>
                  </a:cubicBezTo>
                  <a:cubicBezTo>
                    <a:pt x="1968" y="2724"/>
                    <a:pt x="1961" y="2722"/>
                    <a:pt x="1956" y="2720"/>
                  </a:cubicBezTo>
                  <a:cubicBezTo>
                    <a:pt x="1885" y="2694"/>
                    <a:pt x="1811" y="2675"/>
                    <a:pt x="1737" y="2657"/>
                  </a:cubicBezTo>
                  <a:cubicBezTo>
                    <a:pt x="1727" y="2654"/>
                    <a:pt x="1717" y="2650"/>
                    <a:pt x="1707" y="2647"/>
                  </a:cubicBezTo>
                  <a:cubicBezTo>
                    <a:pt x="1696" y="2644"/>
                    <a:pt x="1694" y="2638"/>
                    <a:pt x="1699" y="2629"/>
                  </a:cubicBezTo>
                  <a:cubicBezTo>
                    <a:pt x="1712" y="2610"/>
                    <a:pt x="1724" y="2591"/>
                    <a:pt x="1736" y="2572"/>
                  </a:cubicBezTo>
                  <a:cubicBezTo>
                    <a:pt x="1770" y="2519"/>
                    <a:pt x="1807" y="2469"/>
                    <a:pt x="1847" y="2421"/>
                  </a:cubicBezTo>
                  <a:cubicBezTo>
                    <a:pt x="1868" y="2393"/>
                    <a:pt x="1890" y="2364"/>
                    <a:pt x="1912" y="2337"/>
                  </a:cubicBezTo>
                  <a:cubicBezTo>
                    <a:pt x="1924" y="2323"/>
                    <a:pt x="1933" y="2306"/>
                    <a:pt x="1952" y="2300"/>
                  </a:cubicBezTo>
                  <a:close/>
                  <a:moveTo>
                    <a:pt x="3325" y="1"/>
                  </a:moveTo>
                  <a:cubicBezTo>
                    <a:pt x="3320" y="1"/>
                    <a:pt x="3314" y="3"/>
                    <a:pt x="3309" y="7"/>
                  </a:cubicBezTo>
                  <a:cubicBezTo>
                    <a:pt x="3287" y="25"/>
                    <a:pt x="3266" y="42"/>
                    <a:pt x="3251" y="67"/>
                  </a:cubicBezTo>
                  <a:cubicBezTo>
                    <a:pt x="3235" y="94"/>
                    <a:pt x="3219" y="123"/>
                    <a:pt x="3204" y="152"/>
                  </a:cubicBezTo>
                  <a:cubicBezTo>
                    <a:pt x="3185" y="190"/>
                    <a:pt x="3167" y="230"/>
                    <a:pt x="3147" y="266"/>
                  </a:cubicBezTo>
                  <a:cubicBezTo>
                    <a:pt x="3121" y="316"/>
                    <a:pt x="3097" y="366"/>
                    <a:pt x="3072" y="415"/>
                  </a:cubicBezTo>
                  <a:cubicBezTo>
                    <a:pt x="3041" y="476"/>
                    <a:pt x="3016" y="540"/>
                    <a:pt x="2990" y="603"/>
                  </a:cubicBezTo>
                  <a:cubicBezTo>
                    <a:pt x="2968" y="658"/>
                    <a:pt x="2945" y="714"/>
                    <a:pt x="2920" y="768"/>
                  </a:cubicBezTo>
                  <a:cubicBezTo>
                    <a:pt x="2901" y="805"/>
                    <a:pt x="2883" y="843"/>
                    <a:pt x="2864" y="880"/>
                  </a:cubicBezTo>
                  <a:cubicBezTo>
                    <a:pt x="2848" y="913"/>
                    <a:pt x="2832" y="948"/>
                    <a:pt x="2815" y="982"/>
                  </a:cubicBezTo>
                  <a:cubicBezTo>
                    <a:pt x="2811" y="990"/>
                    <a:pt x="2805" y="996"/>
                    <a:pt x="2797" y="999"/>
                  </a:cubicBezTo>
                  <a:cubicBezTo>
                    <a:pt x="2737" y="1023"/>
                    <a:pt x="2678" y="1048"/>
                    <a:pt x="2619" y="1070"/>
                  </a:cubicBezTo>
                  <a:cubicBezTo>
                    <a:pt x="2489" y="1115"/>
                    <a:pt x="2358" y="1152"/>
                    <a:pt x="2225" y="1183"/>
                  </a:cubicBezTo>
                  <a:cubicBezTo>
                    <a:pt x="2140" y="1202"/>
                    <a:pt x="2055" y="1219"/>
                    <a:pt x="1970" y="1235"/>
                  </a:cubicBezTo>
                  <a:cubicBezTo>
                    <a:pt x="1899" y="1248"/>
                    <a:pt x="1827" y="1259"/>
                    <a:pt x="1757" y="1271"/>
                  </a:cubicBezTo>
                  <a:cubicBezTo>
                    <a:pt x="1717" y="1278"/>
                    <a:pt x="1676" y="1281"/>
                    <a:pt x="1635" y="1282"/>
                  </a:cubicBezTo>
                  <a:cubicBezTo>
                    <a:pt x="1629" y="1282"/>
                    <a:pt x="1622" y="1282"/>
                    <a:pt x="1616" y="1282"/>
                  </a:cubicBezTo>
                  <a:cubicBezTo>
                    <a:pt x="1574" y="1282"/>
                    <a:pt x="1532" y="1276"/>
                    <a:pt x="1490" y="1265"/>
                  </a:cubicBezTo>
                  <a:cubicBezTo>
                    <a:pt x="1474" y="1261"/>
                    <a:pt x="1460" y="1254"/>
                    <a:pt x="1448" y="1245"/>
                  </a:cubicBezTo>
                  <a:cubicBezTo>
                    <a:pt x="1419" y="1223"/>
                    <a:pt x="1390" y="1203"/>
                    <a:pt x="1362" y="1183"/>
                  </a:cubicBezTo>
                  <a:cubicBezTo>
                    <a:pt x="1316" y="1150"/>
                    <a:pt x="1268" y="1119"/>
                    <a:pt x="1221" y="1087"/>
                  </a:cubicBezTo>
                  <a:cubicBezTo>
                    <a:pt x="1165" y="1049"/>
                    <a:pt x="1107" y="1014"/>
                    <a:pt x="1048" y="979"/>
                  </a:cubicBezTo>
                  <a:cubicBezTo>
                    <a:pt x="973" y="934"/>
                    <a:pt x="892" y="896"/>
                    <a:pt x="811" y="862"/>
                  </a:cubicBezTo>
                  <a:cubicBezTo>
                    <a:pt x="728" y="827"/>
                    <a:pt x="645" y="796"/>
                    <a:pt x="559" y="770"/>
                  </a:cubicBezTo>
                  <a:cubicBezTo>
                    <a:pt x="486" y="749"/>
                    <a:pt x="415" y="732"/>
                    <a:pt x="340" y="723"/>
                  </a:cubicBezTo>
                  <a:cubicBezTo>
                    <a:pt x="274" y="715"/>
                    <a:pt x="210" y="714"/>
                    <a:pt x="145" y="712"/>
                  </a:cubicBezTo>
                  <a:cubicBezTo>
                    <a:pt x="125" y="712"/>
                    <a:pt x="106" y="712"/>
                    <a:pt x="85" y="714"/>
                  </a:cubicBezTo>
                  <a:cubicBezTo>
                    <a:pt x="65" y="717"/>
                    <a:pt x="45" y="723"/>
                    <a:pt x="29" y="734"/>
                  </a:cubicBezTo>
                  <a:cubicBezTo>
                    <a:pt x="3" y="753"/>
                    <a:pt x="0" y="776"/>
                    <a:pt x="22" y="804"/>
                  </a:cubicBezTo>
                  <a:cubicBezTo>
                    <a:pt x="32" y="817"/>
                    <a:pt x="44" y="830"/>
                    <a:pt x="58" y="841"/>
                  </a:cubicBezTo>
                  <a:cubicBezTo>
                    <a:pt x="86" y="861"/>
                    <a:pt x="114" y="882"/>
                    <a:pt x="143" y="900"/>
                  </a:cubicBezTo>
                  <a:cubicBezTo>
                    <a:pt x="217" y="945"/>
                    <a:pt x="294" y="982"/>
                    <a:pt x="375" y="1011"/>
                  </a:cubicBezTo>
                  <a:cubicBezTo>
                    <a:pt x="506" y="1059"/>
                    <a:pt x="638" y="1100"/>
                    <a:pt x="771" y="1143"/>
                  </a:cubicBezTo>
                  <a:cubicBezTo>
                    <a:pt x="867" y="1174"/>
                    <a:pt x="964" y="1198"/>
                    <a:pt x="1065" y="1211"/>
                  </a:cubicBezTo>
                  <a:cubicBezTo>
                    <a:pt x="1087" y="1214"/>
                    <a:pt x="1111" y="1217"/>
                    <a:pt x="1133" y="1221"/>
                  </a:cubicBezTo>
                  <a:cubicBezTo>
                    <a:pt x="1250" y="1241"/>
                    <a:pt x="1362" y="1277"/>
                    <a:pt x="1474" y="1314"/>
                  </a:cubicBezTo>
                  <a:cubicBezTo>
                    <a:pt x="1485" y="1318"/>
                    <a:pt x="1498" y="1324"/>
                    <a:pt x="1508" y="1330"/>
                  </a:cubicBezTo>
                  <a:cubicBezTo>
                    <a:pt x="1528" y="1342"/>
                    <a:pt x="1524" y="1354"/>
                    <a:pt x="1512" y="1362"/>
                  </a:cubicBezTo>
                  <a:cubicBezTo>
                    <a:pt x="1511" y="1363"/>
                    <a:pt x="1510" y="1364"/>
                    <a:pt x="1508" y="1366"/>
                  </a:cubicBezTo>
                  <a:cubicBezTo>
                    <a:pt x="1453" y="1414"/>
                    <a:pt x="1403" y="1467"/>
                    <a:pt x="1351" y="1520"/>
                  </a:cubicBezTo>
                  <a:cubicBezTo>
                    <a:pt x="1324" y="1549"/>
                    <a:pt x="1297" y="1579"/>
                    <a:pt x="1269" y="1608"/>
                  </a:cubicBezTo>
                  <a:cubicBezTo>
                    <a:pt x="1242" y="1638"/>
                    <a:pt x="1212" y="1667"/>
                    <a:pt x="1183" y="1696"/>
                  </a:cubicBezTo>
                  <a:cubicBezTo>
                    <a:pt x="1136" y="1746"/>
                    <a:pt x="1085" y="1792"/>
                    <a:pt x="1033" y="1836"/>
                  </a:cubicBezTo>
                  <a:cubicBezTo>
                    <a:pt x="984" y="1878"/>
                    <a:pt x="931" y="1915"/>
                    <a:pt x="878" y="1953"/>
                  </a:cubicBezTo>
                  <a:cubicBezTo>
                    <a:pt x="825" y="1991"/>
                    <a:pt x="775" y="2031"/>
                    <a:pt x="728" y="2075"/>
                  </a:cubicBezTo>
                  <a:cubicBezTo>
                    <a:pt x="691" y="2109"/>
                    <a:pt x="655" y="2142"/>
                    <a:pt x="618" y="2176"/>
                  </a:cubicBezTo>
                  <a:cubicBezTo>
                    <a:pt x="596" y="2196"/>
                    <a:pt x="571" y="2216"/>
                    <a:pt x="550" y="2239"/>
                  </a:cubicBezTo>
                  <a:cubicBezTo>
                    <a:pt x="491" y="2300"/>
                    <a:pt x="441" y="2368"/>
                    <a:pt x="402" y="2443"/>
                  </a:cubicBezTo>
                  <a:cubicBezTo>
                    <a:pt x="395" y="2456"/>
                    <a:pt x="389" y="2470"/>
                    <a:pt x="387" y="2486"/>
                  </a:cubicBezTo>
                  <a:cubicBezTo>
                    <a:pt x="380" y="2522"/>
                    <a:pt x="399" y="2550"/>
                    <a:pt x="437" y="2558"/>
                  </a:cubicBezTo>
                  <a:cubicBezTo>
                    <a:pt x="446" y="2560"/>
                    <a:pt x="456" y="2561"/>
                    <a:pt x="465" y="2561"/>
                  </a:cubicBezTo>
                  <a:cubicBezTo>
                    <a:pt x="470" y="2561"/>
                    <a:pt x="476" y="2561"/>
                    <a:pt x="481" y="2560"/>
                  </a:cubicBezTo>
                  <a:cubicBezTo>
                    <a:pt x="542" y="2555"/>
                    <a:pt x="600" y="2542"/>
                    <a:pt x="653" y="2514"/>
                  </a:cubicBezTo>
                  <a:cubicBezTo>
                    <a:pt x="758" y="2461"/>
                    <a:pt x="847" y="2387"/>
                    <a:pt x="921" y="2299"/>
                  </a:cubicBezTo>
                  <a:cubicBezTo>
                    <a:pt x="957" y="2258"/>
                    <a:pt x="993" y="2216"/>
                    <a:pt x="1031" y="2178"/>
                  </a:cubicBezTo>
                  <a:cubicBezTo>
                    <a:pt x="1076" y="2131"/>
                    <a:pt x="1117" y="2082"/>
                    <a:pt x="1162" y="2036"/>
                  </a:cubicBezTo>
                  <a:cubicBezTo>
                    <a:pt x="1184" y="2013"/>
                    <a:pt x="1207" y="1989"/>
                    <a:pt x="1230" y="1966"/>
                  </a:cubicBezTo>
                  <a:cubicBezTo>
                    <a:pt x="1259" y="1935"/>
                    <a:pt x="1289" y="1904"/>
                    <a:pt x="1317" y="1874"/>
                  </a:cubicBezTo>
                  <a:cubicBezTo>
                    <a:pt x="1330" y="1859"/>
                    <a:pt x="1341" y="1843"/>
                    <a:pt x="1351" y="1827"/>
                  </a:cubicBezTo>
                  <a:cubicBezTo>
                    <a:pt x="1389" y="1768"/>
                    <a:pt x="1421" y="1705"/>
                    <a:pt x="1448" y="1640"/>
                  </a:cubicBezTo>
                  <a:cubicBezTo>
                    <a:pt x="1475" y="1576"/>
                    <a:pt x="1503" y="1511"/>
                    <a:pt x="1535" y="1449"/>
                  </a:cubicBezTo>
                  <a:cubicBezTo>
                    <a:pt x="1551" y="1418"/>
                    <a:pt x="1567" y="1388"/>
                    <a:pt x="1587" y="1360"/>
                  </a:cubicBezTo>
                  <a:cubicBezTo>
                    <a:pt x="1596" y="1347"/>
                    <a:pt x="1606" y="1339"/>
                    <a:pt x="1623" y="1338"/>
                  </a:cubicBezTo>
                  <a:cubicBezTo>
                    <a:pt x="1630" y="1338"/>
                    <a:pt x="1636" y="1336"/>
                    <a:pt x="1643" y="1336"/>
                  </a:cubicBezTo>
                  <a:cubicBezTo>
                    <a:pt x="1711" y="1329"/>
                    <a:pt x="1778" y="1321"/>
                    <a:pt x="1846" y="1313"/>
                  </a:cubicBezTo>
                  <a:cubicBezTo>
                    <a:pt x="1886" y="1308"/>
                    <a:pt x="1925" y="1303"/>
                    <a:pt x="1965" y="1298"/>
                  </a:cubicBezTo>
                  <a:cubicBezTo>
                    <a:pt x="2020" y="1292"/>
                    <a:pt x="2075" y="1285"/>
                    <a:pt x="2130" y="1277"/>
                  </a:cubicBezTo>
                  <a:cubicBezTo>
                    <a:pt x="2205" y="1266"/>
                    <a:pt x="2280" y="1248"/>
                    <a:pt x="2354" y="1229"/>
                  </a:cubicBezTo>
                  <a:cubicBezTo>
                    <a:pt x="2442" y="1206"/>
                    <a:pt x="2529" y="1178"/>
                    <a:pt x="2611" y="1142"/>
                  </a:cubicBezTo>
                  <a:cubicBezTo>
                    <a:pt x="2653" y="1123"/>
                    <a:pt x="2694" y="1105"/>
                    <a:pt x="2735" y="1086"/>
                  </a:cubicBezTo>
                  <a:cubicBezTo>
                    <a:pt x="2742" y="1083"/>
                    <a:pt x="2751" y="1080"/>
                    <a:pt x="2758" y="1078"/>
                  </a:cubicBezTo>
                  <a:cubicBezTo>
                    <a:pt x="2761" y="1078"/>
                    <a:pt x="2763" y="1081"/>
                    <a:pt x="2762" y="1084"/>
                  </a:cubicBezTo>
                  <a:cubicBezTo>
                    <a:pt x="2761" y="1089"/>
                    <a:pt x="2758" y="1095"/>
                    <a:pt x="2755" y="1100"/>
                  </a:cubicBezTo>
                  <a:cubicBezTo>
                    <a:pt x="2738" y="1130"/>
                    <a:pt x="2722" y="1161"/>
                    <a:pt x="2705" y="1192"/>
                  </a:cubicBezTo>
                  <a:cubicBezTo>
                    <a:pt x="2686" y="1227"/>
                    <a:pt x="2668" y="1261"/>
                    <a:pt x="2647" y="1295"/>
                  </a:cubicBezTo>
                  <a:cubicBezTo>
                    <a:pt x="2602" y="1368"/>
                    <a:pt x="2553" y="1435"/>
                    <a:pt x="2504" y="1504"/>
                  </a:cubicBezTo>
                  <a:cubicBezTo>
                    <a:pt x="2474" y="1546"/>
                    <a:pt x="2443" y="1587"/>
                    <a:pt x="2411" y="1628"/>
                  </a:cubicBezTo>
                  <a:cubicBezTo>
                    <a:pt x="2409" y="1631"/>
                    <a:pt x="2406" y="1634"/>
                    <a:pt x="2404" y="1637"/>
                  </a:cubicBezTo>
                  <a:cubicBezTo>
                    <a:pt x="2377" y="1670"/>
                    <a:pt x="2349" y="1703"/>
                    <a:pt x="2323" y="1735"/>
                  </a:cubicBezTo>
                  <a:cubicBezTo>
                    <a:pt x="2288" y="1779"/>
                    <a:pt x="2254" y="1822"/>
                    <a:pt x="2220" y="1866"/>
                  </a:cubicBezTo>
                  <a:cubicBezTo>
                    <a:pt x="2219" y="1867"/>
                    <a:pt x="2217" y="1869"/>
                    <a:pt x="2216" y="1870"/>
                  </a:cubicBezTo>
                  <a:cubicBezTo>
                    <a:pt x="2172" y="1918"/>
                    <a:pt x="2138" y="1973"/>
                    <a:pt x="2096" y="2021"/>
                  </a:cubicBezTo>
                  <a:cubicBezTo>
                    <a:pt x="2063" y="2059"/>
                    <a:pt x="2033" y="2100"/>
                    <a:pt x="2001" y="2140"/>
                  </a:cubicBezTo>
                  <a:cubicBezTo>
                    <a:pt x="1938" y="2216"/>
                    <a:pt x="1878" y="2296"/>
                    <a:pt x="1820" y="2378"/>
                  </a:cubicBezTo>
                  <a:cubicBezTo>
                    <a:pt x="1783" y="2429"/>
                    <a:pt x="1744" y="2480"/>
                    <a:pt x="1707" y="2530"/>
                  </a:cubicBezTo>
                  <a:cubicBezTo>
                    <a:pt x="1695" y="2546"/>
                    <a:pt x="1683" y="2561"/>
                    <a:pt x="1671" y="2577"/>
                  </a:cubicBezTo>
                  <a:cubicBezTo>
                    <a:pt x="1665" y="2585"/>
                    <a:pt x="1658" y="2593"/>
                    <a:pt x="1653" y="2601"/>
                  </a:cubicBezTo>
                  <a:cubicBezTo>
                    <a:pt x="1640" y="2622"/>
                    <a:pt x="1636" y="2629"/>
                    <a:pt x="1624" y="2629"/>
                  </a:cubicBezTo>
                  <a:cubicBezTo>
                    <a:pt x="1618" y="2629"/>
                    <a:pt x="1610" y="2628"/>
                    <a:pt x="1599" y="2625"/>
                  </a:cubicBezTo>
                  <a:cubicBezTo>
                    <a:pt x="1526" y="2609"/>
                    <a:pt x="1453" y="2599"/>
                    <a:pt x="1379" y="2595"/>
                  </a:cubicBezTo>
                  <a:cubicBezTo>
                    <a:pt x="1322" y="2593"/>
                    <a:pt x="1264" y="2592"/>
                    <a:pt x="1208" y="2590"/>
                  </a:cubicBezTo>
                  <a:cubicBezTo>
                    <a:pt x="1181" y="2589"/>
                    <a:pt x="1154" y="2589"/>
                    <a:pt x="1128" y="2589"/>
                  </a:cubicBezTo>
                  <a:cubicBezTo>
                    <a:pt x="1117" y="2589"/>
                    <a:pt x="1106" y="2589"/>
                    <a:pt x="1095" y="2589"/>
                  </a:cubicBezTo>
                  <a:cubicBezTo>
                    <a:pt x="1022" y="2591"/>
                    <a:pt x="948" y="2597"/>
                    <a:pt x="875" y="2602"/>
                  </a:cubicBezTo>
                  <a:cubicBezTo>
                    <a:pt x="816" y="2607"/>
                    <a:pt x="762" y="2622"/>
                    <a:pt x="710" y="2648"/>
                  </a:cubicBezTo>
                  <a:cubicBezTo>
                    <a:pt x="687" y="2660"/>
                    <a:pt x="665" y="2671"/>
                    <a:pt x="644" y="2684"/>
                  </a:cubicBezTo>
                  <a:cubicBezTo>
                    <a:pt x="578" y="2727"/>
                    <a:pt x="511" y="2767"/>
                    <a:pt x="443" y="2806"/>
                  </a:cubicBezTo>
                  <a:cubicBezTo>
                    <a:pt x="425" y="2816"/>
                    <a:pt x="409" y="2829"/>
                    <a:pt x="390" y="2841"/>
                  </a:cubicBezTo>
                  <a:cubicBezTo>
                    <a:pt x="377" y="2850"/>
                    <a:pt x="366" y="2862"/>
                    <a:pt x="356" y="2876"/>
                  </a:cubicBezTo>
                  <a:cubicBezTo>
                    <a:pt x="337" y="2902"/>
                    <a:pt x="344" y="2930"/>
                    <a:pt x="375" y="2945"/>
                  </a:cubicBezTo>
                  <a:cubicBezTo>
                    <a:pt x="386" y="2950"/>
                    <a:pt x="397" y="2955"/>
                    <a:pt x="409" y="2958"/>
                  </a:cubicBezTo>
                  <a:cubicBezTo>
                    <a:pt x="479" y="2975"/>
                    <a:pt x="549" y="2987"/>
                    <a:pt x="621" y="2987"/>
                  </a:cubicBezTo>
                  <a:cubicBezTo>
                    <a:pt x="631" y="2987"/>
                    <a:pt x="641" y="2987"/>
                    <a:pt x="651" y="2986"/>
                  </a:cubicBezTo>
                  <a:cubicBezTo>
                    <a:pt x="739" y="2981"/>
                    <a:pt x="828" y="2973"/>
                    <a:pt x="916" y="2970"/>
                  </a:cubicBezTo>
                  <a:cubicBezTo>
                    <a:pt x="956" y="2968"/>
                    <a:pt x="995" y="2962"/>
                    <a:pt x="1034" y="2957"/>
                  </a:cubicBezTo>
                  <a:cubicBezTo>
                    <a:pt x="1067" y="2952"/>
                    <a:pt x="1098" y="2948"/>
                    <a:pt x="1130" y="2942"/>
                  </a:cubicBezTo>
                  <a:cubicBezTo>
                    <a:pt x="1201" y="2928"/>
                    <a:pt x="1271" y="2913"/>
                    <a:pt x="1342" y="2898"/>
                  </a:cubicBezTo>
                  <a:cubicBezTo>
                    <a:pt x="1374" y="2892"/>
                    <a:pt x="1405" y="2888"/>
                    <a:pt x="1436" y="2883"/>
                  </a:cubicBezTo>
                  <a:lnTo>
                    <a:pt x="1566" y="2858"/>
                  </a:lnTo>
                  <a:cubicBezTo>
                    <a:pt x="1617" y="2849"/>
                    <a:pt x="1667" y="2832"/>
                    <a:pt x="1716" y="2816"/>
                  </a:cubicBezTo>
                  <a:cubicBezTo>
                    <a:pt x="1747" y="2805"/>
                    <a:pt x="1780" y="2795"/>
                    <a:pt x="1812" y="2785"/>
                  </a:cubicBezTo>
                  <a:cubicBezTo>
                    <a:pt x="1850" y="2773"/>
                    <a:pt x="1888" y="2767"/>
                    <a:pt x="1928" y="2767"/>
                  </a:cubicBezTo>
                  <a:cubicBezTo>
                    <a:pt x="1941" y="2767"/>
                    <a:pt x="1955" y="2768"/>
                    <a:pt x="1969" y="2769"/>
                  </a:cubicBezTo>
                  <a:cubicBezTo>
                    <a:pt x="1982" y="2771"/>
                    <a:pt x="1991" y="2775"/>
                    <a:pt x="1996" y="2788"/>
                  </a:cubicBezTo>
                  <a:cubicBezTo>
                    <a:pt x="2002" y="2801"/>
                    <a:pt x="2010" y="2814"/>
                    <a:pt x="2015" y="2829"/>
                  </a:cubicBezTo>
                  <a:cubicBezTo>
                    <a:pt x="2024" y="2859"/>
                    <a:pt x="2033" y="2889"/>
                    <a:pt x="2042" y="2920"/>
                  </a:cubicBezTo>
                  <a:cubicBezTo>
                    <a:pt x="2068" y="3011"/>
                    <a:pt x="2082" y="3105"/>
                    <a:pt x="2099" y="3198"/>
                  </a:cubicBezTo>
                  <a:cubicBezTo>
                    <a:pt x="2111" y="3265"/>
                    <a:pt x="2123" y="3331"/>
                    <a:pt x="2146" y="3396"/>
                  </a:cubicBezTo>
                  <a:cubicBezTo>
                    <a:pt x="2154" y="3420"/>
                    <a:pt x="2164" y="3444"/>
                    <a:pt x="2177" y="3466"/>
                  </a:cubicBezTo>
                  <a:cubicBezTo>
                    <a:pt x="2213" y="3524"/>
                    <a:pt x="2254" y="3579"/>
                    <a:pt x="2294" y="3634"/>
                  </a:cubicBezTo>
                  <a:cubicBezTo>
                    <a:pt x="2320" y="3670"/>
                    <a:pt x="2354" y="3698"/>
                    <a:pt x="2393" y="3717"/>
                  </a:cubicBezTo>
                  <a:cubicBezTo>
                    <a:pt x="2411" y="3725"/>
                    <a:pt x="2427" y="3736"/>
                    <a:pt x="2445" y="3746"/>
                  </a:cubicBezTo>
                  <a:cubicBezTo>
                    <a:pt x="2455" y="3751"/>
                    <a:pt x="2464" y="3756"/>
                    <a:pt x="2474" y="3760"/>
                  </a:cubicBezTo>
                  <a:cubicBezTo>
                    <a:pt x="2488" y="3766"/>
                    <a:pt x="2500" y="3769"/>
                    <a:pt x="2511" y="3769"/>
                  </a:cubicBezTo>
                  <a:cubicBezTo>
                    <a:pt x="2541" y="3769"/>
                    <a:pt x="2562" y="3747"/>
                    <a:pt x="2571" y="3707"/>
                  </a:cubicBezTo>
                  <a:cubicBezTo>
                    <a:pt x="2577" y="3680"/>
                    <a:pt x="2574" y="3654"/>
                    <a:pt x="2569" y="3628"/>
                  </a:cubicBezTo>
                  <a:cubicBezTo>
                    <a:pt x="2557" y="3559"/>
                    <a:pt x="2537" y="3493"/>
                    <a:pt x="2507" y="3431"/>
                  </a:cubicBezTo>
                  <a:cubicBezTo>
                    <a:pt x="2467" y="3348"/>
                    <a:pt x="2424" y="3266"/>
                    <a:pt x="2380" y="3185"/>
                  </a:cubicBezTo>
                  <a:cubicBezTo>
                    <a:pt x="2345" y="3121"/>
                    <a:pt x="2307" y="3060"/>
                    <a:pt x="2260" y="3004"/>
                  </a:cubicBezTo>
                  <a:cubicBezTo>
                    <a:pt x="2229" y="2965"/>
                    <a:pt x="2195" y="2928"/>
                    <a:pt x="2161" y="2890"/>
                  </a:cubicBezTo>
                  <a:cubicBezTo>
                    <a:pt x="2132" y="2857"/>
                    <a:pt x="2105" y="2825"/>
                    <a:pt x="2071" y="2797"/>
                  </a:cubicBezTo>
                  <a:cubicBezTo>
                    <a:pt x="2059" y="2787"/>
                    <a:pt x="2056" y="2774"/>
                    <a:pt x="2055" y="2760"/>
                  </a:cubicBezTo>
                  <a:cubicBezTo>
                    <a:pt x="2052" y="2710"/>
                    <a:pt x="2046" y="2661"/>
                    <a:pt x="2043" y="2611"/>
                  </a:cubicBezTo>
                  <a:cubicBezTo>
                    <a:pt x="2039" y="2547"/>
                    <a:pt x="2035" y="2484"/>
                    <a:pt x="2027" y="2421"/>
                  </a:cubicBezTo>
                  <a:cubicBezTo>
                    <a:pt x="2020" y="2372"/>
                    <a:pt x="2014" y="2322"/>
                    <a:pt x="2006" y="2274"/>
                  </a:cubicBezTo>
                  <a:cubicBezTo>
                    <a:pt x="2005" y="2266"/>
                    <a:pt x="2004" y="2257"/>
                    <a:pt x="2004" y="2250"/>
                  </a:cubicBezTo>
                  <a:cubicBezTo>
                    <a:pt x="2002" y="2240"/>
                    <a:pt x="2005" y="2231"/>
                    <a:pt x="2012" y="2222"/>
                  </a:cubicBezTo>
                  <a:cubicBezTo>
                    <a:pt x="2017" y="2215"/>
                    <a:pt x="2021" y="2209"/>
                    <a:pt x="2026" y="2203"/>
                  </a:cubicBezTo>
                  <a:cubicBezTo>
                    <a:pt x="2056" y="2166"/>
                    <a:pt x="2086" y="2129"/>
                    <a:pt x="2116" y="2093"/>
                  </a:cubicBezTo>
                  <a:cubicBezTo>
                    <a:pt x="2168" y="2026"/>
                    <a:pt x="2219" y="1960"/>
                    <a:pt x="2271" y="1893"/>
                  </a:cubicBezTo>
                  <a:cubicBezTo>
                    <a:pt x="2274" y="1890"/>
                    <a:pt x="2276" y="1887"/>
                    <a:pt x="2279" y="1884"/>
                  </a:cubicBezTo>
                  <a:cubicBezTo>
                    <a:pt x="2314" y="1841"/>
                    <a:pt x="2348" y="1798"/>
                    <a:pt x="2383" y="1754"/>
                  </a:cubicBezTo>
                  <a:cubicBezTo>
                    <a:pt x="2411" y="1719"/>
                    <a:pt x="2438" y="1684"/>
                    <a:pt x="2466" y="1649"/>
                  </a:cubicBezTo>
                  <a:cubicBezTo>
                    <a:pt x="2484" y="1627"/>
                    <a:pt x="2501" y="1606"/>
                    <a:pt x="2519" y="1585"/>
                  </a:cubicBezTo>
                  <a:cubicBezTo>
                    <a:pt x="2540" y="1559"/>
                    <a:pt x="2561" y="1535"/>
                    <a:pt x="2582" y="1509"/>
                  </a:cubicBezTo>
                  <a:cubicBezTo>
                    <a:pt x="2606" y="1480"/>
                    <a:pt x="2628" y="1449"/>
                    <a:pt x="2652" y="1420"/>
                  </a:cubicBezTo>
                  <a:cubicBezTo>
                    <a:pt x="2695" y="1370"/>
                    <a:pt x="2726" y="1313"/>
                    <a:pt x="2757" y="1254"/>
                  </a:cubicBezTo>
                  <a:cubicBezTo>
                    <a:pt x="2779" y="1211"/>
                    <a:pt x="2800" y="1166"/>
                    <a:pt x="2821" y="1123"/>
                  </a:cubicBezTo>
                  <a:cubicBezTo>
                    <a:pt x="2824" y="1116"/>
                    <a:pt x="2828" y="1109"/>
                    <a:pt x="2834" y="1102"/>
                  </a:cubicBezTo>
                  <a:cubicBezTo>
                    <a:pt x="2835" y="1100"/>
                    <a:pt x="2839" y="1099"/>
                    <a:pt x="2841" y="1099"/>
                  </a:cubicBezTo>
                  <a:cubicBezTo>
                    <a:pt x="2843" y="1100"/>
                    <a:pt x="2845" y="1102"/>
                    <a:pt x="2846" y="1105"/>
                  </a:cubicBezTo>
                  <a:cubicBezTo>
                    <a:pt x="2850" y="1120"/>
                    <a:pt x="2855" y="1135"/>
                    <a:pt x="2858" y="1151"/>
                  </a:cubicBezTo>
                  <a:cubicBezTo>
                    <a:pt x="2874" y="1229"/>
                    <a:pt x="2888" y="1306"/>
                    <a:pt x="2903" y="1383"/>
                  </a:cubicBezTo>
                  <a:cubicBezTo>
                    <a:pt x="2914" y="1436"/>
                    <a:pt x="2928" y="1489"/>
                    <a:pt x="2940" y="1542"/>
                  </a:cubicBezTo>
                  <a:cubicBezTo>
                    <a:pt x="2950" y="1586"/>
                    <a:pt x="2962" y="1629"/>
                    <a:pt x="2973" y="1673"/>
                  </a:cubicBezTo>
                  <a:cubicBezTo>
                    <a:pt x="2988" y="1732"/>
                    <a:pt x="3004" y="1792"/>
                    <a:pt x="3018" y="1851"/>
                  </a:cubicBezTo>
                  <a:cubicBezTo>
                    <a:pt x="3030" y="1900"/>
                    <a:pt x="3042" y="1948"/>
                    <a:pt x="3054" y="1997"/>
                  </a:cubicBezTo>
                  <a:cubicBezTo>
                    <a:pt x="3057" y="2009"/>
                    <a:pt x="3056" y="2019"/>
                    <a:pt x="3050" y="2029"/>
                  </a:cubicBezTo>
                  <a:cubicBezTo>
                    <a:pt x="3038" y="2050"/>
                    <a:pt x="3027" y="2070"/>
                    <a:pt x="3016" y="2092"/>
                  </a:cubicBezTo>
                  <a:cubicBezTo>
                    <a:pt x="2985" y="2149"/>
                    <a:pt x="2952" y="2205"/>
                    <a:pt x="2917" y="2260"/>
                  </a:cubicBezTo>
                  <a:cubicBezTo>
                    <a:pt x="2894" y="2294"/>
                    <a:pt x="2871" y="2328"/>
                    <a:pt x="2851" y="2364"/>
                  </a:cubicBezTo>
                  <a:cubicBezTo>
                    <a:pt x="2825" y="2406"/>
                    <a:pt x="2801" y="2448"/>
                    <a:pt x="2777" y="2491"/>
                  </a:cubicBezTo>
                  <a:cubicBezTo>
                    <a:pt x="2736" y="2561"/>
                    <a:pt x="2694" y="2632"/>
                    <a:pt x="2657" y="2705"/>
                  </a:cubicBezTo>
                  <a:cubicBezTo>
                    <a:pt x="2614" y="2784"/>
                    <a:pt x="2575" y="2864"/>
                    <a:pt x="2539" y="2947"/>
                  </a:cubicBezTo>
                  <a:cubicBezTo>
                    <a:pt x="2519" y="2991"/>
                    <a:pt x="2506" y="3037"/>
                    <a:pt x="2498" y="3085"/>
                  </a:cubicBezTo>
                  <a:cubicBezTo>
                    <a:pt x="2489" y="3146"/>
                    <a:pt x="2497" y="3204"/>
                    <a:pt x="2517" y="3261"/>
                  </a:cubicBezTo>
                  <a:cubicBezTo>
                    <a:pt x="2524" y="3279"/>
                    <a:pt x="2535" y="3296"/>
                    <a:pt x="2550" y="3310"/>
                  </a:cubicBezTo>
                  <a:cubicBezTo>
                    <a:pt x="2561" y="3319"/>
                    <a:pt x="2572" y="3324"/>
                    <a:pt x="2584" y="3324"/>
                  </a:cubicBezTo>
                  <a:cubicBezTo>
                    <a:pt x="2596" y="3324"/>
                    <a:pt x="2609" y="3319"/>
                    <a:pt x="2621" y="3309"/>
                  </a:cubicBezTo>
                  <a:cubicBezTo>
                    <a:pt x="2633" y="3299"/>
                    <a:pt x="2642" y="3286"/>
                    <a:pt x="2651" y="3274"/>
                  </a:cubicBezTo>
                  <a:cubicBezTo>
                    <a:pt x="2657" y="3265"/>
                    <a:pt x="2662" y="3255"/>
                    <a:pt x="2668" y="3247"/>
                  </a:cubicBezTo>
                  <a:cubicBezTo>
                    <a:pt x="2716" y="3183"/>
                    <a:pt x="2754" y="3113"/>
                    <a:pt x="2788" y="3042"/>
                  </a:cubicBezTo>
                  <a:cubicBezTo>
                    <a:pt x="2819" y="2976"/>
                    <a:pt x="2848" y="2909"/>
                    <a:pt x="2870" y="2841"/>
                  </a:cubicBezTo>
                  <a:cubicBezTo>
                    <a:pt x="2890" y="2782"/>
                    <a:pt x="2907" y="2721"/>
                    <a:pt x="2926" y="2661"/>
                  </a:cubicBezTo>
                  <a:cubicBezTo>
                    <a:pt x="2952" y="2571"/>
                    <a:pt x="2977" y="2480"/>
                    <a:pt x="2997" y="2387"/>
                  </a:cubicBezTo>
                  <a:cubicBezTo>
                    <a:pt x="3016" y="2299"/>
                    <a:pt x="3038" y="2212"/>
                    <a:pt x="3066" y="2126"/>
                  </a:cubicBezTo>
                  <a:cubicBezTo>
                    <a:pt x="3073" y="2105"/>
                    <a:pt x="3080" y="2083"/>
                    <a:pt x="3087" y="2062"/>
                  </a:cubicBezTo>
                  <a:cubicBezTo>
                    <a:pt x="3089" y="2057"/>
                    <a:pt x="3092" y="2055"/>
                    <a:pt x="3095" y="2055"/>
                  </a:cubicBezTo>
                  <a:cubicBezTo>
                    <a:pt x="3097" y="2055"/>
                    <a:pt x="3099" y="2056"/>
                    <a:pt x="3102" y="2058"/>
                  </a:cubicBezTo>
                  <a:cubicBezTo>
                    <a:pt x="3107" y="2062"/>
                    <a:pt x="3113" y="2066"/>
                    <a:pt x="3118" y="2071"/>
                  </a:cubicBezTo>
                  <a:cubicBezTo>
                    <a:pt x="3158" y="2115"/>
                    <a:pt x="3205" y="2151"/>
                    <a:pt x="3248" y="2192"/>
                  </a:cubicBezTo>
                  <a:cubicBezTo>
                    <a:pt x="3282" y="2223"/>
                    <a:pt x="3316" y="2253"/>
                    <a:pt x="3350" y="2283"/>
                  </a:cubicBezTo>
                  <a:cubicBezTo>
                    <a:pt x="3385" y="2316"/>
                    <a:pt x="3420" y="2350"/>
                    <a:pt x="3458" y="2379"/>
                  </a:cubicBezTo>
                  <a:cubicBezTo>
                    <a:pt x="3504" y="2415"/>
                    <a:pt x="3547" y="2455"/>
                    <a:pt x="3595" y="2488"/>
                  </a:cubicBezTo>
                  <a:cubicBezTo>
                    <a:pt x="3598" y="2490"/>
                    <a:pt x="3601" y="2492"/>
                    <a:pt x="3604" y="2495"/>
                  </a:cubicBezTo>
                  <a:cubicBezTo>
                    <a:pt x="3635" y="2526"/>
                    <a:pt x="3673" y="2544"/>
                    <a:pt x="3711" y="2564"/>
                  </a:cubicBezTo>
                  <a:cubicBezTo>
                    <a:pt x="3764" y="2593"/>
                    <a:pt x="3821" y="2611"/>
                    <a:pt x="3880" y="2629"/>
                  </a:cubicBezTo>
                  <a:cubicBezTo>
                    <a:pt x="3922" y="2643"/>
                    <a:pt x="3966" y="2650"/>
                    <a:pt x="4011" y="2653"/>
                  </a:cubicBezTo>
                  <a:cubicBezTo>
                    <a:pt x="4056" y="2656"/>
                    <a:pt x="4101" y="2658"/>
                    <a:pt x="4146" y="2660"/>
                  </a:cubicBezTo>
                  <a:cubicBezTo>
                    <a:pt x="4151" y="2660"/>
                    <a:pt x="4156" y="2660"/>
                    <a:pt x="4160" y="2660"/>
                  </a:cubicBezTo>
                  <a:cubicBezTo>
                    <a:pt x="4192" y="2660"/>
                    <a:pt x="4223" y="2657"/>
                    <a:pt x="4255" y="2654"/>
                  </a:cubicBezTo>
                  <a:cubicBezTo>
                    <a:pt x="4310" y="2646"/>
                    <a:pt x="4364" y="2636"/>
                    <a:pt x="4418" y="2631"/>
                  </a:cubicBezTo>
                  <a:cubicBezTo>
                    <a:pt x="4515" y="2623"/>
                    <a:pt x="4601" y="2577"/>
                    <a:pt x="4684" y="2523"/>
                  </a:cubicBezTo>
                  <a:cubicBezTo>
                    <a:pt x="4698" y="2514"/>
                    <a:pt x="4707" y="2502"/>
                    <a:pt x="4714" y="2489"/>
                  </a:cubicBezTo>
                  <a:cubicBezTo>
                    <a:pt x="4726" y="2464"/>
                    <a:pt x="4723" y="2442"/>
                    <a:pt x="4705" y="2425"/>
                  </a:cubicBezTo>
                  <a:cubicBezTo>
                    <a:pt x="4698" y="2418"/>
                    <a:pt x="4690" y="2413"/>
                    <a:pt x="4680" y="2409"/>
                  </a:cubicBezTo>
                  <a:cubicBezTo>
                    <a:pt x="4658" y="2399"/>
                    <a:pt x="4634" y="2390"/>
                    <a:pt x="4610" y="2386"/>
                  </a:cubicBezTo>
                  <a:cubicBezTo>
                    <a:pt x="4557" y="2377"/>
                    <a:pt x="4505" y="2375"/>
                    <a:pt x="4452" y="2373"/>
                  </a:cubicBezTo>
                  <a:cubicBezTo>
                    <a:pt x="4358" y="2370"/>
                    <a:pt x="4264" y="2364"/>
                    <a:pt x="4171" y="2354"/>
                  </a:cubicBezTo>
                  <a:cubicBezTo>
                    <a:pt x="4132" y="2350"/>
                    <a:pt x="4092" y="2346"/>
                    <a:pt x="4052" y="2343"/>
                  </a:cubicBezTo>
                  <a:cubicBezTo>
                    <a:pt x="3994" y="2339"/>
                    <a:pt x="3938" y="2333"/>
                    <a:pt x="3883" y="2323"/>
                  </a:cubicBezTo>
                  <a:cubicBezTo>
                    <a:pt x="3801" y="2308"/>
                    <a:pt x="3725" y="2278"/>
                    <a:pt x="3649" y="2244"/>
                  </a:cubicBezTo>
                  <a:cubicBezTo>
                    <a:pt x="3562" y="2205"/>
                    <a:pt x="3474" y="2167"/>
                    <a:pt x="3385" y="2134"/>
                  </a:cubicBezTo>
                  <a:cubicBezTo>
                    <a:pt x="3296" y="2102"/>
                    <a:pt x="3214" y="2057"/>
                    <a:pt x="3131" y="2014"/>
                  </a:cubicBezTo>
                  <a:cubicBezTo>
                    <a:pt x="3122" y="2010"/>
                    <a:pt x="3115" y="2003"/>
                    <a:pt x="3113" y="1992"/>
                  </a:cubicBezTo>
                  <a:cubicBezTo>
                    <a:pt x="3110" y="1980"/>
                    <a:pt x="3106" y="1969"/>
                    <a:pt x="3103" y="1957"/>
                  </a:cubicBezTo>
                  <a:cubicBezTo>
                    <a:pt x="3081" y="1872"/>
                    <a:pt x="3063" y="1787"/>
                    <a:pt x="3044" y="1702"/>
                  </a:cubicBezTo>
                  <a:cubicBezTo>
                    <a:pt x="3022" y="1601"/>
                    <a:pt x="2998" y="1501"/>
                    <a:pt x="2978" y="1402"/>
                  </a:cubicBezTo>
                  <a:cubicBezTo>
                    <a:pt x="2949" y="1262"/>
                    <a:pt x="2922" y="1124"/>
                    <a:pt x="2903" y="984"/>
                  </a:cubicBezTo>
                  <a:cubicBezTo>
                    <a:pt x="2901" y="966"/>
                    <a:pt x="2905" y="949"/>
                    <a:pt x="2913" y="933"/>
                  </a:cubicBezTo>
                  <a:cubicBezTo>
                    <a:pt x="2940" y="881"/>
                    <a:pt x="2966" y="827"/>
                    <a:pt x="2991" y="775"/>
                  </a:cubicBezTo>
                  <a:cubicBezTo>
                    <a:pt x="3017" y="720"/>
                    <a:pt x="3041" y="665"/>
                    <a:pt x="3068" y="609"/>
                  </a:cubicBezTo>
                  <a:cubicBezTo>
                    <a:pt x="3086" y="568"/>
                    <a:pt x="3107" y="527"/>
                    <a:pt x="3126" y="485"/>
                  </a:cubicBezTo>
                  <a:cubicBezTo>
                    <a:pt x="3143" y="453"/>
                    <a:pt x="3159" y="420"/>
                    <a:pt x="3176" y="387"/>
                  </a:cubicBezTo>
                  <a:cubicBezTo>
                    <a:pt x="3197" y="345"/>
                    <a:pt x="3219" y="304"/>
                    <a:pt x="3240" y="262"/>
                  </a:cubicBezTo>
                  <a:cubicBezTo>
                    <a:pt x="3243" y="258"/>
                    <a:pt x="3244" y="254"/>
                    <a:pt x="3246" y="249"/>
                  </a:cubicBezTo>
                  <a:cubicBezTo>
                    <a:pt x="3264" y="214"/>
                    <a:pt x="3280" y="179"/>
                    <a:pt x="3297" y="145"/>
                  </a:cubicBezTo>
                  <a:cubicBezTo>
                    <a:pt x="3313" y="113"/>
                    <a:pt x="3329" y="80"/>
                    <a:pt x="3345" y="48"/>
                  </a:cubicBezTo>
                  <a:cubicBezTo>
                    <a:pt x="3346" y="45"/>
                    <a:pt x="3347" y="43"/>
                    <a:pt x="3349" y="40"/>
                  </a:cubicBezTo>
                  <a:cubicBezTo>
                    <a:pt x="3354" y="26"/>
                    <a:pt x="3351" y="15"/>
                    <a:pt x="3338" y="5"/>
                  </a:cubicBezTo>
                  <a:cubicBezTo>
                    <a:pt x="3334" y="2"/>
                    <a:pt x="3329" y="1"/>
                    <a:pt x="33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36"/>
            <p:cNvSpPr/>
            <p:nvPr/>
          </p:nvSpPr>
          <p:spPr>
            <a:xfrm>
              <a:off x="5340723" y="4082754"/>
              <a:ext cx="343603" cy="358953"/>
            </a:xfrm>
            <a:custGeom>
              <a:avLst/>
              <a:gdLst/>
              <a:ahLst/>
              <a:cxnLst/>
              <a:rect l="l" t="t" r="r" b="b"/>
              <a:pathLst>
                <a:path w="3201" h="3344" extrusionOk="0">
                  <a:moveTo>
                    <a:pt x="2697" y="2468"/>
                  </a:moveTo>
                  <a:cubicBezTo>
                    <a:pt x="2699" y="2468"/>
                    <a:pt x="2702" y="2469"/>
                    <a:pt x="2705" y="2470"/>
                  </a:cubicBezTo>
                  <a:cubicBezTo>
                    <a:pt x="2724" y="2483"/>
                    <a:pt x="2744" y="2495"/>
                    <a:pt x="2762" y="2507"/>
                  </a:cubicBezTo>
                  <a:cubicBezTo>
                    <a:pt x="2815" y="2541"/>
                    <a:pt x="2865" y="2577"/>
                    <a:pt x="2913" y="2617"/>
                  </a:cubicBezTo>
                  <a:cubicBezTo>
                    <a:pt x="2941" y="2639"/>
                    <a:pt x="2970" y="2660"/>
                    <a:pt x="2997" y="2682"/>
                  </a:cubicBezTo>
                  <a:cubicBezTo>
                    <a:pt x="3012" y="2695"/>
                    <a:pt x="3028" y="2704"/>
                    <a:pt x="3033" y="2723"/>
                  </a:cubicBezTo>
                  <a:cubicBezTo>
                    <a:pt x="3017" y="2730"/>
                    <a:pt x="2998" y="2729"/>
                    <a:pt x="2981" y="2730"/>
                  </a:cubicBezTo>
                  <a:cubicBezTo>
                    <a:pt x="2976" y="2730"/>
                    <a:pt x="2970" y="2731"/>
                    <a:pt x="2964" y="2731"/>
                  </a:cubicBezTo>
                  <a:cubicBezTo>
                    <a:pt x="2873" y="2741"/>
                    <a:pt x="2780" y="2749"/>
                    <a:pt x="2688" y="2756"/>
                  </a:cubicBezTo>
                  <a:cubicBezTo>
                    <a:pt x="2666" y="2758"/>
                    <a:pt x="2643" y="2759"/>
                    <a:pt x="2620" y="2759"/>
                  </a:cubicBezTo>
                  <a:cubicBezTo>
                    <a:pt x="2619" y="2759"/>
                    <a:pt x="2618" y="2759"/>
                    <a:pt x="2618" y="2759"/>
                  </a:cubicBezTo>
                  <a:cubicBezTo>
                    <a:pt x="2610" y="2759"/>
                    <a:pt x="2606" y="2753"/>
                    <a:pt x="2608" y="2744"/>
                  </a:cubicBezTo>
                  <a:cubicBezTo>
                    <a:pt x="2610" y="2738"/>
                    <a:pt x="2612" y="2732"/>
                    <a:pt x="2615" y="2727"/>
                  </a:cubicBezTo>
                  <a:cubicBezTo>
                    <a:pt x="2640" y="2656"/>
                    <a:pt x="2660" y="2582"/>
                    <a:pt x="2678" y="2508"/>
                  </a:cubicBezTo>
                  <a:cubicBezTo>
                    <a:pt x="2680" y="2498"/>
                    <a:pt x="2683" y="2487"/>
                    <a:pt x="2687" y="2477"/>
                  </a:cubicBezTo>
                  <a:cubicBezTo>
                    <a:pt x="2689" y="2471"/>
                    <a:pt x="2692" y="2468"/>
                    <a:pt x="2697" y="2468"/>
                  </a:cubicBezTo>
                  <a:close/>
                  <a:moveTo>
                    <a:pt x="1721" y="1"/>
                  </a:moveTo>
                  <a:cubicBezTo>
                    <a:pt x="1706" y="1"/>
                    <a:pt x="1692" y="6"/>
                    <a:pt x="1680" y="18"/>
                  </a:cubicBezTo>
                  <a:cubicBezTo>
                    <a:pt x="1666" y="31"/>
                    <a:pt x="1652" y="45"/>
                    <a:pt x="1642" y="63"/>
                  </a:cubicBezTo>
                  <a:cubicBezTo>
                    <a:pt x="1625" y="89"/>
                    <a:pt x="1611" y="118"/>
                    <a:pt x="1600" y="148"/>
                  </a:cubicBezTo>
                  <a:cubicBezTo>
                    <a:pt x="1590" y="174"/>
                    <a:pt x="1580" y="201"/>
                    <a:pt x="1569" y="228"/>
                  </a:cubicBezTo>
                  <a:cubicBezTo>
                    <a:pt x="1542" y="301"/>
                    <a:pt x="1512" y="374"/>
                    <a:pt x="1490" y="449"/>
                  </a:cubicBezTo>
                  <a:cubicBezTo>
                    <a:pt x="1477" y="490"/>
                    <a:pt x="1468" y="531"/>
                    <a:pt x="1465" y="574"/>
                  </a:cubicBezTo>
                  <a:cubicBezTo>
                    <a:pt x="1458" y="676"/>
                    <a:pt x="1463" y="777"/>
                    <a:pt x="1473" y="879"/>
                  </a:cubicBezTo>
                  <a:cubicBezTo>
                    <a:pt x="1479" y="939"/>
                    <a:pt x="1489" y="998"/>
                    <a:pt x="1497" y="1059"/>
                  </a:cubicBezTo>
                  <a:cubicBezTo>
                    <a:pt x="1509" y="1150"/>
                    <a:pt x="1522" y="1242"/>
                    <a:pt x="1537" y="1333"/>
                  </a:cubicBezTo>
                  <a:cubicBezTo>
                    <a:pt x="1551" y="1420"/>
                    <a:pt x="1572" y="1506"/>
                    <a:pt x="1594" y="1593"/>
                  </a:cubicBezTo>
                  <a:cubicBezTo>
                    <a:pt x="1597" y="1601"/>
                    <a:pt x="1599" y="1610"/>
                    <a:pt x="1601" y="1619"/>
                  </a:cubicBezTo>
                  <a:cubicBezTo>
                    <a:pt x="1602" y="1625"/>
                    <a:pt x="1600" y="1629"/>
                    <a:pt x="1593" y="1629"/>
                  </a:cubicBezTo>
                  <a:cubicBezTo>
                    <a:pt x="1592" y="1629"/>
                    <a:pt x="1592" y="1629"/>
                    <a:pt x="1591" y="1629"/>
                  </a:cubicBezTo>
                  <a:cubicBezTo>
                    <a:pt x="1549" y="1622"/>
                    <a:pt x="1507" y="1618"/>
                    <a:pt x="1465" y="1615"/>
                  </a:cubicBezTo>
                  <a:cubicBezTo>
                    <a:pt x="1440" y="1613"/>
                    <a:pt x="1416" y="1611"/>
                    <a:pt x="1391" y="1608"/>
                  </a:cubicBezTo>
                  <a:cubicBezTo>
                    <a:pt x="1318" y="1600"/>
                    <a:pt x="1244" y="1589"/>
                    <a:pt x="1170" y="1578"/>
                  </a:cubicBezTo>
                  <a:cubicBezTo>
                    <a:pt x="1058" y="1559"/>
                    <a:pt x="946" y="1539"/>
                    <a:pt x="833" y="1514"/>
                  </a:cubicBezTo>
                  <a:cubicBezTo>
                    <a:pt x="751" y="1497"/>
                    <a:pt x="671" y="1477"/>
                    <a:pt x="587" y="1466"/>
                  </a:cubicBezTo>
                  <a:cubicBezTo>
                    <a:pt x="558" y="1462"/>
                    <a:pt x="530" y="1460"/>
                    <a:pt x="502" y="1460"/>
                  </a:cubicBezTo>
                  <a:cubicBezTo>
                    <a:pt x="446" y="1460"/>
                    <a:pt x="391" y="1468"/>
                    <a:pt x="337" y="1484"/>
                  </a:cubicBezTo>
                  <a:cubicBezTo>
                    <a:pt x="309" y="1492"/>
                    <a:pt x="283" y="1500"/>
                    <a:pt x="255" y="1509"/>
                  </a:cubicBezTo>
                  <a:cubicBezTo>
                    <a:pt x="220" y="1520"/>
                    <a:pt x="185" y="1529"/>
                    <a:pt x="149" y="1536"/>
                  </a:cubicBezTo>
                  <a:cubicBezTo>
                    <a:pt x="120" y="1541"/>
                    <a:pt x="91" y="1548"/>
                    <a:pt x="63" y="1555"/>
                  </a:cubicBezTo>
                  <a:cubicBezTo>
                    <a:pt x="48" y="1558"/>
                    <a:pt x="34" y="1563"/>
                    <a:pt x="22" y="1573"/>
                  </a:cubicBezTo>
                  <a:cubicBezTo>
                    <a:pt x="1" y="1588"/>
                    <a:pt x="0" y="1606"/>
                    <a:pt x="19" y="1627"/>
                  </a:cubicBezTo>
                  <a:cubicBezTo>
                    <a:pt x="31" y="1641"/>
                    <a:pt x="46" y="1652"/>
                    <a:pt x="62" y="1662"/>
                  </a:cubicBezTo>
                  <a:cubicBezTo>
                    <a:pt x="156" y="1718"/>
                    <a:pt x="253" y="1766"/>
                    <a:pt x="361" y="1781"/>
                  </a:cubicBezTo>
                  <a:cubicBezTo>
                    <a:pt x="418" y="1789"/>
                    <a:pt x="474" y="1801"/>
                    <a:pt x="531" y="1805"/>
                  </a:cubicBezTo>
                  <a:cubicBezTo>
                    <a:pt x="605" y="1810"/>
                    <a:pt x="679" y="1814"/>
                    <a:pt x="752" y="1818"/>
                  </a:cubicBezTo>
                  <a:cubicBezTo>
                    <a:pt x="774" y="1819"/>
                    <a:pt x="796" y="1820"/>
                    <a:pt x="818" y="1820"/>
                  </a:cubicBezTo>
                  <a:cubicBezTo>
                    <a:pt x="878" y="1820"/>
                    <a:pt x="938" y="1816"/>
                    <a:pt x="997" y="1810"/>
                  </a:cubicBezTo>
                  <a:cubicBezTo>
                    <a:pt x="1083" y="1802"/>
                    <a:pt x="1167" y="1786"/>
                    <a:pt x="1252" y="1771"/>
                  </a:cubicBezTo>
                  <a:cubicBezTo>
                    <a:pt x="1320" y="1760"/>
                    <a:pt x="1385" y="1743"/>
                    <a:pt x="1451" y="1727"/>
                  </a:cubicBezTo>
                  <a:cubicBezTo>
                    <a:pt x="1498" y="1717"/>
                    <a:pt x="1543" y="1706"/>
                    <a:pt x="1589" y="1694"/>
                  </a:cubicBezTo>
                  <a:cubicBezTo>
                    <a:pt x="1593" y="1693"/>
                    <a:pt x="1598" y="1692"/>
                    <a:pt x="1602" y="1692"/>
                  </a:cubicBezTo>
                  <a:cubicBezTo>
                    <a:pt x="1610" y="1692"/>
                    <a:pt x="1617" y="1695"/>
                    <a:pt x="1624" y="1703"/>
                  </a:cubicBezTo>
                  <a:cubicBezTo>
                    <a:pt x="1633" y="1713"/>
                    <a:pt x="1645" y="1720"/>
                    <a:pt x="1655" y="1729"/>
                  </a:cubicBezTo>
                  <a:cubicBezTo>
                    <a:pt x="1693" y="1760"/>
                    <a:pt x="1731" y="1791"/>
                    <a:pt x="1769" y="1821"/>
                  </a:cubicBezTo>
                  <a:cubicBezTo>
                    <a:pt x="1793" y="1840"/>
                    <a:pt x="1816" y="1857"/>
                    <a:pt x="1841" y="1875"/>
                  </a:cubicBezTo>
                  <a:cubicBezTo>
                    <a:pt x="1883" y="1905"/>
                    <a:pt x="1925" y="1935"/>
                    <a:pt x="1967" y="1965"/>
                  </a:cubicBezTo>
                  <a:cubicBezTo>
                    <a:pt x="2003" y="1990"/>
                    <a:pt x="2040" y="2015"/>
                    <a:pt x="2077" y="2040"/>
                  </a:cubicBezTo>
                  <a:cubicBezTo>
                    <a:pt x="2111" y="2063"/>
                    <a:pt x="2145" y="2086"/>
                    <a:pt x="2178" y="2108"/>
                  </a:cubicBezTo>
                  <a:cubicBezTo>
                    <a:pt x="2218" y="2135"/>
                    <a:pt x="2257" y="2161"/>
                    <a:pt x="2297" y="2188"/>
                  </a:cubicBezTo>
                  <a:cubicBezTo>
                    <a:pt x="2346" y="2223"/>
                    <a:pt x="2395" y="2257"/>
                    <a:pt x="2446" y="2291"/>
                  </a:cubicBezTo>
                  <a:cubicBezTo>
                    <a:pt x="2463" y="2303"/>
                    <a:pt x="2472" y="2317"/>
                    <a:pt x="2475" y="2337"/>
                  </a:cubicBezTo>
                  <a:cubicBezTo>
                    <a:pt x="2486" y="2387"/>
                    <a:pt x="2502" y="2437"/>
                    <a:pt x="2517" y="2486"/>
                  </a:cubicBezTo>
                  <a:cubicBezTo>
                    <a:pt x="2529" y="2519"/>
                    <a:pt x="2539" y="2550"/>
                    <a:pt x="2549" y="2583"/>
                  </a:cubicBezTo>
                  <a:cubicBezTo>
                    <a:pt x="2564" y="2633"/>
                    <a:pt x="2571" y="2685"/>
                    <a:pt x="2564" y="2739"/>
                  </a:cubicBezTo>
                  <a:cubicBezTo>
                    <a:pt x="2562" y="2752"/>
                    <a:pt x="2558" y="2761"/>
                    <a:pt x="2546" y="2766"/>
                  </a:cubicBezTo>
                  <a:cubicBezTo>
                    <a:pt x="2533" y="2772"/>
                    <a:pt x="2519" y="2780"/>
                    <a:pt x="2505" y="2785"/>
                  </a:cubicBezTo>
                  <a:cubicBezTo>
                    <a:pt x="2475" y="2794"/>
                    <a:pt x="2445" y="2803"/>
                    <a:pt x="2414" y="2812"/>
                  </a:cubicBezTo>
                  <a:cubicBezTo>
                    <a:pt x="2323" y="2838"/>
                    <a:pt x="2229" y="2852"/>
                    <a:pt x="2135" y="2869"/>
                  </a:cubicBezTo>
                  <a:cubicBezTo>
                    <a:pt x="2069" y="2881"/>
                    <a:pt x="2002" y="2893"/>
                    <a:pt x="1938" y="2916"/>
                  </a:cubicBezTo>
                  <a:cubicBezTo>
                    <a:pt x="1913" y="2924"/>
                    <a:pt x="1890" y="2934"/>
                    <a:pt x="1867" y="2947"/>
                  </a:cubicBezTo>
                  <a:cubicBezTo>
                    <a:pt x="1810" y="2983"/>
                    <a:pt x="1755" y="3024"/>
                    <a:pt x="1699" y="3064"/>
                  </a:cubicBezTo>
                  <a:cubicBezTo>
                    <a:pt x="1664" y="3090"/>
                    <a:pt x="1636" y="3123"/>
                    <a:pt x="1616" y="3163"/>
                  </a:cubicBezTo>
                  <a:cubicBezTo>
                    <a:pt x="1608" y="3181"/>
                    <a:pt x="1598" y="3197"/>
                    <a:pt x="1588" y="3215"/>
                  </a:cubicBezTo>
                  <a:cubicBezTo>
                    <a:pt x="1583" y="3225"/>
                    <a:pt x="1578" y="3234"/>
                    <a:pt x="1573" y="3244"/>
                  </a:cubicBezTo>
                  <a:cubicBezTo>
                    <a:pt x="1552" y="3294"/>
                    <a:pt x="1571" y="3329"/>
                    <a:pt x="1627" y="3341"/>
                  </a:cubicBezTo>
                  <a:cubicBezTo>
                    <a:pt x="1638" y="3343"/>
                    <a:pt x="1648" y="3344"/>
                    <a:pt x="1659" y="3344"/>
                  </a:cubicBezTo>
                  <a:cubicBezTo>
                    <a:pt x="1675" y="3344"/>
                    <a:pt x="1690" y="3342"/>
                    <a:pt x="1706" y="3339"/>
                  </a:cubicBezTo>
                  <a:cubicBezTo>
                    <a:pt x="1775" y="3327"/>
                    <a:pt x="1841" y="3307"/>
                    <a:pt x="1903" y="3277"/>
                  </a:cubicBezTo>
                  <a:cubicBezTo>
                    <a:pt x="1986" y="3237"/>
                    <a:pt x="2068" y="3194"/>
                    <a:pt x="2149" y="3150"/>
                  </a:cubicBezTo>
                  <a:cubicBezTo>
                    <a:pt x="2213" y="3116"/>
                    <a:pt x="2275" y="3077"/>
                    <a:pt x="2331" y="3031"/>
                  </a:cubicBezTo>
                  <a:cubicBezTo>
                    <a:pt x="2370" y="3000"/>
                    <a:pt x="2407" y="2966"/>
                    <a:pt x="2445" y="2932"/>
                  </a:cubicBezTo>
                  <a:cubicBezTo>
                    <a:pt x="2476" y="2903"/>
                    <a:pt x="2510" y="2876"/>
                    <a:pt x="2538" y="2842"/>
                  </a:cubicBezTo>
                  <a:cubicBezTo>
                    <a:pt x="2547" y="2830"/>
                    <a:pt x="2560" y="2827"/>
                    <a:pt x="2575" y="2826"/>
                  </a:cubicBezTo>
                  <a:cubicBezTo>
                    <a:pt x="2624" y="2823"/>
                    <a:pt x="2674" y="2817"/>
                    <a:pt x="2723" y="2814"/>
                  </a:cubicBezTo>
                  <a:cubicBezTo>
                    <a:pt x="2787" y="2810"/>
                    <a:pt x="2850" y="2806"/>
                    <a:pt x="2913" y="2798"/>
                  </a:cubicBezTo>
                  <a:cubicBezTo>
                    <a:pt x="2963" y="2791"/>
                    <a:pt x="3012" y="2785"/>
                    <a:pt x="3061" y="2778"/>
                  </a:cubicBezTo>
                  <a:cubicBezTo>
                    <a:pt x="3069" y="2776"/>
                    <a:pt x="3076" y="2775"/>
                    <a:pt x="3084" y="2775"/>
                  </a:cubicBezTo>
                  <a:cubicBezTo>
                    <a:pt x="3087" y="2775"/>
                    <a:pt x="3089" y="2775"/>
                    <a:pt x="3091" y="2775"/>
                  </a:cubicBezTo>
                  <a:cubicBezTo>
                    <a:pt x="3098" y="2775"/>
                    <a:pt x="3106" y="2778"/>
                    <a:pt x="3112" y="2783"/>
                  </a:cubicBezTo>
                  <a:cubicBezTo>
                    <a:pt x="3118" y="2788"/>
                    <a:pt x="3125" y="2792"/>
                    <a:pt x="3131" y="2797"/>
                  </a:cubicBezTo>
                  <a:cubicBezTo>
                    <a:pt x="3136" y="2801"/>
                    <a:pt x="3140" y="2804"/>
                    <a:pt x="3144" y="2807"/>
                  </a:cubicBezTo>
                  <a:cubicBezTo>
                    <a:pt x="3146" y="2808"/>
                    <a:pt x="3149" y="2808"/>
                    <a:pt x="3151" y="2808"/>
                  </a:cubicBezTo>
                  <a:cubicBezTo>
                    <a:pt x="3156" y="2808"/>
                    <a:pt x="3160" y="2807"/>
                    <a:pt x="3165" y="2807"/>
                  </a:cubicBezTo>
                  <a:cubicBezTo>
                    <a:pt x="3170" y="2806"/>
                    <a:pt x="3174" y="2806"/>
                    <a:pt x="3180" y="2805"/>
                  </a:cubicBezTo>
                  <a:cubicBezTo>
                    <a:pt x="3181" y="2804"/>
                    <a:pt x="3183" y="2804"/>
                    <a:pt x="3185" y="2803"/>
                  </a:cubicBezTo>
                  <a:cubicBezTo>
                    <a:pt x="3187" y="2802"/>
                    <a:pt x="3189" y="2801"/>
                    <a:pt x="3191" y="2800"/>
                  </a:cubicBezTo>
                  <a:cubicBezTo>
                    <a:pt x="3193" y="2799"/>
                    <a:pt x="3194" y="2798"/>
                    <a:pt x="3195" y="2797"/>
                  </a:cubicBezTo>
                  <a:cubicBezTo>
                    <a:pt x="3196" y="2796"/>
                    <a:pt x="3197" y="2794"/>
                    <a:pt x="3197" y="2793"/>
                  </a:cubicBezTo>
                  <a:cubicBezTo>
                    <a:pt x="3198" y="2793"/>
                    <a:pt x="3198" y="2792"/>
                    <a:pt x="3198" y="2791"/>
                  </a:cubicBezTo>
                  <a:cubicBezTo>
                    <a:pt x="3199" y="2789"/>
                    <a:pt x="3199" y="2788"/>
                    <a:pt x="3199" y="2786"/>
                  </a:cubicBezTo>
                  <a:cubicBezTo>
                    <a:pt x="3200" y="2783"/>
                    <a:pt x="3200" y="2780"/>
                    <a:pt x="3200" y="2776"/>
                  </a:cubicBezTo>
                  <a:cubicBezTo>
                    <a:pt x="3199" y="2774"/>
                    <a:pt x="3197" y="2773"/>
                    <a:pt x="3195" y="2771"/>
                  </a:cubicBezTo>
                  <a:cubicBezTo>
                    <a:pt x="3117" y="2709"/>
                    <a:pt x="3037" y="2649"/>
                    <a:pt x="2956" y="2590"/>
                  </a:cubicBezTo>
                  <a:cubicBezTo>
                    <a:pt x="2904" y="2554"/>
                    <a:pt x="2854" y="2515"/>
                    <a:pt x="2804" y="2478"/>
                  </a:cubicBezTo>
                  <a:cubicBezTo>
                    <a:pt x="2789" y="2465"/>
                    <a:pt x="2773" y="2453"/>
                    <a:pt x="2757" y="2441"/>
                  </a:cubicBezTo>
                  <a:cubicBezTo>
                    <a:pt x="2749" y="2436"/>
                    <a:pt x="2741" y="2429"/>
                    <a:pt x="2732" y="2424"/>
                  </a:cubicBezTo>
                  <a:cubicBezTo>
                    <a:pt x="2703" y="2405"/>
                    <a:pt x="2702" y="2405"/>
                    <a:pt x="2710" y="2369"/>
                  </a:cubicBezTo>
                  <a:cubicBezTo>
                    <a:pt x="2726" y="2297"/>
                    <a:pt x="2735" y="2224"/>
                    <a:pt x="2738" y="2150"/>
                  </a:cubicBezTo>
                  <a:cubicBezTo>
                    <a:pt x="2741" y="2093"/>
                    <a:pt x="2742" y="2035"/>
                    <a:pt x="2744" y="1978"/>
                  </a:cubicBezTo>
                  <a:cubicBezTo>
                    <a:pt x="2745" y="1941"/>
                    <a:pt x="2746" y="1903"/>
                    <a:pt x="2745" y="1865"/>
                  </a:cubicBezTo>
                  <a:cubicBezTo>
                    <a:pt x="2742" y="1792"/>
                    <a:pt x="2737" y="1719"/>
                    <a:pt x="2731" y="1645"/>
                  </a:cubicBezTo>
                  <a:cubicBezTo>
                    <a:pt x="2727" y="1587"/>
                    <a:pt x="2712" y="1532"/>
                    <a:pt x="2686" y="1481"/>
                  </a:cubicBezTo>
                  <a:cubicBezTo>
                    <a:pt x="2675" y="1458"/>
                    <a:pt x="2663" y="1435"/>
                    <a:pt x="2649" y="1414"/>
                  </a:cubicBezTo>
                  <a:cubicBezTo>
                    <a:pt x="2607" y="1348"/>
                    <a:pt x="2567" y="1281"/>
                    <a:pt x="2529" y="1214"/>
                  </a:cubicBezTo>
                  <a:cubicBezTo>
                    <a:pt x="2517" y="1196"/>
                    <a:pt x="2505" y="1179"/>
                    <a:pt x="2494" y="1161"/>
                  </a:cubicBezTo>
                  <a:cubicBezTo>
                    <a:pt x="2485" y="1147"/>
                    <a:pt x="2472" y="1137"/>
                    <a:pt x="2459" y="1126"/>
                  </a:cubicBezTo>
                  <a:cubicBezTo>
                    <a:pt x="2449" y="1120"/>
                    <a:pt x="2439" y="1116"/>
                    <a:pt x="2430" y="1116"/>
                  </a:cubicBezTo>
                  <a:cubicBezTo>
                    <a:pt x="2414" y="1116"/>
                    <a:pt x="2399" y="1126"/>
                    <a:pt x="2389" y="1146"/>
                  </a:cubicBezTo>
                  <a:cubicBezTo>
                    <a:pt x="2384" y="1156"/>
                    <a:pt x="2380" y="1167"/>
                    <a:pt x="2377" y="1179"/>
                  </a:cubicBezTo>
                  <a:cubicBezTo>
                    <a:pt x="2358" y="1258"/>
                    <a:pt x="2344" y="1339"/>
                    <a:pt x="2348" y="1421"/>
                  </a:cubicBezTo>
                  <a:cubicBezTo>
                    <a:pt x="2352" y="1510"/>
                    <a:pt x="2361" y="1598"/>
                    <a:pt x="2365" y="1687"/>
                  </a:cubicBezTo>
                  <a:cubicBezTo>
                    <a:pt x="2367" y="1726"/>
                    <a:pt x="2372" y="1765"/>
                    <a:pt x="2377" y="1804"/>
                  </a:cubicBezTo>
                  <a:cubicBezTo>
                    <a:pt x="2381" y="1837"/>
                    <a:pt x="2386" y="1868"/>
                    <a:pt x="2392" y="1901"/>
                  </a:cubicBezTo>
                  <a:cubicBezTo>
                    <a:pt x="2406" y="1972"/>
                    <a:pt x="2421" y="2043"/>
                    <a:pt x="2435" y="2113"/>
                  </a:cubicBezTo>
                  <a:cubicBezTo>
                    <a:pt x="2443" y="2144"/>
                    <a:pt x="2447" y="2176"/>
                    <a:pt x="2452" y="2206"/>
                  </a:cubicBezTo>
                  <a:cubicBezTo>
                    <a:pt x="2453" y="2214"/>
                    <a:pt x="2450" y="2218"/>
                    <a:pt x="2446" y="2218"/>
                  </a:cubicBezTo>
                  <a:cubicBezTo>
                    <a:pt x="2444" y="2218"/>
                    <a:pt x="2442" y="2217"/>
                    <a:pt x="2439" y="2216"/>
                  </a:cubicBezTo>
                  <a:cubicBezTo>
                    <a:pt x="2414" y="2199"/>
                    <a:pt x="2388" y="2182"/>
                    <a:pt x="2363" y="2165"/>
                  </a:cubicBezTo>
                  <a:cubicBezTo>
                    <a:pt x="2323" y="2139"/>
                    <a:pt x="2284" y="2112"/>
                    <a:pt x="2245" y="2084"/>
                  </a:cubicBezTo>
                  <a:cubicBezTo>
                    <a:pt x="2188" y="2046"/>
                    <a:pt x="2130" y="2007"/>
                    <a:pt x="2074" y="1968"/>
                  </a:cubicBezTo>
                  <a:cubicBezTo>
                    <a:pt x="2032" y="1938"/>
                    <a:pt x="1990" y="1907"/>
                    <a:pt x="1948" y="1878"/>
                  </a:cubicBezTo>
                  <a:cubicBezTo>
                    <a:pt x="1900" y="1844"/>
                    <a:pt x="1854" y="1809"/>
                    <a:pt x="1809" y="1770"/>
                  </a:cubicBezTo>
                  <a:cubicBezTo>
                    <a:pt x="1801" y="1762"/>
                    <a:pt x="1790" y="1756"/>
                    <a:pt x="1781" y="1749"/>
                  </a:cubicBezTo>
                  <a:cubicBezTo>
                    <a:pt x="1747" y="1724"/>
                    <a:pt x="1719" y="1693"/>
                    <a:pt x="1683" y="1671"/>
                  </a:cubicBezTo>
                  <a:cubicBezTo>
                    <a:pt x="1674" y="1665"/>
                    <a:pt x="1671" y="1656"/>
                    <a:pt x="1674" y="1644"/>
                  </a:cubicBezTo>
                  <a:cubicBezTo>
                    <a:pt x="1676" y="1634"/>
                    <a:pt x="1679" y="1623"/>
                    <a:pt x="1681" y="1613"/>
                  </a:cubicBezTo>
                  <a:cubicBezTo>
                    <a:pt x="1711" y="1494"/>
                    <a:pt x="1737" y="1375"/>
                    <a:pt x="1762" y="1255"/>
                  </a:cubicBezTo>
                  <a:cubicBezTo>
                    <a:pt x="1770" y="1213"/>
                    <a:pt x="1775" y="1171"/>
                    <a:pt x="1776" y="1128"/>
                  </a:cubicBezTo>
                  <a:cubicBezTo>
                    <a:pt x="1777" y="1070"/>
                    <a:pt x="1778" y="1011"/>
                    <a:pt x="1778" y="951"/>
                  </a:cubicBezTo>
                  <a:cubicBezTo>
                    <a:pt x="1778" y="909"/>
                    <a:pt x="1782" y="868"/>
                    <a:pt x="1787" y="827"/>
                  </a:cubicBezTo>
                  <a:cubicBezTo>
                    <a:pt x="1798" y="758"/>
                    <a:pt x="1815" y="689"/>
                    <a:pt x="1832" y="622"/>
                  </a:cubicBezTo>
                  <a:cubicBezTo>
                    <a:pt x="1853" y="548"/>
                    <a:pt x="1863" y="472"/>
                    <a:pt x="1864" y="396"/>
                  </a:cubicBezTo>
                  <a:cubicBezTo>
                    <a:pt x="1864" y="322"/>
                    <a:pt x="1864" y="246"/>
                    <a:pt x="1864" y="170"/>
                  </a:cubicBezTo>
                  <a:cubicBezTo>
                    <a:pt x="1863" y="152"/>
                    <a:pt x="1862" y="133"/>
                    <a:pt x="1859" y="115"/>
                  </a:cubicBezTo>
                  <a:cubicBezTo>
                    <a:pt x="1856" y="89"/>
                    <a:pt x="1845" y="68"/>
                    <a:pt x="1827" y="49"/>
                  </a:cubicBezTo>
                  <a:cubicBezTo>
                    <a:pt x="1801" y="19"/>
                    <a:pt x="1767" y="6"/>
                    <a:pt x="1728" y="1"/>
                  </a:cubicBezTo>
                  <a:cubicBezTo>
                    <a:pt x="1726" y="1"/>
                    <a:pt x="1723" y="1"/>
                    <a:pt x="17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36"/>
            <p:cNvSpPr/>
            <p:nvPr/>
          </p:nvSpPr>
          <p:spPr>
            <a:xfrm>
              <a:off x="5247550" y="3231206"/>
              <a:ext cx="590169" cy="571813"/>
            </a:xfrm>
            <a:custGeom>
              <a:avLst/>
              <a:gdLst/>
              <a:ahLst/>
              <a:cxnLst/>
              <a:rect l="l" t="t" r="r" b="b"/>
              <a:pathLst>
                <a:path w="5498" h="5327" extrusionOk="0">
                  <a:moveTo>
                    <a:pt x="2748" y="2602"/>
                  </a:moveTo>
                  <a:cubicBezTo>
                    <a:pt x="2749" y="2602"/>
                    <a:pt x="2751" y="2602"/>
                    <a:pt x="2753" y="2602"/>
                  </a:cubicBezTo>
                  <a:cubicBezTo>
                    <a:pt x="2758" y="2604"/>
                    <a:pt x="2764" y="2606"/>
                    <a:pt x="2769" y="2608"/>
                  </a:cubicBezTo>
                  <a:cubicBezTo>
                    <a:pt x="2841" y="2633"/>
                    <a:pt x="2914" y="2653"/>
                    <a:pt x="2988" y="2672"/>
                  </a:cubicBezTo>
                  <a:cubicBezTo>
                    <a:pt x="2998" y="2675"/>
                    <a:pt x="3010" y="2677"/>
                    <a:pt x="3020" y="2681"/>
                  </a:cubicBezTo>
                  <a:cubicBezTo>
                    <a:pt x="3029" y="2684"/>
                    <a:pt x="3031" y="2689"/>
                    <a:pt x="3026" y="2698"/>
                  </a:cubicBezTo>
                  <a:cubicBezTo>
                    <a:pt x="3014" y="2718"/>
                    <a:pt x="3001" y="2737"/>
                    <a:pt x="2989" y="2756"/>
                  </a:cubicBezTo>
                  <a:cubicBezTo>
                    <a:pt x="2955" y="2809"/>
                    <a:pt x="2920" y="2859"/>
                    <a:pt x="2879" y="2906"/>
                  </a:cubicBezTo>
                  <a:cubicBezTo>
                    <a:pt x="2857" y="2935"/>
                    <a:pt x="2837" y="2963"/>
                    <a:pt x="2813" y="2991"/>
                  </a:cubicBezTo>
                  <a:cubicBezTo>
                    <a:pt x="2802" y="3005"/>
                    <a:pt x="2793" y="3022"/>
                    <a:pt x="2773" y="3027"/>
                  </a:cubicBezTo>
                  <a:cubicBezTo>
                    <a:pt x="2766" y="3011"/>
                    <a:pt x="2767" y="2993"/>
                    <a:pt x="2766" y="2975"/>
                  </a:cubicBezTo>
                  <a:cubicBezTo>
                    <a:pt x="2765" y="2970"/>
                    <a:pt x="2765" y="2963"/>
                    <a:pt x="2764" y="2957"/>
                  </a:cubicBezTo>
                  <a:cubicBezTo>
                    <a:pt x="2756" y="2866"/>
                    <a:pt x="2748" y="2774"/>
                    <a:pt x="2740" y="2682"/>
                  </a:cubicBezTo>
                  <a:cubicBezTo>
                    <a:pt x="2738" y="2659"/>
                    <a:pt x="2737" y="2637"/>
                    <a:pt x="2737" y="2614"/>
                  </a:cubicBezTo>
                  <a:cubicBezTo>
                    <a:pt x="2736" y="2606"/>
                    <a:pt x="2741" y="2602"/>
                    <a:pt x="2748" y="2602"/>
                  </a:cubicBezTo>
                  <a:close/>
                  <a:moveTo>
                    <a:pt x="3897" y="0"/>
                  </a:moveTo>
                  <a:cubicBezTo>
                    <a:pt x="3888" y="0"/>
                    <a:pt x="3879" y="4"/>
                    <a:pt x="3869" y="13"/>
                  </a:cubicBezTo>
                  <a:cubicBezTo>
                    <a:pt x="3855" y="26"/>
                    <a:pt x="3844" y="41"/>
                    <a:pt x="3835" y="56"/>
                  </a:cubicBezTo>
                  <a:cubicBezTo>
                    <a:pt x="3778" y="150"/>
                    <a:pt x="3730" y="248"/>
                    <a:pt x="3716" y="356"/>
                  </a:cubicBezTo>
                  <a:cubicBezTo>
                    <a:pt x="3708" y="412"/>
                    <a:pt x="3695" y="469"/>
                    <a:pt x="3691" y="526"/>
                  </a:cubicBezTo>
                  <a:cubicBezTo>
                    <a:pt x="3686" y="600"/>
                    <a:pt x="3682" y="673"/>
                    <a:pt x="3678" y="747"/>
                  </a:cubicBezTo>
                  <a:cubicBezTo>
                    <a:pt x="3674" y="829"/>
                    <a:pt x="3678" y="911"/>
                    <a:pt x="3686" y="992"/>
                  </a:cubicBezTo>
                  <a:cubicBezTo>
                    <a:pt x="3694" y="1078"/>
                    <a:pt x="3711" y="1162"/>
                    <a:pt x="3725" y="1247"/>
                  </a:cubicBezTo>
                  <a:cubicBezTo>
                    <a:pt x="3736" y="1313"/>
                    <a:pt x="3754" y="1380"/>
                    <a:pt x="3769" y="1445"/>
                  </a:cubicBezTo>
                  <a:cubicBezTo>
                    <a:pt x="3779" y="1491"/>
                    <a:pt x="3791" y="1537"/>
                    <a:pt x="3802" y="1584"/>
                  </a:cubicBezTo>
                  <a:cubicBezTo>
                    <a:pt x="3806" y="1597"/>
                    <a:pt x="3805" y="1608"/>
                    <a:pt x="3794" y="1618"/>
                  </a:cubicBezTo>
                  <a:cubicBezTo>
                    <a:pt x="3783" y="1628"/>
                    <a:pt x="3776" y="1640"/>
                    <a:pt x="3767" y="1650"/>
                  </a:cubicBezTo>
                  <a:cubicBezTo>
                    <a:pt x="3736" y="1688"/>
                    <a:pt x="3706" y="1726"/>
                    <a:pt x="3675" y="1764"/>
                  </a:cubicBezTo>
                  <a:cubicBezTo>
                    <a:pt x="3657" y="1787"/>
                    <a:pt x="3639" y="1811"/>
                    <a:pt x="3622" y="1835"/>
                  </a:cubicBezTo>
                  <a:cubicBezTo>
                    <a:pt x="3591" y="1877"/>
                    <a:pt x="3561" y="1919"/>
                    <a:pt x="3532" y="1961"/>
                  </a:cubicBezTo>
                  <a:cubicBezTo>
                    <a:pt x="3506" y="1998"/>
                    <a:pt x="3482" y="2035"/>
                    <a:pt x="3457" y="2072"/>
                  </a:cubicBezTo>
                  <a:cubicBezTo>
                    <a:pt x="3433" y="2106"/>
                    <a:pt x="3412" y="2139"/>
                    <a:pt x="3388" y="2173"/>
                  </a:cubicBezTo>
                  <a:cubicBezTo>
                    <a:pt x="3362" y="2213"/>
                    <a:pt x="3335" y="2252"/>
                    <a:pt x="3309" y="2291"/>
                  </a:cubicBezTo>
                  <a:cubicBezTo>
                    <a:pt x="3274" y="2341"/>
                    <a:pt x="3239" y="2390"/>
                    <a:pt x="3205" y="2440"/>
                  </a:cubicBezTo>
                  <a:cubicBezTo>
                    <a:pt x="3194" y="2458"/>
                    <a:pt x="3180" y="2466"/>
                    <a:pt x="3159" y="2470"/>
                  </a:cubicBezTo>
                  <a:cubicBezTo>
                    <a:pt x="3109" y="2479"/>
                    <a:pt x="3060" y="2496"/>
                    <a:pt x="3011" y="2512"/>
                  </a:cubicBezTo>
                  <a:cubicBezTo>
                    <a:pt x="2979" y="2523"/>
                    <a:pt x="2946" y="2533"/>
                    <a:pt x="2914" y="2544"/>
                  </a:cubicBezTo>
                  <a:cubicBezTo>
                    <a:pt x="2876" y="2555"/>
                    <a:pt x="2838" y="2561"/>
                    <a:pt x="2799" y="2561"/>
                  </a:cubicBezTo>
                  <a:cubicBezTo>
                    <a:pt x="2785" y="2561"/>
                    <a:pt x="2772" y="2561"/>
                    <a:pt x="2758" y="2559"/>
                  </a:cubicBezTo>
                  <a:cubicBezTo>
                    <a:pt x="2744" y="2557"/>
                    <a:pt x="2735" y="2553"/>
                    <a:pt x="2730" y="2541"/>
                  </a:cubicBezTo>
                  <a:cubicBezTo>
                    <a:pt x="2724" y="2526"/>
                    <a:pt x="2717" y="2513"/>
                    <a:pt x="2712" y="2500"/>
                  </a:cubicBezTo>
                  <a:cubicBezTo>
                    <a:pt x="2703" y="2469"/>
                    <a:pt x="2693" y="2439"/>
                    <a:pt x="2684" y="2409"/>
                  </a:cubicBezTo>
                  <a:cubicBezTo>
                    <a:pt x="2658" y="2317"/>
                    <a:pt x="2644" y="2223"/>
                    <a:pt x="2628" y="2130"/>
                  </a:cubicBezTo>
                  <a:cubicBezTo>
                    <a:pt x="2615" y="2064"/>
                    <a:pt x="2603" y="1997"/>
                    <a:pt x="2581" y="1933"/>
                  </a:cubicBezTo>
                  <a:cubicBezTo>
                    <a:pt x="2573" y="1908"/>
                    <a:pt x="2562" y="1884"/>
                    <a:pt x="2549" y="1862"/>
                  </a:cubicBezTo>
                  <a:cubicBezTo>
                    <a:pt x="2513" y="1804"/>
                    <a:pt x="2472" y="1749"/>
                    <a:pt x="2432" y="1694"/>
                  </a:cubicBezTo>
                  <a:cubicBezTo>
                    <a:pt x="2407" y="1658"/>
                    <a:pt x="2373" y="1631"/>
                    <a:pt x="2333" y="1611"/>
                  </a:cubicBezTo>
                  <a:cubicBezTo>
                    <a:pt x="2316" y="1603"/>
                    <a:pt x="2299" y="1592"/>
                    <a:pt x="2282" y="1582"/>
                  </a:cubicBezTo>
                  <a:cubicBezTo>
                    <a:pt x="2272" y="1577"/>
                    <a:pt x="2262" y="1572"/>
                    <a:pt x="2252" y="1567"/>
                  </a:cubicBezTo>
                  <a:cubicBezTo>
                    <a:pt x="2239" y="1562"/>
                    <a:pt x="2227" y="1559"/>
                    <a:pt x="2216" y="1559"/>
                  </a:cubicBezTo>
                  <a:cubicBezTo>
                    <a:pt x="2185" y="1559"/>
                    <a:pt x="2164" y="1580"/>
                    <a:pt x="2156" y="1621"/>
                  </a:cubicBezTo>
                  <a:cubicBezTo>
                    <a:pt x="2150" y="1648"/>
                    <a:pt x="2153" y="1675"/>
                    <a:pt x="2157" y="1700"/>
                  </a:cubicBezTo>
                  <a:cubicBezTo>
                    <a:pt x="2169" y="1769"/>
                    <a:pt x="2190" y="1834"/>
                    <a:pt x="2219" y="1897"/>
                  </a:cubicBezTo>
                  <a:cubicBezTo>
                    <a:pt x="2259" y="1981"/>
                    <a:pt x="2302" y="2063"/>
                    <a:pt x="2346" y="2143"/>
                  </a:cubicBezTo>
                  <a:cubicBezTo>
                    <a:pt x="2381" y="2207"/>
                    <a:pt x="2419" y="2268"/>
                    <a:pt x="2465" y="2324"/>
                  </a:cubicBezTo>
                  <a:cubicBezTo>
                    <a:pt x="2498" y="2363"/>
                    <a:pt x="2532" y="2400"/>
                    <a:pt x="2564" y="2438"/>
                  </a:cubicBezTo>
                  <a:cubicBezTo>
                    <a:pt x="2594" y="2470"/>
                    <a:pt x="2622" y="2504"/>
                    <a:pt x="2655" y="2531"/>
                  </a:cubicBezTo>
                  <a:cubicBezTo>
                    <a:pt x="2668" y="2541"/>
                    <a:pt x="2671" y="2554"/>
                    <a:pt x="2672" y="2568"/>
                  </a:cubicBezTo>
                  <a:cubicBezTo>
                    <a:pt x="2675" y="2617"/>
                    <a:pt x="2679" y="2668"/>
                    <a:pt x="2683" y="2717"/>
                  </a:cubicBezTo>
                  <a:cubicBezTo>
                    <a:pt x="2687" y="2780"/>
                    <a:pt x="2691" y="2844"/>
                    <a:pt x="2699" y="2907"/>
                  </a:cubicBezTo>
                  <a:cubicBezTo>
                    <a:pt x="2707" y="2956"/>
                    <a:pt x="2713" y="3005"/>
                    <a:pt x="2719" y="3055"/>
                  </a:cubicBezTo>
                  <a:cubicBezTo>
                    <a:pt x="2720" y="3063"/>
                    <a:pt x="2721" y="3070"/>
                    <a:pt x="2722" y="3078"/>
                  </a:cubicBezTo>
                  <a:cubicBezTo>
                    <a:pt x="2723" y="3088"/>
                    <a:pt x="2721" y="3098"/>
                    <a:pt x="2715" y="3106"/>
                  </a:cubicBezTo>
                  <a:cubicBezTo>
                    <a:pt x="2710" y="3112"/>
                    <a:pt x="2706" y="3118"/>
                    <a:pt x="2700" y="3124"/>
                  </a:cubicBezTo>
                  <a:cubicBezTo>
                    <a:pt x="2670" y="3161"/>
                    <a:pt x="2640" y="3198"/>
                    <a:pt x="2610" y="3236"/>
                  </a:cubicBezTo>
                  <a:cubicBezTo>
                    <a:pt x="2558" y="3301"/>
                    <a:pt x="2506" y="3368"/>
                    <a:pt x="2455" y="3435"/>
                  </a:cubicBezTo>
                  <a:cubicBezTo>
                    <a:pt x="2453" y="3438"/>
                    <a:pt x="2451" y="3441"/>
                    <a:pt x="2448" y="3445"/>
                  </a:cubicBezTo>
                  <a:cubicBezTo>
                    <a:pt x="2413" y="3488"/>
                    <a:pt x="2378" y="3531"/>
                    <a:pt x="2343" y="3574"/>
                  </a:cubicBezTo>
                  <a:cubicBezTo>
                    <a:pt x="2316" y="3608"/>
                    <a:pt x="2288" y="3644"/>
                    <a:pt x="2260" y="3679"/>
                  </a:cubicBezTo>
                  <a:cubicBezTo>
                    <a:pt x="2243" y="3700"/>
                    <a:pt x="2224" y="3722"/>
                    <a:pt x="2207" y="3743"/>
                  </a:cubicBezTo>
                  <a:cubicBezTo>
                    <a:pt x="2186" y="3768"/>
                    <a:pt x="2164" y="3793"/>
                    <a:pt x="2144" y="3818"/>
                  </a:cubicBezTo>
                  <a:cubicBezTo>
                    <a:pt x="2120" y="3848"/>
                    <a:pt x="2099" y="3879"/>
                    <a:pt x="2074" y="3907"/>
                  </a:cubicBezTo>
                  <a:cubicBezTo>
                    <a:pt x="2031" y="3957"/>
                    <a:pt x="1999" y="4016"/>
                    <a:pt x="1969" y="4073"/>
                  </a:cubicBezTo>
                  <a:cubicBezTo>
                    <a:pt x="1946" y="4117"/>
                    <a:pt x="1927" y="4161"/>
                    <a:pt x="1905" y="4205"/>
                  </a:cubicBezTo>
                  <a:cubicBezTo>
                    <a:pt x="1901" y="4212"/>
                    <a:pt x="1897" y="4219"/>
                    <a:pt x="1893" y="4226"/>
                  </a:cubicBezTo>
                  <a:cubicBezTo>
                    <a:pt x="1892" y="4227"/>
                    <a:pt x="1889" y="4229"/>
                    <a:pt x="1887" y="4229"/>
                  </a:cubicBezTo>
                  <a:cubicBezTo>
                    <a:pt x="1886" y="4229"/>
                    <a:pt x="1886" y="4229"/>
                    <a:pt x="1886" y="4229"/>
                  </a:cubicBezTo>
                  <a:cubicBezTo>
                    <a:pt x="1884" y="4229"/>
                    <a:pt x="1881" y="4226"/>
                    <a:pt x="1879" y="4224"/>
                  </a:cubicBezTo>
                  <a:cubicBezTo>
                    <a:pt x="1875" y="4208"/>
                    <a:pt x="1871" y="4193"/>
                    <a:pt x="1868" y="4176"/>
                  </a:cubicBezTo>
                  <a:cubicBezTo>
                    <a:pt x="1852" y="4100"/>
                    <a:pt x="1839" y="4022"/>
                    <a:pt x="1822" y="3944"/>
                  </a:cubicBezTo>
                  <a:cubicBezTo>
                    <a:pt x="1812" y="3891"/>
                    <a:pt x="1799" y="3839"/>
                    <a:pt x="1786" y="3786"/>
                  </a:cubicBezTo>
                  <a:cubicBezTo>
                    <a:pt x="1775" y="3742"/>
                    <a:pt x="1764" y="3698"/>
                    <a:pt x="1753" y="3655"/>
                  </a:cubicBezTo>
                  <a:cubicBezTo>
                    <a:pt x="1737" y="3596"/>
                    <a:pt x="1722" y="3537"/>
                    <a:pt x="1708" y="3477"/>
                  </a:cubicBezTo>
                  <a:cubicBezTo>
                    <a:pt x="1695" y="3428"/>
                    <a:pt x="1684" y="3379"/>
                    <a:pt x="1672" y="3330"/>
                  </a:cubicBezTo>
                  <a:cubicBezTo>
                    <a:pt x="1669" y="3319"/>
                    <a:pt x="1671" y="3308"/>
                    <a:pt x="1677" y="3298"/>
                  </a:cubicBezTo>
                  <a:cubicBezTo>
                    <a:pt x="1688" y="3278"/>
                    <a:pt x="1699" y="3257"/>
                    <a:pt x="1710" y="3237"/>
                  </a:cubicBezTo>
                  <a:cubicBezTo>
                    <a:pt x="1740" y="3178"/>
                    <a:pt x="1773" y="3122"/>
                    <a:pt x="1810" y="3068"/>
                  </a:cubicBezTo>
                  <a:cubicBezTo>
                    <a:pt x="1832" y="3034"/>
                    <a:pt x="1855" y="2999"/>
                    <a:pt x="1875" y="2964"/>
                  </a:cubicBezTo>
                  <a:cubicBezTo>
                    <a:pt x="1901" y="2922"/>
                    <a:pt x="1925" y="2879"/>
                    <a:pt x="1949" y="2838"/>
                  </a:cubicBezTo>
                  <a:cubicBezTo>
                    <a:pt x="1990" y="2766"/>
                    <a:pt x="2031" y="2695"/>
                    <a:pt x="2070" y="2624"/>
                  </a:cubicBezTo>
                  <a:cubicBezTo>
                    <a:pt x="2112" y="2544"/>
                    <a:pt x="2152" y="2464"/>
                    <a:pt x="2188" y="2381"/>
                  </a:cubicBezTo>
                  <a:cubicBezTo>
                    <a:pt x="2207" y="2336"/>
                    <a:pt x="2220" y="2290"/>
                    <a:pt x="2228" y="2243"/>
                  </a:cubicBezTo>
                  <a:cubicBezTo>
                    <a:pt x="2238" y="2182"/>
                    <a:pt x="2230" y="2124"/>
                    <a:pt x="2209" y="2068"/>
                  </a:cubicBezTo>
                  <a:cubicBezTo>
                    <a:pt x="2202" y="2048"/>
                    <a:pt x="2192" y="2032"/>
                    <a:pt x="2176" y="2019"/>
                  </a:cubicBezTo>
                  <a:cubicBezTo>
                    <a:pt x="2165" y="2009"/>
                    <a:pt x="2153" y="2004"/>
                    <a:pt x="2141" y="2004"/>
                  </a:cubicBezTo>
                  <a:cubicBezTo>
                    <a:pt x="2129" y="2004"/>
                    <a:pt x="2117" y="2009"/>
                    <a:pt x="2105" y="2019"/>
                  </a:cubicBezTo>
                  <a:cubicBezTo>
                    <a:pt x="2092" y="2029"/>
                    <a:pt x="2083" y="2041"/>
                    <a:pt x="2075" y="2054"/>
                  </a:cubicBezTo>
                  <a:cubicBezTo>
                    <a:pt x="2070" y="2064"/>
                    <a:pt x="2065" y="2073"/>
                    <a:pt x="2059" y="2081"/>
                  </a:cubicBezTo>
                  <a:cubicBezTo>
                    <a:pt x="2011" y="2146"/>
                    <a:pt x="1973" y="2215"/>
                    <a:pt x="1938" y="2287"/>
                  </a:cubicBezTo>
                  <a:cubicBezTo>
                    <a:pt x="1907" y="2352"/>
                    <a:pt x="1878" y="2418"/>
                    <a:pt x="1856" y="2487"/>
                  </a:cubicBezTo>
                  <a:cubicBezTo>
                    <a:pt x="1835" y="2547"/>
                    <a:pt x="1818" y="2607"/>
                    <a:pt x="1801" y="2667"/>
                  </a:cubicBezTo>
                  <a:cubicBezTo>
                    <a:pt x="1774" y="2758"/>
                    <a:pt x="1748" y="2849"/>
                    <a:pt x="1729" y="2941"/>
                  </a:cubicBezTo>
                  <a:cubicBezTo>
                    <a:pt x="1710" y="3029"/>
                    <a:pt x="1687" y="3116"/>
                    <a:pt x="1660" y="3202"/>
                  </a:cubicBezTo>
                  <a:cubicBezTo>
                    <a:pt x="1653" y="3223"/>
                    <a:pt x="1646" y="3245"/>
                    <a:pt x="1639" y="3265"/>
                  </a:cubicBezTo>
                  <a:cubicBezTo>
                    <a:pt x="1637" y="3270"/>
                    <a:pt x="1634" y="3273"/>
                    <a:pt x="1630" y="3273"/>
                  </a:cubicBezTo>
                  <a:cubicBezTo>
                    <a:pt x="1628" y="3273"/>
                    <a:pt x="1626" y="3272"/>
                    <a:pt x="1625" y="3271"/>
                  </a:cubicBezTo>
                  <a:cubicBezTo>
                    <a:pt x="1618" y="3266"/>
                    <a:pt x="1613" y="3262"/>
                    <a:pt x="1608" y="3257"/>
                  </a:cubicBezTo>
                  <a:cubicBezTo>
                    <a:pt x="1568" y="3213"/>
                    <a:pt x="1521" y="3177"/>
                    <a:pt x="1478" y="3136"/>
                  </a:cubicBezTo>
                  <a:cubicBezTo>
                    <a:pt x="1444" y="3106"/>
                    <a:pt x="1411" y="3075"/>
                    <a:pt x="1377" y="3044"/>
                  </a:cubicBezTo>
                  <a:cubicBezTo>
                    <a:pt x="1341" y="3013"/>
                    <a:pt x="1306" y="2979"/>
                    <a:pt x="1268" y="2949"/>
                  </a:cubicBezTo>
                  <a:cubicBezTo>
                    <a:pt x="1222" y="2913"/>
                    <a:pt x="1179" y="2873"/>
                    <a:pt x="1131" y="2841"/>
                  </a:cubicBezTo>
                  <a:cubicBezTo>
                    <a:pt x="1127" y="2839"/>
                    <a:pt x="1124" y="2836"/>
                    <a:pt x="1122" y="2833"/>
                  </a:cubicBezTo>
                  <a:cubicBezTo>
                    <a:pt x="1091" y="2803"/>
                    <a:pt x="1052" y="2784"/>
                    <a:pt x="1016" y="2764"/>
                  </a:cubicBezTo>
                  <a:cubicBezTo>
                    <a:pt x="962" y="2735"/>
                    <a:pt x="904" y="2718"/>
                    <a:pt x="847" y="2699"/>
                  </a:cubicBezTo>
                  <a:cubicBezTo>
                    <a:pt x="805" y="2685"/>
                    <a:pt x="761" y="2678"/>
                    <a:pt x="715" y="2675"/>
                  </a:cubicBezTo>
                  <a:cubicBezTo>
                    <a:pt x="671" y="2673"/>
                    <a:pt x="626" y="2671"/>
                    <a:pt x="579" y="2669"/>
                  </a:cubicBezTo>
                  <a:cubicBezTo>
                    <a:pt x="572" y="2668"/>
                    <a:pt x="564" y="2668"/>
                    <a:pt x="556" y="2668"/>
                  </a:cubicBezTo>
                  <a:cubicBezTo>
                    <a:pt x="528" y="2668"/>
                    <a:pt x="500" y="2671"/>
                    <a:pt x="471" y="2675"/>
                  </a:cubicBezTo>
                  <a:cubicBezTo>
                    <a:pt x="417" y="2682"/>
                    <a:pt x="362" y="2692"/>
                    <a:pt x="308" y="2697"/>
                  </a:cubicBezTo>
                  <a:cubicBezTo>
                    <a:pt x="211" y="2705"/>
                    <a:pt x="125" y="2752"/>
                    <a:pt x="41" y="2806"/>
                  </a:cubicBezTo>
                  <a:cubicBezTo>
                    <a:pt x="29" y="2814"/>
                    <a:pt x="18" y="2826"/>
                    <a:pt x="12" y="2840"/>
                  </a:cubicBezTo>
                  <a:cubicBezTo>
                    <a:pt x="0" y="2863"/>
                    <a:pt x="3" y="2887"/>
                    <a:pt x="22" y="2903"/>
                  </a:cubicBezTo>
                  <a:cubicBezTo>
                    <a:pt x="29" y="2909"/>
                    <a:pt x="37" y="2915"/>
                    <a:pt x="46" y="2919"/>
                  </a:cubicBezTo>
                  <a:cubicBezTo>
                    <a:pt x="69" y="2930"/>
                    <a:pt x="92" y="2937"/>
                    <a:pt x="117" y="2941"/>
                  </a:cubicBezTo>
                  <a:cubicBezTo>
                    <a:pt x="168" y="2950"/>
                    <a:pt x="221" y="2953"/>
                    <a:pt x="274" y="2955"/>
                  </a:cubicBezTo>
                  <a:cubicBezTo>
                    <a:pt x="369" y="2957"/>
                    <a:pt x="463" y="2964"/>
                    <a:pt x="556" y="2975"/>
                  </a:cubicBezTo>
                  <a:cubicBezTo>
                    <a:pt x="595" y="2979"/>
                    <a:pt x="635" y="2982"/>
                    <a:pt x="675" y="2985"/>
                  </a:cubicBezTo>
                  <a:cubicBezTo>
                    <a:pt x="731" y="2989"/>
                    <a:pt x="788" y="2994"/>
                    <a:pt x="844" y="3005"/>
                  </a:cubicBezTo>
                  <a:cubicBezTo>
                    <a:pt x="925" y="3021"/>
                    <a:pt x="1001" y="3049"/>
                    <a:pt x="1076" y="3083"/>
                  </a:cubicBezTo>
                  <a:cubicBezTo>
                    <a:pt x="1164" y="3122"/>
                    <a:pt x="1251" y="3161"/>
                    <a:pt x="1341" y="3194"/>
                  </a:cubicBezTo>
                  <a:cubicBezTo>
                    <a:pt x="1430" y="3226"/>
                    <a:pt x="1512" y="3271"/>
                    <a:pt x="1595" y="3314"/>
                  </a:cubicBezTo>
                  <a:cubicBezTo>
                    <a:pt x="1604" y="3319"/>
                    <a:pt x="1610" y="3326"/>
                    <a:pt x="1613" y="3336"/>
                  </a:cubicBezTo>
                  <a:cubicBezTo>
                    <a:pt x="1616" y="3347"/>
                    <a:pt x="1619" y="3360"/>
                    <a:pt x="1623" y="3371"/>
                  </a:cubicBezTo>
                  <a:cubicBezTo>
                    <a:pt x="1645" y="3456"/>
                    <a:pt x="1662" y="3542"/>
                    <a:pt x="1682" y="3627"/>
                  </a:cubicBezTo>
                  <a:cubicBezTo>
                    <a:pt x="1704" y="3727"/>
                    <a:pt x="1728" y="3826"/>
                    <a:pt x="1748" y="3927"/>
                  </a:cubicBezTo>
                  <a:cubicBezTo>
                    <a:pt x="1776" y="4065"/>
                    <a:pt x="1805" y="4203"/>
                    <a:pt x="1822" y="4343"/>
                  </a:cubicBezTo>
                  <a:cubicBezTo>
                    <a:pt x="1825" y="4363"/>
                    <a:pt x="1821" y="4378"/>
                    <a:pt x="1813" y="4394"/>
                  </a:cubicBezTo>
                  <a:cubicBezTo>
                    <a:pt x="1785" y="4447"/>
                    <a:pt x="1761" y="4500"/>
                    <a:pt x="1735" y="4553"/>
                  </a:cubicBezTo>
                  <a:cubicBezTo>
                    <a:pt x="1710" y="4607"/>
                    <a:pt x="1684" y="4663"/>
                    <a:pt x="1658" y="4718"/>
                  </a:cubicBezTo>
                  <a:cubicBezTo>
                    <a:pt x="1639" y="4760"/>
                    <a:pt x="1619" y="4801"/>
                    <a:pt x="1599" y="4842"/>
                  </a:cubicBezTo>
                  <a:cubicBezTo>
                    <a:pt x="1584" y="4875"/>
                    <a:pt x="1567" y="4908"/>
                    <a:pt x="1551" y="4941"/>
                  </a:cubicBezTo>
                  <a:cubicBezTo>
                    <a:pt x="1529" y="4982"/>
                    <a:pt x="1507" y="5024"/>
                    <a:pt x="1485" y="5065"/>
                  </a:cubicBezTo>
                  <a:cubicBezTo>
                    <a:pt x="1483" y="5069"/>
                    <a:pt x="1481" y="5074"/>
                    <a:pt x="1479" y="5078"/>
                  </a:cubicBezTo>
                  <a:cubicBezTo>
                    <a:pt x="1463" y="5113"/>
                    <a:pt x="1445" y="5149"/>
                    <a:pt x="1429" y="5184"/>
                  </a:cubicBezTo>
                  <a:cubicBezTo>
                    <a:pt x="1413" y="5215"/>
                    <a:pt x="1396" y="5247"/>
                    <a:pt x="1381" y="5279"/>
                  </a:cubicBezTo>
                  <a:cubicBezTo>
                    <a:pt x="1380" y="5282"/>
                    <a:pt x="1378" y="5285"/>
                    <a:pt x="1377" y="5287"/>
                  </a:cubicBezTo>
                  <a:cubicBezTo>
                    <a:pt x="1373" y="5301"/>
                    <a:pt x="1376" y="5314"/>
                    <a:pt x="1387" y="5322"/>
                  </a:cubicBezTo>
                  <a:cubicBezTo>
                    <a:pt x="1392" y="5325"/>
                    <a:pt x="1396" y="5327"/>
                    <a:pt x="1401" y="5327"/>
                  </a:cubicBezTo>
                  <a:cubicBezTo>
                    <a:pt x="1406" y="5327"/>
                    <a:pt x="1412" y="5325"/>
                    <a:pt x="1418" y="5320"/>
                  </a:cubicBezTo>
                  <a:cubicBezTo>
                    <a:pt x="1439" y="5302"/>
                    <a:pt x="1461" y="5285"/>
                    <a:pt x="1475" y="5262"/>
                  </a:cubicBezTo>
                  <a:cubicBezTo>
                    <a:pt x="1492" y="5233"/>
                    <a:pt x="1507" y="5204"/>
                    <a:pt x="1522" y="5176"/>
                  </a:cubicBezTo>
                  <a:cubicBezTo>
                    <a:pt x="1542" y="5138"/>
                    <a:pt x="1559" y="5099"/>
                    <a:pt x="1579" y="5061"/>
                  </a:cubicBezTo>
                  <a:cubicBezTo>
                    <a:pt x="1605" y="5012"/>
                    <a:pt x="1630" y="4963"/>
                    <a:pt x="1654" y="4912"/>
                  </a:cubicBezTo>
                  <a:cubicBezTo>
                    <a:pt x="1684" y="4851"/>
                    <a:pt x="1711" y="4788"/>
                    <a:pt x="1735" y="4724"/>
                  </a:cubicBezTo>
                  <a:cubicBezTo>
                    <a:pt x="1758" y="4669"/>
                    <a:pt x="1780" y="4614"/>
                    <a:pt x="1807" y="4560"/>
                  </a:cubicBezTo>
                  <a:cubicBezTo>
                    <a:pt x="1825" y="4522"/>
                    <a:pt x="1844" y="4486"/>
                    <a:pt x="1861" y="4448"/>
                  </a:cubicBezTo>
                  <a:cubicBezTo>
                    <a:pt x="1878" y="4414"/>
                    <a:pt x="1895" y="4380"/>
                    <a:pt x="1911" y="4346"/>
                  </a:cubicBezTo>
                  <a:cubicBezTo>
                    <a:pt x="1915" y="4337"/>
                    <a:pt x="1920" y="4331"/>
                    <a:pt x="1930" y="4328"/>
                  </a:cubicBezTo>
                  <a:cubicBezTo>
                    <a:pt x="1989" y="4304"/>
                    <a:pt x="2047" y="4279"/>
                    <a:pt x="2108" y="4258"/>
                  </a:cubicBezTo>
                  <a:cubicBezTo>
                    <a:pt x="2237" y="4212"/>
                    <a:pt x="2369" y="4175"/>
                    <a:pt x="2502" y="4145"/>
                  </a:cubicBezTo>
                  <a:cubicBezTo>
                    <a:pt x="2587" y="4125"/>
                    <a:pt x="2672" y="4109"/>
                    <a:pt x="2757" y="4093"/>
                  </a:cubicBezTo>
                  <a:cubicBezTo>
                    <a:pt x="2827" y="4079"/>
                    <a:pt x="2898" y="4069"/>
                    <a:pt x="2970" y="4057"/>
                  </a:cubicBezTo>
                  <a:cubicBezTo>
                    <a:pt x="3010" y="4051"/>
                    <a:pt x="3051" y="4047"/>
                    <a:pt x="3091" y="4045"/>
                  </a:cubicBezTo>
                  <a:cubicBezTo>
                    <a:pt x="3098" y="4045"/>
                    <a:pt x="3104" y="4045"/>
                    <a:pt x="3110" y="4045"/>
                  </a:cubicBezTo>
                  <a:cubicBezTo>
                    <a:pt x="3153" y="4045"/>
                    <a:pt x="3195" y="4051"/>
                    <a:pt x="3236" y="4063"/>
                  </a:cubicBezTo>
                  <a:cubicBezTo>
                    <a:pt x="3251" y="4067"/>
                    <a:pt x="3266" y="4073"/>
                    <a:pt x="3279" y="4082"/>
                  </a:cubicBezTo>
                  <a:cubicBezTo>
                    <a:pt x="3307" y="4104"/>
                    <a:pt x="3336" y="4124"/>
                    <a:pt x="3365" y="4146"/>
                  </a:cubicBezTo>
                  <a:cubicBezTo>
                    <a:pt x="3410" y="4179"/>
                    <a:pt x="3457" y="4209"/>
                    <a:pt x="3504" y="4241"/>
                  </a:cubicBezTo>
                  <a:cubicBezTo>
                    <a:pt x="3561" y="4279"/>
                    <a:pt x="3620" y="4315"/>
                    <a:pt x="3677" y="4349"/>
                  </a:cubicBezTo>
                  <a:cubicBezTo>
                    <a:pt x="3754" y="4396"/>
                    <a:pt x="3834" y="4432"/>
                    <a:pt x="3916" y="4467"/>
                  </a:cubicBezTo>
                  <a:cubicBezTo>
                    <a:pt x="3998" y="4501"/>
                    <a:pt x="4081" y="4533"/>
                    <a:pt x="4167" y="4558"/>
                  </a:cubicBezTo>
                  <a:cubicBezTo>
                    <a:pt x="4239" y="4580"/>
                    <a:pt x="4312" y="4597"/>
                    <a:pt x="4386" y="4605"/>
                  </a:cubicBezTo>
                  <a:cubicBezTo>
                    <a:pt x="4451" y="4614"/>
                    <a:pt x="4516" y="4615"/>
                    <a:pt x="4581" y="4617"/>
                  </a:cubicBezTo>
                  <a:cubicBezTo>
                    <a:pt x="4588" y="4617"/>
                    <a:pt x="4596" y="4617"/>
                    <a:pt x="4603" y="4617"/>
                  </a:cubicBezTo>
                  <a:cubicBezTo>
                    <a:pt x="4616" y="4617"/>
                    <a:pt x="4628" y="4617"/>
                    <a:pt x="4640" y="4615"/>
                  </a:cubicBezTo>
                  <a:cubicBezTo>
                    <a:pt x="4662" y="4612"/>
                    <a:pt x="4680" y="4605"/>
                    <a:pt x="4698" y="4594"/>
                  </a:cubicBezTo>
                  <a:cubicBezTo>
                    <a:pt x="4723" y="4576"/>
                    <a:pt x="4726" y="4552"/>
                    <a:pt x="4705" y="4526"/>
                  </a:cubicBezTo>
                  <a:cubicBezTo>
                    <a:pt x="4695" y="4511"/>
                    <a:pt x="4681" y="4499"/>
                    <a:pt x="4667" y="4488"/>
                  </a:cubicBezTo>
                  <a:cubicBezTo>
                    <a:pt x="4639" y="4467"/>
                    <a:pt x="4613" y="4447"/>
                    <a:pt x="4583" y="4428"/>
                  </a:cubicBezTo>
                  <a:cubicBezTo>
                    <a:pt x="4509" y="4383"/>
                    <a:pt x="4431" y="4346"/>
                    <a:pt x="4352" y="4318"/>
                  </a:cubicBezTo>
                  <a:cubicBezTo>
                    <a:pt x="4221" y="4271"/>
                    <a:pt x="4088" y="4230"/>
                    <a:pt x="3955" y="4186"/>
                  </a:cubicBezTo>
                  <a:cubicBezTo>
                    <a:pt x="3859" y="4155"/>
                    <a:pt x="3762" y="4130"/>
                    <a:pt x="3662" y="4118"/>
                  </a:cubicBezTo>
                  <a:cubicBezTo>
                    <a:pt x="3639" y="4115"/>
                    <a:pt x="3616" y="4111"/>
                    <a:pt x="3593" y="4107"/>
                  </a:cubicBezTo>
                  <a:cubicBezTo>
                    <a:pt x="3476" y="4088"/>
                    <a:pt x="3365" y="4053"/>
                    <a:pt x="3252" y="4015"/>
                  </a:cubicBezTo>
                  <a:cubicBezTo>
                    <a:pt x="3241" y="4011"/>
                    <a:pt x="3229" y="4006"/>
                    <a:pt x="3217" y="3998"/>
                  </a:cubicBezTo>
                  <a:cubicBezTo>
                    <a:pt x="3198" y="3986"/>
                    <a:pt x="3202" y="3976"/>
                    <a:pt x="3213" y="3967"/>
                  </a:cubicBezTo>
                  <a:cubicBezTo>
                    <a:pt x="3215" y="3966"/>
                    <a:pt x="3216" y="3965"/>
                    <a:pt x="3218" y="3964"/>
                  </a:cubicBezTo>
                  <a:cubicBezTo>
                    <a:pt x="3274" y="3914"/>
                    <a:pt x="3324" y="3861"/>
                    <a:pt x="3375" y="3808"/>
                  </a:cubicBezTo>
                  <a:cubicBezTo>
                    <a:pt x="3403" y="3779"/>
                    <a:pt x="3429" y="3750"/>
                    <a:pt x="3457" y="3721"/>
                  </a:cubicBezTo>
                  <a:cubicBezTo>
                    <a:pt x="3485" y="3691"/>
                    <a:pt x="3514" y="3662"/>
                    <a:pt x="3543" y="3633"/>
                  </a:cubicBezTo>
                  <a:cubicBezTo>
                    <a:pt x="3590" y="3584"/>
                    <a:pt x="3641" y="3538"/>
                    <a:pt x="3693" y="3493"/>
                  </a:cubicBezTo>
                  <a:cubicBezTo>
                    <a:pt x="3743" y="3451"/>
                    <a:pt x="3795" y="3413"/>
                    <a:pt x="3848" y="3375"/>
                  </a:cubicBezTo>
                  <a:cubicBezTo>
                    <a:pt x="3901" y="3338"/>
                    <a:pt x="3951" y="3297"/>
                    <a:pt x="3998" y="3253"/>
                  </a:cubicBezTo>
                  <a:cubicBezTo>
                    <a:pt x="4035" y="3220"/>
                    <a:pt x="4071" y="3187"/>
                    <a:pt x="4108" y="3154"/>
                  </a:cubicBezTo>
                  <a:cubicBezTo>
                    <a:pt x="4131" y="3132"/>
                    <a:pt x="4155" y="3112"/>
                    <a:pt x="4177" y="3089"/>
                  </a:cubicBezTo>
                  <a:cubicBezTo>
                    <a:pt x="4235" y="3028"/>
                    <a:pt x="4284" y="2960"/>
                    <a:pt x="4324" y="2886"/>
                  </a:cubicBezTo>
                  <a:cubicBezTo>
                    <a:pt x="4331" y="2872"/>
                    <a:pt x="4337" y="2858"/>
                    <a:pt x="4339" y="2844"/>
                  </a:cubicBezTo>
                  <a:cubicBezTo>
                    <a:pt x="4347" y="2807"/>
                    <a:pt x="4327" y="2778"/>
                    <a:pt x="4289" y="2770"/>
                  </a:cubicBezTo>
                  <a:cubicBezTo>
                    <a:pt x="4280" y="2768"/>
                    <a:pt x="4271" y="2767"/>
                    <a:pt x="4262" y="2767"/>
                  </a:cubicBezTo>
                  <a:cubicBezTo>
                    <a:pt x="4256" y="2767"/>
                    <a:pt x="4251" y="2768"/>
                    <a:pt x="4245" y="2768"/>
                  </a:cubicBezTo>
                  <a:cubicBezTo>
                    <a:pt x="4185" y="2773"/>
                    <a:pt x="4126" y="2786"/>
                    <a:pt x="4072" y="2814"/>
                  </a:cubicBezTo>
                  <a:cubicBezTo>
                    <a:pt x="3969" y="2868"/>
                    <a:pt x="3880" y="2941"/>
                    <a:pt x="3804" y="3029"/>
                  </a:cubicBezTo>
                  <a:cubicBezTo>
                    <a:pt x="3769" y="3071"/>
                    <a:pt x="3733" y="3113"/>
                    <a:pt x="3695" y="3152"/>
                  </a:cubicBezTo>
                  <a:cubicBezTo>
                    <a:pt x="3650" y="3198"/>
                    <a:pt x="3608" y="3247"/>
                    <a:pt x="3564" y="3293"/>
                  </a:cubicBezTo>
                  <a:cubicBezTo>
                    <a:pt x="3541" y="3317"/>
                    <a:pt x="3519" y="3340"/>
                    <a:pt x="3497" y="3364"/>
                  </a:cubicBezTo>
                  <a:cubicBezTo>
                    <a:pt x="3467" y="3394"/>
                    <a:pt x="3437" y="3424"/>
                    <a:pt x="3410" y="3456"/>
                  </a:cubicBezTo>
                  <a:cubicBezTo>
                    <a:pt x="3397" y="3470"/>
                    <a:pt x="3385" y="3485"/>
                    <a:pt x="3375" y="3502"/>
                  </a:cubicBezTo>
                  <a:cubicBezTo>
                    <a:pt x="3337" y="3561"/>
                    <a:pt x="3305" y="3624"/>
                    <a:pt x="3279" y="3688"/>
                  </a:cubicBezTo>
                  <a:cubicBezTo>
                    <a:pt x="3251" y="3753"/>
                    <a:pt x="3224" y="3818"/>
                    <a:pt x="3192" y="3880"/>
                  </a:cubicBezTo>
                  <a:cubicBezTo>
                    <a:pt x="3175" y="3910"/>
                    <a:pt x="3160" y="3941"/>
                    <a:pt x="3140" y="3970"/>
                  </a:cubicBezTo>
                  <a:cubicBezTo>
                    <a:pt x="3130" y="3982"/>
                    <a:pt x="3120" y="3990"/>
                    <a:pt x="3104" y="3990"/>
                  </a:cubicBezTo>
                  <a:cubicBezTo>
                    <a:pt x="3097" y="3991"/>
                    <a:pt x="3090" y="3992"/>
                    <a:pt x="3083" y="3993"/>
                  </a:cubicBezTo>
                  <a:cubicBezTo>
                    <a:pt x="3016" y="4000"/>
                    <a:pt x="2948" y="4008"/>
                    <a:pt x="2881" y="4016"/>
                  </a:cubicBezTo>
                  <a:cubicBezTo>
                    <a:pt x="2841" y="4021"/>
                    <a:pt x="2802" y="4025"/>
                    <a:pt x="2762" y="4030"/>
                  </a:cubicBezTo>
                  <a:cubicBezTo>
                    <a:pt x="2707" y="4037"/>
                    <a:pt x="2651" y="4043"/>
                    <a:pt x="2596" y="4052"/>
                  </a:cubicBezTo>
                  <a:cubicBezTo>
                    <a:pt x="2521" y="4063"/>
                    <a:pt x="2447" y="4080"/>
                    <a:pt x="2373" y="4100"/>
                  </a:cubicBezTo>
                  <a:cubicBezTo>
                    <a:pt x="2285" y="4123"/>
                    <a:pt x="2198" y="4151"/>
                    <a:pt x="2114" y="4188"/>
                  </a:cubicBezTo>
                  <a:cubicBezTo>
                    <a:pt x="2073" y="4205"/>
                    <a:pt x="2032" y="4225"/>
                    <a:pt x="1990" y="4242"/>
                  </a:cubicBezTo>
                  <a:cubicBezTo>
                    <a:pt x="1984" y="4246"/>
                    <a:pt x="1976" y="4248"/>
                    <a:pt x="1969" y="4250"/>
                  </a:cubicBezTo>
                  <a:cubicBezTo>
                    <a:pt x="1968" y="4250"/>
                    <a:pt x="1968" y="4250"/>
                    <a:pt x="1967" y="4250"/>
                  </a:cubicBezTo>
                  <a:cubicBezTo>
                    <a:pt x="1965" y="4250"/>
                    <a:pt x="1963" y="4248"/>
                    <a:pt x="1963" y="4245"/>
                  </a:cubicBezTo>
                  <a:cubicBezTo>
                    <a:pt x="1965" y="4239"/>
                    <a:pt x="1969" y="4234"/>
                    <a:pt x="1972" y="4229"/>
                  </a:cubicBezTo>
                  <a:cubicBezTo>
                    <a:pt x="1988" y="4198"/>
                    <a:pt x="2004" y="4167"/>
                    <a:pt x="2021" y="4138"/>
                  </a:cubicBezTo>
                  <a:cubicBezTo>
                    <a:pt x="2040" y="4103"/>
                    <a:pt x="2059" y="4067"/>
                    <a:pt x="2079" y="4033"/>
                  </a:cubicBezTo>
                  <a:cubicBezTo>
                    <a:pt x="2123" y="3961"/>
                    <a:pt x="2173" y="3893"/>
                    <a:pt x="2221" y="3824"/>
                  </a:cubicBezTo>
                  <a:cubicBezTo>
                    <a:pt x="2251" y="3782"/>
                    <a:pt x="2284" y="3742"/>
                    <a:pt x="2315" y="3701"/>
                  </a:cubicBezTo>
                  <a:cubicBezTo>
                    <a:pt x="2318" y="3697"/>
                    <a:pt x="2320" y="3695"/>
                    <a:pt x="2323" y="3692"/>
                  </a:cubicBezTo>
                  <a:cubicBezTo>
                    <a:pt x="2349" y="3660"/>
                    <a:pt x="2377" y="3627"/>
                    <a:pt x="2404" y="3593"/>
                  </a:cubicBezTo>
                  <a:cubicBezTo>
                    <a:pt x="2437" y="3550"/>
                    <a:pt x="2471" y="3506"/>
                    <a:pt x="2506" y="3462"/>
                  </a:cubicBezTo>
                  <a:cubicBezTo>
                    <a:pt x="2507" y="3461"/>
                    <a:pt x="2508" y="3459"/>
                    <a:pt x="2510" y="3458"/>
                  </a:cubicBezTo>
                  <a:cubicBezTo>
                    <a:pt x="2554" y="3411"/>
                    <a:pt x="2588" y="3355"/>
                    <a:pt x="2631" y="3307"/>
                  </a:cubicBezTo>
                  <a:cubicBezTo>
                    <a:pt x="2664" y="3269"/>
                    <a:pt x="2693" y="3229"/>
                    <a:pt x="2725" y="3190"/>
                  </a:cubicBezTo>
                  <a:cubicBezTo>
                    <a:pt x="2788" y="3112"/>
                    <a:pt x="2849" y="3032"/>
                    <a:pt x="2906" y="2951"/>
                  </a:cubicBezTo>
                  <a:cubicBezTo>
                    <a:pt x="2943" y="2899"/>
                    <a:pt x="2981" y="2849"/>
                    <a:pt x="3019" y="2799"/>
                  </a:cubicBezTo>
                  <a:cubicBezTo>
                    <a:pt x="3031" y="2782"/>
                    <a:pt x="3043" y="2767"/>
                    <a:pt x="3056" y="2752"/>
                  </a:cubicBezTo>
                  <a:cubicBezTo>
                    <a:pt x="3062" y="2743"/>
                    <a:pt x="3067" y="2735"/>
                    <a:pt x="3072" y="2727"/>
                  </a:cubicBezTo>
                  <a:cubicBezTo>
                    <a:pt x="3085" y="2706"/>
                    <a:pt x="3090" y="2699"/>
                    <a:pt x="3102" y="2699"/>
                  </a:cubicBezTo>
                  <a:cubicBezTo>
                    <a:pt x="3108" y="2699"/>
                    <a:pt x="3116" y="2701"/>
                    <a:pt x="3127" y="2703"/>
                  </a:cubicBezTo>
                  <a:cubicBezTo>
                    <a:pt x="3200" y="2720"/>
                    <a:pt x="3273" y="2730"/>
                    <a:pt x="3347" y="2733"/>
                  </a:cubicBezTo>
                  <a:cubicBezTo>
                    <a:pt x="3405" y="2736"/>
                    <a:pt x="3461" y="2737"/>
                    <a:pt x="3518" y="2738"/>
                  </a:cubicBezTo>
                  <a:cubicBezTo>
                    <a:pt x="3545" y="2739"/>
                    <a:pt x="3571" y="2740"/>
                    <a:pt x="3598" y="2740"/>
                  </a:cubicBezTo>
                  <a:cubicBezTo>
                    <a:pt x="3609" y="2740"/>
                    <a:pt x="3620" y="2740"/>
                    <a:pt x="3631" y="2739"/>
                  </a:cubicBezTo>
                  <a:cubicBezTo>
                    <a:pt x="3705" y="2737"/>
                    <a:pt x="3777" y="2731"/>
                    <a:pt x="3851" y="2726"/>
                  </a:cubicBezTo>
                  <a:cubicBezTo>
                    <a:pt x="3909" y="2721"/>
                    <a:pt x="3965" y="2706"/>
                    <a:pt x="4016" y="2680"/>
                  </a:cubicBezTo>
                  <a:cubicBezTo>
                    <a:pt x="4038" y="2669"/>
                    <a:pt x="4061" y="2657"/>
                    <a:pt x="4082" y="2644"/>
                  </a:cubicBezTo>
                  <a:cubicBezTo>
                    <a:pt x="4148" y="2601"/>
                    <a:pt x="4215" y="2562"/>
                    <a:pt x="4283" y="2522"/>
                  </a:cubicBezTo>
                  <a:cubicBezTo>
                    <a:pt x="4300" y="2512"/>
                    <a:pt x="4318" y="2500"/>
                    <a:pt x="4335" y="2487"/>
                  </a:cubicBezTo>
                  <a:cubicBezTo>
                    <a:pt x="4350" y="2478"/>
                    <a:pt x="4361" y="2467"/>
                    <a:pt x="4370" y="2454"/>
                  </a:cubicBezTo>
                  <a:cubicBezTo>
                    <a:pt x="4388" y="2426"/>
                    <a:pt x="4381" y="2398"/>
                    <a:pt x="4351" y="2383"/>
                  </a:cubicBezTo>
                  <a:cubicBezTo>
                    <a:pt x="4340" y="2378"/>
                    <a:pt x="4329" y="2374"/>
                    <a:pt x="4318" y="2372"/>
                  </a:cubicBezTo>
                  <a:cubicBezTo>
                    <a:pt x="4248" y="2354"/>
                    <a:pt x="4178" y="2342"/>
                    <a:pt x="4107" y="2342"/>
                  </a:cubicBezTo>
                  <a:cubicBezTo>
                    <a:pt x="4096" y="2342"/>
                    <a:pt x="4086" y="2343"/>
                    <a:pt x="4075" y="2343"/>
                  </a:cubicBezTo>
                  <a:cubicBezTo>
                    <a:pt x="3986" y="2347"/>
                    <a:pt x="3898" y="2355"/>
                    <a:pt x="3810" y="2359"/>
                  </a:cubicBezTo>
                  <a:cubicBezTo>
                    <a:pt x="3770" y="2360"/>
                    <a:pt x="3731" y="2367"/>
                    <a:pt x="3692" y="2372"/>
                  </a:cubicBezTo>
                  <a:cubicBezTo>
                    <a:pt x="3660" y="2376"/>
                    <a:pt x="3628" y="2381"/>
                    <a:pt x="3595" y="2387"/>
                  </a:cubicBezTo>
                  <a:cubicBezTo>
                    <a:pt x="3525" y="2400"/>
                    <a:pt x="3454" y="2416"/>
                    <a:pt x="3383" y="2430"/>
                  </a:cubicBezTo>
                  <a:cubicBezTo>
                    <a:pt x="3353" y="2436"/>
                    <a:pt x="3322" y="2441"/>
                    <a:pt x="3290" y="2445"/>
                  </a:cubicBezTo>
                  <a:cubicBezTo>
                    <a:pt x="3289" y="2446"/>
                    <a:pt x="3287" y="2446"/>
                    <a:pt x="3286" y="2446"/>
                  </a:cubicBezTo>
                  <a:cubicBezTo>
                    <a:pt x="3279" y="2446"/>
                    <a:pt x="3277" y="2441"/>
                    <a:pt x="3281" y="2434"/>
                  </a:cubicBezTo>
                  <a:cubicBezTo>
                    <a:pt x="3297" y="2409"/>
                    <a:pt x="3315" y="2383"/>
                    <a:pt x="3331" y="2357"/>
                  </a:cubicBezTo>
                  <a:cubicBezTo>
                    <a:pt x="3358" y="2317"/>
                    <a:pt x="3385" y="2279"/>
                    <a:pt x="3412" y="2240"/>
                  </a:cubicBezTo>
                  <a:cubicBezTo>
                    <a:pt x="3451" y="2182"/>
                    <a:pt x="3490" y="2125"/>
                    <a:pt x="3530" y="2068"/>
                  </a:cubicBezTo>
                  <a:cubicBezTo>
                    <a:pt x="3558" y="2026"/>
                    <a:pt x="3589" y="1985"/>
                    <a:pt x="3619" y="1943"/>
                  </a:cubicBezTo>
                  <a:cubicBezTo>
                    <a:pt x="3652" y="1895"/>
                    <a:pt x="3687" y="1848"/>
                    <a:pt x="3726" y="1804"/>
                  </a:cubicBezTo>
                  <a:cubicBezTo>
                    <a:pt x="3734" y="1794"/>
                    <a:pt x="3741" y="1785"/>
                    <a:pt x="3748" y="1776"/>
                  </a:cubicBezTo>
                  <a:cubicBezTo>
                    <a:pt x="3773" y="1742"/>
                    <a:pt x="3803" y="1713"/>
                    <a:pt x="3825" y="1678"/>
                  </a:cubicBezTo>
                  <a:cubicBezTo>
                    <a:pt x="3830" y="1671"/>
                    <a:pt x="3836" y="1667"/>
                    <a:pt x="3844" y="1667"/>
                  </a:cubicBezTo>
                  <a:cubicBezTo>
                    <a:pt x="3847" y="1667"/>
                    <a:pt x="3849" y="1668"/>
                    <a:pt x="3852" y="1668"/>
                  </a:cubicBezTo>
                  <a:cubicBezTo>
                    <a:pt x="3862" y="1671"/>
                    <a:pt x="3874" y="1673"/>
                    <a:pt x="3884" y="1676"/>
                  </a:cubicBezTo>
                  <a:cubicBezTo>
                    <a:pt x="4003" y="1705"/>
                    <a:pt x="4121" y="1732"/>
                    <a:pt x="4241" y="1757"/>
                  </a:cubicBezTo>
                  <a:cubicBezTo>
                    <a:pt x="4283" y="1765"/>
                    <a:pt x="4325" y="1770"/>
                    <a:pt x="4368" y="1771"/>
                  </a:cubicBezTo>
                  <a:cubicBezTo>
                    <a:pt x="4427" y="1772"/>
                    <a:pt x="4487" y="1772"/>
                    <a:pt x="4545" y="1773"/>
                  </a:cubicBezTo>
                  <a:cubicBezTo>
                    <a:pt x="4587" y="1773"/>
                    <a:pt x="4628" y="1776"/>
                    <a:pt x="4670" y="1782"/>
                  </a:cubicBezTo>
                  <a:cubicBezTo>
                    <a:pt x="4739" y="1792"/>
                    <a:pt x="4807" y="1809"/>
                    <a:pt x="4875" y="1827"/>
                  </a:cubicBezTo>
                  <a:cubicBezTo>
                    <a:pt x="4948" y="1848"/>
                    <a:pt x="5024" y="1857"/>
                    <a:pt x="5100" y="1858"/>
                  </a:cubicBezTo>
                  <a:cubicBezTo>
                    <a:pt x="5125" y="1858"/>
                    <a:pt x="5150" y="1858"/>
                    <a:pt x="5175" y="1858"/>
                  </a:cubicBezTo>
                  <a:cubicBezTo>
                    <a:pt x="5226" y="1858"/>
                    <a:pt x="5276" y="1858"/>
                    <a:pt x="5326" y="1858"/>
                  </a:cubicBezTo>
                  <a:cubicBezTo>
                    <a:pt x="5345" y="1858"/>
                    <a:pt x="5363" y="1856"/>
                    <a:pt x="5381" y="1854"/>
                  </a:cubicBezTo>
                  <a:cubicBezTo>
                    <a:pt x="5407" y="1851"/>
                    <a:pt x="5429" y="1839"/>
                    <a:pt x="5447" y="1822"/>
                  </a:cubicBezTo>
                  <a:cubicBezTo>
                    <a:pt x="5478" y="1795"/>
                    <a:pt x="5490" y="1761"/>
                    <a:pt x="5495" y="1723"/>
                  </a:cubicBezTo>
                  <a:cubicBezTo>
                    <a:pt x="5497" y="1704"/>
                    <a:pt x="5492" y="1688"/>
                    <a:pt x="5479" y="1675"/>
                  </a:cubicBezTo>
                  <a:cubicBezTo>
                    <a:pt x="5465" y="1660"/>
                    <a:pt x="5451" y="1647"/>
                    <a:pt x="5434" y="1637"/>
                  </a:cubicBezTo>
                  <a:cubicBezTo>
                    <a:pt x="5407" y="1619"/>
                    <a:pt x="5378" y="1606"/>
                    <a:pt x="5349" y="1595"/>
                  </a:cubicBezTo>
                  <a:cubicBezTo>
                    <a:pt x="5322" y="1585"/>
                    <a:pt x="5295" y="1574"/>
                    <a:pt x="5269" y="1564"/>
                  </a:cubicBezTo>
                  <a:cubicBezTo>
                    <a:pt x="5195" y="1535"/>
                    <a:pt x="5123" y="1506"/>
                    <a:pt x="5048" y="1484"/>
                  </a:cubicBezTo>
                  <a:cubicBezTo>
                    <a:pt x="5007" y="1472"/>
                    <a:pt x="4966" y="1463"/>
                    <a:pt x="4923" y="1460"/>
                  </a:cubicBezTo>
                  <a:cubicBezTo>
                    <a:pt x="4888" y="1457"/>
                    <a:pt x="4854" y="1456"/>
                    <a:pt x="4819" y="1456"/>
                  </a:cubicBezTo>
                  <a:cubicBezTo>
                    <a:pt x="4752" y="1456"/>
                    <a:pt x="4685" y="1460"/>
                    <a:pt x="4618" y="1468"/>
                  </a:cubicBezTo>
                  <a:cubicBezTo>
                    <a:pt x="4557" y="1474"/>
                    <a:pt x="4498" y="1482"/>
                    <a:pt x="4438" y="1490"/>
                  </a:cubicBezTo>
                  <a:cubicBezTo>
                    <a:pt x="4347" y="1504"/>
                    <a:pt x="4255" y="1516"/>
                    <a:pt x="4163" y="1531"/>
                  </a:cubicBezTo>
                  <a:cubicBezTo>
                    <a:pt x="4076" y="1546"/>
                    <a:pt x="3990" y="1567"/>
                    <a:pt x="3904" y="1589"/>
                  </a:cubicBezTo>
                  <a:cubicBezTo>
                    <a:pt x="3895" y="1591"/>
                    <a:pt x="3887" y="1594"/>
                    <a:pt x="3878" y="1595"/>
                  </a:cubicBezTo>
                  <a:cubicBezTo>
                    <a:pt x="3876" y="1595"/>
                    <a:pt x="3875" y="1595"/>
                    <a:pt x="3874" y="1595"/>
                  </a:cubicBezTo>
                  <a:cubicBezTo>
                    <a:pt x="3869" y="1595"/>
                    <a:pt x="3867" y="1591"/>
                    <a:pt x="3867" y="1586"/>
                  </a:cubicBezTo>
                  <a:cubicBezTo>
                    <a:pt x="3875" y="1544"/>
                    <a:pt x="3879" y="1502"/>
                    <a:pt x="3882" y="1459"/>
                  </a:cubicBezTo>
                  <a:cubicBezTo>
                    <a:pt x="3884" y="1434"/>
                    <a:pt x="3886" y="1409"/>
                    <a:pt x="3888" y="1385"/>
                  </a:cubicBezTo>
                  <a:cubicBezTo>
                    <a:pt x="3896" y="1311"/>
                    <a:pt x="3907" y="1239"/>
                    <a:pt x="3920" y="1165"/>
                  </a:cubicBezTo>
                  <a:cubicBezTo>
                    <a:pt x="3937" y="1052"/>
                    <a:pt x="3958" y="940"/>
                    <a:pt x="3982" y="828"/>
                  </a:cubicBezTo>
                  <a:cubicBezTo>
                    <a:pt x="3999" y="746"/>
                    <a:pt x="4019" y="664"/>
                    <a:pt x="4030" y="581"/>
                  </a:cubicBezTo>
                  <a:cubicBezTo>
                    <a:pt x="4041" y="496"/>
                    <a:pt x="4036" y="413"/>
                    <a:pt x="4013" y="332"/>
                  </a:cubicBezTo>
                  <a:cubicBezTo>
                    <a:pt x="4005" y="304"/>
                    <a:pt x="3996" y="276"/>
                    <a:pt x="3988" y="250"/>
                  </a:cubicBezTo>
                  <a:cubicBezTo>
                    <a:pt x="3976" y="215"/>
                    <a:pt x="3968" y="179"/>
                    <a:pt x="3961" y="143"/>
                  </a:cubicBezTo>
                  <a:cubicBezTo>
                    <a:pt x="3955" y="115"/>
                    <a:pt x="3948" y="86"/>
                    <a:pt x="3941" y="56"/>
                  </a:cubicBezTo>
                  <a:cubicBezTo>
                    <a:pt x="3938" y="42"/>
                    <a:pt x="3933" y="29"/>
                    <a:pt x="3924" y="16"/>
                  </a:cubicBezTo>
                  <a:cubicBezTo>
                    <a:pt x="3916" y="6"/>
                    <a:pt x="3907" y="0"/>
                    <a:pt x="38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36"/>
            <p:cNvSpPr/>
            <p:nvPr/>
          </p:nvSpPr>
          <p:spPr>
            <a:xfrm>
              <a:off x="6337827" y="3544753"/>
              <a:ext cx="490126" cy="595322"/>
            </a:xfrm>
            <a:custGeom>
              <a:avLst/>
              <a:gdLst/>
              <a:ahLst/>
              <a:cxnLst/>
              <a:rect l="l" t="t" r="r" b="b"/>
              <a:pathLst>
                <a:path w="4566" h="5546" extrusionOk="0">
                  <a:moveTo>
                    <a:pt x="2474" y="2603"/>
                  </a:moveTo>
                  <a:cubicBezTo>
                    <a:pt x="2491" y="2609"/>
                    <a:pt x="2503" y="2623"/>
                    <a:pt x="2516" y="2634"/>
                  </a:cubicBezTo>
                  <a:cubicBezTo>
                    <a:pt x="2520" y="2638"/>
                    <a:pt x="2525" y="2643"/>
                    <a:pt x="2529" y="2646"/>
                  </a:cubicBezTo>
                  <a:cubicBezTo>
                    <a:pt x="2600" y="2705"/>
                    <a:pt x="2671" y="2763"/>
                    <a:pt x="2741" y="2823"/>
                  </a:cubicBezTo>
                  <a:cubicBezTo>
                    <a:pt x="2759" y="2838"/>
                    <a:pt x="2775" y="2853"/>
                    <a:pt x="2791" y="2870"/>
                  </a:cubicBezTo>
                  <a:cubicBezTo>
                    <a:pt x="2800" y="2876"/>
                    <a:pt x="2797" y="2883"/>
                    <a:pt x="2789" y="2888"/>
                  </a:cubicBezTo>
                  <a:cubicBezTo>
                    <a:pt x="2783" y="2891"/>
                    <a:pt x="2778" y="2893"/>
                    <a:pt x="2773" y="2896"/>
                  </a:cubicBezTo>
                  <a:cubicBezTo>
                    <a:pt x="2704" y="2929"/>
                    <a:pt x="2639" y="2967"/>
                    <a:pt x="2573" y="3006"/>
                  </a:cubicBezTo>
                  <a:cubicBezTo>
                    <a:pt x="2564" y="3012"/>
                    <a:pt x="2555" y="3017"/>
                    <a:pt x="2545" y="3022"/>
                  </a:cubicBezTo>
                  <a:cubicBezTo>
                    <a:pt x="2542" y="3024"/>
                    <a:pt x="2539" y="3024"/>
                    <a:pt x="2537" y="3024"/>
                  </a:cubicBezTo>
                  <a:cubicBezTo>
                    <a:pt x="2532" y="3024"/>
                    <a:pt x="2529" y="3021"/>
                    <a:pt x="2527" y="3013"/>
                  </a:cubicBezTo>
                  <a:cubicBezTo>
                    <a:pt x="2522" y="2992"/>
                    <a:pt x="2518" y="2969"/>
                    <a:pt x="2513" y="2947"/>
                  </a:cubicBezTo>
                  <a:cubicBezTo>
                    <a:pt x="2500" y="2886"/>
                    <a:pt x="2489" y="2825"/>
                    <a:pt x="2484" y="2762"/>
                  </a:cubicBezTo>
                  <a:cubicBezTo>
                    <a:pt x="2480" y="2727"/>
                    <a:pt x="2474" y="2692"/>
                    <a:pt x="2471" y="2657"/>
                  </a:cubicBezTo>
                  <a:cubicBezTo>
                    <a:pt x="2469" y="2638"/>
                    <a:pt x="2464" y="2620"/>
                    <a:pt x="2474" y="2603"/>
                  </a:cubicBezTo>
                  <a:close/>
                  <a:moveTo>
                    <a:pt x="1837" y="0"/>
                  </a:moveTo>
                  <a:cubicBezTo>
                    <a:pt x="1835" y="0"/>
                    <a:pt x="1833" y="0"/>
                    <a:pt x="1831" y="0"/>
                  </a:cubicBezTo>
                  <a:cubicBezTo>
                    <a:pt x="1821" y="1"/>
                    <a:pt x="1813" y="10"/>
                    <a:pt x="1812" y="22"/>
                  </a:cubicBezTo>
                  <a:cubicBezTo>
                    <a:pt x="1809" y="50"/>
                    <a:pt x="1806" y="77"/>
                    <a:pt x="1813" y="105"/>
                  </a:cubicBezTo>
                  <a:cubicBezTo>
                    <a:pt x="1821" y="137"/>
                    <a:pt x="1830" y="167"/>
                    <a:pt x="1839" y="199"/>
                  </a:cubicBezTo>
                  <a:cubicBezTo>
                    <a:pt x="1853" y="239"/>
                    <a:pt x="1868" y="280"/>
                    <a:pt x="1880" y="320"/>
                  </a:cubicBezTo>
                  <a:cubicBezTo>
                    <a:pt x="1897" y="373"/>
                    <a:pt x="1915" y="425"/>
                    <a:pt x="1932" y="478"/>
                  </a:cubicBezTo>
                  <a:cubicBezTo>
                    <a:pt x="1954" y="543"/>
                    <a:pt x="1982" y="606"/>
                    <a:pt x="2008" y="669"/>
                  </a:cubicBezTo>
                  <a:cubicBezTo>
                    <a:pt x="2032" y="724"/>
                    <a:pt x="2054" y="778"/>
                    <a:pt x="2074" y="835"/>
                  </a:cubicBezTo>
                  <a:cubicBezTo>
                    <a:pt x="2087" y="875"/>
                    <a:pt x="2100" y="914"/>
                    <a:pt x="2115" y="953"/>
                  </a:cubicBezTo>
                  <a:cubicBezTo>
                    <a:pt x="2127" y="989"/>
                    <a:pt x="2139" y="1025"/>
                    <a:pt x="2152" y="1060"/>
                  </a:cubicBezTo>
                  <a:cubicBezTo>
                    <a:pt x="2155" y="1069"/>
                    <a:pt x="2155" y="1077"/>
                    <a:pt x="2151" y="1086"/>
                  </a:cubicBezTo>
                  <a:cubicBezTo>
                    <a:pt x="2126" y="1145"/>
                    <a:pt x="2102" y="1204"/>
                    <a:pt x="2075" y="1262"/>
                  </a:cubicBezTo>
                  <a:cubicBezTo>
                    <a:pt x="2015" y="1385"/>
                    <a:pt x="1948" y="1504"/>
                    <a:pt x="1875" y="1620"/>
                  </a:cubicBezTo>
                  <a:cubicBezTo>
                    <a:pt x="1829" y="1694"/>
                    <a:pt x="1781" y="1766"/>
                    <a:pt x="1733" y="1838"/>
                  </a:cubicBezTo>
                  <a:cubicBezTo>
                    <a:pt x="1692" y="1897"/>
                    <a:pt x="1649" y="1955"/>
                    <a:pt x="1607" y="2013"/>
                  </a:cubicBezTo>
                  <a:cubicBezTo>
                    <a:pt x="1583" y="2047"/>
                    <a:pt x="1557" y="2077"/>
                    <a:pt x="1529" y="2107"/>
                  </a:cubicBezTo>
                  <a:cubicBezTo>
                    <a:pt x="1495" y="2143"/>
                    <a:pt x="1458" y="2173"/>
                    <a:pt x="1415" y="2197"/>
                  </a:cubicBezTo>
                  <a:cubicBezTo>
                    <a:pt x="1400" y="2205"/>
                    <a:pt x="1386" y="2212"/>
                    <a:pt x="1370" y="2214"/>
                  </a:cubicBezTo>
                  <a:cubicBezTo>
                    <a:pt x="1335" y="2219"/>
                    <a:pt x="1300" y="2225"/>
                    <a:pt x="1265" y="2230"/>
                  </a:cubicBezTo>
                  <a:cubicBezTo>
                    <a:pt x="1210" y="2239"/>
                    <a:pt x="1154" y="2250"/>
                    <a:pt x="1099" y="2262"/>
                  </a:cubicBezTo>
                  <a:cubicBezTo>
                    <a:pt x="1033" y="2275"/>
                    <a:pt x="966" y="2291"/>
                    <a:pt x="901" y="2308"/>
                  </a:cubicBezTo>
                  <a:cubicBezTo>
                    <a:pt x="815" y="2329"/>
                    <a:pt x="731" y="2359"/>
                    <a:pt x="649" y="2393"/>
                  </a:cubicBezTo>
                  <a:cubicBezTo>
                    <a:pt x="567" y="2427"/>
                    <a:pt x="485" y="2463"/>
                    <a:pt x="407" y="2506"/>
                  </a:cubicBezTo>
                  <a:cubicBezTo>
                    <a:pt x="341" y="2542"/>
                    <a:pt x="277" y="2581"/>
                    <a:pt x="218" y="2627"/>
                  </a:cubicBezTo>
                  <a:cubicBezTo>
                    <a:pt x="167" y="2668"/>
                    <a:pt x="120" y="2713"/>
                    <a:pt x="72" y="2757"/>
                  </a:cubicBezTo>
                  <a:cubicBezTo>
                    <a:pt x="58" y="2772"/>
                    <a:pt x="44" y="2786"/>
                    <a:pt x="33" y="2801"/>
                  </a:cubicBezTo>
                  <a:cubicBezTo>
                    <a:pt x="19" y="2818"/>
                    <a:pt x="10" y="2836"/>
                    <a:pt x="6" y="2855"/>
                  </a:cubicBezTo>
                  <a:cubicBezTo>
                    <a:pt x="1" y="2887"/>
                    <a:pt x="16" y="2906"/>
                    <a:pt x="50" y="2910"/>
                  </a:cubicBezTo>
                  <a:cubicBezTo>
                    <a:pt x="59" y="2911"/>
                    <a:pt x="67" y="2911"/>
                    <a:pt x="76" y="2911"/>
                  </a:cubicBezTo>
                  <a:cubicBezTo>
                    <a:pt x="85" y="2911"/>
                    <a:pt x="94" y="2911"/>
                    <a:pt x="103" y="2910"/>
                  </a:cubicBezTo>
                  <a:cubicBezTo>
                    <a:pt x="137" y="2905"/>
                    <a:pt x="171" y="2899"/>
                    <a:pt x="205" y="2891"/>
                  </a:cubicBezTo>
                  <a:cubicBezTo>
                    <a:pt x="288" y="2872"/>
                    <a:pt x="368" y="2843"/>
                    <a:pt x="446" y="2806"/>
                  </a:cubicBezTo>
                  <a:cubicBezTo>
                    <a:pt x="572" y="2748"/>
                    <a:pt x="695" y="2682"/>
                    <a:pt x="819" y="2620"/>
                  </a:cubicBezTo>
                  <a:cubicBezTo>
                    <a:pt x="910" y="2574"/>
                    <a:pt x="995" y="2522"/>
                    <a:pt x="1075" y="2460"/>
                  </a:cubicBezTo>
                  <a:cubicBezTo>
                    <a:pt x="1093" y="2446"/>
                    <a:pt x="1113" y="2433"/>
                    <a:pt x="1132" y="2418"/>
                  </a:cubicBezTo>
                  <a:cubicBezTo>
                    <a:pt x="1227" y="2350"/>
                    <a:pt x="1332" y="2297"/>
                    <a:pt x="1437" y="2243"/>
                  </a:cubicBezTo>
                  <a:cubicBezTo>
                    <a:pt x="1448" y="2238"/>
                    <a:pt x="1461" y="2234"/>
                    <a:pt x="1474" y="2231"/>
                  </a:cubicBezTo>
                  <a:cubicBezTo>
                    <a:pt x="1478" y="2230"/>
                    <a:pt x="1482" y="2229"/>
                    <a:pt x="1486" y="2229"/>
                  </a:cubicBezTo>
                  <a:cubicBezTo>
                    <a:pt x="1498" y="2229"/>
                    <a:pt x="1501" y="2238"/>
                    <a:pt x="1498" y="2249"/>
                  </a:cubicBezTo>
                  <a:cubicBezTo>
                    <a:pt x="1498" y="2251"/>
                    <a:pt x="1498" y="2254"/>
                    <a:pt x="1498" y="2256"/>
                  </a:cubicBezTo>
                  <a:cubicBezTo>
                    <a:pt x="1493" y="2329"/>
                    <a:pt x="1495" y="2403"/>
                    <a:pt x="1496" y="2476"/>
                  </a:cubicBezTo>
                  <a:cubicBezTo>
                    <a:pt x="1497" y="2516"/>
                    <a:pt x="1499" y="2557"/>
                    <a:pt x="1500" y="2596"/>
                  </a:cubicBezTo>
                  <a:cubicBezTo>
                    <a:pt x="1502" y="2637"/>
                    <a:pt x="1502" y="2678"/>
                    <a:pt x="1503" y="2719"/>
                  </a:cubicBezTo>
                  <a:cubicBezTo>
                    <a:pt x="1504" y="2788"/>
                    <a:pt x="1500" y="2856"/>
                    <a:pt x="1494" y="2924"/>
                  </a:cubicBezTo>
                  <a:cubicBezTo>
                    <a:pt x="1489" y="2989"/>
                    <a:pt x="1479" y="3053"/>
                    <a:pt x="1469" y="3116"/>
                  </a:cubicBezTo>
                  <a:cubicBezTo>
                    <a:pt x="1458" y="3181"/>
                    <a:pt x="1450" y="3244"/>
                    <a:pt x="1448" y="3310"/>
                  </a:cubicBezTo>
                  <a:cubicBezTo>
                    <a:pt x="1446" y="3359"/>
                    <a:pt x="1444" y="3408"/>
                    <a:pt x="1442" y="3457"/>
                  </a:cubicBezTo>
                  <a:cubicBezTo>
                    <a:pt x="1441" y="3488"/>
                    <a:pt x="1438" y="3520"/>
                    <a:pt x="1439" y="3551"/>
                  </a:cubicBezTo>
                  <a:cubicBezTo>
                    <a:pt x="1441" y="3635"/>
                    <a:pt x="1453" y="3718"/>
                    <a:pt x="1478" y="3799"/>
                  </a:cubicBezTo>
                  <a:cubicBezTo>
                    <a:pt x="1483" y="3814"/>
                    <a:pt x="1488" y="3828"/>
                    <a:pt x="1497" y="3840"/>
                  </a:cubicBezTo>
                  <a:cubicBezTo>
                    <a:pt x="1510" y="3859"/>
                    <a:pt x="1527" y="3869"/>
                    <a:pt x="1546" y="3869"/>
                  </a:cubicBezTo>
                  <a:cubicBezTo>
                    <a:pt x="1559" y="3869"/>
                    <a:pt x="1572" y="3865"/>
                    <a:pt x="1584" y="3857"/>
                  </a:cubicBezTo>
                  <a:cubicBezTo>
                    <a:pt x="1597" y="3848"/>
                    <a:pt x="1608" y="3838"/>
                    <a:pt x="1617" y="3827"/>
                  </a:cubicBezTo>
                  <a:cubicBezTo>
                    <a:pt x="1656" y="3781"/>
                    <a:pt x="1688" y="3730"/>
                    <a:pt x="1706" y="3672"/>
                  </a:cubicBezTo>
                  <a:cubicBezTo>
                    <a:pt x="1742" y="3561"/>
                    <a:pt x="1753" y="3446"/>
                    <a:pt x="1744" y="3330"/>
                  </a:cubicBezTo>
                  <a:cubicBezTo>
                    <a:pt x="1740" y="3276"/>
                    <a:pt x="1736" y="3222"/>
                    <a:pt x="1735" y="3167"/>
                  </a:cubicBezTo>
                  <a:cubicBezTo>
                    <a:pt x="1735" y="3102"/>
                    <a:pt x="1729" y="3039"/>
                    <a:pt x="1728" y="2974"/>
                  </a:cubicBezTo>
                  <a:cubicBezTo>
                    <a:pt x="1728" y="2941"/>
                    <a:pt x="1727" y="2909"/>
                    <a:pt x="1726" y="2877"/>
                  </a:cubicBezTo>
                  <a:cubicBezTo>
                    <a:pt x="1725" y="2834"/>
                    <a:pt x="1725" y="2792"/>
                    <a:pt x="1722" y="2750"/>
                  </a:cubicBezTo>
                  <a:cubicBezTo>
                    <a:pt x="1721" y="2731"/>
                    <a:pt x="1718" y="2711"/>
                    <a:pt x="1713" y="2693"/>
                  </a:cubicBezTo>
                  <a:cubicBezTo>
                    <a:pt x="1698" y="2624"/>
                    <a:pt x="1677" y="2558"/>
                    <a:pt x="1650" y="2493"/>
                  </a:cubicBezTo>
                  <a:cubicBezTo>
                    <a:pt x="1623" y="2428"/>
                    <a:pt x="1597" y="2363"/>
                    <a:pt x="1576" y="2296"/>
                  </a:cubicBezTo>
                  <a:cubicBezTo>
                    <a:pt x="1566" y="2263"/>
                    <a:pt x="1556" y="2230"/>
                    <a:pt x="1550" y="2196"/>
                  </a:cubicBezTo>
                  <a:cubicBezTo>
                    <a:pt x="1548" y="2181"/>
                    <a:pt x="1550" y="2168"/>
                    <a:pt x="1560" y="2155"/>
                  </a:cubicBezTo>
                  <a:cubicBezTo>
                    <a:pt x="1565" y="2150"/>
                    <a:pt x="1568" y="2145"/>
                    <a:pt x="1572" y="2140"/>
                  </a:cubicBezTo>
                  <a:cubicBezTo>
                    <a:pt x="1615" y="2087"/>
                    <a:pt x="1658" y="2033"/>
                    <a:pt x="1700" y="1980"/>
                  </a:cubicBezTo>
                  <a:cubicBezTo>
                    <a:pt x="1725" y="1948"/>
                    <a:pt x="1749" y="1917"/>
                    <a:pt x="1774" y="1886"/>
                  </a:cubicBezTo>
                  <a:cubicBezTo>
                    <a:pt x="1808" y="1842"/>
                    <a:pt x="1842" y="1798"/>
                    <a:pt x="1876" y="1753"/>
                  </a:cubicBezTo>
                  <a:cubicBezTo>
                    <a:pt x="1921" y="1693"/>
                    <a:pt x="1961" y="1627"/>
                    <a:pt x="2000" y="1562"/>
                  </a:cubicBezTo>
                  <a:cubicBezTo>
                    <a:pt x="2045" y="1483"/>
                    <a:pt x="2087" y="1402"/>
                    <a:pt x="2121" y="1317"/>
                  </a:cubicBezTo>
                  <a:cubicBezTo>
                    <a:pt x="2137" y="1275"/>
                    <a:pt x="2153" y="1232"/>
                    <a:pt x="2169" y="1190"/>
                  </a:cubicBezTo>
                  <a:cubicBezTo>
                    <a:pt x="2172" y="1183"/>
                    <a:pt x="2175" y="1176"/>
                    <a:pt x="2179" y="1169"/>
                  </a:cubicBezTo>
                  <a:cubicBezTo>
                    <a:pt x="2180" y="1168"/>
                    <a:pt x="2181" y="1168"/>
                    <a:pt x="2183" y="1168"/>
                  </a:cubicBezTo>
                  <a:cubicBezTo>
                    <a:pt x="2184" y="1168"/>
                    <a:pt x="2186" y="1168"/>
                    <a:pt x="2186" y="1169"/>
                  </a:cubicBezTo>
                  <a:cubicBezTo>
                    <a:pt x="2189" y="1175"/>
                    <a:pt x="2190" y="1181"/>
                    <a:pt x="2192" y="1187"/>
                  </a:cubicBezTo>
                  <a:cubicBezTo>
                    <a:pt x="2203" y="1220"/>
                    <a:pt x="2212" y="1253"/>
                    <a:pt x="2222" y="1286"/>
                  </a:cubicBezTo>
                  <a:cubicBezTo>
                    <a:pt x="2233" y="1324"/>
                    <a:pt x="2245" y="1362"/>
                    <a:pt x="2254" y="1401"/>
                  </a:cubicBezTo>
                  <a:cubicBezTo>
                    <a:pt x="2274" y="1483"/>
                    <a:pt x="2287" y="1567"/>
                    <a:pt x="2301" y="1650"/>
                  </a:cubicBezTo>
                  <a:cubicBezTo>
                    <a:pt x="2310" y="1700"/>
                    <a:pt x="2315" y="1752"/>
                    <a:pt x="2322" y="1802"/>
                  </a:cubicBezTo>
                  <a:cubicBezTo>
                    <a:pt x="2324" y="1806"/>
                    <a:pt x="2324" y="1810"/>
                    <a:pt x="2324" y="1814"/>
                  </a:cubicBezTo>
                  <a:cubicBezTo>
                    <a:pt x="2328" y="1856"/>
                    <a:pt x="2332" y="1898"/>
                    <a:pt x="2337" y="1941"/>
                  </a:cubicBezTo>
                  <a:cubicBezTo>
                    <a:pt x="2343" y="1997"/>
                    <a:pt x="2350" y="2051"/>
                    <a:pt x="2356" y="2106"/>
                  </a:cubicBezTo>
                  <a:cubicBezTo>
                    <a:pt x="2356" y="2108"/>
                    <a:pt x="2356" y="2110"/>
                    <a:pt x="2357" y="2112"/>
                  </a:cubicBezTo>
                  <a:cubicBezTo>
                    <a:pt x="2358" y="2177"/>
                    <a:pt x="2374" y="2239"/>
                    <a:pt x="2378" y="2304"/>
                  </a:cubicBezTo>
                  <a:cubicBezTo>
                    <a:pt x="2381" y="2354"/>
                    <a:pt x="2389" y="2404"/>
                    <a:pt x="2394" y="2454"/>
                  </a:cubicBezTo>
                  <a:cubicBezTo>
                    <a:pt x="2404" y="2553"/>
                    <a:pt x="2418" y="2653"/>
                    <a:pt x="2435" y="2751"/>
                  </a:cubicBezTo>
                  <a:cubicBezTo>
                    <a:pt x="2445" y="2813"/>
                    <a:pt x="2454" y="2876"/>
                    <a:pt x="2463" y="2938"/>
                  </a:cubicBezTo>
                  <a:cubicBezTo>
                    <a:pt x="2465" y="2958"/>
                    <a:pt x="2468" y="2977"/>
                    <a:pt x="2470" y="2998"/>
                  </a:cubicBezTo>
                  <a:cubicBezTo>
                    <a:pt x="2471" y="3007"/>
                    <a:pt x="2473" y="3017"/>
                    <a:pt x="2475" y="3026"/>
                  </a:cubicBezTo>
                  <a:cubicBezTo>
                    <a:pt x="2483" y="3062"/>
                    <a:pt x="2483" y="3062"/>
                    <a:pt x="2454" y="3082"/>
                  </a:cubicBezTo>
                  <a:cubicBezTo>
                    <a:pt x="2390" y="3121"/>
                    <a:pt x="2332" y="3167"/>
                    <a:pt x="2276" y="3217"/>
                  </a:cubicBezTo>
                  <a:cubicBezTo>
                    <a:pt x="2234" y="3255"/>
                    <a:pt x="2194" y="3295"/>
                    <a:pt x="2152" y="3333"/>
                  </a:cubicBezTo>
                  <a:cubicBezTo>
                    <a:pt x="2125" y="3360"/>
                    <a:pt x="2097" y="3386"/>
                    <a:pt x="2072" y="3412"/>
                  </a:cubicBezTo>
                  <a:cubicBezTo>
                    <a:pt x="2022" y="3467"/>
                    <a:pt x="1973" y="3522"/>
                    <a:pt x="1925" y="3578"/>
                  </a:cubicBezTo>
                  <a:cubicBezTo>
                    <a:pt x="1887" y="3622"/>
                    <a:pt x="1859" y="3672"/>
                    <a:pt x="1841" y="3727"/>
                  </a:cubicBezTo>
                  <a:cubicBezTo>
                    <a:pt x="1833" y="3750"/>
                    <a:pt x="1825" y="3775"/>
                    <a:pt x="1820" y="3799"/>
                  </a:cubicBezTo>
                  <a:cubicBezTo>
                    <a:pt x="1804" y="3876"/>
                    <a:pt x="1784" y="3951"/>
                    <a:pt x="1765" y="4027"/>
                  </a:cubicBezTo>
                  <a:cubicBezTo>
                    <a:pt x="1758" y="4047"/>
                    <a:pt x="1755" y="4068"/>
                    <a:pt x="1751" y="4089"/>
                  </a:cubicBezTo>
                  <a:cubicBezTo>
                    <a:pt x="1748" y="4105"/>
                    <a:pt x="1749" y="4122"/>
                    <a:pt x="1751" y="4137"/>
                  </a:cubicBezTo>
                  <a:cubicBezTo>
                    <a:pt x="1756" y="4162"/>
                    <a:pt x="1772" y="4177"/>
                    <a:pt x="1794" y="4177"/>
                  </a:cubicBezTo>
                  <a:cubicBezTo>
                    <a:pt x="1800" y="4177"/>
                    <a:pt x="1807" y="4175"/>
                    <a:pt x="1815" y="4173"/>
                  </a:cubicBezTo>
                  <a:cubicBezTo>
                    <a:pt x="1825" y="4170"/>
                    <a:pt x="1836" y="4165"/>
                    <a:pt x="1846" y="4159"/>
                  </a:cubicBezTo>
                  <a:cubicBezTo>
                    <a:pt x="1917" y="4116"/>
                    <a:pt x="1983" y="4067"/>
                    <a:pt x="2038" y="4007"/>
                  </a:cubicBezTo>
                  <a:cubicBezTo>
                    <a:pt x="2097" y="3942"/>
                    <a:pt x="2155" y="3873"/>
                    <a:pt x="2214" y="3807"/>
                  </a:cubicBezTo>
                  <a:cubicBezTo>
                    <a:pt x="2241" y="3779"/>
                    <a:pt x="2264" y="3747"/>
                    <a:pt x="2289" y="3715"/>
                  </a:cubicBezTo>
                  <a:cubicBezTo>
                    <a:pt x="2309" y="3690"/>
                    <a:pt x="2328" y="3664"/>
                    <a:pt x="2346" y="3636"/>
                  </a:cubicBezTo>
                  <a:cubicBezTo>
                    <a:pt x="2387" y="3577"/>
                    <a:pt x="2426" y="3517"/>
                    <a:pt x="2466" y="3456"/>
                  </a:cubicBezTo>
                  <a:cubicBezTo>
                    <a:pt x="2483" y="3430"/>
                    <a:pt x="2502" y="3404"/>
                    <a:pt x="2521" y="3379"/>
                  </a:cubicBezTo>
                  <a:cubicBezTo>
                    <a:pt x="2523" y="3375"/>
                    <a:pt x="2526" y="3373"/>
                    <a:pt x="2528" y="3373"/>
                  </a:cubicBezTo>
                  <a:cubicBezTo>
                    <a:pt x="2531" y="3373"/>
                    <a:pt x="2534" y="3376"/>
                    <a:pt x="2535" y="3381"/>
                  </a:cubicBezTo>
                  <a:cubicBezTo>
                    <a:pt x="2542" y="3411"/>
                    <a:pt x="2548" y="3441"/>
                    <a:pt x="2554" y="3471"/>
                  </a:cubicBezTo>
                  <a:cubicBezTo>
                    <a:pt x="2563" y="3518"/>
                    <a:pt x="2572" y="3564"/>
                    <a:pt x="2580" y="3611"/>
                  </a:cubicBezTo>
                  <a:cubicBezTo>
                    <a:pt x="2594" y="3678"/>
                    <a:pt x="2606" y="3747"/>
                    <a:pt x="2618" y="3815"/>
                  </a:cubicBezTo>
                  <a:cubicBezTo>
                    <a:pt x="2628" y="3866"/>
                    <a:pt x="2635" y="3917"/>
                    <a:pt x="2644" y="3967"/>
                  </a:cubicBezTo>
                  <a:cubicBezTo>
                    <a:pt x="2653" y="4025"/>
                    <a:pt x="2662" y="4083"/>
                    <a:pt x="2666" y="4141"/>
                  </a:cubicBezTo>
                  <a:cubicBezTo>
                    <a:pt x="2666" y="4153"/>
                    <a:pt x="2668" y="4165"/>
                    <a:pt x="2671" y="4177"/>
                  </a:cubicBezTo>
                  <a:cubicBezTo>
                    <a:pt x="2677" y="4218"/>
                    <a:pt x="2676" y="4260"/>
                    <a:pt x="2685" y="4301"/>
                  </a:cubicBezTo>
                  <a:cubicBezTo>
                    <a:pt x="2687" y="4311"/>
                    <a:pt x="2683" y="4320"/>
                    <a:pt x="2674" y="4326"/>
                  </a:cubicBezTo>
                  <a:cubicBezTo>
                    <a:pt x="2663" y="4332"/>
                    <a:pt x="2654" y="4338"/>
                    <a:pt x="2645" y="4343"/>
                  </a:cubicBezTo>
                  <a:cubicBezTo>
                    <a:pt x="2541" y="4406"/>
                    <a:pt x="2437" y="4472"/>
                    <a:pt x="2336" y="4538"/>
                  </a:cubicBezTo>
                  <a:cubicBezTo>
                    <a:pt x="2300" y="4562"/>
                    <a:pt x="2266" y="4589"/>
                    <a:pt x="2235" y="4618"/>
                  </a:cubicBezTo>
                  <a:cubicBezTo>
                    <a:pt x="2194" y="4659"/>
                    <a:pt x="2151" y="4701"/>
                    <a:pt x="2109" y="4742"/>
                  </a:cubicBezTo>
                  <a:cubicBezTo>
                    <a:pt x="2079" y="4772"/>
                    <a:pt x="2048" y="4798"/>
                    <a:pt x="2014" y="4823"/>
                  </a:cubicBezTo>
                  <a:cubicBezTo>
                    <a:pt x="1958" y="4865"/>
                    <a:pt x="1898" y="4902"/>
                    <a:pt x="1837" y="4937"/>
                  </a:cubicBezTo>
                  <a:cubicBezTo>
                    <a:pt x="1771" y="4974"/>
                    <a:pt x="1710" y="5022"/>
                    <a:pt x="1656" y="5074"/>
                  </a:cubicBezTo>
                  <a:cubicBezTo>
                    <a:pt x="1603" y="5127"/>
                    <a:pt x="1550" y="5180"/>
                    <a:pt x="1496" y="5233"/>
                  </a:cubicBezTo>
                  <a:cubicBezTo>
                    <a:pt x="1483" y="5247"/>
                    <a:pt x="1472" y="5261"/>
                    <a:pt x="1461" y="5276"/>
                  </a:cubicBezTo>
                  <a:cubicBezTo>
                    <a:pt x="1444" y="5297"/>
                    <a:pt x="1438" y="5320"/>
                    <a:pt x="1436" y="5345"/>
                  </a:cubicBezTo>
                  <a:cubicBezTo>
                    <a:pt x="1434" y="5385"/>
                    <a:pt x="1449" y="5419"/>
                    <a:pt x="1473" y="5449"/>
                  </a:cubicBezTo>
                  <a:cubicBezTo>
                    <a:pt x="1484" y="5464"/>
                    <a:pt x="1499" y="5471"/>
                    <a:pt x="1518" y="5472"/>
                  </a:cubicBezTo>
                  <a:cubicBezTo>
                    <a:pt x="1538" y="5472"/>
                    <a:pt x="1558" y="5472"/>
                    <a:pt x="1577" y="5467"/>
                  </a:cubicBezTo>
                  <a:cubicBezTo>
                    <a:pt x="1608" y="5460"/>
                    <a:pt x="1638" y="5449"/>
                    <a:pt x="1666" y="5436"/>
                  </a:cubicBezTo>
                  <a:cubicBezTo>
                    <a:pt x="1693" y="5425"/>
                    <a:pt x="1720" y="5414"/>
                    <a:pt x="1745" y="5401"/>
                  </a:cubicBezTo>
                  <a:cubicBezTo>
                    <a:pt x="1817" y="5370"/>
                    <a:pt x="1888" y="5339"/>
                    <a:pt x="1958" y="5302"/>
                  </a:cubicBezTo>
                  <a:cubicBezTo>
                    <a:pt x="1995" y="5282"/>
                    <a:pt x="2031" y="5259"/>
                    <a:pt x="2064" y="5230"/>
                  </a:cubicBezTo>
                  <a:cubicBezTo>
                    <a:pt x="2140" y="5164"/>
                    <a:pt x="2209" y="5088"/>
                    <a:pt x="2273" y="5009"/>
                  </a:cubicBezTo>
                  <a:cubicBezTo>
                    <a:pt x="2311" y="4962"/>
                    <a:pt x="2348" y="4914"/>
                    <a:pt x="2384" y="4866"/>
                  </a:cubicBezTo>
                  <a:cubicBezTo>
                    <a:pt x="2439" y="4792"/>
                    <a:pt x="2495" y="4719"/>
                    <a:pt x="2550" y="4643"/>
                  </a:cubicBezTo>
                  <a:cubicBezTo>
                    <a:pt x="2601" y="4571"/>
                    <a:pt x="2647" y="4495"/>
                    <a:pt x="2692" y="4419"/>
                  </a:cubicBezTo>
                  <a:cubicBezTo>
                    <a:pt x="2697" y="4411"/>
                    <a:pt x="2701" y="4403"/>
                    <a:pt x="2706" y="4396"/>
                  </a:cubicBezTo>
                  <a:cubicBezTo>
                    <a:pt x="2708" y="4392"/>
                    <a:pt x="2711" y="4391"/>
                    <a:pt x="2713" y="4391"/>
                  </a:cubicBezTo>
                  <a:cubicBezTo>
                    <a:pt x="2716" y="4391"/>
                    <a:pt x="2718" y="4392"/>
                    <a:pt x="2721" y="4396"/>
                  </a:cubicBezTo>
                  <a:cubicBezTo>
                    <a:pt x="2745" y="4430"/>
                    <a:pt x="2773" y="4463"/>
                    <a:pt x="2801" y="4495"/>
                  </a:cubicBezTo>
                  <a:cubicBezTo>
                    <a:pt x="2816" y="4514"/>
                    <a:pt x="2832" y="4532"/>
                    <a:pt x="2848" y="4552"/>
                  </a:cubicBezTo>
                  <a:cubicBezTo>
                    <a:pt x="2894" y="4610"/>
                    <a:pt x="2938" y="4669"/>
                    <a:pt x="2982" y="4730"/>
                  </a:cubicBezTo>
                  <a:cubicBezTo>
                    <a:pt x="3048" y="4822"/>
                    <a:pt x="3114" y="4916"/>
                    <a:pt x="3175" y="5012"/>
                  </a:cubicBezTo>
                  <a:cubicBezTo>
                    <a:pt x="3220" y="5082"/>
                    <a:pt x="3265" y="5154"/>
                    <a:pt x="3315" y="5220"/>
                  </a:cubicBezTo>
                  <a:cubicBezTo>
                    <a:pt x="3368" y="5289"/>
                    <a:pt x="3430" y="5344"/>
                    <a:pt x="3505" y="5385"/>
                  </a:cubicBezTo>
                  <a:cubicBezTo>
                    <a:pt x="3529" y="5398"/>
                    <a:pt x="3555" y="5413"/>
                    <a:pt x="3581" y="5425"/>
                  </a:cubicBezTo>
                  <a:cubicBezTo>
                    <a:pt x="3613" y="5441"/>
                    <a:pt x="3644" y="5461"/>
                    <a:pt x="3674" y="5481"/>
                  </a:cubicBezTo>
                  <a:cubicBezTo>
                    <a:pt x="3698" y="5498"/>
                    <a:pt x="3724" y="5513"/>
                    <a:pt x="3749" y="5529"/>
                  </a:cubicBezTo>
                  <a:cubicBezTo>
                    <a:pt x="3762" y="5536"/>
                    <a:pt x="3776" y="5543"/>
                    <a:pt x="3790" y="5545"/>
                  </a:cubicBezTo>
                  <a:cubicBezTo>
                    <a:pt x="3794" y="5545"/>
                    <a:pt x="3797" y="5545"/>
                    <a:pt x="3799" y="5545"/>
                  </a:cubicBezTo>
                  <a:cubicBezTo>
                    <a:pt x="3819" y="5545"/>
                    <a:pt x="3830" y="5533"/>
                    <a:pt x="3831" y="5509"/>
                  </a:cubicBezTo>
                  <a:cubicBezTo>
                    <a:pt x="3832" y="5489"/>
                    <a:pt x="3829" y="5472"/>
                    <a:pt x="3825" y="5454"/>
                  </a:cubicBezTo>
                  <a:cubicBezTo>
                    <a:pt x="3799" y="5347"/>
                    <a:pt x="3764" y="5245"/>
                    <a:pt x="3697" y="5158"/>
                  </a:cubicBezTo>
                  <a:cubicBezTo>
                    <a:pt x="3663" y="5112"/>
                    <a:pt x="3632" y="5063"/>
                    <a:pt x="3594" y="5020"/>
                  </a:cubicBezTo>
                  <a:cubicBezTo>
                    <a:pt x="3546" y="4964"/>
                    <a:pt x="3497" y="4909"/>
                    <a:pt x="3448" y="4855"/>
                  </a:cubicBezTo>
                  <a:cubicBezTo>
                    <a:pt x="3392" y="4793"/>
                    <a:pt x="3332" y="4738"/>
                    <a:pt x="3269" y="4687"/>
                  </a:cubicBezTo>
                  <a:cubicBezTo>
                    <a:pt x="3202" y="4633"/>
                    <a:pt x="3131" y="4584"/>
                    <a:pt x="3062" y="4534"/>
                  </a:cubicBezTo>
                  <a:cubicBezTo>
                    <a:pt x="3006" y="4494"/>
                    <a:pt x="2947" y="4461"/>
                    <a:pt x="2890" y="4425"/>
                  </a:cubicBezTo>
                  <a:cubicBezTo>
                    <a:pt x="2850" y="4399"/>
                    <a:pt x="2810" y="4375"/>
                    <a:pt x="2769" y="4351"/>
                  </a:cubicBezTo>
                  <a:cubicBezTo>
                    <a:pt x="2757" y="4344"/>
                    <a:pt x="2749" y="4336"/>
                    <a:pt x="2749" y="4320"/>
                  </a:cubicBezTo>
                  <a:cubicBezTo>
                    <a:pt x="2750" y="4306"/>
                    <a:pt x="2747" y="4293"/>
                    <a:pt x="2746" y="4278"/>
                  </a:cubicBezTo>
                  <a:cubicBezTo>
                    <a:pt x="2741" y="4230"/>
                    <a:pt x="2736" y="4182"/>
                    <a:pt x="2731" y="4133"/>
                  </a:cubicBezTo>
                  <a:cubicBezTo>
                    <a:pt x="2727" y="4103"/>
                    <a:pt x="2723" y="4075"/>
                    <a:pt x="2719" y="4045"/>
                  </a:cubicBezTo>
                  <a:cubicBezTo>
                    <a:pt x="2710" y="3994"/>
                    <a:pt x="2701" y="3943"/>
                    <a:pt x="2692" y="3892"/>
                  </a:cubicBezTo>
                  <a:cubicBezTo>
                    <a:pt x="2685" y="3848"/>
                    <a:pt x="2676" y="3804"/>
                    <a:pt x="2667" y="3760"/>
                  </a:cubicBezTo>
                  <a:cubicBezTo>
                    <a:pt x="2660" y="3720"/>
                    <a:pt x="2651" y="3681"/>
                    <a:pt x="2644" y="3641"/>
                  </a:cubicBezTo>
                  <a:cubicBezTo>
                    <a:pt x="2635" y="3595"/>
                    <a:pt x="2626" y="3547"/>
                    <a:pt x="2617" y="3500"/>
                  </a:cubicBezTo>
                  <a:cubicBezTo>
                    <a:pt x="2606" y="3441"/>
                    <a:pt x="2596" y="3382"/>
                    <a:pt x="2585" y="3322"/>
                  </a:cubicBezTo>
                  <a:cubicBezTo>
                    <a:pt x="2580" y="3303"/>
                    <a:pt x="2585" y="3286"/>
                    <a:pt x="2596" y="3269"/>
                  </a:cubicBezTo>
                  <a:cubicBezTo>
                    <a:pt x="2626" y="3227"/>
                    <a:pt x="2648" y="3180"/>
                    <a:pt x="2672" y="3134"/>
                  </a:cubicBezTo>
                  <a:cubicBezTo>
                    <a:pt x="2687" y="3104"/>
                    <a:pt x="2702" y="3073"/>
                    <a:pt x="2718" y="3044"/>
                  </a:cubicBezTo>
                  <a:cubicBezTo>
                    <a:pt x="2743" y="2997"/>
                    <a:pt x="2775" y="2956"/>
                    <a:pt x="2817" y="2922"/>
                  </a:cubicBezTo>
                  <a:cubicBezTo>
                    <a:pt x="2825" y="2917"/>
                    <a:pt x="2831" y="2914"/>
                    <a:pt x="2839" y="2914"/>
                  </a:cubicBezTo>
                  <a:cubicBezTo>
                    <a:pt x="2843" y="2914"/>
                    <a:pt x="2847" y="2914"/>
                    <a:pt x="2851" y="2916"/>
                  </a:cubicBezTo>
                  <a:cubicBezTo>
                    <a:pt x="2864" y="2921"/>
                    <a:pt x="2878" y="2925"/>
                    <a:pt x="2892" y="2932"/>
                  </a:cubicBezTo>
                  <a:cubicBezTo>
                    <a:pt x="2920" y="2947"/>
                    <a:pt x="2948" y="2962"/>
                    <a:pt x="2976" y="2977"/>
                  </a:cubicBezTo>
                  <a:cubicBezTo>
                    <a:pt x="3059" y="3023"/>
                    <a:pt x="3134" y="3080"/>
                    <a:pt x="3213" y="3133"/>
                  </a:cubicBezTo>
                  <a:cubicBezTo>
                    <a:pt x="3268" y="3172"/>
                    <a:pt x="3325" y="3211"/>
                    <a:pt x="3386" y="3240"/>
                  </a:cubicBezTo>
                  <a:cubicBezTo>
                    <a:pt x="3409" y="3252"/>
                    <a:pt x="3433" y="3261"/>
                    <a:pt x="3458" y="3267"/>
                  </a:cubicBezTo>
                  <a:cubicBezTo>
                    <a:pt x="3524" y="3282"/>
                    <a:pt x="3592" y="3293"/>
                    <a:pt x="3659" y="3304"/>
                  </a:cubicBezTo>
                  <a:cubicBezTo>
                    <a:pt x="3673" y="3306"/>
                    <a:pt x="3687" y="3307"/>
                    <a:pt x="3701" y="3307"/>
                  </a:cubicBezTo>
                  <a:cubicBezTo>
                    <a:pt x="3730" y="3307"/>
                    <a:pt x="3759" y="3302"/>
                    <a:pt x="3787" y="3293"/>
                  </a:cubicBezTo>
                  <a:cubicBezTo>
                    <a:pt x="3807" y="3285"/>
                    <a:pt x="3826" y="3281"/>
                    <a:pt x="3845" y="3276"/>
                  </a:cubicBezTo>
                  <a:cubicBezTo>
                    <a:pt x="3855" y="3273"/>
                    <a:pt x="3865" y="3270"/>
                    <a:pt x="3875" y="3266"/>
                  </a:cubicBezTo>
                  <a:cubicBezTo>
                    <a:pt x="3927" y="3245"/>
                    <a:pt x="3937" y="3207"/>
                    <a:pt x="3906" y="3159"/>
                  </a:cubicBezTo>
                  <a:cubicBezTo>
                    <a:pt x="3892" y="3137"/>
                    <a:pt x="3871" y="3120"/>
                    <a:pt x="3850" y="3105"/>
                  </a:cubicBezTo>
                  <a:cubicBezTo>
                    <a:pt x="3792" y="3064"/>
                    <a:pt x="3731" y="3033"/>
                    <a:pt x="3666" y="3010"/>
                  </a:cubicBezTo>
                  <a:cubicBezTo>
                    <a:pt x="3579" y="2979"/>
                    <a:pt x="3490" y="2951"/>
                    <a:pt x="3402" y="2925"/>
                  </a:cubicBezTo>
                  <a:cubicBezTo>
                    <a:pt x="3332" y="2905"/>
                    <a:pt x="3262" y="2888"/>
                    <a:pt x="3190" y="2882"/>
                  </a:cubicBezTo>
                  <a:cubicBezTo>
                    <a:pt x="3139" y="2877"/>
                    <a:pt x="3089" y="2875"/>
                    <a:pt x="3039" y="2872"/>
                  </a:cubicBezTo>
                  <a:cubicBezTo>
                    <a:pt x="3011" y="2870"/>
                    <a:pt x="2982" y="2867"/>
                    <a:pt x="2954" y="2867"/>
                  </a:cubicBezTo>
                  <a:cubicBezTo>
                    <a:pt x="2939" y="2867"/>
                    <a:pt x="2924" y="2868"/>
                    <a:pt x="2909" y="2870"/>
                  </a:cubicBezTo>
                  <a:cubicBezTo>
                    <a:pt x="2908" y="2870"/>
                    <a:pt x="2907" y="2870"/>
                    <a:pt x="2906" y="2870"/>
                  </a:cubicBezTo>
                  <a:cubicBezTo>
                    <a:pt x="2892" y="2870"/>
                    <a:pt x="2882" y="2864"/>
                    <a:pt x="2871" y="2854"/>
                  </a:cubicBezTo>
                  <a:cubicBezTo>
                    <a:pt x="2834" y="2822"/>
                    <a:pt x="2795" y="2790"/>
                    <a:pt x="2759" y="2757"/>
                  </a:cubicBezTo>
                  <a:cubicBezTo>
                    <a:pt x="2710" y="2715"/>
                    <a:pt x="2662" y="2673"/>
                    <a:pt x="2612" y="2635"/>
                  </a:cubicBezTo>
                  <a:cubicBezTo>
                    <a:pt x="2572" y="2605"/>
                    <a:pt x="2533" y="2575"/>
                    <a:pt x="2494" y="2544"/>
                  </a:cubicBezTo>
                  <a:cubicBezTo>
                    <a:pt x="2487" y="2540"/>
                    <a:pt x="2481" y="2535"/>
                    <a:pt x="2475" y="2530"/>
                  </a:cubicBezTo>
                  <a:cubicBezTo>
                    <a:pt x="2467" y="2524"/>
                    <a:pt x="2462" y="2516"/>
                    <a:pt x="2461" y="2505"/>
                  </a:cubicBezTo>
                  <a:cubicBezTo>
                    <a:pt x="2460" y="2497"/>
                    <a:pt x="2459" y="2489"/>
                    <a:pt x="2458" y="2482"/>
                  </a:cubicBezTo>
                  <a:cubicBezTo>
                    <a:pt x="2453" y="2434"/>
                    <a:pt x="2448" y="2387"/>
                    <a:pt x="2442" y="2340"/>
                  </a:cubicBezTo>
                  <a:cubicBezTo>
                    <a:pt x="2433" y="2256"/>
                    <a:pt x="2423" y="2173"/>
                    <a:pt x="2412" y="2089"/>
                  </a:cubicBezTo>
                  <a:cubicBezTo>
                    <a:pt x="2411" y="2085"/>
                    <a:pt x="2411" y="2081"/>
                    <a:pt x="2410" y="2076"/>
                  </a:cubicBezTo>
                  <a:cubicBezTo>
                    <a:pt x="2404" y="2022"/>
                    <a:pt x="2398" y="1967"/>
                    <a:pt x="2392" y="1912"/>
                  </a:cubicBezTo>
                  <a:cubicBezTo>
                    <a:pt x="2387" y="1867"/>
                    <a:pt x="2382" y="1823"/>
                    <a:pt x="2377" y="1779"/>
                  </a:cubicBezTo>
                  <a:cubicBezTo>
                    <a:pt x="2374" y="1751"/>
                    <a:pt x="2372" y="1723"/>
                    <a:pt x="2369" y="1696"/>
                  </a:cubicBezTo>
                  <a:cubicBezTo>
                    <a:pt x="2367" y="1663"/>
                    <a:pt x="2363" y="1630"/>
                    <a:pt x="2360" y="1597"/>
                  </a:cubicBezTo>
                  <a:cubicBezTo>
                    <a:pt x="2356" y="1561"/>
                    <a:pt x="2350" y="1523"/>
                    <a:pt x="2347" y="1485"/>
                  </a:cubicBezTo>
                  <a:cubicBezTo>
                    <a:pt x="2342" y="1419"/>
                    <a:pt x="2322" y="1356"/>
                    <a:pt x="2303" y="1293"/>
                  </a:cubicBezTo>
                  <a:cubicBezTo>
                    <a:pt x="2289" y="1247"/>
                    <a:pt x="2272" y="1201"/>
                    <a:pt x="2256" y="1155"/>
                  </a:cubicBezTo>
                  <a:cubicBezTo>
                    <a:pt x="2253" y="1148"/>
                    <a:pt x="2251" y="1140"/>
                    <a:pt x="2250" y="1132"/>
                  </a:cubicBezTo>
                  <a:cubicBezTo>
                    <a:pt x="2250" y="1130"/>
                    <a:pt x="2251" y="1125"/>
                    <a:pt x="2253" y="1124"/>
                  </a:cubicBezTo>
                  <a:cubicBezTo>
                    <a:pt x="2254" y="1124"/>
                    <a:pt x="2255" y="1124"/>
                    <a:pt x="2257" y="1124"/>
                  </a:cubicBezTo>
                  <a:cubicBezTo>
                    <a:pt x="2258" y="1124"/>
                    <a:pt x="2260" y="1124"/>
                    <a:pt x="2261" y="1124"/>
                  </a:cubicBezTo>
                  <a:cubicBezTo>
                    <a:pt x="2274" y="1133"/>
                    <a:pt x="2289" y="1140"/>
                    <a:pt x="2302" y="1149"/>
                  </a:cubicBezTo>
                  <a:cubicBezTo>
                    <a:pt x="2368" y="1193"/>
                    <a:pt x="2432" y="1238"/>
                    <a:pt x="2499" y="1281"/>
                  </a:cubicBezTo>
                  <a:cubicBezTo>
                    <a:pt x="2544" y="1311"/>
                    <a:pt x="2590" y="1339"/>
                    <a:pt x="2636" y="1367"/>
                  </a:cubicBezTo>
                  <a:cubicBezTo>
                    <a:pt x="2675" y="1391"/>
                    <a:pt x="2714" y="1414"/>
                    <a:pt x="2752" y="1437"/>
                  </a:cubicBezTo>
                  <a:cubicBezTo>
                    <a:pt x="2805" y="1468"/>
                    <a:pt x="2858" y="1499"/>
                    <a:pt x="2910" y="1531"/>
                  </a:cubicBezTo>
                  <a:cubicBezTo>
                    <a:pt x="2953" y="1556"/>
                    <a:pt x="2996" y="1583"/>
                    <a:pt x="3039" y="1610"/>
                  </a:cubicBezTo>
                  <a:cubicBezTo>
                    <a:pt x="3049" y="1616"/>
                    <a:pt x="3055" y="1623"/>
                    <a:pt x="3059" y="1635"/>
                  </a:cubicBezTo>
                  <a:cubicBezTo>
                    <a:pt x="3065" y="1658"/>
                    <a:pt x="3072" y="1680"/>
                    <a:pt x="3079" y="1703"/>
                  </a:cubicBezTo>
                  <a:cubicBezTo>
                    <a:pt x="3098" y="1765"/>
                    <a:pt x="3115" y="1829"/>
                    <a:pt x="3127" y="1892"/>
                  </a:cubicBezTo>
                  <a:cubicBezTo>
                    <a:pt x="3135" y="1932"/>
                    <a:pt x="3144" y="1972"/>
                    <a:pt x="3154" y="2012"/>
                  </a:cubicBezTo>
                  <a:cubicBezTo>
                    <a:pt x="3166" y="2059"/>
                    <a:pt x="3179" y="2107"/>
                    <a:pt x="3192" y="2154"/>
                  </a:cubicBezTo>
                  <a:cubicBezTo>
                    <a:pt x="3213" y="2233"/>
                    <a:pt x="3234" y="2312"/>
                    <a:pt x="3257" y="2391"/>
                  </a:cubicBezTo>
                  <a:cubicBezTo>
                    <a:pt x="3284" y="2477"/>
                    <a:pt x="3312" y="2562"/>
                    <a:pt x="3346" y="2646"/>
                  </a:cubicBezTo>
                  <a:cubicBezTo>
                    <a:pt x="3364" y="2691"/>
                    <a:pt x="3387" y="2733"/>
                    <a:pt x="3415" y="2772"/>
                  </a:cubicBezTo>
                  <a:cubicBezTo>
                    <a:pt x="3451" y="2822"/>
                    <a:pt x="3498" y="2856"/>
                    <a:pt x="3552" y="2882"/>
                  </a:cubicBezTo>
                  <a:cubicBezTo>
                    <a:pt x="3568" y="2889"/>
                    <a:pt x="3586" y="2893"/>
                    <a:pt x="3604" y="2893"/>
                  </a:cubicBezTo>
                  <a:cubicBezTo>
                    <a:pt x="3606" y="2893"/>
                    <a:pt x="3608" y="2893"/>
                    <a:pt x="3610" y="2893"/>
                  </a:cubicBezTo>
                  <a:cubicBezTo>
                    <a:pt x="3640" y="2891"/>
                    <a:pt x="3657" y="2873"/>
                    <a:pt x="3660" y="2843"/>
                  </a:cubicBezTo>
                  <a:cubicBezTo>
                    <a:pt x="3661" y="2827"/>
                    <a:pt x="3659" y="2811"/>
                    <a:pt x="3656" y="2796"/>
                  </a:cubicBezTo>
                  <a:cubicBezTo>
                    <a:pt x="3654" y="2787"/>
                    <a:pt x="3651" y="2777"/>
                    <a:pt x="3649" y="2766"/>
                  </a:cubicBezTo>
                  <a:cubicBezTo>
                    <a:pt x="3638" y="2687"/>
                    <a:pt x="3615" y="2611"/>
                    <a:pt x="3589" y="2535"/>
                  </a:cubicBezTo>
                  <a:cubicBezTo>
                    <a:pt x="3564" y="2467"/>
                    <a:pt x="3539" y="2400"/>
                    <a:pt x="3506" y="2335"/>
                  </a:cubicBezTo>
                  <a:cubicBezTo>
                    <a:pt x="3477" y="2279"/>
                    <a:pt x="3446" y="2225"/>
                    <a:pt x="3417" y="2170"/>
                  </a:cubicBezTo>
                  <a:cubicBezTo>
                    <a:pt x="3372" y="2087"/>
                    <a:pt x="3326" y="2005"/>
                    <a:pt x="3275" y="1925"/>
                  </a:cubicBezTo>
                  <a:cubicBezTo>
                    <a:pt x="3225" y="1849"/>
                    <a:pt x="3179" y="1771"/>
                    <a:pt x="3138" y="1692"/>
                  </a:cubicBezTo>
                  <a:cubicBezTo>
                    <a:pt x="3128" y="1672"/>
                    <a:pt x="3118" y="1652"/>
                    <a:pt x="3109" y="1631"/>
                  </a:cubicBezTo>
                  <a:cubicBezTo>
                    <a:pt x="3105" y="1625"/>
                    <a:pt x="3108" y="1619"/>
                    <a:pt x="3115" y="1618"/>
                  </a:cubicBezTo>
                  <a:cubicBezTo>
                    <a:pt x="3122" y="1617"/>
                    <a:pt x="3128" y="1616"/>
                    <a:pt x="3135" y="1616"/>
                  </a:cubicBezTo>
                  <a:cubicBezTo>
                    <a:pt x="3146" y="1616"/>
                    <a:pt x="3156" y="1617"/>
                    <a:pt x="3166" y="1617"/>
                  </a:cubicBezTo>
                  <a:cubicBezTo>
                    <a:pt x="3215" y="1617"/>
                    <a:pt x="3264" y="1611"/>
                    <a:pt x="3313" y="1610"/>
                  </a:cubicBezTo>
                  <a:cubicBezTo>
                    <a:pt x="3358" y="1608"/>
                    <a:pt x="3403" y="1606"/>
                    <a:pt x="3450" y="1602"/>
                  </a:cubicBezTo>
                  <a:cubicBezTo>
                    <a:pt x="3498" y="1600"/>
                    <a:pt x="3546" y="1599"/>
                    <a:pt x="3594" y="1593"/>
                  </a:cubicBezTo>
                  <a:cubicBezTo>
                    <a:pt x="3652" y="1586"/>
                    <a:pt x="3711" y="1584"/>
                    <a:pt x="3768" y="1573"/>
                  </a:cubicBezTo>
                  <a:cubicBezTo>
                    <a:pt x="3771" y="1573"/>
                    <a:pt x="3776" y="1572"/>
                    <a:pt x="3779" y="1572"/>
                  </a:cubicBezTo>
                  <a:cubicBezTo>
                    <a:pt x="3822" y="1572"/>
                    <a:pt x="3863" y="1558"/>
                    <a:pt x="3904" y="1546"/>
                  </a:cubicBezTo>
                  <a:cubicBezTo>
                    <a:pt x="3961" y="1529"/>
                    <a:pt x="4015" y="1500"/>
                    <a:pt x="4069" y="1472"/>
                  </a:cubicBezTo>
                  <a:cubicBezTo>
                    <a:pt x="4109" y="1452"/>
                    <a:pt x="4145" y="1426"/>
                    <a:pt x="4178" y="1397"/>
                  </a:cubicBezTo>
                  <a:cubicBezTo>
                    <a:pt x="4212" y="1367"/>
                    <a:pt x="4246" y="1336"/>
                    <a:pt x="4279" y="1306"/>
                  </a:cubicBezTo>
                  <a:cubicBezTo>
                    <a:pt x="4306" y="1281"/>
                    <a:pt x="4329" y="1253"/>
                    <a:pt x="4351" y="1224"/>
                  </a:cubicBezTo>
                  <a:cubicBezTo>
                    <a:pt x="4385" y="1181"/>
                    <a:pt x="4416" y="1135"/>
                    <a:pt x="4452" y="1093"/>
                  </a:cubicBezTo>
                  <a:cubicBezTo>
                    <a:pt x="4514" y="1018"/>
                    <a:pt x="4543" y="925"/>
                    <a:pt x="4563" y="828"/>
                  </a:cubicBezTo>
                  <a:cubicBezTo>
                    <a:pt x="4565" y="812"/>
                    <a:pt x="4564" y="798"/>
                    <a:pt x="4560" y="783"/>
                  </a:cubicBezTo>
                  <a:cubicBezTo>
                    <a:pt x="4551" y="759"/>
                    <a:pt x="4534" y="745"/>
                    <a:pt x="4511" y="745"/>
                  </a:cubicBezTo>
                  <a:cubicBezTo>
                    <a:pt x="4511" y="745"/>
                    <a:pt x="4510" y="745"/>
                    <a:pt x="4509" y="745"/>
                  </a:cubicBezTo>
                  <a:cubicBezTo>
                    <a:pt x="4499" y="745"/>
                    <a:pt x="4489" y="747"/>
                    <a:pt x="4479" y="751"/>
                  </a:cubicBezTo>
                  <a:cubicBezTo>
                    <a:pt x="4457" y="759"/>
                    <a:pt x="4434" y="770"/>
                    <a:pt x="4414" y="785"/>
                  </a:cubicBezTo>
                  <a:cubicBezTo>
                    <a:pt x="4371" y="815"/>
                    <a:pt x="4332" y="850"/>
                    <a:pt x="4293" y="887"/>
                  </a:cubicBezTo>
                  <a:cubicBezTo>
                    <a:pt x="4224" y="951"/>
                    <a:pt x="4154" y="1013"/>
                    <a:pt x="4080" y="1072"/>
                  </a:cubicBezTo>
                  <a:cubicBezTo>
                    <a:pt x="4049" y="1097"/>
                    <a:pt x="4019" y="1122"/>
                    <a:pt x="3989" y="1149"/>
                  </a:cubicBezTo>
                  <a:cubicBezTo>
                    <a:pt x="3945" y="1186"/>
                    <a:pt x="3902" y="1223"/>
                    <a:pt x="3855" y="1254"/>
                  </a:cubicBezTo>
                  <a:cubicBezTo>
                    <a:pt x="3786" y="1301"/>
                    <a:pt x="3712" y="1334"/>
                    <a:pt x="3635" y="1363"/>
                  </a:cubicBezTo>
                  <a:cubicBezTo>
                    <a:pt x="3546" y="1397"/>
                    <a:pt x="3457" y="1432"/>
                    <a:pt x="3370" y="1472"/>
                  </a:cubicBezTo>
                  <a:cubicBezTo>
                    <a:pt x="3284" y="1511"/>
                    <a:pt x="3195" y="1538"/>
                    <a:pt x="3106" y="1567"/>
                  </a:cubicBezTo>
                  <a:cubicBezTo>
                    <a:pt x="3101" y="1568"/>
                    <a:pt x="3097" y="1569"/>
                    <a:pt x="3093" y="1569"/>
                  </a:cubicBezTo>
                  <a:cubicBezTo>
                    <a:pt x="3087" y="1569"/>
                    <a:pt x="3082" y="1567"/>
                    <a:pt x="3077" y="1565"/>
                  </a:cubicBezTo>
                  <a:cubicBezTo>
                    <a:pt x="3066" y="1558"/>
                    <a:pt x="3055" y="1552"/>
                    <a:pt x="3045" y="1546"/>
                  </a:cubicBezTo>
                  <a:cubicBezTo>
                    <a:pt x="2969" y="1502"/>
                    <a:pt x="2897" y="1454"/>
                    <a:pt x="2822" y="1407"/>
                  </a:cubicBezTo>
                  <a:cubicBezTo>
                    <a:pt x="2736" y="1352"/>
                    <a:pt x="2649" y="1298"/>
                    <a:pt x="2563" y="1242"/>
                  </a:cubicBezTo>
                  <a:cubicBezTo>
                    <a:pt x="2445" y="1164"/>
                    <a:pt x="2328" y="1086"/>
                    <a:pt x="2216" y="1000"/>
                  </a:cubicBezTo>
                  <a:cubicBezTo>
                    <a:pt x="2201" y="988"/>
                    <a:pt x="2192" y="974"/>
                    <a:pt x="2186" y="957"/>
                  </a:cubicBezTo>
                  <a:cubicBezTo>
                    <a:pt x="2169" y="900"/>
                    <a:pt x="2149" y="845"/>
                    <a:pt x="2130" y="790"/>
                  </a:cubicBezTo>
                  <a:cubicBezTo>
                    <a:pt x="2110" y="732"/>
                    <a:pt x="2088" y="676"/>
                    <a:pt x="2068" y="619"/>
                  </a:cubicBezTo>
                  <a:cubicBezTo>
                    <a:pt x="2051" y="576"/>
                    <a:pt x="2037" y="533"/>
                    <a:pt x="2022" y="490"/>
                  </a:cubicBezTo>
                  <a:cubicBezTo>
                    <a:pt x="2009" y="455"/>
                    <a:pt x="1997" y="420"/>
                    <a:pt x="1986" y="385"/>
                  </a:cubicBezTo>
                  <a:cubicBezTo>
                    <a:pt x="1971" y="340"/>
                    <a:pt x="1958" y="295"/>
                    <a:pt x="1944" y="251"/>
                  </a:cubicBezTo>
                  <a:cubicBezTo>
                    <a:pt x="1943" y="246"/>
                    <a:pt x="1941" y="242"/>
                    <a:pt x="1939" y="237"/>
                  </a:cubicBezTo>
                  <a:cubicBezTo>
                    <a:pt x="1926" y="201"/>
                    <a:pt x="1913" y="164"/>
                    <a:pt x="1901" y="127"/>
                  </a:cubicBezTo>
                  <a:cubicBezTo>
                    <a:pt x="1888" y="94"/>
                    <a:pt x="1878" y="60"/>
                    <a:pt x="1866" y="25"/>
                  </a:cubicBezTo>
                  <a:cubicBezTo>
                    <a:pt x="1866" y="23"/>
                    <a:pt x="1865" y="20"/>
                    <a:pt x="1863" y="17"/>
                  </a:cubicBezTo>
                  <a:cubicBezTo>
                    <a:pt x="1858" y="5"/>
                    <a:pt x="1849" y="0"/>
                    <a:pt x="18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36"/>
            <p:cNvSpPr/>
            <p:nvPr/>
          </p:nvSpPr>
          <p:spPr>
            <a:xfrm>
              <a:off x="5213737" y="3681829"/>
              <a:ext cx="490126" cy="595429"/>
            </a:xfrm>
            <a:custGeom>
              <a:avLst/>
              <a:gdLst/>
              <a:ahLst/>
              <a:cxnLst/>
              <a:rect l="l" t="t" r="r" b="b"/>
              <a:pathLst>
                <a:path w="4566" h="5547" extrusionOk="0">
                  <a:moveTo>
                    <a:pt x="2029" y="2522"/>
                  </a:moveTo>
                  <a:cubicBezTo>
                    <a:pt x="2034" y="2522"/>
                    <a:pt x="2037" y="2526"/>
                    <a:pt x="2039" y="2532"/>
                  </a:cubicBezTo>
                  <a:cubicBezTo>
                    <a:pt x="2044" y="2555"/>
                    <a:pt x="2048" y="2578"/>
                    <a:pt x="2053" y="2599"/>
                  </a:cubicBezTo>
                  <a:cubicBezTo>
                    <a:pt x="2067" y="2660"/>
                    <a:pt x="2077" y="2722"/>
                    <a:pt x="2082" y="2783"/>
                  </a:cubicBezTo>
                  <a:cubicBezTo>
                    <a:pt x="2087" y="2819"/>
                    <a:pt x="2092" y="2854"/>
                    <a:pt x="2095" y="2890"/>
                  </a:cubicBezTo>
                  <a:cubicBezTo>
                    <a:pt x="2097" y="2907"/>
                    <a:pt x="2102" y="2926"/>
                    <a:pt x="2092" y="2944"/>
                  </a:cubicBezTo>
                  <a:cubicBezTo>
                    <a:pt x="2076" y="2937"/>
                    <a:pt x="2063" y="2924"/>
                    <a:pt x="2050" y="2912"/>
                  </a:cubicBezTo>
                  <a:cubicBezTo>
                    <a:pt x="2046" y="2908"/>
                    <a:pt x="2041" y="2904"/>
                    <a:pt x="2037" y="2900"/>
                  </a:cubicBezTo>
                  <a:cubicBezTo>
                    <a:pt x="1966" y="2842"/>
                    <a:pt x="1896" y="2783"/>
                    <a:pt x="1825" y="2723"/>
                  </a:cubicBezTo>
                  <a:cubicBezTo>
                    <a:pt x="1808" y="2709"/>
                    <a:pt x="1791" y="2692"/>
                    <a:pt x="1775" y="2677"/>
                  </a:cubicBezTo>
                  <a:cubicBezTo>
                    <a:pt x="1767" y="2670"/>
                    <a:pt x="1769" y="2664"/>
                    <a:pt x="1778" y="2657"/>
                  </a:cubicBezTo>
                  <a:cubicBezTo>
                    <a:pt x="1783" y="2654"/>
                    <a:pt x="1788" y="2652"/>
                    <a:pt x="1793" y="2650"/>
                  </a:cubicBezTo>
                  <a:cubicBezTo>
                    <a:pt x="1862" y="2617"/>
                    <a:pt x="1927" y="2580"/>
                    <a:pt x="1993" y="2540"/>
                  </a:cubicBezTo>
                  <a:cubicBezTo>
                    <a:pt x="2002" y="2535"/>
                    <a:pt x="2011" y="2529"/>
                    <a:pt x="2021" y="2524"/>
                  </a:cubicBezTo>
                  <a:cubicBezTo>
                    <a:pt x="2024" y="2523"/>
                    <a:pt x="2027" y="2522"/>
                    <a:pt x="2029" y="2522"/>
                  </a:cubicBezTo>
                  <a:close/>
                  <a:moveTo>
                    <a:pt x="769" y="1"/>
                  </a:moveTo>
                  <a:cubicBezTo>
                    <a:pt x="748" y="1"/>
                    <a:pt x="737" y="13"/>
                    <a:pt x="735" y="38"/>
                  </a:cubicBezTo>
                  <a:cubicBezTo>
                    <a:pt x="734" y="56"/>
                    <a:pt x="737" y="75"/>
                    <a:pt x="741" y="93"/>
                  </a:cubicBezTo>
                  <a:cubicBezTo>
                    <a:pt x="768" y="200"/>
                    <a:pt x="803" y="302"/>
                    <a:pt x="869" y="389"/>
                  </a:cubicBezTo>
                  <a:cubicBezTo>
                    <a:pt x="904" y="434"/>
                    <a:pt x="934" y="482"/>
                    <a:pt x="972" y="526"/>
                  </a:cubicBezTo>
                  <a:cubicBezTo>
                    <a:pt x="1020" y="581"/>
                    <a:pt x="1069" y="637"/>
                    <a:pt x="1120" y="692"/>
                  </a:cubicBezTo>
                  <a:cubicBezTo>
                    <a:pt x="1174" y="752"/>
                    <a:pt x="1234" y="808"/>
                    <a:pt x="1297" y="859"/>
                  </a:cubicBezTo>
                  <a:cubicBezTo>
                    <a:pt x="1364" y="914"/>
                    <a:pt x="1436" y="961"/>
                    <a:pt x="1505" y="1011"/>
                  </a:cubicBezTo>
                  <a:cubicBezTo>
                    <a:pt x="1561" y="1051"/>
                    <a:pt x="1619" y="1085"/>
                    <a:pt x="1677" y="1122"/>
                  </a:cubicBezTo>
                  <a:cubicBezTo>
                    <a:pt x="1716" y="1146"/>
                    <a:pt x="1757" y="1171"/>
                    <a:pt x="1797" y="1196"/>
                  </a:cubicBezTo>
                  <a:cubicBezTo>
                    <a:pt x="1810" y="1203"/>
                    <a:pt x="1817" y="1211"/>
                    <a:pt x="1817" y="1226"/>
                  </a:cubicBezTo>
                  <a:cubicBezTo>
                    <a:pt x="1817" y="1240"/>
                    <a:pt x="1819" y="1254"/>
                    <a:pt x="1821" y="1267"/>
                  </a:cubicBezTo>
                  <a:cubicBezTo>
                    <a:pt x="1825" y="1316"/>
                    <a:pt x="1830" y="1364"/>
                    <a:pt x="1836" y="1413"/>
                  </a:cubicBezTo>
                  <a:cubicBezTo>
                    <a:pt x="1839" y="1442"/>
                    <a:pt x="1843" y="1472"/>
                    <a:pt x="1848" y="1502"/>
                  </a:cubicBezTo>
                  <a:cubicBezTo>
                    <a:pt x="1857" y="1553"/>
                    <a:pt x="1865" y="1603"/>
                    <a:pt x="1874" y="1654"/>
                  </a:cubicBezTo>
                  <a:cubicBezTo>
                    <a:pt x="1882" y="1698"/>
                    <a:pt x="1890" y="1742"/>
                    <a:pt x="1899" y="1785"/>
                  </a:cubicBezTo>
                  <a:cubicBezTo>
                    <a:pt x="1907" y="1825"/>
                    <a:pt x="1915" y="1865"/>
                    <a:pt x="1922" y="1905"/>
                  </a:cubicBezTo>
                  <a:cubicBezTo>
                    <a:pt x="1931" y="1952"/>
                    <a:pt x="1941" y="1999"/>
                    <a:pt x="1949" y="2045"/>
                  </a:cubicBezTo>
                  <a:cubicBezTo>
                    <a:pt x="1960" y="2105"/>
                    <a:pt x="1970" y="2165"/>
                    <a:pt x="1982" y="2223"/>
                  </a:cubicBezTo>
                  <a:cubicBezTo>
                    <a:pt x="1986" y="2244"/>
                    <a:pt x="1982" y="2260"/>
                    <a:pt x="1970" y="2277"/>
                  </a:cubicBezTo>
                  <a:cubicBezTo>
                    <a:pt x="1942" y="2320"/>
                    <a:pt x="1918" y="2366"/>
                    <a:pt x="1895" y="2412"/>
                  </a:cubicBezTo>
                  <a:cubicBezTo>
                    <a:pt x="1879" y="2442"/>
                    <a:pt x="1864" y="2472"/>
                    <a:pt x="1848" y="2503"/>
                  </a:cubicBezTo>
                  <a:cubicBezTo>
                    <a:pt x="1824" y="2550"/>
                    <a:pt x="1791" y="2591"/>
                    <a:pt x="1749" y="2624"/>
                  </a:cubicBezTo>
                  <a:cubicBezTo>
                    <a:pt x="1742" y="2629"/>
                    <a:pt x="1735" y="2633"/>
                    <a:pt x="1727" y="2633"/>
                  </a:cubicBezTo>
                  <a:cubicBezTo>
                    <a:pt x="1724" y="2633"/>
                    <a:pt x="1720" y="2632"/>
                    <a:pt x="1716" y="2631"/>
                  </a:cubicBezTo>
                  <a:cubicBezTo>
                    <a:pt x="1702" y="2625"/>
                    <a:pt x="1688" y="2621"/>
                    <a:pt x="1674" y="2614"/>
                  </a:cubicBezTo>
                  <a:cubicBezTo>
                    <a:pt x="1647" y="2600"/>
                    <a:pt x="1618" y="2585"/>
                    <a:pt x="1591" y="2569"/>
                  </a:cubicBezTo>
                  <a:cubicBezTo>
                    <a:pt x="1509" y="2523"/>
                    <a:pt x="1432" y="2467"/>
                    <a:pt x="1354" y="2413"/>
                  </a:cubicBezTo>
                  <a:cubicBezTo>
                    <a:pt x="1298" y="2375"/>
                    <a:pt x="1241" y="2336"/>
                    <a:pt x="1181" y="2306"/>
                  </a:cubicBezTo>
                  <a:cubicBezTo>
                    <a:pt x="1158" y="2295"/>
                    <a:pt x="1134" y="2285"/>
                    <a:pt x="1108" y="2280"/>
                  </a:cubicBezTo>
                  <a:cubicBezTo>
                    <a:pt x="1042" y="2263"/>
                    <a:pt x="974" y="2254"/>
                    <a:pt x="908" y="2243"/>
                  </a:cubicBezTo>
                  <a:cubicBezTo>
                    <a:pt x="893" y="2240"/>
                    <a:pt x="879" y="2239"/>
                    <a:pt x="865" y="2239"/>
                  </a:cubicBezTo>
                  <a:cubicBezTo>
                    <a:pt x="836" y="2239"/>
                    <a:pt x="807" y="2244"/>
                    <a:pt x="779" y="2254"/>
                  </a:cubicBezTo>
                  <a:cubicBezTo>
                    <a:pt x="760" y="2260"/>
                    <a:pt x="741" y="2264"/>
                    <a:pt x="721" y="2270"/>
                  </a:cubicBezTo>
                  <a:cubicBezTo>
                    <a:pt x="711" y="2274"/>
                    <a:pt x="701" y="2277"/>
                    <a:pt x="691" y="2281"/>
                  </a:cubicBezTo>
                  <a:cubicBezTo>
                    <a:pt x="641" y="2301"/>
                    <a:pt x="629" y="2339"/>
                    <a:pt x="660" y="2387"/>
                  </a:cubicBezTo>
                  <a:cubicBezTo>
                    <a:pt x="674" y="2410"/>
                    <a:pt x="696" y="2426"/>
                    <a:pt x="717" y="2441"/>
                  </a:cubicBezTo>
                  <a:cubicBezTo>
                    <a:pt x="774" y="2481"/>
                    <a:pt x="835" y="2514"/>
                    <a:pt x="901" y="2537"/>
                  </a:cubicBezTo>
                  <a:cubicBezTo>
                    <a:pt x="988" y="2567"/>
                    <a:pt x="1076" y="2595"/>
                    <a:pt x="1165" y="2622"/>
                  </a:cubicBezTo>
                  <a:cubicBezTo>
                    <a:pt x="1234" y="2642"/>
                    <a:pt x="1304" y="2658"/>
                    <a:pt x="1377" y="2665"/>
                  </a:cubicBezTo>
                  <a:cubicBezTo>
                    <a:pt x="1427" y="2670"/>
                    <a:pt x="1477" y="2672"/>
                    <a:pt x="1527" y="2675"/>
                  </a:cubicBezTo>
                  <a:cubicBezTo>
                    <a:pt x="1555" y="2677"/>
                    <a:pt x="1584" y="2679"/>
                    <a:pt x="1613" y="2679"/>
                  </a:cubicBezTo>
                  <a:cubicBezTo>
                    <a:pt x="1627" y="2679"/>
                    <a:pt x="1642" y="2679"/>
                    <a:pt x="1657" y="2677"/>
                  </a:cubicBezTo>
                  <a:cubicBezTo>
                    <a:pt x="1658" y="2677"/>
                    <a:pt x="1659" y="2677"/>
                    <a:pt x="1660" y="2677"/>
                  </a:cubicBezTo>
                  <a:cubicBezTo>
                    <a:pt x="1674" y="2677"/>
                    <a:pt x="1684" y="2683"/>
                    <a:pt x="1695" y="2691"/>
                  </a:cubicBezTo>
                  <a:cubicBezTo>
                    <a:pt x="1732" y="2724"/>
                    <a:pt x="1771" y="2757"/>
                    <a:pt x="1808" y="2789"/>
                  </a:cubicBezTo>
                  <a:cubicBezTo>
                    <a:pt x="1856" y="2830"/>
                    <a:pt x="1904" y="2873"/>
                    <a:pt x="1954" y="2911"/>
                  </a:cubicBezTo>
                  <a:cubicBezTo>
                    <a:pt x="1994" y="2941"/>
                    <a:pt x="2033" y="2972"/>
                    <a:pt x="2073" y="3001"/>
                  </a:cubicBezTo>
                  <a:cubicBezTo>
                    <a:pt x="2079" y="3006"/>
                    <a:pt x="2085" y="3012"/>
                    <a:pt x="2091" y="3017"/>
                  </a:cubicBezTo>
                  <a:cubicBezTo>
                    <a:pt x="2099" y="3023"/>
                    <a:pt x="2104" y="3031"/>
                    <a:pt x="2105" y="3041"/>
                  </a:cubicBezTo>
                  <a:cubicBezTo>
                    <a:pt x="2106" y="3049"/>
                    <a:pt x="2107" y="3057"/>
                    <a:pt x="2108" y="3065"/>
                  </a:cubicBezTo>
                  <a:cubicBezTo>
                    <a:pt x="2114" y="3112"/>
                    <a:pt x="2118" y="3160"/>
                    <a:pt x="2124" y="3207"/>
                  </a:cubicBezTo>
                  <a:cubicBezTo>
                    <a:pt x="2133" y="3291"/>
                    <a:pt x="2144" y="3374"/>
                    <a:pt x="2155" y="3458"/>
                  </a:cubicBezTo>
                  <a:cubicBezTo>
                    <a:pt x="2156" y="3462"/>
                    <a:pt x="2156" y="3465"/>
                    <a:pt x="2157" y="3469"/>
                  </a:cubicBezTo>
                  <a:cubicBezTo>
                    <a:pt x="2162" y="3524"/>
                    <a:pt x="2168" y="3580"/>
                    <a:pt x="2174" y="3635"/>
                  </a:cubicBezTo>
                  <a:cubicBezTo>
                    <a:pt x="2179" y="3679"/>
                    <a:pt x="2184" y="3724"/>
                    <a:pt x="2189" y="3768"/>
                  </a:cubicBezTo>
                  <a:cubicBezTo>
                    <a:pt x="2192" y="3796"/>
                    <a:pt x="2194" y="3823"/>
                    <a:pt x="2198" y="3851"/>
                  </a:cubicBezTo>
                  <a:cubicBezTo>
                    <a:pt x="2200" y="3884"/>
                    <a:pt x="2203" y="3916"/>
                    <a:pt x="2206" y="3948"/>
                  </a:cubicBezTo>
                  <a:cubicBezTo>
                    <a:pt x="2210" y="3986"/>
                    <a:pt x="2217" y="4023"/>
                    <a:pt x="2219" y="4061"/>
                  </a:cubicBezTo>
                  <a:cubicBezTo>
                    <a:pt x="2224" y="4127"/>
                    <a:pt x="2244" y="4190"/>
                    <a:pt x="2263" y="4252"/>
                  </a:cubicBezTo>
                  <a:cubicBezTo>
                    <a:pt x="2277" y="4299"/>
                    <a:pt x="2295" y="4345"/>
                    <a:pt x="2310" y="4391"/>
                  </a:cubicBezTo>
                  <a:cubicBezTo>
                    <a:pt x="2313" y="4399"/>
                    <a:pt x="2315" y="4407"/>
                    <a:pt x="2316" y="4414"/>
                  </a:cubicBezTo>
                  <a:cubicBezTo>
                    <a:pt x="2317" y="4416"/>
                    <a:pt x="2315" y="4420"/>
                    <a:pt x="2313" y="4421"/>
                  </a:cubicBezTo>
                  <a:cubicBezTo>
                    <a:pt x="2313" y="4422"/>
                    <a:pt x="2312" y="4422"/>
                    <a:pt x="2311" y="4422"/>
                  </a:cubicBezTo>
                  <a:cubicBezTo>
                    <a:pt x="2309" y="4422"/>
                    <a:pt x="2307" y="4422"/>
                    <a:pt x="2305" y="4421"/>
                  </a:cubicBezTo>
                  <a:cubicBezTo>
                    <a:pt x="2292" y="4414"/>
                    <a:pt x="2277" y="4406"/>
                    <a:pt x="2264" y="4398"/>
                  </a:cubicBezTo>
                  <a:cubicBezTo>
                    <a:pt x="2199" y="4354"/>
                    <a:pt x="2134" y="4309"/>
                    <a:pt x="2068" y="4265"/>
                  </a:cubicBezTo>
                  <a:cubicBezTo>
                    <a:pt x="2023" y="4235"/>
                    <a:pt x="1976" y="4207"/>
                    <a:pt x="1930" y="4179"/>
                  </a:cubicBezTo>
                  <a:cubicBezTo>
                    <a:pt x="1891" y="4155"/>
                    <a:pt x="1853" y="4132"/>
                    <a:pt x="1814" y="4110"/>
                  </a:cubicBezTo>
                  <a:cubicBezTo>
                    <a:pt x="1761" y="4078"/>
                    <a:pt x="1708" y="4048"/>
                    <a:pt x="1656" y="4016"/>
                  </a:cubicBezTo>
                  <a:cubicBezTo>
                    <a:pt x="1613" y="3989"/>
                    <a:pt x="1570" y="3964"/>
                    <a:pt x="1527" y="3937"/>
                  </a:cubicBezTo>
                  <a:cubicBezTo>
                    <a:pt x="1517" y="3931"/>
                    <a:pt x="1511" y="3923"/>
                    <a:pt x="1508" y="3911"/>
                  </a:cubicBezTo>
                  <a:cubicBezTo>
                    <a:pt x="1501" y="3889"/>
                    <a:pt x="1494" y="3866"/>
                    <a:pt x="1488" y="3844"/>
                  </a:cubicBezTo>
                  <a:cubicBezTo>
                    <a:pt x="1469" y="3781"/>
                    <a:pt x="1451" y="3718"/>
                    <a:pt x="1439" y="3653"/>
                  </a:cubicBezTo>
                  <a:cubicBezTo>
                    <a:pt x="1431" y="3613"/>
                    <a:pt x="1423" y="3574"/>
                    <a:pt x="1412" y="3535"/>
                  </a:cubicBezTo>
                  <a:cubicBezTo>
                    <a:pt x="1400" y="3487"/>
                    <a:pt x="1387" y="3439"/>
                    <a:pt x="1375" y="3392"/>
                  </a:cubicBezTo>
                  <a:cubicBezTo>
                    <a:pt x="1353" y="3314"/>
                    <a:pt x="1333" y="3234"/>
                    <a:pt x="1309" y="3156"/>
                  </a:cubicBezTo>
                  <a:cubicBezTo>
                    <a:pt x="1282" y="3070"/>
                    <a:pt x="1254" y="2985"/>
                    <a:pt x="1220" y="2901"/>
                  </a:cubicBezTo>
                  <a:cubicBezTo>
                    <a:pt x="1203" y="2856"/>
                    <a:pt x="1179" y="2814"/>
                    <a:pt x="1151" y="2775"/>
                  </a:cubicBezTo>
                  <a:cubicBezTo>
                    <a:pt x="1116" y="2725"/>
                    <a:pt x="1068" y="2690"/>
                    <a:pt x="1014" y="2665"/>
                  </a:cubicBezTo>
                  <a:cubicBezTo>
                    <a:pt x="999" y="2658"/>
                    <a:pt x="982" y="2653"/>
                    <a:pt x="965" y="2653"/>
                  </a:cubicBezTo>
                  <a:cubicBezTo>
                    <a:pt x="962" y="2653"/>
                    <a:pt x="959" y="2653"/>
                    <a:pt x="956" y="2653"/>
                  </a:cubicBezTo>
                  <a:cubicBezTo>
                    <a:pt x="927" y="2655"/>
                    <a:pt x="910" y="2673"/>
                    <a:pt x="907" y="2703"/>
                  </a:cubicBezTo>
                  <a:cubicBezTo>
                    <a:pt x="905" y="2719"/>
                    <a:pt x="907" y="2734"/>
                    <a:pt x="911" y="2750"/>
                  </a:cubicBezTo>
                  <a:cubicBezTo>
                    <a:pt x="913" y="2760"/>
                    <a:pt x="915" y="2770"/>
                    <a:pt x="917" y="2780"/>
                  </a:cubicBezTo>
                  <a:cubicBezTo>
                    <a:pt x="929" y="2859"/>
                    <a:pt x="952" y="2936"/>
                    <a:pt x="977" y="3011"/>
                  </a:cubicBezTo>
                  <a:cubicBezTo>
                    <a:pt x="1002" y="3079"/>
                    <a:pt x="1029" y="3147"/>
                    <a:pt x="1061" y="3211"/>
                  </a:cubicBezTo>
                  <a:cubicBezTo>
                    <a:pt x="1089" y="3266"/>
                    <a:pt x="1120" y="3322"/>
                    <a:pt x="1149" y="3377"/>
                  </a:cubicBezTo>
                  <a:cubicBezTo>
                    <a:pt x="1194" y="3460"/>
                    <a:pt x="1241" y="3542"/>
                    <a:pt x="1292" y="3621"/>
                  </a:cubicBezTo>
                  <a:cubicBezTo>
                    <a:pt x="1341" y="3696"/>
                    <a:pt x="1387" y="3774"/>
                    <a:pt x="1428" y="3854"/>
                  </a:cubicBezTo>
                  <a:cubicBezTo>
                    <a:pt x="1438" y="3875"/>
                    <a:pt x="1448" y="3895"/>
                    <a:pt x="1458" y="3914"/>
                  </a:cubicBezTo>
                  <a:cubicBezTo>
                    <a:pt x="1462" y="3922"/>
                    <a:pt x="1458" y="3927"/>
                    <a:pt x="1451" y="3928"/>
                  </a:cubicBezTo>
                  <a:cubicBezTo>
                    <a:pt x="1445" y="3929"/>
                    <a:pt x="1438" y="3930"/>
                    <a:pt x="1431" y="3930"/>
                  </a:cubicBezTo>
                  <a:cubicBezTo>
                    <a:pt x="1422" y="3929"/>
                    <a:pt x="1412" y="3929"/>
                    <a:pt x="1403" y="3929"/>
                  </a:cubicBezTo>
                  <a:cubicBezTo>
                    <a:pt x="1353" y="3929"/>
                    <a:pt x="1303" y="3935"/>
                    <a:pt x="1253" y="3937"/>
                  </a:cubicBezTo>
                  <a:cubicBezTo>
                    <a:pt x="1208" y="3939"/>
                    <a:pt x="1163" y="3941"/>
                    <a:pt x="1117" y="3943"/>
                  </a:cubicBezTo>
                  <a:cubicBezTo>
                    <a:pt x="1068" y="3946"/>
                    <a:pt x="1020" y="3947"/>
                    <a:pt x="972" y="3952"/>
                  </a:cubicBezTo>
                  <a:cubicBezTo>
                    <a:pt x="914" y="3959"/>
                    <a:pt x="856" y="3963"/>
                    <a:pt x="798" y="3973"/>
                  </a:cubicBezTo>
                  <a:cubicBezTo>
                    <a:pt x="795" y="3974"/>
                    <a:pt x="791" y="3975"/>
                    <a:pt x="787" y="3975"/>
                  </a:cubicBezTo>
                  <a:cubicBezTo>
                    <a:pt x="744" y="3975"/>
                    <a:pt x="703" y="3988"/>
                    <a:pt x="663" y="4000"/>
                  </a:cubicBezTo>
                  <a:cubicBezTo>
                    <a:pt x="605" y="4018"/>
                    <a:pt x="552" y="4046"/>
                    <a:pt x="497" y="4074"/>
                  </a:cubicBezTo>
                  <a:cubicBezTo>
                    <a:pt x="457" y="4094"/>
                    <a:pt x="422" y="4120"/>
                    <a:pt x="388" y="4150"/>
                  </a:cubicBezTo>
                  <a:cubicBezTo>
                    <a:pt x="354" y="4180"/>
                    <a:pt x="320" y="4210"/>
                    <a:pt x="287" y="4241"/>
                  </a:cubicBezTo>
                  <a:cubicBezTo>
                    <a:pt x="261" y="4266"/>
                    <a:pt x="237" y="4293"/>
                    <a:pt x="215" y="4322"/>
                  </a:cubicBezTo>
                  <a:cubicBezTo>
                    <a:pt x="182" y="4366"/>
                    <a:pt x="150" y="4412"/>
                    <a:pt x="115" y="4454"/>
                  </a:cubicBezTo>
                  <a:cubicBezTo>
                    <a:pt x="52" y="4529"/>
                    <a:pt x="23" y="4621"/>
                    <a:pt x="4" y="4719"/>
                  </a:cubicBezTo>
                  <a:cubicBezTo>
                    <a:pt x="1" y="4733"/>
                    <a:pt x="2" y="4749"/>
                    <a:pt x="6" y="4763"/>
                  </a:cubicBezTo>
                  <a:cubicBezTo>
                    <a:pt x="15" y="4788"/>
                    <a:pt x="32" y="4802"/>
                    <a:pt x="55" y="4802"/>
                  </a:cubicBezTo>
                  <a:cubicBezTo>
                    <a:pt x="56" y="4802"/>
                    <a:pt x="56" y="4802"/>
                    <a:pt x="57" y="4802"/>
                  </a:cubicBezTo>
                  <a:cubicBezTo>
                    <a:pt x="67" y="4801"/>
                    <a:pt x="78" y="4799"/>
                    <a:pt x="87" y="4796"/>
                  </a:cubicBezTo>
                  <a:cubicBezTo>
                    <a:pt x="109" y="4788"/>
                    <a:pt x="132" y="4776"/>
                    <a:pt x="152" y="4762"/>
                  </a:cubicBezTo>
                  <a:cubicBezTo>
                    <a:pt x="195" y="4731"/>
                    <a:pt x="234" y="4695"/>
                    <a:pt x="273" y="4660"/>
                  </a:cubicBezTo>
                  <a:cubicBezTo>
                    <a:pt x="343" y="4595"/>
                    <a:pt x="413" y="4533"/>
                    <a:pt x="486" y="4474"/>
                  </a:cubicBezTo>
                  <a:cubicBezTo>
                    <a:pt x="517" y="4450"/>
                    <a:pt x="547" y="4423"/>
                    <a:pt x="578" y="4398"/>
                  </a:cubicBezTo>
                  <a:cubicBezTo>
                    <a:pt x="621" y="4361"/>
                    <a:pt x="664" y="4324"/>
                    <a:pt x="711" y="4292"/>
                  </a:cubicBezTo>
                  <a:cubicBezTo>
                    <a:pt x="780" y="4246"/>
                    <a:pt x="855" y="4212"/>
                    <a:pt x="931" y="4184"/>
                  </a:cubicBezTo>
                  <a:cubicBezTo>
                    <a:pt x="1020" y="4149"/>
                    <a:pt x="1109" y="4114"/>
                    <a:pt x="1196" y="4074"/>
                  </a:cubicBezTo>
                  <a:cubicBezTo>
                    <a:pt x="1282" y="4034"/>
                    <a:pt x="1371" y="4008"/>
                    <a:pt x="1462" y="3979"/>
                  </a:cubicBezTo>
                  <a:cubicBezTo>
                    <a:pt x="1465" y="3978"/>
                    <a:pt x="1468" y="3977"/>
                    <a:pt x="1472" y="3977"/>
                  </a:cubicBezTo>
                  <a:cubicBezTo>
                    <a:pt x="1478" y="3977"/>
                    <a:pt x="1484" y="3979"/>
                    <a:pt x="1490" y="3982"/>
                  </a:cubicBezTo>
                  <a:cubicBezTo>
                    <a:pt x="1500" y="3988"/>
                    <a:pt x="1511" y="3994"/>
                    <a:pt x="1521" y="4000"/>
                  </a:cubicBezTo>
                  <a:cubicBezTo>
                    <a:pt x="1597" y="4044"/>
                    <a:pt x="1670" y="4093"/>
                    <a:pt x="1744" y="4140"/>
                  </a:cubicBezTo>
                  <a:cubicBezTo>
                    <a:pt x="1830" y="4194"/>
                    <a:pt x="1917" y="4248"/>
                    <a:pt x="2003" y="4304"/>
                  </a:cubicBezTo>
                  <a:cubicBezTo>
                    <a:pt x="2121" y="4382"/>
                    <a:pt x="2239" y="4460"/>
                    <a:pt x="2350" y="4547"/>
                  </a:cubicBezTo>
                  <a:cubicBezTo>
                    <a:pt x="2365" y="4558"/>
                    <a:pt x="2374" y="4572"/>
                    <a:pt x="2380" y="4590"/>
                  </a:cubicBezTo>
                  <a:cubicBezTo>
                    <a:pt x="2397" y="4645"/>
                    <a:pt x="2417" y="4701"/>
                    <a:pt x="2437" y="4757"/>
                  </a:cubicBezTo>
                  <a:cubicBezTo>
                    <a:pt x="2457" y="4813"/>
                    <a:pt x="2478" y="4871"/>
                    <a:pt x="2500" y="4928"/>
                  </a:cubicBezTo>
                  <a:cubicBezTo>
                    <a:pt x="2515" y="4971"/>
                    <a:pt x="2530" y="5014"/>
                    <a:pt x="2545" y="5057"/>
                  </a:cubicBezTo>
                  <a:cubicBezTo>
                    <a:pt x="2557" y="5092"/>
                    <a:pt x="2569" y="5126"/>
                    <a:pt x="2580" y="5161"/>
                  </a:cubicBezTo>
                  <a:cubicBezTo>
                    <a:pt x="2595" y="5206"/>
                    <a:pt x="2608" y="5250"/>
                    <a:pt x="2622" y="5295"/>
                  </a:cubicBezTo>
                  <a:cubicBezTo>
                    <a:pt x="2623" y="5299"/>
                    <a:pt x="2626" y="5305"/>
                    <a:pt x="2627" y="5309"/>
                  </a:cubicBezTo>
                  <a:cubicBezTo>
                    <a:pt x="2641" y="5346"/>
                    <a:pt x="2653" y="5382"/>
                    <a:pt x="2665" y="5419"/>
                  </a:cubicBezTo>
                  <a:cubicBezTo>
                    <a:pt x="2678" y="5453"/>
                    <a:pt x="2689" y="5487"/>
                    <a:pt x="2700" y="5521"/>
                  </a:cubicBezTo>
                  <a:cubicBezTo>
                    <a:pt x="2701" y="5524"/>
                    <a:pt x="2702" y="5527"/>
                    <a:pt x="2703" y="5529"/>
                  </a:cubicBezTo>
                  <a:cubicBezTo>
                    <a:pt x="2709" y="5540"/>
                    <a:pt x="2718" y="5547"/>
                    <a:pt x="2730" y="5547"/>
                  </a:cubicBezTo>
                  <a:cubicBezTo>
                    <a:pt x="2731" y="5547"/>
                    <a:pt x="2733" y="5546"/>
                    <a:pt x="2735" y="5546"/>
                  </a:cubicBezTo>
                  <a:cubicBezTo>
                    <a:pt x="2745" y="5544"/>
                    <a:pt x="2753" y="5537"/>
                    <a:pt x="2754" y="5524"/>
                  </a:cubicBezTo>
                  <a:cubicBezTo>
                    <a:pt x="2757" y="5496"/>
                    <a:pt x="2761" y="5468"/>
                    <a:pt x="2753" y="5442"/>
                  </a:cubicBezTo>
                  <a:cubicBezTo>
                    <a:pt x="2745" y="5410"/>
                    <a:pt x="2737" y="5378"/>
                    <a:pt x="2727" y="5348"/>
                  </a:cubicBezTo>
                  <a:cubicBezTo>
                    <a:pt x="2713" y="5307"/>
                    <a:pt x="2698" y="5267"/>
                    <a:pt x="2686" y="5226"/>
                  </a:cubicBezTo>
                  <a:cubicBezTo>
                    <a:pt x="2669" y="5174"/>
                    <a:pt x="2651" y="5120"/>
                    <a:pt x="2634" y="5068"/>
                  </a:cubicBezTo>
                  <a:cubicBezTo>
                    <a:pt x="2612" y="5004"/>
                    <a:pt x="2586" y="4940"/>
                    <a:pt x="2558" y="4877"/>
                  </a:cubicBezTo>
                  <a:cubicBezTo>
                    <a:pt x="2535" y="4822"/>
                    <a:pt x="2512" y="4767"/>
                    <a:pt x="2492" y="4711"/>
                  </a:cubicBezTo>
                  <a:cubicBezTo>
                    <a:pt x="2479" y="4672"/>
                    <a:pt x="2466" y="4632"/>
                    <a:pt x="2451" y="4593"/>
                  </a:cubicBezTo>
                  <a:cubicBezTo>
                    <a:pt x="2439" y="4557"/>
                    <a:pt x="2427" y="4521"/>
                    <a:pt x="2415" y="4486"/>
                  </a:cubicBezTo>
                  <a:cubicBezTo>
                    <a:pt x="2412" y="4477"/>
                    <a:pt x="2412" y="4468"/>
                    <a:pt x="2416" y="4460"/>
                  </a:cubicBezTo>
                  <a:cubicBezTo>
                    <a:pt x="2440" y="4402"/>
                    <a:pt x="2464" y="4342"/>
                    <a:pt x="2491" y="4285"/>
                  </a:cubicBezTo>
                  <a:cubicBezTo>
                    <a:pt x="2551" y="4161"/>
                    <a:pt x="2618" y="4041"/>
                    <a:pt x="2691" y="3926"/>
                  </a:cubicBezTo>
                  <a:cubicBezTo>
                    <a:pt x="2737" y="3852"/>
                    <a:pt x="2785" y="3780"/>
                    <a:pt x="2833" y="3709"/>
                  </a:cubicBezTo>
                  <a:cubicBezTo>
                    <a:pt x="2874" y="3649"/>
                    <a:pt x="2917" y="3591"/>
                    <a:pt x="2959" y="3533"/>
                  </a:cubicBezTo>
                  <a:cubicBezTo>
                    <a:pt x="2983" y="3500"/>
                    <a:pt x="3009" y="3469"/>
                    <a:pt x="3037" y="3439"/>
                  </a:cubicBezTo>
                  <a:cubicBezTo>
                    <a:pt x="3071" y="3403"/>
                    <a:pt x="3109" y="3373"/>
                    <a:pt x="3152" y="3348"/>
                  </a:cubicBezTo>
                  <a:cubicBezTo>
                    <a:pt x="3166" y="3340"/>
                    <a:pt x="3180" y="3335"/>
                    <a:pt x="3196" y="3333"/>
                  </a:cubicBezTo>
                  <a:cubicBezTo>
                    <a:pt x="3231" y="3328"/>
                    <a:pt x="3266" y="3322"/>
                    <a:pt x="3301" y="3316"/>
                  </a:cubicBezTo>
                  <a:cubicBezTo>
                    <a:pt x="3356" y="3307"/>
                    <a:pt x="3412" y="3296"/>
                    <a:pt x="3467" y="3285"/>
                  </a:cubicBezTo>
                  <a:cubicBezTo>
                    <a:pt x="3533" y="3271"/>
                    <a:pt x="3600" y="3255"/>
                    <a:pt x="3665" y="3239"/>
                  </a:cubicBezTo>
                  <a:cubicBezTo>
                    <a:pt x="3751" y="3217"/>
                    <a:pt x="3835" y="3187"/>
                    <a:pt x="3917" y="3154"/>
                  </a:cubicBezTo>
                  <a:cubicBezTo>
                    <a:pt x="3999" y="3119"/>
                    <a:pt x="4081" y="3083"/>
                    <a:pt x="4159" y="3040"/>
                  </a:cubicBezTo>
                  <a:cubicBezTo>
                    <a:pt x="4225" y="3004"/>
                    <a:pt x="4289" y="2964"/>
                    <a:pt x="4348" y="2919"/>
                  </a:cubicBezTo>
                  <a:cubicBezTo>
                    <a:pt x="4399" y="2878"/>
                    <a:pt x="4447" y="2833"/>
                    <a:pt x="4494" y="2788"/>
                  </a:cubicBezTo>
                  <a:cubicBezTo>
                    <a:pt x="4508" y="2775"/>
                    <a:pt x="4522" y="2761"/>
                    <a:pt x="4534" y="2745"/>
                  </a:cubicBezTo>
                  <a:cubicBezTo>
                    <a:pt x="4547" y="2728"/>
                    <a:pt x="4556" y="2711"/>
                    <a:pt x="4560" y="2691"/>
                  </a:cubicBezTo>
                  <a:cubicBezTo>
                    <a:pt x="4565" y="2659"/>
                    <a:pt x="4550" y="2640"/>
                    <a:pt x="4516" y="2637"/>
                  </a:cubicBezTo>
                  <a:cubicBezTo>
                    <a:pt x="4507" y="2636"/>
                    <a:pt x="4497" y="2635"/>
                    <a:pt x="4487" y="2635"/>
                  </a:cubicBezTo>
                  <a:cubicBezTo>
                    <a:pt x="4479" y="2635"/>
                    <a:pt x="4471" y="2636"/>
                    <a:pt x="4463" y="2637"/>
                  </a:cubicBezTo>
                  <a:cubicBezTo>
                    <a:pt x="4429" y="2642"/>
                    <a:pt x="4395" y="2647"/>
                    <a:pt x="4362" y="2654"/>
                  </a:cubicBezTo>
                  <a:cubicBezTo>
                    <a:pt x="4278" y="2675"/>
                    <a:pt x="4198" y="2703"/>
                    <a:pt x="4120" y="2739"/>
                  </a:cubicBezTo>
                  <a:cubicBezTo>
                    <a:pt x="3994" y="2799"/>
                    <a:pt x="3871" y="2863"/>
                    <a:pt x="3747" y="2927"/>
                  </a:cubicBezTo>
                  <a:cubicBezTo>
                    <a:pt x="3656" y="2973"/>
                    <a:pt x="3571" y="3025"/>
                    <a:pt x="3491" y="3086"/>
                  </a:cubicBezTo>
                  <a:cubicBezTo>
                    <a:pt x="3473" y="3101"/>
                    <a:pt x="3454" y="3114"/>
                    <a:pt x="3434" y="3127"/>
                  </a:cubicBezTo>
                  <a:cubicBezTo>
                    <a:pt x="3339" y="3196"/>
                    <a:pt x="3235" y="3250"/>
                    <a:pt x="3129" y="3303"/>
                  </a:cubicBezTo>
                  <a:cubicBezTo>
                    <a:pt x="3118" y="3308"/>
                    <a:pt x="3106" y="3313"/>
                    <a:pt x="3092" y="3316"/>
                  </a:cubicBezTo>
                  <a:cubicBezTo>
                    <a:pt x="3088" y="3317"/>
                    <a:pt x="3084" y="3317"/>
                    <a:pt x="3081" y="3317"/>
                  </a:cubicBezTo>
                  <a:cubicBezTo>
                    <a:pt x="3068" y="3317"/>
                    <a:pt x="3065" y="3308"/>
                    <a:pt x="3068" y="3296"/>
                  </a:cubicBezTo>
                  <a:cubicBezTo>
                    <a:pt x="3068" y="3294"/>
                    <a:pt x="3068" y="3293"/>
                    <a:pt x="3068" y="3291"/>
                  </a:cubicBezTo>
                  <a:cubicBezTo>
                    <a:pt x="3073" y="3217"/>
                    <a:pt x="3071" y="3144"/>
                    <a:pt x="3070" y="3070"/>
                  </a:cubicBezTo>
                  <a:cubicBezTo>
                    <a:pt x="3069" y="3030"/>
                    <a:pt x="3067" y="2990"/>
                    <a:pt x="3066" y="2950"/>
                  </a:cubicBezTo>
                  <a:cubicBezTo>
                    <a:pt x="3065" y="2909"/>
                    <a:pt x="3065" y="2868"/>
                    <a:pt x="3064" y="2827"/>
                  </a:cubicBezTo>
                  <a:cubicBezTo>
                    <a:pt x="3063" y="2759"/>
                    <a:pt x="3066" y="2690"/>
                    <a:pt x="3072" y="2622"/>
                  </a:cubicBezTo>
                  <a:cubicBezTo>
                    <a:pt x="3077" y="2557"/>
                    <a:pt x="3087" y="2494"/>
                    <a:pt x="3097" y="2429"/>
                  </a:cubicBezTo>
                  <a:cubicBezTo>
                    <a:pt x="3109" y="2366"/>
                    <a:pt x="3116" y="2301"/>
                    <a:pt x="3118" y="2237"/>
                  </a:cubicBezTo>
                  <a:cubicBezTo>
                    <a:pt x="3120" y="2188"/>
                    <a:pt x="3122" y="2138"/>
                    <a:pt x="3124" y="2089"/>
                  </a:cubicBezTo>
                  <a:cubicBezTo>
                    <a:pt x="3125" y="2058"/>
                    <a:pt x="3128" y="2027"/>
                    <a:pt x="3127" y="1995"/>
                  </a:cubicBezTo>
                  <a:cubicBezTo>
                    <a:pt x="3125" y="1911"/>
                    <a:pt x="3113" y="1828"/>
                    <a:pt x="3088" y="1747"/>
                  </a:cubicBezTo>
                  <a:cubicBezTo>
                    <a:pt x="3083" y="1732"/>
                    <a:pt x="3078" y="1719"/>
                    <a:pt x="3069" y="1705"/>
                  </a:cubicBezTo>
                  <a:cubicBezTo>
                    <a:pt x="3056" y="1687"/>
                    <a:pt x="3039" y="1678"/>
                    <a:pt x="3020" y="1678"/>
                  </a:cubicBezTo>
                  <a:cubicBezTo>
                    <a:pt x="3008" y="1678"/>
                    <a:pt x="2995" y="1682"/>
                    <a:pt x="2982" y="1690"/>
                  </a:cubicBezTo>
                  <a:cubicBezTo>
                    <a:pt x="2969" y="1698"/>
                    <a:pt x="2958" y="1708"/>
                    <a:pt x="2949" y="1719"/>
                  </a:cubicBezTo>
                  <a:cubicBezTo>
                    <a:pt x="2910" y="1766"/>
                    <a:pt x="2878" y="1817"/>
                    <a:pt x="2860" y="1874"/>
                  </a:cubicBezTo>
                  <a:cubicBezTo>
                    <a:pt x="2824" y="1986"/>
                    <a:pt x="2813" y="2101"/>
                    <a:pt x="2822" y="2216"/>
                  </a:cubicBezTo>
                  <a:cubicBezTo>
                    <a:pt x="2826" y="2270"/>
                    <a:pt x="2830" y="2325"/>
                    <a:pt x="2831" y="2379"/>
                  </a:cubicBezTo>
                  <a:cubicBezTo>
                    <a:pt x="2831" y="2443"/>
                    <a:pt x="2837" y="2508"/>
                    <a:pt x="2838" y="2572"/>
                  </a:cubicBezTo>
                  <a:cubicBezTo>
                    <a:pt x="2838" y="2604"/>
                    <a:pt x="2839" y="2637"/>
                    <a:pt x="2840" y="2670"/>
                  </a:cubicBezTo>
                  <a:cubicBezTo>
                    <a:pt x="2841" y="2712"/>
                    <a:pt x="2841" y="2755"/>
                    <a:pt x="2845" y="2797"/>
                  </a:cubicBezTo>
                  <a:cubicBezTo>
                    <a:pt x="2846" y="2816"/>
                    <a:pt x="2849" y="2834"/>
                    <a:pt x="2853" y="2854"/>
                  </a:cubicBezTo>
                  <a:cubicBezTo>
                    <a:pt x="2868" y="2921"/>
                    <a:pt x="2890" y="2989"/>
                    <a:pt x="2916" y="3054"/>
                  </a:cubicBezTo>
                  <a:cubicBezTo>
                    <a:pt x="2943" y="3119"/>
                    <a:pt x="2969" y="3184"/>
                    <a:pt x="2990" y="3251"/>
                  </a:cubicBezTo>
                  <a:cubicBezTo>
                    <a:pt x="3000" y="3284"/>
                    <a:pt x="3010" y="3317"/>
                    <a:pt x="3016" y="3350"/>
                  </a:cubicBezTo>
                  <a:cubicBezTo>
                    <a:pt x="3020" y="3366"/>
                    <a:pt x="3016" y="3379"/>
                    <a:pt x="3006" y="3390"/>
                  </a:cubicBezTo>
                  <a:cubicBezTo>
                    <a:pt x="3001" y="3395"/>
                    <a:pt x="2998" y="3402"/>
                    <a:pt x="2994" y="3407"/>
                  </a:cubicBezTo>
                  <a:cubicBezTo>
                    <a:pt x="2951" y="3460"/>
                    <a:pt x="2908" y="3513"/>
                    <a:pt x="2866" y="3566"/>
                  </a:cubicBezTo>
                  <a:cubicBezTo>
                    <a:pt x="2841" y="3598"/>
                    <a:pt x="2817" y="3629"/>
                    <a:pt x="2792" y="3661"/>
                  </a:cubicBezTo>
                  <a:cubicBezTo>
                    <a:pt x="2759" y="3705"/>
                    <a:pt x="2724" y="3749"/>
                    <a:pt x="2691" y="3793"/>
                  </a:cubicBezTo>
                  <a:cubicBezTo>
                    <a:pt x="2645" y="3854"/>
                    <a:pt x="2605" y="3919"/>
                    <a:pt x="2566" y="3985"/>
                  </a:cubicBezTo>
                  <a:cubicBezTo>
                    <a:pt x="2521" y="4064"/>
                    <a:pt x="2479" y="4145"/>
                    <a:pt x="2445" y="4230"/>
                  </a:cubicBezTo>
                  <a:cubicBezTo>
                    <a:pt x="2430" y="4272"/>
                    <a:pt x="2414" y="4314"/>
                    <a:pt x="2397" y="4357"/>
                  </a:cubicBezTo>
                  <a:cubicBezTo>
                    <a:pt x="2394" y="4364"/>
                    <a:pt x="2391" y="4371"/>
                    <a:pt x="2387" y="4377"/>
                  </a:cubicBezTo>
                  <a:cubicBezTo>
                    <a:pt x="2387" y="4378"/>
                    <a:pt x="2385" y="4379"/>
                    <a:pt x="2384" y="4379"/>
                  </a:cubicBezTo>
                  <a:cubicBezTo>
                    <a:pt x="2382" y="4379"/>
                    <a:pt x="2380" y="4378"/>
                    <a:pt x="2380" y="4376"/>
                  </a:cubicBezTo>
                  <a:cubicBezTo>
                    <a:pt x="2378" y="4371"/>
                    <a:pt x="2376" y="4366"/>
                    <a:pt x="2374" y="4360"/>
                  </a:cubicBezTo>
                  <a:cubicBezTo>
                    <a:pt x="2363" y="4327"/>
                    <a:pt x="2354" y="4293"/>
                    <a:pt x="2344" y="4260"/>
                  </a:cubicBezTo>
                  <a:cubicBezTo>
                    <a:pt x="2334" y="4222"/>
                    <a:pt x="2321" y="4184"/>
                    <a:pt x="2312" y="4146"/>
                  </a:cubicBezTo>
                  <a:cubicBezTo>
                    <a:pt x="2293" y="4064"/>
                    <a:pt x="2279" y="3980"/>
                    <a:pt x="2265" y="3897"/>
                  </a:cubicBezTo>
                  <a:cubicBezTo>
                    <a:pt x="2256" y="3846"/>
                    <a:pt x="2251" y="3795"/>
                    <a:pt x="2244" y="3743"/>
                  </a:cubicBezTo>
                  <a:cubicBezTo>
                    <a:pt x="2243" y="3740"/>
                    <a:pt x="2243" y="3736"/>
                    <a:pt x="2243" y="3732"/>
                  </a:cubicBezTo>
                  <a:cubicBezTo>
                    <a:pt x="2239" y="3690"/>
                    <a:pt x="2234" y="3647"/>
                    <a:pt x="2230" y="3605"/>
                  </a:cubicBezTo>
                  <a:cubicBezTo>
                    <a:pt x="2223" y="3550"/>
                    <a:pt x="2216" y="3495"/>
                    <a:pt x="2210" y="3440"/>
                  </a:cubicBezTo>
                  <a:cubicBezTo>
                    <a:pt x="2210" y="3438"/>
                    <a:pt x="2210" y="3436"/>
                    <a:pt x="2210" y="3434"/>
                  </a:cubicBezTo>
                  <a:cubicBezTo>
                    <a:pt x="2208" y="3370"/>
                    <a:pt x="2193" y="3306"/>
                    <a:pt x="2189" y="3243"/>
                  </a:cubicBezTo>
                  <a:cubicBezTo>
                    <a:pt x="2185" y="3193"/>
                    <a:pt x="2177" y="3143"/>
                    <a:pt x="2172" y="3092"/>
                  </a:cubicBezTo>
                  <a:cubicBezTo>
                    <a:pt x="2162" y="2993"/>
                    <a:pt x="2148" y="2894"/>
                    <a:pt x="2131" y="2796"/>
                  </a:cubicBezTo>
                  <a:cubicBezTo>
                    <a:pt x="2121" y="2733"/>
                    <a:pt x="2113" y="2671"/>
                    <a:pt x="2103" y="2608"/>
                  </a:cubicBezTo>
                  <a:cubicBezTo>
                    <a:pt x="2101" y="2588"/>
                    <a:pt x="2099" y="2568"/>
                    <a:pt x="2096" y="2549"/>
                  </a:cubicBezTo>
                  <a:cubicBezTo>
                    <a:pt x="2095" y="2540"/>
                    <a:pt x="2093" y="2529"/>
                    <a:pt x="2091" y="2520"/>
                  </a:cubicBezTo>
                  <a:cubicBezTo>
                    <a:pt x="2083" y="2484"/>
                    <a:pt x="2083" y="2483"/>
                    <a:pt x="2114" y="2465"/>
                  </a:cubicBezTo>
                  <a:cubicBezTo>
                    <a:pt x="2176" y="2425"/>
                    <a:pt x="2234" y="2380"/>
                    <a:pt x="2290" y="2330"/>
                  </a:cubicBezTo>
                  <a:cubicBezTo>
                    <a:pt x="2332" y="2292"/>
                    <a:pt x="2373" y="2252"/>
                    <a:pt x="2415" y="2212"/>
                  </a:cubicBezTo>
                  <a:cubicBezTo>
                    <a:pt x="2441" y="2187"/>
                    <a:pt x="2469" y="2161"/>
                    <a:pt x="2494" y="2134"/>
                  </a:cubicBezTo>
                  <a:cubicBezTo>
                    <a:pt x="2545" y="2080"/>
                    <a:pt x="2593" y="2025"/>
                    <a:pt x="2641" y="1968"/>
                  </a:cubicBezTo>
                  <a:cubicBezTo>
                    <a:pt x="2679" y="1923"/>
                    <a:pt x="2707" y="1874"/>
                    <a:pt x="2726" y="1820"/>
                  </a:cubicBezTo>
                  <a:cubicBezTo>
                    <a:pt x="2733" y="1795"/>
                    <a:pt x="2741" y="1772"/>
                    <a:pt x="2746" y="1747"/>
                  </a:cubicBezTo>
                  <a:cubicBezTo>
                    <a:pt x="2763" y="1671"/>
                    <a:pt x="2782" y="1595"/>
                    <a:pt x="2803" y="1520"/>
                  </a:cubicBezTo>
                  <a:cubicBezTo>
                    <a:pt x="2808" y="1500"/>
                    <a:pt x="2811" y="1478"/>
                    <a:pt x="2815" y="1458"/>
                  </a:cubicBezTo>
                  <a:cubicBezTo>
                    <a:pt x="2818" y="1441"/>
                    <a:pt x="2818" y="1425"/>
                    <a:pt x="2815" y="1409"/>
                  </a:cubicBezTo>
                  <a:cubicBezTo>
                    <a:pt x="2810" y="1384"/>
                    <a:pt x="2794" y="1369"/>
                    <a:pt x="2772" y="1369"/>
                  </a:cubicBezTo>
                  <a:cubicBezTo>
                    <a:pt x="2766" y="1369"/>
                    <a:pt x="2759" y="1370"/>
                    <a:pt x="2752" y="1373"/>
                  </a:cubicBezTo>
                  <a:cubicBezTo>
                    <a:pt x="2741" y="1377"/>
                    <a:pt x="2730" y="1382"/>
                    <a:pt x="2720" y="1388"/>
                  </a:cubicBezTo>
                  <a:cubicBezTo>
                    <a:pt x="2649" y="1430"/>
                    <a:pt x="2583" y="1478"/>
                    <a:pt x="2528" y="1540"/>
                  </a:cubicBezTo>
                  <a:cubicBezTo>
                    <a:pt x="2469" y="1605"/>
                    <a:pt x="2412" y="1674"/>
                    <a:pt x="2352" y="1738"/>
                  </a:cubicBezTo>
                  <a:cubicBezTo>
                    <a:pt x="2326" y="1768"/>
                    <a:pt x="2302" y="1800"/>
                    <a:pt x="2277" y="1830"/>
                  </a:cubicBezTo>
                  <a:cubicBezTo>
                    <a:pt x="2258" y="1857"/>
                    <a:pt x="2239" y="1882"/>
                    <a:pt x="2220" y="1909"/>
                  </a:cubicBezTo>
                  <a:cubicBezTo>
                    <a:pt x="2179" y="1969"/>
                    <a:pt x="2140" y="2030"/>
                    <a:pt x="2100" y="2090"/>
                  </a:cubicBezTo>
                  <a:cubicBezTo>
                    <a:pt x="2083" y="2117"/>
                    <a:pt x="2064" y="2141"/>
                    <a:pt x="2046" y="2167"/>
                  </a:cubicBezTo>
                  <a:cubicBezTo>
                    <a:pt x="2043" y="2171"/>
                    <a:pt x="2040" y="2173"/>
                    <a:pt x="2038" y="2173"/>
                  </a:cubicBezTo>
                  <a:cubicBezTo>
                    <a:pt x="2035" y="2173"/>
                    <a:pt x="2033" y="2170"/>
                    <a:pt x="2032" y="2165"/>
                  </a:cubicBezTo>
                  <a:cubicBezTo>
                    <a:pt x="2025" y="2135"/>
                    <a:pt x="2018" y="2106"/>
                    <a:pt x="2012" y="2075"/>
                  </a:cubicBezTo>
                  <a:cubicBezTo>
                    <a:pt x="2003" y="2029"/>
                    <a:pt x="1995" y="1982"/>
                    <a:pt x="1986" y="1936"/>
                  </a:cubicBezTo>
                  <a:cubicBezTo>
                    <a:pt x="1972" y="1867"/>
                    <a:pt x="1960" y="1800"/>
                    <a:pt x="1948" y="1731"/>
                  </a:cubicBezTo>
                  <a:cubicBezTo>
                    <a:pt x="1939" y="1681"/>
                    <a:pt x="1931" y="1630"/>
                    <a:pt x="1922" y="1578"/>
                  </a:cubicBezTo>
                  <a:cubicBezTo>
                    <a:pt x="1913" y="1521"/>
                    <a:pt x="1904" y="1464"/>
                    <a:pt x="1900" y="1405"/>
                  </a:cubicBezTo>
                  <a:cubicBezTo>
                    <a:pt x="1900" y="1393"/>
                    <a:pt x="1898" y="1382"/>
                    <a:pt x="1896" y="1370"/>
                  </a:cubicBezTo>
                  <a:cubicBezTo>
                    <a:pt x="1889" y="1329"/>
                    <a:pt x="1890" y="1287"/>
                    <a:pt x="1881" y="1246"/>
                  </a:cubicBezTo>
                  <a:cubicBezTo>
                    <a:pt x="1879" y="1234"/>
                    <a:pt x="1883" y="1226"/>
                    <a:pt x="1894" y="1220"/>
                  </a:cubicBezTo>
                  <a:cubicBezTo>
                    <a:pt x="1903" y="1215"/>
                    <a:pt x="1912" y="1209"/>
                    <a:pt x="1921" y="1203"/>
                  </a:cubicBezTo>
                  <a:cubicBezTo>
                    <a:pt x="2026" y="1140"/>
                    <a:pt x="2129" y="1075"/>
                    <a:pt x="2230" y="1007"/>
                  </a:cubicBezTo>
                  <a:cubicBezTo>
                    <a:pt x="2266" y="984"/>
                    <a:pt x="2300" y="957"/>
                    <a:pt x="2331" y="928"/>
                  </a:cubicBezTo>
                  <a:cubicBezTo>
                    <a:pt x="2374" y="887"/>
                    <a:pt x="2416" y="846"/>
                    <a:pt x="2458" y="804"/>
                  </a:cubicBezTo>
                  <a:cubicBezTo>
                    <a:pt x="2487" y="775"/>
                    <a:pt x="2519" y="747"/>
                    <a:pt x="2552" y="723"/>
                  </a:cubicBezTo>
                  <a:cubicBezTo>
                    <a:pt x="2608" y="681"/>
                    <a:pt x="2668" y="644"/>
                    <a:pt x="2729" y="609"/>
                  </a:cubicBezTo>
                  <a:cubicBezTo>
                    <a:pt x="2795" y="571"/>
                    <a:pt x="2856" y="525"/>
                    <a:pt x="2910" y="472"/>
                  </a:cubicBezTo>
                  <a:cubicBezTo>
                    <a:pt x="2963" y="420"/>
                    <a:pt x="3016" y="365"/>
                    <a:pt x="3070" y="312"/>
                  </a:cubicBezTo>
                  <a:cubicBezTo>
                    <a:pt x="3083" y="299"/>
                    <a:pt x="3094" y="285"/>
                    <a:pt x="3106" y="270"/>
                  </a:cubicBezTo>
                  <a:cubicBezTo>
                    <a:pt x="3122" y="250"/>
                    <a:pt x="3129" y="226"/>
                    <a:pt x="3130" y="201"/>
                  </a:cubicBezTo>
                  <a:cubicBezTo>
                    <a:pt x="3132" y="161"/>
                    <a:pt x="3117" y="128"/>
                    <a:pt x="3093" y="97"/>
                  </a:cubicBezTo>
                  <a:cubicBezTo>
                    <a:pt x="3082" y="83"/>
                    <a:pt x="3067" y="75"/>
                    <a:pt x="3048" y="75"/>
                  </a:cubicBezTo>
                  <a:cubicBezTo>
                    <a:pt x="3044" y="74"/>
                    <a:pt x="3039" y="74"/>
                    <a:pt x="3034" y="74"/>
                  </a:cubicBezTo>
                  <a:cubicBezTo>
                    <a:pt x="3019" y="74"/>
                    <a:pt x="3004" y="76"/>
                    <a:pt x="2989" y="79"/>
                  </a:cubicBezTo>
                  <a:cubicBezTo>
                    <a:pt x="2958" y="86"/>
                    <a:pt x="2928" y="96"/>
                    <a:pt x="2900" y="109"/>
                  </a:cubicBezTo>
                  <a:cubicBezTo>
                    <a:pt x="2873" y="122"/>
                    <a:pt x="2848" y="133"/>
                    <a:pt x="2821" y="144"/>
                  </a:cubicBezTo>
                  <a:cubicBezTo>
                    <a:pt x="2749" y="177"/>
                    <a:pt x="2678" y="207"/>
                    <a:pt x="2608" y="245"/>
                  </a:cubicBezTo>
                  <a:cubicBezTo>
                    <a:pt x="2571" y="264"/>
                    <a:pt x="2535" y="288"/>
                    <a:pt x="2503" y="315"/>
                  </a:cubicBezTo>
                  <a:cubicBezTo>
                    <a:pt x="2426" y="383"/>
                    <a:pt x="2357" y="458"/>
                    <a:pt x="2293" y="537"/>
                  </a:cubicBezTo>
                  <a:cubicBezTo>
                    <a:pt x="2255" y="583"/>
                    <a:pt x="2218" y="633"/>
                    <a:pt x="2182" y="681"/>
                  </a:cubicBezTo>
                  <a:cubicBezTo>
                    <a:pt x="2127" y="754"/>
                    <a:pt x="2071" y="828"/>
                    <a:pt x="2017" y="903"/>
                  </a:cubicBezTo>
                  <a:cubicBezTo>
                    <a:pt x="1965" y="976"/>
                    <a:pt x="1919" y="1051"/>
                    <a:pt x="1874" y="1127"/>
                  </a:cubicBezTo>
                  <a:cubicBezTo>
                    <a:pt x="1869" y="1135"/>
                    <a:pt x="1865" y="1143"/>
                    <a:pt x="1860" y="1151"/>
                  </a:cubicBezTo>
                  <a:cubicBezTo>
                    <a:pt x="1858" y="1154"/>
                    <a:pt x="1855" y="1155"/>
                    <a:pt x="1853" y="1155"/>
                  </a:cubicBezTo>
                  <a:cubicBezTo>
                    <a:pt x="1851" y="1155"/>
                    <a:pt x="1848" y="1154"/>
                    <a:pt x="1845" y="1151"/>
                  </a:cubicBezTo>
                  <a:cubicBezTo>
                    <a:pt x="1821" y="1116"/>
                    <a:pt x="1794" y="1083"/>
                    <a:pt x="1767" y="1051"/>
                  </a:cubicBezTo>
                  <a:cubicBezTo>
                    <a:pt x="1750" y="1033"/>
                    <a:pt x="1734" y="1013"/>
                    <a:pt x="1718" y="995"/>
                  </a:cubicBezTo>
                  <a:cubicBezTo>
                    <a:pt x="1672" y="937"/>
                    <a:pt x="1628" y="877"/>
                    <a:pt x="1585" y="817"/>
                  </a:cubicBezTo>
                  <a:cubicBezTo>
                    <a:pt x="1518" y="725"/>
                    <a:pt x="1453" y="631"/>
                    <a:pt x="1391" y="534"/>
                  </a:cubicBezTo>
                  <a:cubicBezTo>
                    <a:pt x="1346" y="464"/>
                    <a:pt x="1302" y="393"/>
                    <a:pt x="1251" y="325"/>
                  </a:cubicBezTo>
                  <a:cubicBezTo>
                    <a:pt x="1198" y="258"/>
                    <a:pt x="1136" y="203"/>
                    <a:pt x="1061" y="162"/>
                  </a:cubicBezTo>
                  <a:cubicBezTo>
                    <a:pt x="1037" y="147"/>
                    <a:pt x="1012" y="134"/>
                    <a:pt x="987" y="121"/>
                  </a:cubicBezTo>
                  <a:cubicBezTo>
                    <a:pt x="954" y="104"/>
                    <a:pt x="922" y="86"/>
                    <a:pt x="892" y="64"/>
                  </a:cubicBezTo>
                  <a:cubicBezTo>
                    <a:pt x="868" y="48"/>
                    <a:pt x="842" y="33"/>
                    <a:pt x="817" y="17"/>
                  </a:cubicBezTo>
                  <a:cubicBezTo>
                    <a:pt x="804" y="9"/>
                    <a:pt x="791" y="4"/>
                    <a:pt x="776" y="1"/>
                  </a:cubicBezTo>
                  <a:cubicBezTo>
                    <a:pt x="773" y="1"/>
                    <a:pt x="771" y="1"/>
                    <a:pt x="7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36"/>
            <p:cNvSpPr/>
            <p:nvPr/>
          </p:nvSpPr>
          <p:spPr>
            <a:xfrm>
              <a:off x="5655022" y="3106366"/>
              <a:ext cx="595966" cy="489374"/>
            </a:xfrm>
            <a:custGeom>
              <a:avLst/>
              <a:gdLst/>
              <a:ahLst/>
              <a:cxnLst/>
              <a:rect l="l" t="t" r="r" b="b"/>
              <a:pathLst>
                <a:path w="5552" h="4559" extrusionOk="0">
                  <a:moveTo>
                    <a:pt x="2881" y="1768"/>
                  </a:moveTo>
                  <a:cubicBezTo>
                    <a:pt x="2885" y="1768"/>
                    <a:pt x="2889" y="1771"/>
                    <a:pt x="2892" y="1776"/>
                  </a:cubicBezTo>
                  <a:cubicBezTo>
                    <a:pt x="2895" y="1781"/>
                    <a:pt x="2897" y="1786"/>
                    <a:pt x="2900" y="1791"/>
                  </a:cubicBezTo>
                  <a:cubicBezTo>
                    <a:pt x="2933" y="1860"/>
                    <a:pt x="2970" y="1927"/>
                    <a:pt x="3009" y="1991"/>
                  </a:cubicBezTo>
                  <a:cubicBezTo>
                    <a:pt x="3014" y="2000"/>
                    <a:pt x="3021" y="2011"/>
                    <a:pt x="3025" y="2020"/>
                  </a:cubicBezTo>
                  <a:cubicBezTo>
                    <a:pt x="3030" y="2029"/>
                    <a:pt x="3027" y="2035"/>
                    <a:pt x="3017" y="2037"/>
                  </a:cubicBezTo>
                  <a:cubicBezTo>
                    <a:pt x="2994" y="2042"/>
                    <a:pt x="2972" y="2047"/>
                    <a:pt x="2950" y="2051"/>
                  </a:cubicBezTo>
                  <a:cubicBezTo>
                    <a:pt x="2890" y="2065"/>
                    <a:pt x="2828" y="2075"/>
                    <a:pt x="2766" y="2080"/>
                  </a:cubicBezTo>
                  <a:cubicBezTo>
                    <a:pt x="2730" y="2085"/>
                    <a:pt x="2695" y="2090"/>
                    <a:pt x="2660" y="2093"/>
                  </a:cubicBezTo>
                  <a:cubicBezTo>
                    <a:pt x="2650" y="2095"/>
                    <a:pt x="2640" y="2097"/>
                    <a:pt x="2630" y="2097"/>
                  </a:cubicBezTo>
                  <a:cubicBezTo>
                    <a:pt x="2622" y="2097"/>
                    <a:pt x="2614" y="2095"/>
                    <a:pt x="2606" y="2090"/>
                  </a:cubicBezTo>
                  <a:cubicBezTo>
                    <a:pt x="2612" y="2074"/>
                    <a:pt x="2625" y="2062"/>
                    <a:pt x="2638" y="2048"/>
                  </a:cubicBezTo>
                  <a:cubicBezTo>
                    <a:pt x="2641" y="2044"/>
                    <a:pt x="2645" y="2039"/>
                    <a:pt x="2649" y="2035"/>
                  </a:cubicBezTo>
                  <a:cubicBezTo>
                    <a:pt x="2707" y="1964"/>
                    <a:pt x="2767" y="1894"/>
                    <a:pt x="2826" y="1823"/>
                  </a:cubicBezTo>
                  <a:cubicBezTo>
                    <a:pt x="2840" y="1806"/>
                    <a:pt x="2857" y="1789"/>
                    <a:pt x="2872" y="1773"/>
                  </a:cubicBezTo>
                  <a:cubicBezTo>
                    <a:pt x="2875" y="1770"/>
                    <a:pt x="2878" y="1768"/>
                    <a:pt x="2881" y="1768"/>
                  </a:cubicBezTo>
                  <a:close/>
                  <a:moveTo>
                    <a:pt x="814" y="0"/>
                  </a:moveTo>
                  <a:cubicBezTo>
                    <a:pt x="804" y="0"/>
                    <a:pt x="795" y="2"/>
                    <a:pt x="786" y="5"/>
                  </a:cubicBezTo>
                  <a:cubicBezTo>
                    <a:pt x="760" y="13"/>
                    <a:pt x="746" y="32"/>
                    <a:pt x="747" y="55"/>
                  </a:cubicBezTo>
                  <a:cubicBezTo>
                    <a:pt x="748" y="66"/>
                    <a:pt x="750" y="76"/>
                    <a:pt x="753" y="85"/>
                  </a:cubicBezTo>
                  <a:cubicBezTo>
                    <a:pt x="762" y="108"/>
                    <a:pt x="773" y="130"/>
                    <a:pt x="788" y="151"/>
                  </a:cubicBezTo>
                  <a:cubicBezTo>
                    <a:pt x="818" y="194"/>
                    <a:pt x="854" y="232"/>
                    <a:pt x="890" y="271"/>
                  </a:cubicBezTo>
                  <a:cubicBezTo>
                    <a:pt x="955" y="341"/>
                    <a:pt x="1016" y="412"/>
                    <a:pt x="1075" y="484"/>
                  </a:cubicBezTo>
                  <a:cubicBezTo>
                    <a:pt x="1099" y="515"/>
                    <a:pt x="1126" y="546"/>
                    <a:pt x="1151" y="576"/>
                  </a:cubicBezTo>
                  <a:cubicBezTo>
                    <a:pt x="1189" y="619"/>
                    <a:pt x="1225" y="662"/>
                    <a:pt x="1257" y="709"/>
                  </a:cubicBezTo>
                  <a:cubicBezTo>
                    <a:pt x="1303" y="778"/>
                    <a:pt x="1337" y="853"/>
                    <a:pt x="1366" y="930"/>
                  </a:cubicBezTo>
                  <a:cubicBezTo>
                    <a:pt x="1400" y="1019"/>
                    <a:pt x="1435" y="1108"/>
                    <a:pt x="1475" y="1195"/>
                  </a:cubicBezTo>
                  <a:cubicBezTo>
                    <a:pt x="1515" y="1281"/>
                    <a:pt x="1541" y="1371"/>
                    <a:pt x="1570" y="1460"/>
                  </a:cubicBezTo>
                  <a:cubicBezTo>
                    <a:pt x="1573" y="1469"/>
                    <a:pt x="1573" y="1479"/>
                    <a:pt x="1567" y="1488"/>
                  </a:cubicBezTo>
                  <a:cubicBezTo>
                    <a:pt x="1561" y="1499"/>
                    <a:pt x="1556" y="1509"/>
                    <a:pt x="1550" y="1519"/>
                  </a:cubicBezTo>
                  <a:cubicBezTo>
                    <a:pt x="1505" y="1595"/>
                    <a:pt x="1456" y="1669"/>
                    <a:pt x="1409" y="1742"/>
                  </a:cubicBezTo>
                  <a:cubicBezTo>
                    <a:pt x="1355" y="1828"/>
                    <a:pt x="1301" y="1915"/>
                    <a:pt x="1245" y="2001"/>
                  </a:cubicBezTo>
                  <a:cubicBezTo>
                    <a:pt x="1167" y="2119"/>
                    <a:pt x="1089" y="2237"/>
                    <a:pt x="1003" y="2348"/>
                  </a:cubicBezTo>
                  <a:cubicBezTo>
                    <a:pt x="991" y="2364"/>
                    <a:pt x="977" y="2372"/>
                    <a:pt x="959" y="2378"/>
                  </a:cubicBezTo>
                  <a:cubicBezTo>
                    <a:pt x="904" y="2395"/>
                    <a:pt x="848" y="2415"/>
                    <a:pt x="793" y="2435"/>
                  </a:cubicBezTo>
                  <a:cubicBezTo>
                    <a:pt x="736" y="2456"/>
                    <a:pt x="678" y="2476"/>
                    <a:pt x="621" y="2498"/>
                  </a:cubicBezTo>
                  <a:cubicBezTo>
                    <a:pt x="578" y="2513"/>
                    <a:pt x="535" y="2528"/>
                    <a:pt x="492" y="2543"/>
                  </a:cubicBezTo>
                  <a:cubicBezTo>
                    <a:pt x="457" y="2555"/>
                    <a:pt x="423" y="2567"/>
                    <a:pt x="388" y="2579"/>
                  </a:cubicBezTo>
                  <a:cubicBezTo>
                    <a:pt x="344" y="2593"/>
                    <a:pt x="299" y="2606"/>
                    <a:pt x="254" y="2621"/>
                  </a:cubicBezTo>
                  <a:cubicBezTo>
                    <a:pt x="250" y="2623"/>
                    <a:pt x="244" y="2625"/>
                    <a:pt x="240" y="2626"/>
                  </a:cubicBezTo>
                  <a:cubicBezTo>
                    <a:pt x="203" y="2639"/>
                    <a:pt x="167" y="2651"/>
                    <a:pt x="131" y="2665"/>
                  </a:cubicBezTo>
                  <a:cubicBezTo>
                    <a:pt x="96" y="2676"/>
                    <a:pt x="62" y="2687"/>
                    <a:pt x="28" y="2698"/>
                  </a:cubicBezTo>
                  <a:cubicBezTo>
                    <a:pt x="25" y="2699"/>
                    <a:pt x="23" y="2700"/>
                    <a:pt x="20" y="2701"/>
                  </a:cubicBezTo>
                  <a:cubicBezTo>
                    <a:pt x="7" y="2708"/>
                    <a:pt x="1" y="2719"/>
                    <a:pt x="3" y="2733"/>
                  </a:cubicBezTo>
                  <a:cubicBezTo>
                    <a:pt x="5" y="2744"/>
                    <a:pt x="12" y="2752"/>
                    <a:pt x="25" y="2753"/>
                  </a:cubicBezTo>
                  <a:cubicBezTo>
                    <a:pt x="41" y="2754"/>
                    <a:pt x="56" y="2756"/>
                    <a:pt x="71" y="2756"/>
                  </a:cubicBezTo>
                  <a:cubicBezTo>
                    <a:pt x="83" y="2756"/>
                    <a:pt x="95" y="2755"/>
                    <a:pt x="107" y="2752"/>
                  </a:cubicBezTo>
                  <a:cubicBezTo>
                    <a:pt x="139" y="2744"/>
                    <a:pt x="171" y="2735"/>
                    <a:pt x="201" y="2725"/>
                  </a:cubicBezTo>
                  <a:cubicBezTo>
                    <a:pt x="242" y="2712"/>
                    <a:pt x="282" y="2696"/>
                    <a:pt x="323" y="2684"/>
                  </a:cubicBezTo>
                  <a:cubicBezTo>
                    <a:pt x="375" y="2668"/>
                    <a:pt x="429" y="2650"/>
                    <a:pt x="481" y="2632"/>
                  </a:cubicBezTo>
                  <a:cubicBezTo>
                    <a:pt x="546" y="2610"/>
                    <a:pt x="609" y="2584"/>
                    <a:pt x="672" y="2556"/>
                  </a:cubicBezTo>
                  <a:cubicBezTo>
                    <a:pt x="727" y="2534"/>
                    <a:pt x="782" y="2510"/>
                    <a:pt x="838" y="2491"/>
                  </a:cubicBezTo>
                  <a:cubicBezTo>
                    <a:pt x="877" y="2477"/>
                    <a:pt x="917" y="2464"/>
                    <a:pt x="956" y="2451"/>
                  </a:cubicBezTo>
                  <a:cubicBezTo>
                    <a:pt x="992" y="2438"/>
                    <a:pt x="1028" y="2425"/>
                    <a:pt x="1063" y="2413"/>
                  </a:cubicBezTo>
                  <a:cubicBezTo>
                    <a:pt x="1067" y="2411"/>
                    <a:pt x="1071" y="2411"/>
                    <a:pt x="1075" y="2411"/>
                  </a:cubicBezTo>
                  <a:cubicBezTo>
                    <a:pt x="1080" y="2411"/>
                    <a:pt x="1085" y="2412"/>
                    <a:pt x="1089" y="2414"/>
                  </a:cubicBezTo>
                  <a:cubicBezTo>
                    <a:pt x="1147" y="2438"/>
                    <a:pt x="1207" y="2463"/>
                    <a:pt x="1264" y="2491"/>
                  </a:cubicBezTo>
                  <a:cubicBezTo>
                    <a:pt x="1388" y="2550"/>
                    <a:pt x="1508" y="2617"/>
                    <a:pt x="1623" y="2689"/>
                  </a:cubicBezTo>
                  <a:cubicBezTo>
                    <a:pt x="1697" y="2735"/>
                    <a:pt x="1769" y="2783"/>
                    <a:pt x="1840" y="2833"/>
                  </a:cubicBezTo>
                  <a:cubicBezTo>
                    <a:pt x="1900" y="2873"/>
                    <a:pt x="1958" y="2915"/>
                    <a:pt x="2016" y="2957"/>
                  </a:cubicBezTo>
                  <a:cubicBezTo>
                    <a:pt x="2049" y="2981"/>
                    <a:pt x="2080" y="3008"/>
                    <a:pt x="2111" y="3036"/>
                  </a:cubicBezTo>
                  <a:cubicBezTo>
                    <a:pt x="2146" y="3069"/>
                    <a:pt x="2176" y="3108"/>
                    <a:pt x="2201" y="3150"/>
                  </a:cubicBezTo>
                  <a:cubicBezTo>
                    <a:pt x="2209" y="3164"/>
                    <a:pt x="2214" y="3179"/>
                    <a:pt x="2216" y="3195"/>
                  </a:cubicBezTo>
                  <a:cubicBezTo>
                    <a:pt x="2222" y="3230"/>
                    <a:pt x="2227" y="3264"/>
                    <a:pt x="2233" y="3299"/>
                  </a:cubicBezTo>
                  <a:cubicBezTo>
                    <a:pt x="2243" y="3356"/>
                    <a:pt x="2254" y="3410"/>
                    <a:pt x="2265" y="3465"/>
                  </a:cubicBezTo>
                  <a:cubicBezTo>
                    <a:pt x="2278" y="3532"/>
                    <a:pt x="2294" y="3597"/>
                    <a:pt x="2310" y="3664"/>
                  </a:cubicBezTo>
                  <a:cubicBezTo>
                    <a:pt x="2332" y="3750"/>
                    <a:pt x="2362" y="3833"/>
                    <a:pt x="2396" y="3915"/>
                  </a:cubicBezTo>
                  <a:cubicBezTo>
                    <a:pt x="2430" y="3997"/>
                    <a:pt x="2467" y="4079"/>
                    <a:pt x="2509" y="4157"/>
                  </a:cubicBezTo>
                  <a:cubicBezTo>
                    <a:pt x="2546" y="4224"/>
                    <a:pt x="2585" y="4287"/>
                    <a:pt x="2631" y="4345"/>
                  </a:cubicBezTo>
                  <a:cubicBezTo>
                    <a:pt x="2671" y="4398"/>
                    <a:pt x="2716" y="4445"/>
                    <a:pt x="2761" y="4492"/>
                  </a:cubicBezTo>
                  <a:cubicBezTo>
                    <a:pt x="2774" y="4506"/>
                    <a:pt x="2788" y="4521"/>
                    <a:pt x="2805" y="4532"/>
                  </a:cubicBezTo>
                  <a:cubicBezTo>
                    <a:pt x="2821" y="4544"/>
                    <a:pt x="2838" y="4554"/>
                    <a:pt x="2859" y="4557"/>
                  </a:cubicBezTo>
                  <a:cubicBezTo>
                    <a:pt x="2863" y="4558"/>
                    <a:pt x="2867" y="4559"/>
                    <a:pt x="2871" y="4559"/>
                  </a:cubicBezTo>
                  <a:cubicBezTo>
                    <a:pt x="2895" y="4559"/>
                    <a:pt x="2910" y="4543"/>
                    <a:pt x="2913" y="4514"/>
                  </a:cubicBezTo>
                  <a:cubicBezTo>
                    <a:pt x="2915" y="4497"/>
                    <a:pt x="2915" y="4480"/>
                    <a:pt x="2912" y="4461"/>
                  </a:cubicBezTo>
                  <a:cubicBezTo>
                    <a:pt x="2908" y="4427"/>
                    <a:pt x="2903" y="4394"/>
                    <a:pt x="2895" y="4360"/>
                  </a:cubicBezTo>
                  <a:cubicBezTo>
                    <a:pt x="2874" y="4276"/>
                    <a:pt x="2846" y="4195"/>
                    <a:pt x="2810" y="4118"/>
                  </a:cubicBezTo>
                  <a:cubicBezTo>
                    <a:pt x="2750" y="3992"/>
                    <a:pt x="2686" y="3869"/>
                    <a:pt x="2622" y="3745"/>
                  </a:cubicBezTo>
                  <a:cubicBezTo>
                    <a:pt x="2576" y="3655"/>
                    <a:pt x="2525" y="3569"/>
                    <a:pt x="2464" y="3489"/>
                  </a:cubicBezTo>
                  <a:cubicBezTo>
                    <a:pt x="2449" y="3470"/>
                    <a:pt x="2435" y="3451"/>
                    <a:pt x="2422" y="3432"/>
                  </a:cubicBezTo>
                  <a:cubicBezTo>
                    <a:pt x="2353" y="3337"/>
                    <a:pt x="2299" y="3233"/>
                    <a:pt x="2247" y="3126"/>
                  </a:cubicBezTo>
                  <a:cubicBezTo>
                    <a:pt x="2241" y="3115"/>
                    <a:pt x="2236" y="3103"/>
                    <a:pt x="2233" y="3090"/>
                  </a:cubicBezTo>
                  <a:cubicBezTo>
                    <a:pt x="2229" y="3072"/>
                    <a:pt x="2235" y="3065"/>
                    <a:pt x="2246" y="3065"/>
                  </a:cubicBezTo>
                  <a:cubicBezTo>
                    <a:pt x="2248" y="3065"/>
                    <a:pt x="2250" y="3065"/>
                    <a:pt x="2253" y="3066"/>
                  </a:cubicBezTo>
                  <a:lnTo>
                    <a:pt x="2259" y="3066"/>
                  </a:lnTo>
                  <a:cubicBezTo>
                    <a:pt x="2293" y="3068"/>
                    <a:pt x="2327" y="3069"/>
                    <a:pt x="2361" y="3069"/>
                  </a:cubicBezTo>
                  <a:cubicBezTo>
                    <a:pt x="2400" y="3069"/>
                    <a:pt x="2440" y="3068"/>
                    <a:pt x="2479" y="3067"/>
                  </a:cubicBezTo>
                  <a:cubicBezTo>
                    <a:pt x="2519" y="3066"/>
                    <a:pt x="2559" y="3064"/>
                    <a:pt x="2599" y="3063"/>
                  </a:cubicBezTo>
                  <a:cubicBezTo>
                    <a:pt x="2640" y="3062"/>
                    <a:pt x="2681" y="3062"/>
                    <a:pt x="2722" y="3062"/>
                  </a:cubicBezTo>
                  <a:cubicBezTo>
                    <a:pt x="2731" y="3062"/>
                    <a:pt x="2739" y="3062"/>
                    <a:pt x="2748" y="3062"/>
                  </a:cubicBezTo>
                  <a:cubicBezTo>
                    <a:pt x="2808" y="3062"/>
                    <a:pt x="2868" y="3065"/>
                    <a:pt x="2927" y="3069"/>
                  </a:cubicBezTo>
                  <a:cubicBezTo>
                    <a:pt x="2992" y="3075"/>
                    <a:pt x="3056" y="3084"/>
                    <a:pt x="3120" y="3096"/>
                  </a:cubicBezTo>
                  <a:cubicBezTo>
                    <a:pt x="3183" y="3106"/>
                    <a:pt x="3248" y="3114"/>
                    <a:pt x="3312" y="3116"/>
                  </a:cubicBezTo>
                  <a:cubicBezTo>
                    <a:pt x="3361" y="3118"/>
                    <a:pt x="3411" y="3120"/>
                    <a:pt x="3460" y="3122"/>
                  </a:cubicBezTo>
                  <a:cubicBezTo>
                    <a:pt x="3487" y="3123"/>
                    <a:pt x="3514" y="3125"/>
                    <a:pt x="3541" y="3125"/>
                  </a:cubicBezTo>
                  <a:cubicBezTo>
                    <a:pt x="3545" y="3125"/>
                    <a:pt x="3549" y="3125"/>
                    <a:pt x="3554" y="3125"/>
                  </a:cubicBezTo>
                  <a:cubicBezTo>
                    <a:pt x="3638" y="3123"/>
                    <a:pt x="3721" y="3111"/>
                    <a:pt x="3803" y="3086"/>
                  </a:cubicBezTo>
                  <a:cubicBezTo>
                    <a:pt x="3817" y="3081"/>
                    <a:pt x="3830" y="3076"/>
                    <a:pt x="3844" y="3067"/>
                  </a:cubicBezTo>
                  <a:cubicBezTo>
                    <a:pt x="3873" y="3046"/>
                    <a:pt x="3880" y="3012"/>
                    <a:pt x="3859" y="2980"/>
                  </a:cubicBezTo>
                  <a:cubicBezTo>
                    <a:pt x="3851" y="2968"/>
                    <a:pt x="3842" y="2956"/>
                    <a:pt x="3830" y="2947"/>
                  </a:cubicBezTo>
                  <a:cubicBezTo>
                    <a:pt x="3783" y="2907"/>
                    <a:pt x="3732" y="2877"/>
                    <a:pt x="3675" y="2858"/>
                  </a:cubicBezTo>
                  <a:cubicBezTo>
                    <a:pt x="3588" y="2830"/>
                    <a:pt x="3499" y="2817"/>
                    <a:pt x="3410" y="2817"/>
                  </a:cubicBezTo>
                  <a:cubicBezTo>
                    <a:pt x="3384" y="2817"/>
                    <a:pt x="3359" y="2818"/>
                    <a:pt x="3334" y="2820"/>
                  </a:cubicBezTo>
                  <a:cubicBezTo>
                    <a:pt x="3279" y="2824"/>
                    <a:pt x="3224" y="2828"/>
                    <a:pt x="3170" y="2828"/>
                  </a:cubicBezTo>
                  <a:cubicBezTo>
                    <a:pt x="3106" y="2829"/>
                    <a:pt x="3041" y="2836"/>
                    <a:pt x="2978" y="2837"/>
                  </a:cubicBezTo>
                  <a:cubicBezTo>
                    <a:pt x="2945" y="2837"/>
                    <a:pt x="2912" y="2838"/>
                    <a:pt x="2879" y="2839"/>
                  </a:cubicBezTo>
                  <a:cubicBezTo>
                    <a:pt x="2837" y="2840"/>
                    <a:pt x="2794" y="2840"/>
                    <a:pt x="2752" y="2842"/>
                  </a:cubicBezTo>
                  <a:cubicBezTo>
                    <a:pt x="2734" y="2843"/>
                    <a:pt x="2715" y="2846"/>
                    <a:pt x="2696" y="2850"/>
                  </a:cubicBezTo>
                  <a:cubicBezTo>
                    <a:pt x="2628" y="2865"/>
                    <a:pt x="2561" y="2888"/>
                    <a:pt x="2495" y="2914"/>
                  </a:cubicBezTo>
                  <a:cubicBezTo>
                    <a:pt x="2430" y="2940"/>
                    <a:pt x="2365" y="2967"/>
                    <a:pt x="2299" y="2988"/>
                  </a:cubicBezTo>
                  <a:cubicBezTo>
                    <a:pt x="2265" y="2998"/>
                    <a:pt x="2232" y="3009"/>
                    <a:pt x="2199" y="3015"/>
                  </a:cubicBezTo>
                  <a:cubicBezTo>
                    <a:pt x="2195" y="3015"/>
                    <a:pt x="2192" y="3015"/>
                    <a:pt x="2189" y="3015"/>
                  </a:cubicBezTo>
                  <a:cubicBezTo>
                    <a:pt x="2177" y="3015"/>
                    <a:pt x="2167" y="3012"/>
                    <a:pt x="2159" y="3004"/>
                  </a:cubicBezTo>
                  <a:cubicBezTo>
                    <a:pt x="2154" y="2999"/>
                    <a:pt x="2147" y="2995"/>
                    <a:pt x="2142" y="2991"/>
                  </a:cubicBezTo>
                  <a:cubicBezTo>
                    <a:pt x="2089" y="2949"/>
                    <a:pt x="2036" y="2906"/>
                    <a:pt x="1983" y="2864"/>
                  </a:cubicBezTo>
                  <a:cubicBezTo>
                    <a:pt x="1952" y="2840"/>
                    <a:pt x="1920" y="2815"/>
                    <a:pt x="1888" y="2791"/>
                  </a:cubicBezTo>
                  <a:cubicBezTo>
                    <a:pt x="1844" y="2756"/>
                    <a:pt x="1800" y="2722"/>
                    <a:pt x="1756" y="2688"/>
                  </a:cubicBezTo>
                  <a:cubicBezTo>
                    <a:pt x="1695" y="2642"/>
                    <a:pt x="1630" y="2603"/>
                    <a:pt x="1564" y="2564"/>
                  </a:cubicBezTo>
                  <a:cubicBezTo>
                    <a:pt x="1486" y="2518"/>
                    <a:pt x="1405" y="2476"/>
                    <a:pt x="1319" y="2444"/>
                  </a:cubicBezTo>
                  <a:cubicBezTo>
                    <a:pt x="1277" y="2427"/>
                    <a:pt x="1235" y="2412"/>
                    <a:pt x="1193" y="2395"/>
                  </a:cubicBezTo>
                  <a:cubicBezTo>
                    <a:pt x="1186" y="2392"/>
                    <a:pt x="1179" y="2389"/>
                    <a:pt x="1172" y="2385"/>
                  </a:cubicBezTo>
                  <a:cubicBezTo>
                    <a:pt x="1169" y="2383"/>
                    <a:pt x="1170" y="2379"/>
                    <a:pt x="1173" y="2378"/>
                  </a:cubicBezTo>
                  <a:cubicBezTo>
                    <a:pt x="1178" y="2375"/>
                    <a:pt x="1183" y="2374"/>
                    <a:pt x="1189" y="2372"/>
                  </a:cubicBezTo>
                  <a:cubicBezTo>
                    <a:pt x="1222" y="2362"/>
                    <a:pt x="1256" y="2351"/>
                    <a:pt x="1290" y="2342"/>
                  </a:cubicBezTo>
                  <a:cubicBezTo>
                    <a:pt x="1327" y="2331"/>
                    <a:pt x="1365" y="2319"/>
                    <a:pt x="1403" y="2309"/>
                  </a:cubicBezTo>
                  <a:cubicBezTo>
                    <a:pt x="1486" y="2290"/>
                    <a:pt x="1569" y="2278"/>
                    <a:pt x="1652" y="2263"/>
                  </a:cubicBezTo>
                  <a:cubicBezTo>
                    <a:pt x="1703" y="2254"/>
                    <a:pt x="1754" y="2248"/>
                    <a:pt x="1806" y="2242"/>
                  </a:cubicBezTo>
                  <a:cubicBezTo>
                    <a:pt x="1809" y="2241"/>
                    <a:pt x="1813" y="2241"/>
                    <a:pt x="1817" y="2241"/>
                  </a:cubicBezTo>
                  <a:cubicBezTo>
                    <a:pt x="1859" y="2236"/>
                    <a:pt x="1902" y="2233"/>
                    <a:pt x="1944" y="2228"/>
                  </a:cubicBezTo>
                  <a:cubicBezTo>
                    <a:pt x="1999" y="2221"/>
                    <a:pt x="2054" y="2214"/>
                    <a:pt x="2109" y="2208"/>
                  </a:cubicBezTo>
                  <a:cubicBezTo>
                    <a:pt x="2111" y="2208"/>
                    <a:pt x="2113" y="2207"/>
                    <a:pt x="2115" y="2207"/>
                  </a:cubicBezTo>
                  <a:cubicBezTo>
                    <a:pt x="2179" y="2205"/>
                    <a:pt x="2243" y="2191"/>
                    <a:pt x="2306" y="2187"/>
                  </a:cubicBezTo>
                  <a:cubicBezTo>
                    <a:pt x="2356" y="2184"/>
                    <a:pt x="2406" y="2175"/>
                    <a:pt x="2457" y="2170"/>
                  </a:cubicBezTo>
                  <a:cubicBezTo>
                    <a:pt x="2556" y="2160"/>
                    <a:pt x="2655" y="2147"/>
                    <a:pt x="2753" y="2129"/>
                  </a:cubicBezTo>
                  <a:cubicBezTo>
                    <a:pt x="2816" y="2119"/>
                    <a:pt x="2878" y="2111"/>
                    <a:pt x="2941" y="2102"/>
                  </a:cubicBezTo>
                  <a:cubicBezTo>
                    <a:pt x="2961" y="2099"/>
                    <a:pt x="2981" y="2096"/>
                    <a:pt x="3000" y="2094"/>
                  </a:cubicBezTo>
                  <a:cubicBezTo>
                    <a:pt x="3010" y="2092"/>
                    <a:pt x="3020" y="2091"/>
                    <a:pt x="3029" y="2089"/>
                  </a:cubicBezTo>
                  <a:cubicBezTo>
                    <a:pt x="3042" y="2086"/>
                    <a:pt x="3050" y="2084"/>
                    <a:pt x="3056" y="2084"/>
                  </a:cubicBezTo>
                  <a:cubicBezTo>
                    <a:pt x="3068" y="2084"/>
                    <a:pt x="3072" y="2091"/>
                    <a:pt x="3084" y="2111"/>
                  </a:cubicBezTo>
                  <a:cubicBezTo>
                    <a:pt x="3124" y="2174"/>
                    <a:pt x="3169" y="2233"/>
                    <a:pt x="3219" y="2287"/>
                  </a:cubicBezTo>
                  <a:cubicBezTo>
                    <a:pt x="3258" y="2330"/>
                    <a:pt x="3297" y="2371"/>
                    <a:pt x="3337" y="2412"/>
                  </a:cubicBezTo>
                  <a:cubicBezTo>
                    <a:pt x="3363" y="2439"/>
                    <a:pt x="3388" y="2467"/>
                    <a:pt x="3416" y="2493"/>
                  </a:cubicBezTo>
                  <a:cubicBezTo>
                    <a:pt x="3469" y="2543"/>
                    <a:pt x="3525" y="2591"/>
                    <a:pt x="3581" y="2638"/>
                  </a:cubicBezTo>
                  <a:cubicBezTo>
                    <a:pt x="3626" y="2677"/>
                    <a:pt x="3675" y="2705"/>
                    <a:pt x="3730" y="2723"/>
                  </a:cubicBezTo>
                  <a:cubicBezTo>
                    <a:pt x="3754" y="2731"/>
                    <a:pt x="3777" y="2738"/>
                    <a:pt x="3802" y="2744"/>
                  </a:cubicBezTo>
                  <a:cubicBezTo>
                    <a:pt x="3878" y="2761"/>
                    <a:pt x="3954" y="2780"/>
                    <a:pt x="4030" y="2800"/>
                  </a:cubicBezTo>
                  <a:cubicBezTo>
                    <a:pt x="4050" y="2805"/>
                    <a:pt x="4071" y="2809"/>
                    <a:pt x="4091" y="2813"/>
                  </a:cubicBezTo>
                  <a:cubicBezTo>
                    <a:pt x="4099" y="2814"/>
                    <a:pt x="4106" y="2815"/>
                    <a:pt x="4114" y="2815"/>
                  </a:cubicBezTo>
                  <a:cubicBezTo>
                    <a:pt x="4123" y="2815"/>
                    <a:pt x="4132" y="2814"/>
                    <a:pt x="4140" y="2813"/>
                  </a:cubicBezTo>
                  <a:cubicBezTo>
                    <a:pt x="4173" y="2807"/>
                    <a:pt x="4188" y="2782"/>
                    <a:pt x="4176" y="2750"/>
                  </a:cubicBezTo>
                  <a:cubicBezTo>
                    <a:pt x="4172" y="2738"/>
                    <a:pt x="4167" y="2728"/>
                    <a:pt x="4161" y="2718"/>
                  </a:cubicBezTo>
                  <a:cubicBezTo>
                    <a:pt x="4119" y="2647"/>
                    <a:pt x="4071" y="2581"/>
                    <a:pt x="4009" y="2525"/>
                  </a:cubicBezTo>
                  <a:cubicBezTo>
                    <a:pt x="3944" y="2466"/>
                    <a:pt x="3876" y="2410"/>
                    <a:pt x="3811" y="2349"/>
                  </a:cubicBezTo>
                  <a:cubicBezTo>
                    <a:pt x="3781" y="2323"/>
                    <a:pt x="3749" y="2299"/>
                    <a:pt x="3719" y="2276"/>
                  </a:cubicBezTo>
                  <a:cubicBezTo>
                    <a:pt x="3693" y="2255"/>
                    <a:pt x="3667" y="2236"/>
                    <a:pt x="3640" y="2217"/>
                  </a:cubicBezTo>
                  <a:cubicBezTo>
                    <a:pt x="3581" y="2177"/>
                    <a:pt x="3519" y="2138"/>
                    <a:pt x="3459" y="2099"/>
                  </a:cubicBezTo>
                  <a:cubicBezTo>
                    <a:pt x="3433" y="2081"/>
                    <a:pt x="3408" y="2063"/>
                    <a:pt x="3382" y="2043"/>
                  </a:cubicBezTo>
                  <a:cubicBezTo>
                    <a:pt x="3374" y="2037"/>
                    <a:pt x="3375" y="2031"/>
                    <a:pt x="3384" y="2029"/>
                  </a:cubicBezTo>
                  <a:cubicBezTo>
                    <a:pt x="3414" y="2023"/>
                    <a:pt x="3443" y="2016"/>
                    <a:pt x="3474" y="2011"/>
                  </a:cubicBezTo>
                  <a:cubicBezTo>
                    <a:pt x="3520" y="2001"/>
                    <a:pt x="3567" y="1992"/>
                    <a:pt x="3613" y="1984"/>
                  </a:cubicBezTo>
                  <a:cubicBezTo>
                    <a:pt x="3682" y="1971"/>
                    <a:pt x="3749" y="1957"/>
                    <a:pt x="3818" y="1946"/>
                  </a:cubicBezTo>
                  <a:cubicBezTo>
                    <a:pt x="3868" y="1937"/>
                    <a:pt x="3919" y="1930"/>
                    <a:pt x="3971" y="1920"/>
                  </a:cubicBezTo>
                  <a:cubicBezTo>
                    <a:pt x="4028" y="1910"/>
                    <a:pt x="4085" y="1902"/>
                    <a:pt x="4145" y="1898"/>
                  </a:cubicBezTo>
                  <a:cubicBezTo>
                    <a:pt x="4156" y="1897"/>
                    <a:pt x="4168" y="1895"/>
                    <a:pt x="4179" y="1894"/>
                  </a:cubicBezTo>
                  <a:cubicBezTo>
                    <a:pt x="4220" y="1888"/>
                    <a:pt x="4263" y="1888"/>
                    <a:pt x="4303" y="1879"/>
                  </a:cubicBezTo>
                  <a:cubicBezTo>
                    <a:pt x="4305" y="1879"/>
                    <a:pt x="4307" y="1879"/>
                    <a:pt x="4309" y="1879"/>
                  </a:cubicBezTo>
                  <a:cubicBezTo>
                    <a:pt x="4317" y="1879"/>
                    <a:pt x="4324" y="1883"/>
                    <a:pt x="4329" y="1891"/>
                  </a:cubicBezTo>
                  <a:cubicBezTo>
                    <a:pt x="4335" y="1900"/>
                    <a:pt x="4340" y="1909"/>
                    <a:pt x="4346" y="1919"/>
                  </a:cubicBezTo>
                  <a:cubicBezTo>
                    <a:pt x="4409" y="2024"/>
                    <a:pt x="4474" y="2127"/>
                    <a:pt x="4542" y="2229"/>
                  </a:cubicBezTo>
                  <a:cubicBezTo>
                    <a:pt x="4565" y="2264"/>
                    <a:pt x="4592" y="2297"/>
                    <a:pt x="4622" y="2328"/>
                  </a:cubicBezTo>
                  <a:cubicBezTo>
                    <a:pt x="4663" y="2371"/>
                    <a:pt x="4705" y="2413"/>
                    <a:pt x="4745" y="2456"/>
                  </a:cubicBezTo>
                  <a:cubicBezTo>
                    <a:pt x="4775" y="2484"/>
                    <a:pt x="4802" y="2516"/>
                    <a:pt x="4826" y="2550"/>
                  </a:cubicBezTo>
                  <a:cubicBezTo>
                    <a:pt x="4868" y="2606"/>
                    <a:pt x="4905" y="2666"/>
                    <a:pt x="4940" y="2727"/>
                  </a:cubicBezTo>
                  <a:cubicBezTo>
                    <a:pt x="4978" y="2794"/>
                    <a:pt x="5024" y="2854"/>
                    <a:pt x="5077" y="2907"/>
                  </a:cubicBezTo>
                  <a:cubicBezTo>
                    <a:pt x="5130" y="2961"/>
                    <a:pt x="5184" y="3015"/>
                    <a:pt x="5237" y="3068"/>
                  </a:cubicBezTo>
                  <a:cubicBezTo>
                    <a:pt x="5250" y="3080"/>
                    <a:pt x="5264" y="3093"/>
                    <a:pt x="5279" y="3104"/>
                  </a:cubicBezTo>
                  <a:cubicBezTo>
                    <a:pt x="5299" y="3119"/>
                    <a:pt x="5323" y="3126"/>
                    <a:pt x="5348" y="3128"/>
                  </a:cubicBezTo>
                  <a:cubicBezTo>
                    <a:pt x="5351" y="3128"/>
                    <a:pt x="5353" y="3129"/>
                    <a:pt x="5356" y="3129"/>
                  </a:cubicBezTo>
                  <a:cubicBezTo>
                    <a:pt x="5392" y="3129"/>
                    <a:pt x="5424" y="3114"/>
                    <a:pt x="5453" y="3091"/>
                  </a:cubicBezTo>
                  <a:cubicBezTo>
                    <a:pt x="5466" y="3080"/>
                    <a:pt x="5474" y="3065"/>
                    <a:pt x="5475" y="3045"/>
                  </a:cubicBezTo>
                  <a:cubicBezTo>
                    <a:pt x="5475" y="3026"/>
                    <a:pt x="5474" y="3007"/>
                    <a:pt x="5470" y="2987"/>
                  </a:cubicBezTo>
                  <a:cubicBezTo>
                    <a:pt x="5463" y="2956"/>
                    <a:pt x="5453" y="2927"/>
                    <a:pt x="5440" y="2897"/>
                  </a:cubicBezTo>
                  <a:cubicBezTo>
                    <a:pt x="5428" y="2871"/>
                    <a:pt x="5416" y="2845"/>
                    <a:pt x="5405" y="2819"/>
                  </a:cubicBezTo>
                  <a:cubicBezTo>
                    <a:pt x="5373" y="2748"/>
                    <a:pt x="5342" y="2675"/>
                    <a:pt x="5305" y="2606"/>
                  </a:cubicBezTo>
                  <a:cubicBezTo>
                    <a:pt x="5285" y="2568"/>
                    <a:pt x="5261" y="2533"/>
                    <a:pt x="5234" y="2501"/>
                  </a:cubicBezTo>
                  <a:cubicBezTo>
                    <a:pt x="5166" y="2424"/>
                    <a:pt x="5091" y="2354"/>
                    <a:pt x="5013" y="2291"/>
                  </a:cubicBezTo>
                  <a:cubicBezTo>
                    <a:pt x="4966" y="2252"/>
                    <a:pt x="4917" y="2216"/>
                    <a:pt x="4868" y="2179"/>
                  </a:cubicBezTo>
                  <a:cubicBezTo>
                    <a:pt x="4796" y="2124"/>
                    <a:pt x="4721" y="2069"/>
                    <a:pt x="4646" y="2015"/>
                  </a:cubicBezTo>
                  <a:cubicBezTo>
                    <a:pt x="4575" y="1963"/>
                    <a:pt x="4499" y="1917"/>
                    <a:pt x="4422" y="1871"/>
                  </a:cubicBezTo>
                  <a:cubicBezTo>
                    <a:pt x="4414" y="1867"/>
                    <a:pt x="4407" y="1862"/>
                    <a:pt x="4398" y="1858"/>
                  </a:cubicBezTo>
                  <a:cubicBezTo>
                    <a:pt x="4392" y="1853"/>
                    <a:pt x="4392" y="1848"/>
                    <a:pt x="4398" y="1844"/>
                  </a:cubicBezTo>
                  <a:cubicBezTo>
                    <a:pt x="4433" y="1818"/>
                    <a:pt x="4466" y="1791"/>
                    <a:pt x="4498" y="1764"/>
                  </a:cubicBezTo>
                  <a:cubicBezTo>
                    <a:pt x="4517" y="1748"/>
                    <a:pt x="4536" y="1732"/>
                    <a:pt x="4555" y="1717"/>
                  </a:cubicBezTo>
                  <a:cubicBezTo>
                    <a:pt x="4612" y="1671"/>
                    <a:pt x="4673" y="1627"/>
                    <a:pt x="4732" y="1583"/>
                  </a:cubicBezTo>
                  <a:cubicBezTo>
                    <a:pt x="4824" y="1516"/>
                    <a:pt x="4918" y="1451"/>
                    <a:pt x="5015" y="1389"/>
                  </a:cubicBezTo>
                  <a:cubicBezTo>
                    <a:pt x="5085" y="1343"/>
                    <a:pt x="5157" y="1299"/>
                    <a:pt x="5224" y="1249"/>
                  </a:cubicBezTo>
                  <a:cubicBezTo>
                    <a:pt x="5292" y="1197"/>
                    <a:pt x="5347" y="1134"/>
                    <a:pt x="5388" y="1060"/>
                  </a:cubicBezTo>
                  <a:cubicBezTo>
                    <a:pt x="5402" y="1035"/>
                    <a:pt x="5416" y="1009"/>
                    <a:pt x="5428" y="984"/>
                  </a:cubicBezTo>
                  <a:cubicBezTo>
                    <a:pt x="5445" y="951"/>
                    <a:pt x="5464" y="920"/>
                    <a:pt x="5485" y="890"/>
                  </a:cubicBezTo>
                  <a:cubicBezTo>
                    <a:pt x="5501" y="865"/>
                    <a:pt x="5516" y="840"/>
                    <a:pt x="5532" y="815"/>
                  </a:cubicBezTo>
                  <a:cubicBezTo>
                    <a:pt x="5540" y="803"/>
                    <a:pt x="5546" y="788"/>
                    <a:pt x="5548" y="774"/>
                  </a:cubicBezTo>
                  <a:cubicBezTo>
                    <a:pt x="5551" y="748"/>
                    <a:pt x="5539" y="734"/>
                    <a:pt x="5512" y="733"/>
                  </a:cubicBezTo>
                  <a:cubicBezTo>
                    <a:pt x="5509" y="733"/>
                    <a:pt x="5505" y="732"/>
                    <a:pt x="5502" y="732"/>
                  </a:cubicBezTo>
                  <a:cubicBezTo>
                    <a:pt x="5486" y="732"/>
                    <a:pt x="5471" y="736"/>
                    <a:pt x="5457" y="739"/>
                  </a:cubicBezTo>
                  <a:cubicBezTo>
                    <a:pt x="5350" y="766"/>
                    <a:pt x="5248" y="801"/>
                    <a:pt x="5161" y="866"/>
                  </a:cubicBezTo>
                  <a:cubicBezTo>
                    <a:pt x="5115" y="901"/>
                    <a:pt x="5067" y="933"/>
                    <a:pt x="5024" y="969"/>
                  </a:cubicBezTo>
                  <a:cubicBezTo>
                    <a:pt x="4968" y="1019"/>
                    <a:pt x="4912" y="1068"/>
                    <a:pt x="4857" y="1117"/>
                  </a:cubicBezTo>
                  <a:cubicBezTo>
                    <a:pt x="4797" y="1172"/>
                    <a:pt x="4741" y="1231"/>
                    <a:pt x="4690" y="1295"/>
                  </a:cubicBezTo>
                  <a:cubicBezTo>
                    <a:pt x="4636" y="1362"/>
                    <a:pt x="4588" y="1433"/>
                    <a:pt x="4538" y="1503"/>
                  </a:cubicBezTo>
                  <a:cubicBezTo>
                    <a:pt x="4498" y="1558"/>
                    <a:pt x="4464" y="1617"/>
                    <a:pt x="4428" y="1675"/>
                  </a:cubicBezTo>
                  <a:cubicBezTo>
                    <a:pt x="4403" y="1715"/>
                    <a:pt x="4378" y="1755"/>
                    <a:pt x="4353" y="1796"/>
                  </a:cubicBezTo>
                  <a:cubicBezTo>
                    <a:pt x="4347" y="1807"/>
                    <a:pt x="4339" y="1814"/>
                    <a:pt x="4326" y="1814"/>
                  </a:cubicBezTo>
                  <a:cubicBezTo>
                    <a:pt x="4326" y="1814"/>
                    <a:pt x="4325" y="1814"/>
                    <a:pt x="4324" y="1814"/>
                  </a:cubicBezTo>
                  <a:cubicBezTo>
                    <a:pt x="4309" y="1814"/>
                    <a:pt x="4295" y="1817"/>
                    <a:pt x="4282" y="1818"/>
                  </a:cubicBezTo>
                  <a:cubicBezTo>
                    <a:pt x="4234" y="1823"/>
                    <a:pt x="4185" y="1828"/>
                    <a:pt x="4136" y="1833"/>
                  </a:cubicBezTo>
                  <a:cubicBezTo>
                    <a:pt x="4107" y="1836"/>
                    <a:pt x="4077" y="1842"/>
                    <a:pt x="4047" y="1846"/>
                  </a:cubicBezTo>
                  <a:cubicBezTo>
                    <a:pt x="3997" y="1854"/>
                    <a:pt x="3946" y="1863"/>
                    <a:pt x="3895" y="1872"/>
                  </a:cubicBezTo>
                  <a:cubicBezTo>
                    <a:pt x="3851" y="1879"/>
                    <a:pt x="3808" y="1888"/>
                    <a:pt x="3764" y="1897"/>
                  </a:cubicBezTo>
                  <a:cubicBezTo>
                    <a:pt x="3724" y="1904"/>
                    <a:pt x="3684" y="1912"/>
                    <a:pt x="3644" y="1920"/>
                  </a:cubicBezTo>
                  <a:cubicBezTo>
                    <a:pt x="3597" y="1930"/>
                    <a:pt x="3551" y="1938"/>
                    <a:pt x="3504" y="1947"/>
                  </a:cubicBezTo>
                  <a:cubicBezTo>
                    <a:pt x="3444" y="1957"/>
                    <a:pt x="3385" y="1968"/>
                    <a:pt x="3326" y="1980"/>
                  </a:cubicBezTo>
                  <a:cubicBezTo>
                    <a:pt x="3320" y="1981"/>
                    <a:pt x="3316" y="1981"/>
                    <a:pt x="3311" y="1981"/>
                  </a:cubicBezTo>
                  <a:cubicBezTo>
                    <a:pt x="3297" y="1981"/>
                    <a:pt x="3285" y="1977"/>
                    <a:pt x="3272" y="1969"/>
                  </a:cubicBezTo>
                  <a:cubicBezTo>
                    <a:pt x="3229" y="1939"/>
                    <a:pt x="3183" y="1916"/>
                    <a:pt x="3137" y="1893"/>
                  </a:cubicBezTo>
                  <a:cubicBezTo>
                    <a:pt x="3107" y="1877"/>
                    <a:pt x="3077" y="1862"/>
                    <a:pt x="3046" y="1847"/>
                  </a:cubicBezTo>
                  <a:cubicBezTo>
                    <a:pt x="2999" y="1821"/>
                    <a:pt x="2958" y="1788"/>
                    <a:pt x="2925" y="1746"/>
                  </a:cubicBezTo>
                  <a:cubicBezTo>
                    <a:pt x="2917" y="1736"/>
                    <a:pt x="2913" y="1727"/>
                    <a:pt x="2918" y="1714"/>
                  </a:cubicBezTo>
                  <a:cubicBezTo>
                    <a:pt x="2924" y="1700"/>
                    <a:pt x="2928" y="1686"/>
                    <a:pt x="2935" y="1673"/>
                  </a:cubicBezTo>
                  <a:cubicBezTo>
                    <a:pt x="2949" y="1644"/>
                    <a:pt x="2964" y="1616"/>
                    <a:pt x="2980" y="1589"/>
                  </a:cubicBezTo>
                  <a:cubicBezTo>
                    <a:pt x="3026" y="1506"/>
                    <a:pt x="3082" y="1430"/>
                    <a:pt x="3136" y="1351"/>
                  </a:cubicBezTo>
                  <a:cubicBezTo>
                    <a:pt x="3174" y="1296"/>
                    <a:pt x="3213" y="1240"/>
                    <a:pt x="3243" y="1178"/>
                  </a:cubicBezTo>
                  <a:cubicBezTo>
                    <a:pt x="3254" y="1156"/>
                    <a:pt x="3264" y="1131"/>
                    <a:pt x="3270" y="1107"/>
                  </a:cubicBezTo>
                  <a:cubicBezTo>
                    <a:pt x="3286" y="1040"/>
                    <a:pt x="3296" y="973"/>
                    <a:pt x="3307" y="905"/>
                  </a:cubicBezTo>
                  <a:cubicBezTo>
                    <a:pt x="3314" y="862"/>
                    <a:pt x="3309" y="819"/>
                    <a:pt x="3295" y="777"/>
                  </a:cubicBezTo>
                  <a:cubicBezTo>
                    <a:pt x="3289" y="758"/>
                    <a:pt x="3285" y="739"/>
                    <a:pt x="3279" y="720"/>
                  </a:cubicBezTo>
                  <a:cubicBezTo>
                    <a:pt x="3275" y="709"/>
                    <a:pt x="3272" y="699"/>
                    <a:pt x="3268" y="689"/>
                  </a:cubicBezTo>
                  <a:cubicBezTo>
                    <a:pt x="3255" y="657"/>
                    <a:pt x="3236" y="641"/>
                    <a:pt x="3211" y="641"/>
                  </a:cubicBezTo>
                  <a:cubicBezTo>
                    <a:pt x="3196" y="641"/>
                    <a:pt x="3180" y="647"/>
                    <a:pt x="3162" y="658"/>
                  </a:cubicBezTo>
                  <a:cubicBezTo>
                    <a:pt x="3139" y="673"/>
                    <a:pt x="3123" y="693"/>
                    <a:pt x="3108" y="715"/>
                  </a:cubicBezTo>
                  <a:cubicBezTo>
                    <a:pt x="3068" y="772"/>
                    <a:pt x="3035" y="833"/>
                    <a:pt x="3012" y="899"/>
                  </a:cubicBezTo>
                  <a:cubicBezTo>
                    <a:pt x="2982" y="986"/>
                    <a:pt x="2954" y="1074"/>
                    <a:pt x="2927" y="1162"/>
                  </a:cubicBezTo>
                  <a:cubicBezTo>
                    <a:pt x="2907" y="1233"/>
                    <a:pt x="2891" y="1302"/>
                    <a:pt x="2884" y="1375"/>
                  </a:cubicBezTo>
                  <a:cubicBezTo>
                    <a:pt x="2879" y="1425"/>
                    <a:pt x="2877" y="1475"/>
                    <a:pt x="2874" y="1525"/>
                  </a:cubicBezTo>
                  <a:cubicBezTo>
                    <a:pt x="2871" y="1568"/>
                    <a:pt x="2867" y="1612"/>
                    <a:pt x="2872" y="1655"/>
                  </a:cubicBezTo>
                  <a:cubicBezTo>
                    <a:pt x="2873" y="1671"/>
                    <a:pt x="2867" y="1682"/>
                    <a:pt x="2858" y="1693"/>
                  </a:cubicBezTo>
                  <a:cubicBezTo>
                    <a:pt x="2825" y="1730"/>
                    <a:pt x="2792" y="1769"/>
                    <a:pt x="2760" y="1806"/>
                  </a:cubicBezTo>
                  <a:cubicBezTo>
                    <a:pt x="2719" y="1854"/>
                    <a:pt x="2676" y="1902"/>
                    <a:pt x="2638" y="1952"/>
                  </a:cubicBezTo>
                  <a:cubicBezTo>
                    <a:pt x="2608" y="1992"/>
                    <a:pt x="2577" y="2031"/>
                    <a:pt x="2548" y="2070"/>
                  </a:cubicBezTo>
                  <a:cubicBezTo>
                    <a:pt x="2543" y="2077"/>
                    <a:pt x="2537" y="2083"/>
                    <a:pt x="2532" y="2089"/>
                  </a:cubicBezTo>
                  <a:cubicBezTo>
                    <a:pt x="2526" y="2098"/>
                    <a:pt x="2518" y="2103"/>
                    <a:pt x="2508" y="2104"/>
                  </a:cubicBezTo>
                  <a:cubicBezTo>
                    <a:pt x="2500" y="2105"/>
                    <a:pt x="2492" y="2106"/>
                    <a:pt x="2484" y="2107"/>
                  </a:cubicBezTo>
                  <a:cubicBezTo>
                    <a:pt x="2437" y="2112"/>
                    <a:pt x="2389" y="2116"/>
                    <a:pt x="2342" y="2122"/>
                  </a:cubicBezTo>
                  <a:cubicBezTo>
                    <a:pt x="2258" y="2131"/>
                    <a:pt x="2175" y="2142"/>
                    <a:pt x="2091" y="2153"/>
                  </a:cubicBezTo>
                  <a:cubicBezTo>
                    <a:pt x="2087" y="2154"/>
                    <a:pt x="2084" y="2154"/>
                    <a:pt x="2080" y="2155"/>
                  </a:cubicBezTo>
                  <a:cubicBezTo>
                    <a:pt x="2025" y="2160"/>
                    <a:pt x="1969" y="2166"/>
                    <a:pt x="1914" y="2172"/>
                  </a:cubicBezTo>
                  <a:cubicBezTo>
                    <a:pt x="1870" y="2177"/>
                    <a:pt x="1825" y="2182"/>
                    <a:pt x="1781" y="2188"/>
                  </a:cubicBezTo>
                  <a:cubicBezTo>
                    <a:pt x="1753" y="2191"/>
                    <a:pt x="1726" y="2193"/>
                    <a:pt x="1698" y="2196"/>
                  </a:cubicBezTo>
                  <a:cubicBezTo>
                    <a:pt x="1665" y="2198"/>
                    <a:pt x="1633" y="2201"/>
                    <a:pt x="1601" y="2204"/>
                  </a:cubicBezTo>
                  <a:cubicBezTo>
                    <a:pt x="1563" y="2208"/>
                    <a:pt x="1525" y="2214"/>
                    <a:pt x="1488" y="2217"/>
                  </a:cubicBezTo>
                  <a:cubicBezTo>
                    <a:pt x="1422" y="2222"/>
                    <a:pt x="1359" y="2242"/>
                    <a:pt x="1297" y="2261"/>
                  </a:cubicBezTo>
                  <a:cubicBezTo>
                    <a:pt x="1250" y="2276"/>
                    <a:pt x="1204" y="2293"/>
                    <a:pt x="1158" y="2308"/>
                  </a:cubicBezTo>
                  <a:cubicBezTo>
                    <a:pt x="1150" y="2311"/>
                    <a:pt x="1143" y="2314"/>
                    <a:pt x="1135" y="2315"/>
                  </a:cubicBezTo>
                  <a:cubicBezTo>
                    <a:pt x="1135" y="2315"/>
                    <a:pt x="1134" y="2315"/>
                    <a:pt x="1134" y="2315"/>
                  </a:cubicBezTo>
                  <a:cubicBezTo>
                    <a:pt x="1132" y="2315"/>
                    <a:pt x="1129" y="2313"/>
                    <a:pt x="1128" y="2312"/>
                  </a:cubicBezTo>
                  <a:cubicBezTo>
                    <a:pt x="1126" y="2310"/>
                    <a:pt x="1127" y="2306"/>
                    <a:pt x="1128" y="2304"/>
                  </a:cubicBezTo>
                  <a:cubicBezTo>
                    <a:pt x="1135" y="2290"/>
                    <a:pt x="1143" y="2276"/>
                    <a:pt x="1152" y="2262"/>
                  </a:cubicBezTo>
                  <a:cubicBezTo>
                    <a:pt x="1195" y="2197"/>
                    <a:pt x="1240" y="2132"/>
                    <a:pt x="1284" y="2066"/>
                  </a:cubicBezTo>
                  <a:cubicBezTo>
                    <a:pt x="1314" y="2021"/>
                    <a:pt x="1342" y="1975"/>
                    <a:pt x="1370" y="1929"/>
                  </a:cubicBezTo>
                  <a:cubicBezTo>
                    <a:pt x="1394" y="1890"/>
                    <a:pt x="1417" y="1851"/>
                    <a:pt x="1439" y="1812"/>
                  </a:cubicBezTo>
                  <a:cubicBezTo>
                    <a:pt x="1471" y="1760"/>
                    <a:pt x="1503" y="1706"/>
                    <a:pt x="1533" y="1654"/>
                  </a:cubicBezTo>
                  <a:cubicBezTo>
                    <a:pt x="1560" y="1611"/>
                    <a:pt x="1585" y="1568"/>
                    <a:pt x="1612" y="1525"/>
                  </a:cubicBezTo>
                  <a:cubicBezTo>
                    <a:pt x="1618" y="1515"/>
                    <a:pt x="1626" y="1509"/>
                    <a:pt x="1638" y="1506"/>
                  </a:cubicBezTo>
                  <a:cubicBezTo>
                    <a:pt x="1660" y="1500"/>
                    <a:pt x="1683" y="1494"/>
                    <a:pt x="1705" y="1486"/>
                  </a:cubicBezTo>
                  <a:cubicBezTo>
                    <a:pt x="1768" y="1467"/>
                    <a:pt x="1831" y="1451"/>
                    <a:pt x="1896" y="1437"/>
                  </a:cubicBezTo>
                  <a:cubicBezTo>
                    <a:pt x="1936" y="1429"/>
                    <a:pt x="1975" y="1421"/>
                    <a:pt x="2015" y="1411"/>
                  </a:cubicBezTo>
                  <a:cubicBezTo>
                    <a:pt x="2062" y="1398"/>
                    <a:pt x="2110" y="1385"/>
                    <a:pt x="2157" y="1373"/>
                  </a:cubicBezTo>
                  <a:cubicBezTo>
                    <a:pt x="2235" y="1351"/>
                    <a:pt x="2315" y="1331"/>
                    <a:pt x="2393" y="1307"/>
                  </a:cubicBezTo>
                  <a:cubicBezTo>
                    <a:pt x="2479" y="1281"/>
                    <a:pt x="2564" y="1252"/>
                    <a:pt x="2648" y="1218"/>
                  </a:cubicBezTo>
                  <a:cubicBezTo>
                    <a:pt x="2693" y="1201"/>
                    <a:pt x="2735" y="1177"/>
                    <a:pt x="2774" y="1150"/>
                  </a:cubicBezTo>
                  <a:cubicBezTo>
                    <a:pt x="2824" y="1114"/>
                    <a:pt x="2860" y="1067"/>
                    <a:pt x="2884" y="1012"/>
                  </a:cubicBezTo>
                  <a:cubicBezTo>
                    <a:pt x="2894" y="994"/>
                    <a:pt x="2898" y="975"/>
                    <a:pt x="2896" y="954"/>
                  </a:cubicBezTo>
                  <a:cubicBezTo>
                    <a:pt x="2894" y="925"/>
                    <a:pt x="2876" y="908"/>
                    <a:pt x="2846" y="905"/>
                  </a:cubicBezTo>
                  <a:cubicBezTo>
                    <a:pt x="2841" y="904"/>
                    <a:pt x="2837" y="904"/>
                    <a:pt x="2833" y="904"/>
                  </a:cubicBezTo>
                  <a:cubicBezTo>
                    <a:pt x="2822" y="904"/>
                    <a:pt x="2811" y="906"/>
                    <a:pt x="2799" y="909"/>
                  </a:cubicBezTo>
                  <a:cubicBezTo>
                    <a:pt x="2789" y="911"/>
                    <a:pt x="2779" y="913"/>
                    <a:pt x="2769" y="915"/>
                  </a:cubicBezTo>
                  <a:cubicBezTo>
                    <a:pt x="2690" y="927"/>
                    <a:pt x="2613" y="950"/>
                    <a:pt x="2538" y="976"/>
                  </a:cubicBezTo>
                  <a:cubicBezTo>
                    <a:pt x="2470" y="1000"/>
                    <a:pt x="2402" y="1027"/>
                    <a:pt x="2339" y="1060"/>
                  </a:cubicBezTo>
                  <a:cubicBezTo>
                    <a:pt x="2283" y="1087"/>
                    <a:pt x="2227" y="1118"/>
                    <a:pt x="2172" y="1148"/>
                  </a:cubicBezTo>
                  <a:cubicBezTo>
                    <a:pt x="2089" y="1193"/>
                    <a:pt x="2007" y="1240"/>
                    <a:pt x="1928" y="1290"/>
                  </a:cubicBezTo>
                  <a:cubicBezTo>
                    <a:pt x="1853" y="1339"/>
                    <a:pt x="1775" y="1385"/>
                    <a:pt x="1695" y="1426"/>
                  </a:cubicBezTo>
                  <a:cubicBezTo>
                    <a:pt x="1674" y="1436"/>
                    <a:pt x="1655" y="1446"/>
                    <a:pt x="1635" y="1457"/>
                  </a:cubicBezTo>
                  <a:cubicBezTo>
                    <a:pt x="1633" y="1458"/>
                    <a:pt x="1631" y="1458"/>
                    <a:pt x="1629" y="1458"/>
                  </a:cubicBezTo>
                  <a:cubicBezTo>
                    <a:pt x="1625" y="1458"/>
                    <a:pt x="1622" y="1455"/>
                    <a:pt x="1621" y="1450"/>
                  </a:cubicBezTo>
                  <a:cubicBezTo>
                    <a:pt x="1620" y="1443"/>
                    <a:pt x="1619" y="1436"/>
                    <a:pt x="1619" y="1429"/>
                  </a:cubicBezTo>
                  <a:cubicBezTo>
                    <a:pt x="1622" y="1370"/>
                    <a:pt x="1614" y="1310"/>
                    <a:pt x="1612" y="1251"/>
                  </a:cubicBezTo>
                  <a:cubicBezTo>
                    <a:pt x="1611" y="1206"/>
                    <a:pt x="1608" y="1161"/>
                    <a:pt x="1606" y="1115"/>
                  </a:cubicBezTo>
                  <a:cubicBezTo>
                    <a:pt x="1604" y="1067"/>
                    <a:pt x="1602" y="1019"/>
                    <a:pt x="1597" y="970"/>
                  </a:cubicBezTo>
                  <a:cubicBezTo>
                    <a:pt x="1590" y="912"/>
                    <a:pt x="1587" y="854"/>
                    <a:pt x="1576" y="796"/>
                  </a:cubicBezTo>
                  <a:cubicBezTo>
                    <a:pt x="1575" y="793"/>
                    <a:pt x="1575" y="789"/>
                    <a:pt x="1575" y="785"/>
                  </a:cubicBezTo>
                  <a:cubicBezTo>
                    <a:pt x="1574" y="742"/>
                    <a:pt x="1561" y="701"/>
                    <a:pt x="1549" y="661"/>
                  </a:cubicBezTo>
                  <a:cubicBezTo>
                    <a:pt x="1531" y="603"/>
                    <a:pt x="1503" y="550"/>
                    <a:pt x="1476" y="495"/>
                  </a:cubicBezTo>
                  <a:cubicBezTo>
                    <a:pt x="1455" y="456"/>
                    <a:pt x="1429" y="420"/>
                    <a:pt x="1399" y="386"/>
                  </a:cubicBezTo>
                  <a:cubicBezTo>
                    <a:pt x="1369" y="352"/>
                    <a:pt x="1339" y="318"/>
                    <a:pt x="1308" y="286"/>
                  </a:cubicBezTo>
                  <a:cubicBezTo>
                    <a:pt x="1283" y="259"/>
                    <a:pt x="1256" y="235"/>
                    <a:pt x="1227" y="213"/>
                  </a:cubicBezTo>
                  <a:cubicBezTo>
                    <a:pt x="1183" y="180"/>
                    <a:pt x="1137" y="148"/>
                    <a:pt x="1096" y="114"/>
                  </a:cubicBezTo>
                  <a:cubicBezTo>
                    <a:pt x="1020" y="50"/>
                    <a:pt x="928" y="22"/>
                    <a:pt x="830" y="2"/>
                  </a:cubicBezTo>
                  <a:cubicBezTo>
                    <a:pt x="825" y="1"/>
                    <a:pt x="819" y="0"/>
                    <a:pt x="8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36"/>
            <p:cNvSpPr/>
            <p:nvPr/>
          </p:nvSpPr>
          <p:spPr>
            <a:xfrm>
              <a:off x="6453650" y="3522318"/>
              <a:ext cx="47982" cy="49056"/>
            </a:xfrm>
            <a:custGeom>
              <a:avLst/>
              <a:gdLst/>
              <a:ahLst/>
              <a:cxnLst/>
              <a:rect l="l" t="t" r="r" b="b"/>
              <a:pathLst>
                <a:path w="447" h="457" extrusionOk="0">
                  <a:moveTo>
                    <a:pt x="237" y="1"/>
                  </a:moveTo>
                  <a:cubicBezTo>
                    <a:pt x="198" y="1"/>
                    <a:pt x="159" y="7"/>
                    <a:pt x="122" y="20"/>
                  </a:cubicBezTo>
                  <a:cubicBezTo>
                    <a:pt x="91" y="31"/>
                    <a:pt x="67" y="52"/>
                    <a:pt x="47" y="76"/>
                  </a:cubicBezTo>
                  <a:cubicBezTo>
                    <a:pt x="36" y="86"/>
                    <a:pt x="33" y="100"/>
                    <a:pt x="25" y="111"/>
                  </a:cubicBezTo>
                  <a:cubicBezTo>
                    <a:pt x="7" y="145"/>
                    <a:pt x="1" y="182"/>
                    <a:pt x="4" y="220"/>
                  </a:cubicBezTo>
                  <a:cubicBezTo>
                    <a:pt x="7" y="249"/>
                    <a:pt x="10" y="279"/>
                    <a:pt x="20" y="308"/>
                  </a:cubicBezTo>
                  <a:cubicBezTo>
                    <a:pt x="34" y="346"/>
                    <a:pt x="47" y="383"/>
                    <a:pt x="75" y="414"/>
                  </a:cubicBezTo>
                  <a:cubicBezTo>
                    <a:pt x="81" y="420"/>
                    <a:pt x="86" y="426"/>
                    <a:pt x="93" y="430"/>
                  </a:cubicBezTo>
                  <a:cubicBezTo>
                    <a:pt x="123" y="446"/>
                    <a:pt x="154" y="455"/>
                    <a:pt x="189" y="456"/>
                  </a:cubicBezTo>
                  <a:cubicBezTo>
                    <a:pt x="215" y="456"/>
                    <a:pt x="239" y="451"/>
                    <a:pt x="265" y="445"/>
                  </a:cubicBezTo>
                  <a:cubicBezTo>
                    <a:pt x="313" y="434"/>
                    <a:pt x="358" y="415"/>
                    <a:pt x="396" y="381"/>
                  </a:cubicBezTo>
                  <a:cubicBezTo>
                    <a:pt x="409" y="370"/>
                    <a:pt x="418" y="357"/>
                    <a:pt x="427" y="343"/>
                  </a:cubicBezTo>
                  <a:cubicBezTo>
                    <a:pt x="443" y="315"/>
                    <a:pt x="444" y="284"/>
                    <a:pt x="446" y="253"/>
                  </a:cubicBezTo>
                  <a:cubicBezTo>
                    <a:pt x="446" y="238"/>
                    <a:pt x="444" y="223"/>
                    <a:pt x="439" y="207"/>
                  </a:cubicBezTo>
                  <a:cubicBezTo>
                    <a:pt x="431" y="187"/>
                    <a:pt x="426" y="166"/>
                    <a:pt x="418" y="146"/>
                  </a:cubicBezTo>
                  <a:cubicBezTo>
                    <a:pt x="412" y="126"/>
                    <a:pt x="405" y="106"/>
                    <a:pt x="395" y="89"/>
                  </a:cubicBezTo>
                  <a:cubicBezTo>
                    <a:pt x="384" y="68"/>
                    <a:pt x="370" y="50"/>
                    <a:pt x="351" y="37"/>
                  </a:cubicBezTo>
                  <a:cubicBezTo>
                    <a:pt x="319" y="17"/>
                    <a:pt x="285" y="3"/>
                    <a:pt x="246" y="1"/>
                  </a:cubicBezTo>
                  <a:cubicBezTo>
                    <a:pt x="243" y="1"/>
                    <a:pt x="240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36"/>
            <p:cNvSpPr/>
            <p:nvPr/>
          </p:nvSpPr>
          <p:spPr>
            <a:xfrm>
              <a:off x="6366703" y="3436552"/>
              <a:ext cx="48304" cy="45835"/>
            </a:xfrm>
            <a:custGeom>
              <a:avLst/>
              <a:gdLst/>
              <a:ahLst/>
              <a:cxnLst/>
              <a:rect l="l" t="t" r="r" b="b"/>
              <a:pathLst>
                <a:path w="450" h="427" extrusionOk="0">
                  <a:moveTo>
                    <a:pt x="230" y="0"/>
                  </a:moveTo>
                  <a:cubicBezTo>
                    <a:pt x="219" y="0"/>
                    <a:pt x="207" y="1"/>
                    <a:pt x="196" y="2"/>
                  </a:cubicBezTo>
                  <a:cubicBezTo>
                    <a:pt x="161" y="5"/>
                    <a:pt x="132" y="19"/>
                    <a:pt x="106" y="43"/>
                  </a:cubicBezTo>
                  <a:cubicBezTo>
                    <a:pt x="92" y="57"/>
                    <a:pt x="78" y="73"/>
                    <a:pt x="63" y="92"/>
                  </a:cubicBezTo>
                  <a:cubicBezTo>
                    <a:pt x="35" y="122"/>
                    <a:pt x="19" y="162"/>
                    <a:pt x="9" y="205"/>
                  </a:cubicBezTo>
                  <a:cubicBezTo>
                    <a:pt x="0" y="240"/>
                    <a:pt x="3" y="273"/>
                    <a:pt x="25" y="303"/>
                  </a:cubicBezTo>
                  <a:cubicBezTo>
                    <a:pt x="40" y="325"/>
                    <a:pt x="58" y="345"/>
                    <a:pt x="82" y="358"/>
                  </a:cubicBezTo>
                  <a:cubicBezTo>
                    <a:pt x="102" y="370"/>
                    <a:pt x="123" y="382"/>
                    <a:pt x="143" y="393"/>
                  </a:cubicBezTo>
                  <a:cubicBezTo>
                    <a:pt x="168" y="408"/>
                    <a:pt x="195" y="418"/>
                    <a:pt x="223" y="423"/>
                  </a:cubicBezTo>
                  <a:cubicBezTo>
                    <a:pt x="235" y="425"/>
                    <a:pt x="246" y="426"/>
                    <a:pt x="257" y="426"/>
                  </a:cubicBezTo>
                  <a:cubicBezTo>
                    <a:pt x="292" y="426"/>
                    <a:pt x="325" y="415"/>
                    <a:pt x="355" y="395"/>
                  </a:cubicBezTo>
                  <a:cubicBezTo>
                    <a:pt x="375" y="382"/>
                    <a:pt x="392" y="366"/>
                    <a:pt x="401" y="343"/>
                  </a:cubicBezTo>
                  <a:cubicBezTo>
                    <a:pt x="406" y="330"/>
                    <a:pt x="415" y="316"/>
                    <a:pt x="422" y="304"/>
                  </a:cubicBezTo>
                  <a:cubicBezTo>
                    <a:pt x="444" y="262"/>
                    <a:pt x="449" y="218"/>
                    <a:pt x="438" y="172"/>
                  </a:cubicBezTo>
                  <a:cubicBezTo>
                    <a:pt x="429" y="132"/>
                    <a:pt x="406" y="98"/>
                    <a:pt x="380" y="68"/>
                  </a:cubicBezTo>
                  <a:cubicBezTo>
                    <a:pt x="347" y="31"/>
                    <a:pt x="306" y="10"/>
                    <a:pt x="258" y="2"/>
                  </a:cubicBezTo>
                  <a:cubicBezTo>
                    <a:pt x="249" y="1"/>
                    <a:pt x="240" y="0"/>
                    <a:pt x="2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36"/>
            <p:cNvSpPr/>
            <p:nvPr/>
          </p:nvSpPr>
          <p:spPr>
            <a:xfrm>
              <a:off x="6499807" y="3496878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202" y="1"/>
                  </a:moveTo>
                  <a:cubicBezTo>
                    <a:pt x="178" y="1"/>
                    <a:pt x="155" y="4"/>
                    <a:pt x="131" y="8"/>
                  </a:cubicBezTo>
                  <a:cubicBezTo>
                    <a:pt x="116" y="10"/>
                    <a:pt x="103" y="18"/>
                    <a:pt x="91" y="27"/>
                  </a:cubicBezTo>
                  <a:cubicBezTo>
                    <a:pt x="67" y="45"/>
                    <a:pt x="51" y="69"/>
                    <a:pt x="38" y="95"/>
                  </a:cubicBezTo>
                  <a:cubicBezTo>
                    <a:pt x="7" y="158"/>
                    <a:pt x="1" y="224"/>
                    <a:pt x="10" y="292"/>
                  </a:cubicBezTo>
                  <a:cubicBezTo>
                    <a:pt x="16" y="339"/>
                    <a:pt x="43" y="375"/>
                    <a:pt x="83" y="400"/>
                  </a:cubicBezTo>
                  <a:cubicBezTo>
                    <a:pt x="106" y="415"/>
                    <a:pt x="132" y="426"/>
                    <a:pt x="157" y="435"/>
                  </a:cubicBezTo>
                  <a:cubicBezTo>
                    <a:pt x="177" y="442"/>
                    <a:pt x="196" y="447"/>
                    <a:pt x="216" y="447"/>
                  </a:cubicBezTo>
                  <a:cubicBezTo>
                    <a:pt x="221" y="447"/>
                    <a:pt x="225" y="447"/>
                    <a:pt x="230" y="446"/>
                  </a:cubicBezTo>
                  <a:cubicBezTo>
                    <a:pt x="281" y="439"/>
                    <a:pt x="323" y="417"/>
                    <a:pt x="353" y="375"/>
                  </a:cubicBezTo>
                  <a:cubicBezTo>
                    <a:pt x="358" y="369"/>
                    <a:pt x="362" y="364"/>
                    <a:pt x="366" y="357"/>
                  </a:cubicBezTo>
                  <a:cubicBezTo>
                    <a:pt x="382" y="336"/>
                    <a:pt x="391" y="312"/>
                    <a:pt x="393" y="285"/>
                  </a:cubicBezTo>
                  <a:cubicBezTo>
                    <a:pt x="397" y="238"/>
                    <a:pt x="394" y="192"/>
                    <a:pt x="385" y="147"/>
                  </a:cubicBezTo>
                  <a:cubicBezTo>
                    <a:pt x="379" y="120"/>
                    <a:pt x="369" y="93"/>
                    <a:pt x="356" y="69"/>
                  </a:cubicBezTo>
                  <a:cubicBezTo>
                    <a:pt x="353" y="63"/>
                    <a:pt x="348" y="55"/>
                    <a:pt x="342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1" y="3"/>
                    <a:pt x="221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36"/>
            <p:cNvSpPr/>
            <p:nvPr/>
          </p:nvSpPr>
          <p:spPr>
            <a:xfrm>
              <a:off x="6304015" y="3261583"/>
              <a:ext cx="42615" cy="47982"/>
            </a:xfrm>
            <a:custGeom>
              <a:avLst/>
              <a:gdLst/>
              <a:ahLst/>
              <a:cxnLst/>
              <a:rect l="l" t="t" r="r" b="b"/>
              <a:pathLst>
                <a:path w="397" h="447" extrusionOk="0">
                  <a:moveTo>
                    <a:pt x="202" y="0"/>
                  </a:moveTo>
                  <a:cubicBezTo>
                    <a:pt x="178" y="0"/>
                    <a:pt x="154" y="3"/>
                    <a:pt x="131" y="8"/>
                  </a:cubicBezTo>
                  <a:cubicBezTo>
                    <a:pt x="116" y="11"/>
                    <a:pt x="103" y="18"/>
                    <a:pt x="91" y="26"/>
                  </a:cubicBezTo>
                  <a:cubicBezTo>
                    <a:pt x="67" y="44"/>
                    <a:pt x="51" y="68"/>
                    <a:pt x="37" y="96"/>
                  </a:cubicBezTo>
                  <a:cubicBezTo>
                    <a:pt x="7" y="158"/>
                    <a:pt x="1" y="224"/>
                    <a:pt x="10" y="291"/>
                  </a:cubicBezTo>
                  <a:cubicBezTo>
                    <a:pt x="16" y="339"/>
                    <a:pt x="43" y="374"/>
                    <a:pt x="82" y="400"/>
                  </a:cubicBezTo>
                  <a:cubicBezTo>
                    <a:pt x="106" y="414"/>
                    <a:pt x="132" y="426"/>
                    <a:pt x="157" y="435"/>
                  </a:cubicBezTo>
                  <a:cubicBezTo>
                    <a:pt x="176" y="441"/>
                    <a:pt x="196" y="447"/>
                    <a:pt x="216" y="447"/>
                  </a:cubicBezTo>
                  <a:cubicBezTo>
                    <a:pt x="221" y="447"/>
                    <a:pt x="225" y="446"/>
                    <a:pt x="230" y="446"/>
                  </a:cubicBezTo>
                  <a:cubicBezTo>
                    <a:pt x="281" y="439"/>
                    <a:pt x="323" y="416"/>
                    <a:pt x="354" y="374"/>
                  </a:cubicBezTo>
                  <a:cubicBezTo>
                    <a:pt x="358" y="368"/>
                    <a:pt x="362" y="363"/>
                    <a:pt x="366" y="358"/>
                  </a:cubicBezTo>
                  <a:cubicBezTo>
                    <a:pt x="381" y="335"/>
                    <a:pt x="391" y="312"/>
                    <a:pt x="393" y="284"/>
                  </a:cubicBezTo>
                  <a:cubicBezTo>
                    <a:pt x="397" y="237"/>
                    <a:pt x="394" y="192"/>
                    <a:pt x="384" y="146"/>
                  </a:cubicBezTo>
                  <a:cubicBezTo>
                    <a:pt x="379" y="119"/>
                    <a:pt x="369" y="93"/>
                    <a:pt x="356" y="69"/>
                  </a:cubicBezTo>
                  <a:cubicBezTo>
                    <a:pt x="353" y="62"/>
                    <a:pt x="348" y="56"/>
                    <a:pt x="341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0" y="2"/>
                    <a:pt x="221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36"/>
            <p:cNvSpPr/>
            <p:nvPr/>
          </p:nvSpPr>
          <p:spPr>
            <a:xfrm>
              <a:off x="6360799" y="3393078"/>
              <a:ext cx="44869" cy="40897"/>
            </a:xfrm>
            <a:custGeom>
              <a:avLst/>
              <a:gdLst/>
              <a:ahLst/>
              <a:cxnLst/>
              <a:rect l="l" t="t" r="r" b="b"/>
              <a:pathLst>
                <a:path w="418" h="381" extrusionOk="0">
                  <a:moveTo>
                    <a:pt x="238" y="1"/>
                  </a:moveTo>
                  <a:cubicBezTo>
                    <a:pt x="222" y="1"/>
                    <a:pt x="206" y="3"/>
                    <a:pt x="190" y="7"/>
                  </a:cubicBezTo>
                  <a:cubicBezTo>
                    <a:pt x="177" y="11"/>
                    <a:pt x="165" y="15"/>
                    <a:pt x="151" y="18"/>
                  </a:cubicBezTo>
                  <a:cubicBezTo>
                    <a:pt x="105" y="29"/>
                    <a:pt x="68" y="53"/>
                    <a:pt x="41" y="92"/>
                  </a:cubicBezTo>
                  <a:cubicBezTo>
                    <a:pt x="11" y="132"/>
                    <a:pt x="1" y="174"/>
                    <a:pt x="8" y="223"/>
                  </a:cubicBezTo>
                  <a:cubicBezTo>
                    <a:pt x="11" y="240"/>
                    <a:pt x="18" y="256"/>
                    <a:pt x="28" y="271"/>
                  </a:cubicBezTo>
                  <a:cubicBezTo>
                    <a:pt x="41" y="289"/>
                    <a:pt x="58" y="302"/>
                    <a:pt x="78" y="317"/>
                  </a:cubicBezTo>
                  <a:cubicBezTo>
                    <a:pt x="99" y="335"/>
                    <a:pt x="126" y="351"/>
                    <a:pt x="153" y="362"/>
                  </a:cubicBezTo>
                  <a:cubicBezTo>
                    <a:pt x="182" y="374"/>
                    <a:pt x="211" y="381"/>
                    <a:pt x="240" y="381"/>
                  </a:cubicBezTo>
                  <a:cubicBezTo>
                    <a:pt x="256" y="381"/>
                    <a:pt x="271" y="379"/>
                    <a:pt x="286" y="375"/>
                  </a:cubicBezTo>
                  <a:cubicBezTo>
                    <a:pt x="327" y="366"/>
                    <a:pt x="363" y="349"/>
                    <a:pt x="387" y="312"/>
                  </a:cubicBezTo>
                  <a:cubicBezTo>
                    <a:pt x="406" y="281"/>
                    <a:pt x="417" y="250"/>
                    <a:pt x="411" y="212"/>
                  </a:cubicBezTo>
                  <a:cubicBezTo>
                    <a:pt x="408" y="191"/>
                    <a:pt x="404" y="172"/>
                    <a:pt x="398" y="151"/>
                  </a:cubicBezTo>
                  <a:cubicBezTo>
                    <a:pt x="388" y="119"/>
                    <a:pt x="374" y="87"/>
                    <a:pt x="354" y="58"/>
                  </a:cubicBezTo>
                  <a:cubicBezTo>
                    <a:pt x="336" y="33"/>
                    <a:pt x="311" y="12"/>
                    <a:pt x="278" y="5"/>
                  </a:cubicBezTo>
                  <a:cubicBezTo>
                    <a:pt x="265" y="2"/>
                    <a:pt x="251" y="1"/>
                    <a:pt x="2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36"/>
            <p:cNvSpPr/>
            <p:nvPr/>
          </p:nvSpPr>
          <p:spPr>
            <a:xfrm>
              <a:off x="6328059" y="3420128"/>
              <a:ext cx="43474" cy="41434"/>
            </a:xfrm>
            <a:custGeom>
              <a:avLst/>
              <a:gdLst/>
              <a:ahLst/>
              <a:cxnLst/>
              <a:rect l="l" t="t" r="r" b="b"/>
              <a:pathLst>
                <a:path w="405" h="386" extrusionOk="0">
                  <a:moveTo>
                    <a:pt x="215" y="0"/>
                  </a:moveTo>
                  <a:cubicBezTo>
                    <a:pt x="208" y="0"/>
                    <a:pt x="201" y="1"/>
                    <a:pt x="194" y="2"/>
                  </a:cubicBezTo>
                  <a:cubicBezTo>
                    <a:pt x="173" y="6"/>
                    <a:pt x="152" y="11"/>
                    <a:pt x="132" y="18"/>
                  </a:cubicBezTo>
                  <a:cubicBezTo>
                    <a:pt x="99" y="28"/>
                    <a:pt x="70" y="46"/>
                    <a:pt x="61" y="61"/>
                  </a:cubicBezTo>
                  <a:cubicBezTo>
                    <a:pt x="17" y="121"/>
                    <a:pt x="1" y="173"/>
                    <a:pt x="13" y="230"/>
                  </a:cubicBezTo>
                  <a:cubicBezTo>
                    <a:pt x="21" y="267"/>
                    <a:pt x="40" y="297"/>
                    <a:pt x="63" y="326"/>
                  </a:cubicBezTo>
                  <a:cubicBezTo>
                    <a:pt x="84" y="352"/>
                    <a:pt x="110" y="367"/>
                    <a:pt x="140" y="378"/>
                  </a:cubicBezTo>
                  <a:cubicBezTo>
                    <a:pt x="147" y="381"/>
                    <a:pt x="155" y="383"/>
                    <a:pt x="162" y="384"/>
                  </a:cubicBezTo>
                  <a:cubicBezTo>
                    <a:pt x="170" y="385"/>
                    <a:pt x="178" y="386"/>
                    <a:pt x="186" y="386"/>
                  </a:cubicBezTo>
                  <a:cubicBezTo>
                    <a:pt x="223" y="386"/>
                    <a:pt x="257" y="377"/>
                    <a:pt x="290" y="357"/>
                  </a:cubicBezTo>
                  <a:cubicBezTo>
                    <a:pt x="323" y="336"/>
                    <a:pt x="351" y="310"/>
                    <a:pt x="373" y="278"/>
                  </a:cubicBezTo>
                  <a:cubicBezTo>
                    <a:pt x="395" y="248"/>
                    <a:pt x="404" y="215"/>
                    <a:pt x="401" y="178"/>
                  </a:cubicBezTo>
                  <a:cubicBezTo>
                    <a:pt x="401" y="170"/>
                    <a:pt x="399" y="162"/>
                    <a:pt x="399" y="154"/>
                  </a:cubicBezTo>
                  <a:cubicBezTo>
                    <a:pt x="401" y="142"/>
                    <a:pt x="397" y="131"/>
                    <a:pt x="390" y="121"/>
                  </a:cubicBezTo>
                  <a:cubicBezTo>
                    <a:pt x="367" y="86"/>
                    <a:pt x="340" y="53"/>
                    <a:pt x="304" y="29"/>
                  </a:cubicBezTo>
                  <a:cubicBezTo>
                    <a:pt x="277" y="12"/>
                    <a:pt x="248" y="0"/>
                    <a:pt x="2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36"/>
            <p:cNvSpPr/>
            <p:nvPr/>
          </p:nvSpPr>
          <p:spPr>
            <a:xfrm>
              <a:off x="6213525" y="3424315"/>
              <a:ext cx="38751" cy="42186"/>
            </a:xfrm>
            <a:custGeom>
              <a:avLst/>
              <a:gdLst/>
              <a:ahLst/>
              <a:cxnLst/>
              <a:rect l="l" t="t" r="r" b="b"/>
              <a:pathLst>
                <a:path w="361" h="393" extrusionOk="0">
                  <a:moveTo>
                    <a:pt x="207" y="1"/>
                  </a:moveTo>
                  <a:cubicBezTo>
                    <a:pt x="188" y="1"/>
                    <a:pt x="170" y="3"/>
                    <a:pt x="153" y="8"/>
                  </a:cubicBezTo>
                  <a:cubicBezTo>
                    <a:pt x="105" y="19"/>
                    <a:pt x="62" y="38"/>
                    <a:pt x="33" y="78"/>
                  </a:cubicBezTo>
                  <a:cubicBezTo>
                    <a:pt x="8" y="110"/>
                    <a:pt x="0" y="145"/>
                    <a:pt x="3" y="184"/>
                  </a:cubicBezTo>
                  <a:cubicBezTo>
                    <a:pt x="5" y="203"/>
                    <a:pt x="9" y="223"/>
                    <a:pt x="15" y="241"/>
                  </a:cubicBezTo>
                  <a:cubicBezTo>
                    <a:pt x="25" y="272"/>
                    <a:pt x="35" y="301"/>
                    <a:pt x="50" y="329"/>
                  </a:cubicBezTo>
                  <a:cubicBezTo>
                    <a:pt x="72" y="370"/>
                    <a:pt x="107" y="392"/>
                    <a:pt x="153" y="393"/>
                  </a:cubicBezTo>
                  <a:cubicBezTo>
                    <a:pt x="154" y="393"/>
                    <a:pt x="156" y="393"/>
                    <a:pt x="158" y="393"/>
                  </a:cubicBezTo>
                  <a:cubicBezTo>
                    <a:pt x="190" y="393"/>
                    <a:pt x="221" y="384"/>
                    <a:pt x="249" y="367"/>
                  </a:cubicBezTo>
                  <a:cubicBezTo>
                    <a:pt x="270" y="354"/>
                    <a:pt x="291" y="337"/>
                    <a:pt x="309" y="320"/>
                  </a:cubicBezTo>
                  <a:cubicBezTo>
                    <a:pt x="318" y="311"/>
                    <a:pt x="327" y="300"/>
                    <a:pt x="332" y="289"/>
                  </a:cubicBezTo>
                  <a:cubicBezTo>
                    <a:pt x="342" y="265"/>
                    <a:pt x="352" y="239"/>
                    <a:pt x="356" y="213"/>
                  </a:cubicBezTo>
                  <a:cubicBezTo>
                    <a:pt x="360" y="194"/>
                    <a:pt x="360" y="174"/>
                    <a:pt x="356" y="154"/>
                  </a:cubicBezTo>
                  <a:cubicBezTo>
                    <a:pt x="351" y="129"/>
                    <a:pt x="345" y="105"/>
                    <a:pt x="338" y="80"/>
                  </a:cubicBezTo>
                  <a:cubicBezTo>
                    <a:pt x="334" y="67"/>
                    <a:pt x="328" y="54"/>
                    <a:pt x="317" y="45"/>
                  </a:cubicBezTo>
                  <a:cubicBezTo>
                    <a:pt x="292" y="20"/>
                    <a:pt x="262" y="5"/>
                    <a:pt x="225" y="2"/>
                  </a:cubicBezTo>
                  <a:cubicBezTo>
                    <a:pt x="219" y="1"/>
                    <a:pt x="213" y="1"/>
                    <a:pt x="2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36"/>
            <p:cNvSpPr/>
            <p:nvPr/>
          </p:nvSpPr>
          <p:spPr>
            <a:xfrm>
              <a:off x="6264083" y="3436659"/>
              <a:ext cx="38858" cy="40790"/>
            </a:xfrm>
            <a:custGeom>
              <a:avLst/>
              <a:gdLst/>
              <a:ahLst/>
              <a:cxnLst/>
              <a:rect l="l" t="t" r="r" b="b"/>
              <a:pathLst>
                <a:path w="362" h="380" extrusionOk="0">
                  <a:moveTo>
                    <a:pt x="194" y="0"/>
                  </a:moveTo>
                  <a:cubicBezTo>
                    <a:pt x="188" y="0"/>
                    <a:pt x="183" y="1"/>
                    <a:pt x="177" y="1"/>
                  </a:cubicBezTo>
                  <a:cubicBezTo>
                    <a:pt x="166" y="2"/>
                    <a:pt x="156" y="3"/>
                    <a:pt x="144" y="5"/>
                  </a:cubicBezTo>
                  <a:cubicBezTo>
                    <a:pt x="100" y="13"/>
                    <a:pt x="63" y="33"/>
                    <a:pt x="35" y="69"/>
                  </a:cubicBezTo>
                  <a:cubicBezTo>
                    <a:pt x="14" y="94"/>
                    <a:pt x="3" y="123"/>
                    <a:pt x="2" y="156"/>
                  </a:cubicBezTo>
                  <a:cubicBezTo>
                    <a:pt x="1" y="203"/>
                    <a:pt x="8" y="249"/>
                    <a:pt x="28" y="291"/>
                  </a:cubicBezTo>
                  <a:cubicBezTo>
                    <a:pt x="42" y="322"/>
                    <a:pt x="64" y="346"/>
                    <a:pt x="96" y="362"/>
                  </a:cubicBezTo>
                  <a:cubicBezTo>
                    <a:pt x="122" y="374"/>
                    <a:pt x="149" y="379"/>
                    <a:pt x="175" y="379"/>
                  </a:cubicBezTo>
                  <a:cubicBezTo>
                    <a:pt x="195" y="379"/>
                    <a:pt x="215" y="376"/>
                    <a:pt x="234" y="371"/>
                  </a:cubicBezTo>
                  <a:cubicBezTo>
                    <a:pt x="270" y="360"/>
                    <a:pt x="300" y="338"/>
                    <a:pt x="319" y="306"/>
                  </a:cubicBezTo>
                  <a:cubicBezTo>
                    <a:pt x="332" y="288"/>
                    <a:pt x="340" y="266"/>
                    <a:pt x="347" y="245"/>
                  </a:cubicBezTo>
                  <a:cubicBezTo>
                    <a:pt x="361" y="201"/>
                    <a:pt x="358" y="159"/>
                    <a:pt x="339" y="118"/>
                  </a:cubicBezTo>
                  <a:cubicBezTo>
                    <a:pt x="326" y="91"/>
                    <a:pt x="310" y="67"/>
                    <a:pt x="290" y="45"/>
                  </a:cubicBezTo>
                  <a:cubicBezTo>
                    <a:pt x="263" y="16"/>
                    <a:pt x="231" y="0"/>
                    <a:pt x="1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6"/>
            <p:cNvSpPr/>
            <p:nvPr/>
          </p:nvSpPr>
          <p:spPr>
            <a:xfrm>
              <a:off x="6432396" y="4254287"/>
              <a:ext cx="46694" cy="47338"/>
            </a:xfrm>
            <a:custGeom>
              <a:avLst/>
              <a:gdLst/>
              <a:ahLst/>
              <a:cxnLst/>
              <a:rect l="l" t="t" r="r" b="b"/>
              <a:pathLst>
                <a:path w="435" h="441" extrusionOk="0">
                  <a:moveTo>
                    <a:pt x="193" y="1"/>
                  </a:moveTo>
                  <a:cubicBezTo>
                    <a:pt x="171" y="1"/>
                    <a:pt x="149" y="7"/>
                    <a:pt x="129" y="21"/>
                  </a:cubicBezTo>
                  <a:cubicBezTo>
                    <a:pt x="109" y="37"/>
                    <a:pt x="88" y="54"/>
                    <a:pt x="75" y="78"/>
                  </a:cubicBezTo>
                  <a:cubicBezTo>
                    <a:pt x="63" y="99"/>
                    <a:pt x="51" y="119"/>
                    <a:pt x="40" y="139"/>
                  </a:cubicBezTo>
                  <a:cubicBezTo>
                    <a:pt x="26" y="165"/>
                    <a:pt x="16" y="191"/>
                    <a:pt x="10" y="219"/>
                  </a:cubicBezTo>
                  <a:cubicBezTo>
                    <a:pt x="0" y="267"/>
                    <a:pt x="11" y="311"/>
                    <a:pt x="38" y="351"/>
                  </a:cubicBezTo>
                  <a:cubicBezTo>
                    <a:pt x="50" y="372"/>
                    <a:pt x="68" y="388"/>
                    <a:pt x="90" y="397"/>
                  </a:cubicBezTo>
                  <a:cubicBezTo>
                    <a:pt x="104" y="404"/>
                    <a:pt x="117" y="411"/>
                    <a:pt x="129" y="418"/>
                  </a:cubicBezTo>
                  <a:cubicBezTo>
                    <a:pt x="157" y="433"/>
                    <a:pt x="186" y="440"/>
                    <a:pt x="216" y="440"/>
                  </a:cubicBezTo>
                  <a:cubicBezTo>
                    <a:pt x="231" y="440"/>
                    <a:pt x="246" y="439"/>
                    <a:pt x="261" y="435"/>
                  </a:cubicBezTo>
                  <a:cubicBezTo>
                    <a:pt x="301" y="425"/>
                    <a:pt x="334" y="404"/>
                    <a:pt x="365" y="376"/>
                  </a:cubicBezTo>
                  <a:cubicBezTo>
                    <a:pt x="402" y="344"/>
                    <a:pt x="423" y="302"/>
                    <a:pt x="431" y="254"/>
                  </a:cubicBezTo>
                  <a:cubicBezTo>
                    <a:pt x="434" y="234"/>
                    <a:pt x="433" y="213"/>
                    <a:pt x="431" y="193"/>
                  </a:cubicBezTo>
                  <a:cubicBezTo>
                    <a:pt x="428" y="158"/>
                    <a:pt x="414" y="129"/>
                    <a:pt x="390" y="104"/>
                  </a:cubicBezTo>
                  <a:cubicBezTo>
                    <a:pt x="375" y="88"/>
                    <a:pt x="361" y="74"/>
                    <a:pt x="341" y="60"/>
                  </a:cubicBezTo>
                  <a:cubicBezTo>
                    <a:pt x="311" y="32"/>
                    <a:pt x="270" y="16"/>
                    <a:pt x="228" y="5"/>
                  </a:cubicBezTo>
                  <a:cubicBezTo>
                    <a:pt x="216" y="3"/>
                    <a:pt x="204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36"/>
            <p:cNvSpPr/>
            <p:nvPr/>
          </p:nvSpPr>
          <p:spPr>
            <a:xfrm>
              <a:off x="6605647" y="4191706"/>
              <a:ext cx="48626" cy="41864"/>
            </a:xfrm>
            <a:custGeom>
              <a:avLst/>
              <a:gdLst/>
              <a:ahLst/>
              <a:cxnLst/>
              <a:rect l="l" t="t" r="r" b="b"/>
              <a:pathLst>
                <a:path w="453" h="390" extrusionOk="0">
                  <a:moveTo>
                    <a:pt x="214" y="1"/>
                  </a:moveTo>
                  <a:cubicBezTo>
                    <a:pt x="195" y="1"/>
                    <a:pt x="177" y="2"/>
                    <a:pt x="158" y="5"/>
                  </a:cubicBezTo>
                  <a:cubicBezTo>
                    <a:pt x="110" y="11"/>
                    <a:pt x="74" y="38"/>
                    <a:pt x="50" y="79"/>
                  </a:cubicBezTo>
                  <a:cubicBezTo>
                    <a:pt x="34" y="101"/>
                    <a:pt x="23" y="127"/>
                    <a:pt x="15" y="153"/>
                  </a:cubicBezTo>
                  <a:cubicBezTo>
                    <a:pt x="7" y="176"/>
                    <a:pt x="0" y="200"/>
                    <a:pt x="4" y="225"/>
                  </a:cubicBezTo>
                  <a:cubicBezTo>
                    <a:pt x="11" y="276"/>
                    <a:pt x="33" y="318"/>
                    <a:pt x="75" y="349"/>
                  </a:cubicBezTo>
                  <a:cubicBezTo>
                    <a:pt x="80" y="353"/>
                    <a:pt x="86" y="357"/>
                    <a:pt x="92" y="361"/>
                  </a:cubicBezTo>
                  <a:cubicBezTo>
                    <a:pt x="113" y="377"/>
                    <a:pt x="138" y="387"/>
                    <a:pt x="165" y="389"/>
                  </a:cubicBezTo>
                  <a:cubicBezTo>
                    <a:pt x="177" y="390"/>
                    <a:pt x="188" y="390"/>
                    <a:pt x="200" y="390"/>
                  </a:cubicBezTo>
                  <a:cubicBezTo>
                    <a:pt x="234" y="390"/>
                    <a:pt x="269" y="386"/>
                    <a:pt x="303" y="380"/>
                  </a:cubicBezTo>
                  <a:cubicBezTo>
                    <a:pt x="330" y="374"/>
                    <a:pt x="356" y="365"/>
                    <a:pt x="380" y="352"/>
                  </a:cubicBezTo>
                  <a:cubicBezTo>
                    <a:pt x="387" y="348"/>
                    <a:pt x="394" y="344"/>
                    <a:pt x="399" y="338"/>
                  </a:cubicBezTo>
                  <a:cubicBezTo>
                    <a:pt x="420" y="313"/>
                    <a:pt x="436" y="286"/>
                    <a:pt x="443" y="255"/>
                  </a:cubicBezTo>
                  <a:cubicBezTo>
                    <a:pt x="453" y="212"/>
                    <a:pt x="450" y="169"/>
                    <a:pt x="442" y="126"/>
                  </a:cubicBezTo>
                  <a:cubicBezTo>
                    <a:pt x="439" y="111"/>
                    <a:pt x="431" y="98"/>
                    <a:pt x="422" y="87"/>
                  </a:cubicBezTo>
                  <a:cubicBezTo>
                    <a:pt x="405" y="62"/>
                    <a:pt x="381" y="46"/>
                    <a:pt x="354" y="33"/>
                  </a:cubicBezTo>
                  <a:cubicBezTo>
                    <a:pt x="309" y="10"/>
                    <a:pt x="262" y="1"/>
                    <a:pt x="2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36"/>
            <p:cNvSpPr/>
            <p:nvPr/>
          </p:nvSpPr>
          <p:spPr>
            <a:xfrm>
              <a:off x="6480915" y="4248598"/>
              <a:ext cx="41649" cy="43796"/>
            </a:xfrm>
            <a:custGeom>
              <a:avLst/>
              <a:gdLst/>
              <a:ahLst/>
              <a:cxnLst/>
              <a:rect l="l" t="t" r="r" b="b"/>
              <a:pathLst>
                <a:path w="388" h="408" extrusionOk="0">
                  <a:moveTo>
                    <a:pt x="193" y="0"/>
                  </a:moveTo>
                  <a:cubicBezTo>
                    <a:pt x="184" y="0"/>
                    <a:pt x="174" y="1"/>
                    <a:pt x="163" y="3"/>
                  </a:cubicBezTo>
                  <a:cubicBezTo>
                    <a:pt x="146" y="5"/>
                    <a:pt x="130" y="13"/>
                    <a:pt x="115" y="24"/>
                  </a:cubicBezTo>
                  <a:cubicBezTo>
                    <a:pt x="97" y="36"/>
                    <a:pt x="84" y="53"/>
                    <a:pt x="69" y="73"/>
                  </a:cubicBezTo>
                  <a:cubicBezTo>
                    <a:pt x="51" y="94"/>
                    <a:pt x="35" y="120"/>
                    <a:pt x="23" y="148"/>
                  </a:cubicBezTo>
                  <a:cubicBezTo>
                    <a:pt x="6" y="191"/>
                    <a:pt x="1" y="235"/>
                    <a:pt x="11" y="282"/>
                  </a:cubicBezTo>
                  <a:cubicBezTo>
                    <a:pt x="20" y="322"/>
                    <a:pt x="37" y="357"/>
                    <a:pt x="73" y="381"/>
                  </a:cubicBezTo>
                  <a:cubicBezTo>
                    <a:pt x="99" y="398"/>
                    <a:pt x="126" y="408"/>
                    <a:pt x="155" y="408"/>
                  </a:cubicBezTo>
                  <a:cubicBezTo>
                    <a:pt x="161" y="408"/>
                    <a:pt x="167" y="407"/>
                    <a:pt x="174" y="406"/>
                  </a:cubicBezTo>
                  <a:cubicBezTo>
                    <a:pt x="194" y="402"/>
                    <a:pt x="215" y="398"/>
                    <a:pt x="234" y="393"/>
                  </a:cubicBezTo>
                  <a:cubicBezTo>
                    <a:pt x="268" y="383"/>
                    <a:pt x="300" y="369"/>
                    <a:pt x="327" y="349"/>
                  </a:cubicBezTo>
                  <a:cubicBezTo>
                    <a:pt x="354" y="330"/>
                    <a:pt x="374" y="305"/>
                    <a:pt x="381" y="273"/>
                  </a:cubicBezTo>
                  <a:cubicBezTo>
                    <a:pt x="388" y="245"/>
                    <a:pt x="388" y="214"/>
                    <a:pt x="379" y="185"/>
                  </a:cubicBezTo>
                  <a:cubicBezTo>
                    <a:pt x="375" y="172"/>
                    <a:pt x="371" y="159"/>
                    <a:pt x="368" y="145"/>
                  </a:cubicBezTo>
                  <a:cubicBezTo>
                    <a:pt x="357" y="99"/>
                    <a:pt x="333" y="63"/>
                    <a:pt x="294" y="35"/>
                  </a:cubicBezTo>
                  <a:cubicBezTo>
                    <a:pt x="263" y="12"/>
                    <a:pt x="230" y="0"/>
                    <a:pt x="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36"/>
            <p:cNvSpPr/>
            <p:nvPr/>
          </p:nvSpPr>
          <p:spPr>
            <a:xfrm>
              <a:off x="6453435" y="4216288"/>
              <a:ext cx="42400" cy="42186"/>
            </a:xfrm>
            <a:custGeom>
              <a:avLst/>
              <a:gdLst/>
              <a:ahLst/>
              <a:cxnLst/>
              <a:rect l="l" t="t" r="r" b="b"/>
              <a:pathLst>
                <a:path w="395" h="393" extrusionOk="0">
                  <a:moveTo>
                    <a:pt x="196" y="0"/>
                  </a:moveTo>
                  <a:cubicBezTo>
                    <a:pt x="184" y="0"/>
                    <a:pt x="172" y="1"/>
                    <a:pt x="159" y="4"/>
                  </a:cubicBezTo>
                  <a:cubicBezTo>
                    <a:pt x="124" y="11"/>
                    <a:pt x="93" y="31"/>
                    <a:pt x="63" y="53"/>
                  </a:cubicBezTo>
                  <a:cubicBezTo>
                    <a:pt x="38" y="74"/>
                    <a:pt x="23" y="101"/>
                    <a:pt x="12" y="131"/>
                  </a:cubicBezTo>
                  <a:cubicBezTo>
                    <a:pt x="9" y="137"/>
                    <a:pt x="7" y="145"/>
                    <a:pt x="6" y="154"/>
                  </a:cubicBezTo>
                  <a:cubicBezTo>
                    <a:pt x="1" y="199"/>
                    <a:pt x="9" y="242"/>
                    <a:pt x="33" y="281"/>
                  </a:cubicBezTo>
                  <a:cubicBezTo>
                    <a:pt x="54" y="314"/>
                    <a:pt x="81" y="341"/>
                    <a:pt x="112" y="364"/>
                  </a:cubicBezTo>
                  <a:cubicBezTo>
                    <a:pt x="139" y="384"/>
                    <a:pt x="169" y="392"/>
                    <a:pt x="201" y="392"/>
                  </a:cubicBezTo>
                  <a:cubicBezTo>
                    <a:pt x="205" y="392"/>
                    <a:pt x="208" y="392"/>
                    <a:pt x="212" y="392"/>
                  </a:cubicBezTo>
                  <a:cubicBezTo>
                    <a:pt x="218" y="391"/>
                    <a:pt x="225" y="390"/>
                    <a:pt x="231" y="390"/>
                  </a:cubicBezTo>
                  <a:cubicBezTo>
                    <a:pt x="232" y="390"/>
                    <a:pt x="234" y="390"/>
                    <a:pt x="235" y="390"/>
                  </a:cubicBezTo>
                  <a:cubicBezTo>
                    <a:pt x="237" y="390"/>
                    <a:pt x="238" y="390"/>
                    <a:pt x="239" y="390"/>
                  </a:cubicBezTo>
                  <a:cubicBezTo>
                    <a:pt x="251" y="390"/>
                    <a:pt x="260" y="386"/>
                    <a:pt x="269" y="381"/>
                  </a:cubicBezTo>
                  <a:cubicBezTo>
                    <a:pt x="305" y="357"/>
                    <a:pt x="338" y="331"/>
                    <a:pt x="361" y="295"/>
                  </a:cubicBezTo>
                  <a:cubicBezTo>
                    <a:pt x="383" y="262"/>
                    <a:pt x="395" y="226"/>
                    <a:pt x="388" y="185"/>
                  </a:cubicBezTo>
                  <a:cubicBezTo>
                    <a:pt x="385" y="164"/>
                    <a:pt x="379" y="143"/>
                    <a:pt x="372" y="122"/>
                  </a:cubicBezTo>
                  <a:cubicBezTo>
                    <a:pt x="362" y="89"/>
                    <a:pt x="345" y="61"/>
                    <a:pt x="329" y="51"/>
                  </a:cubicBezTo>
                  <a:cubicBezTo>
                    <a:pt x="282" y="18"/>
                    <a:pt x="240" y="0"/>
                    <a:pt x="1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6"/>
            <p:cNvSpPr/>
            <p:nvPr/>
          </p:nvSpPr>
          <p:spPr>
            <a:xfrm>
              <a:off x="6448820" y="4100894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225" y="1"/>
                  </a:moveTo>
                  <a:cubicBezTo>
                    <a:pt x="220" y="1"/>
                    <a:pt x="215" y="1"/>
                    <a:pt x="211" y="1"/>
                  </a:cubicBezTo>
                  <a:cubicBezTo>
                    <a:pt x="190" y="3"/>
                    <a:pt x="172" y="8"/>
                    <a:pt x="152" y="14"/>
                  </a:cubicBezTo>
                  <a:cubicBezTo>
                    <a:pt x="123" y="23"/>
                    <a:pt x="92" y="33"/>
                    <a:pt x="64" y="48"/>
                  </a:cubicBezTo>
                  <a:cubicBezTo>
                    <a:pt x="24" y="71"/>
                    <a:pt x="2" y="106"/>
                    <a:pt x="2" y="152"/>
                  </a:cubicBezTo>
                  <a:cubicBezTo>
                    <a:pt x="1" y="185"/>
                    <a:pt x="9" y="218"/>
                    <a:pt x="27" y="247"/>
                  </a:cubicBezTo>
                  <a:cubicBezTo>
                    <a:pt x="41" y="269"/>
                    <a:pt x="57" y="289"/>
                    <a:pt x="74" y="307"/>
                  </a:cubicBezTo>
                  <a:cubicBezTo>
                    <a:pt x="84" y="317"/>
                    <a:pt x="94" y="325"/>
                    <a:pt x="105" y="330"/>
                  </a:cubicBezTo>
                  <a:cubicBezTo>
                    <a:pt x="130" y="341"/>
                    <a:pt x="154" y="350"/>
                    <a:pt x="181" y="355"/>
                  </a:cubicBezTo>
                  <a:cubicBezTo>
                    <a:pt x="191" y="357"/>
                    <a:pt x="200" y="358"/>
                    <a:pt x="210" y="358"/>
                  </a:cubicBezTo>
                  <a:cubicBezTo>
                    <a:pt x="220" y="358"/>
                    <a:pt x="230" y="357"/>
                    <a:pt x="239" y="354"/>
                  </a:cubicBezTo>
                  <a:cubicBezTo>
                    <a:pt x="265" y="349"/>
                    <a:pt x="289" y="343"/>
                    <a:pt x="314" y="336"/>
                  </a:cubicBezTo>
                  <a:cubicBezTo>
                    <a:pt x="327" y="333"/>
                    <a:pt x="340" y="327"/>
                    <a:pt x="350" y="317"/>
                  </a:cubicBezTo>
                  <a:cubicBezTo>
                    <a:pt x="374" y="290"/>
                    <a:pt x="390" y="260"/>
                    <a:pt x="393" y="224"/>
                  </a:cubicBezTo>
                  <a:cubicBezTo>
                    <a:pt x="395" y="199"/>
                    <a:pt x="393" y="174"/>
                    <a:pt x="387" y="151"/>
                  </a:cubicBezTo>
                  <a:cubicBezTo>
                    <a:pt x="375" y="104"/>
                    <a:pt x="356" y="62"/>
                    <a:pt x="315" y="32"/>
                  </a:cubicBezTo>
                  <a:cubicBezTo>
                    <a:pt x="288" y="10"/>
                    <a:pt x="258" y="1"/>
                    <a:pt x="2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6"/>
            <p:cNvSpPr/>
            <p:nvPr/>
          </p:nvSpPr>
          <p:spPr>
            <a:xfrm>
              <a:off x="6437549" y="4151453"/>
              <a:ext cx="41649" cy="38107"/>
            </a:xfrm>
            <a:custGeom>
              <a:avLst/>
              <a:gdLst/>
              <a:ahLst/>
              <a:cxnLst/>
              <a:rect l="l" t="t" r="r" b="b"/>
              <a:pathLst>
                <a:path w="388" h="355" extrusionOk="0">
                  <a:moveTo>
                    <a:pt x="215" y="1"/>
                  </a:moveTo>
                  <a:cubicBezTo>
                    <a:pt x="172" y="1"/>
                    <a:pt x="131" y="9"/>
                    <a:pt x="93" y="27"/>
                  </a:cubicBezTo>
                  <a:cubicBezTo>
                    <a:pt x="63" y="41"/>
                    <a:pt x="38" y="63"/>
                    <a:pt x="23" y="95"/>
                  </a:cubicBezTo>
                  <a:cubicBezTo>
                    <a:pt x="1" y="140"/>
                    <a:pt x="0" y="186"/>
                    <a:pt x="14" y="233"/>
                  </a:cubicBezTo>
                  <a:cubicBezTo>
                    <a:pt x="23" y="269"/>
                    <a:pt x="46" y="298"/>
                    <a:pt x="78" y="318"/>
                  </a:cubicBezTo>
                  <a:cubicBezTo>
                    <a:pt x="97" y="330"/>
                    <a:pt x="118" y="339"/>
                    <a:pt x="140" y="346"/>
                  </a:cubicBezTo>
                  <a:cubicBezTo>
                    <a:pt x="158" y="352"/>
                    <a:pt x="175" y="354"/>
                    <a:pt x="193" y="354"/>
                  </a:cubicBezTo>
                  <a:cubicBezTo>
                    <a:pt x="217" y="354"/>
                    <a:pt x="242" y="349"/>
                    <a:pt x="266" y="338"/>
                  </a:cubicBezTo>
                  <a:cubicBezTo>
                    <a:pt x="293" y="325"/>
                    <a:pt x="317" y="309"/>
                    <a:pt x="339" y="289"/>
                  </a:cubicBezTo>
                  <a:cubicBezTo>
                    <a:pt x="373" y="258"/>
                    <a:pt x="387" y="220"/>
                    <a:pt x="383" y="175"/>
                  </a:cubicBezTo>
                  <a:cubicBezTo>
                    <a:pt x="382" y="165"/>
                    <a:pt x="381" y="154"/>
                    <a:pt x="379" y="143"/>
                  </a:cubicBezTo>
                  <a:cubicBezTo>
                    <a:pt x="371" y="99"/>
                    <a:pt x="351" y="62"/>
                    <a:pt x="316" y="34"/>
                  </a:cubicBezTo>
                  <a:cubicBezTo>
                    <a:pt x="290" y="13"/>
                    <a:pt x="261" y="2"/>
                    <a:pt x="229" y="1"/>
                  </a:cubicBezTo>
                  <a:cubicBezTo>
                    <a:pt x="224" y="1"/>
                    <a:pt x="219" y="1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6"/>
            <p:cNvSpPr/>
            <p:nvPr/>
          </p:nvSpPr>
          <p:spPr>
            <a:xfrm>
              <a:off x="5527928" y="4235502"/>
              <a:ext cx="47875" cy="48841"/>
            </a:xfrm>
            <a:custGeom>
              <a:avLst/>
              <a:gdLst/>
              <a:ahLst/>
              <a:cxnLst/>
              <a:rect l="l" t="t" r="r" b="b"/>
              <a:pathLst>
                <a:path w="446" h="455" extrusionOk="0">
                  <a:moveTo>
                    <a:pt x="252" y="0"/>
                  </a:moveTo>
                  <a:cubicBezTo>
                    <a:pt x="228" y="0"/>
                    <a:pt x="205" y="6"/>
                    <a:pt x="182" y="10"/>
                  </a:cubicBezTo>
                  <a:cubicBezTo>
                    <a:pt x="134" y="22"/>
                    <a:pt x="88" y="40"/>
                    <a:pt x="51" y="74"/>
                  </a:cubicBezTo>
                  <a:cubicBezTo>
                    <a:pt x="37" y="85"/>
                    <a:pt x="28" y="98"/>
                    <a:pt x="20" y="113"/>
                  </a:cubicBezTo>
                  <a:cubicBezTo>
                    <a:pt x="3" y="140"/>
                    <a:pt x="1" y="171"/>
                    <a:pt x="0" y="202"/>
                  </a:cubicBezTo>
                  <a:cubicBezTo>
                    <a:pt x="0" y="217"/>
                    <a:pt x="2" y="233"/>
                    <a:pt x="8" y="248"/>
                  </a:cubicBezTo>
                  <a:cubicBezTo>
                    <a:pt x="16" y="268"/>
                    <a:pt x="21" y="289"/>
                    <a:pt x="28" y="310"/>
                  </a:cubicBezTo>
                  <a:cubicBezTo>
                    <a:pt x="34" y="330"/>
                    <a:pt x="41" y="349"/>
                    <a:pt x="52" y="368"/>
                  </a:cubicBezTo>
                  <a:cubicBezTo>
                    <a:pt x="63" y="387"/>
                    <a:pt x="76" y="407"/>
                    <a:pt x="96" y="419"/>
                  </a:cubicBezTo>
                  <a:cubicBezTo>
                    <a:pt x="127" y="438"/>
                    <a:pt x="161" y="454"/>
                    <a:pt x="200" y="455"/>
                  </a:cubicBezTo>
                  <a:cubicBezTo>
                    <a:pt x="203" y="455"/>
                    <a:pt x="206" y="455"/>
                    <a:pt x="209" y="455"/>
                  </a:cubicBezTo>
                  <a:cubicBezTo>
                    <a:pt x="249" y="455"/>
                    <a:pt x="288" y="449"/>
                    <a:pt x="325" y="435"/>
                  </a:cubicBezTo>
                  <a:cubicBezTo>
                    <a:pt x="356" y="424"/>
                    <a:pt x="379" y="405"/>
                    <a:pt x="400" y="380"/>
                  </a:cubicBezTo>
                  <a:cubicBezTo>
                    <a:pt x="411" y="370"/>
                    <a:pt x="414" y="356"/>
                    <a:pt x="421" y="344"/>
                  </a:cubicBezTo>
                  <a:cubicBezTo>
                    <a:pt x="440" y="310"/>
                    <a:pt x="446" y="274"/>
                    <a:pt x="443" y="236"/>
                  </a:cubicBezTo>
                  <a:cubicBezTo>
                    <a:pt x="440" y="206"/>
                    <a:pt x="437" y="176"/>
                    <a:pt x="426" y="149"/>
                  </a:cubicBezTo>
                  <a:cubicBezTo>
                    <a:pt x="413" y="110"/>
                    <a:pt x="399" y="72"/>
                    <a:pt x="371" y="41"/>
                  </a:cubicBezTo>
                  <a:cubicBezTo>
                    <a:pt x="366" y="35"/>
                    <a:pt x="361" y="29"/>
                    <a:pt x="354" y="26"/>
                  </a:cubicBezTo>
                  <a:cubicBezTo>
                    <a:pt x="324" y="10"/>
                    <a:pt x="292" y="1"/>
                    <a:pt x="257" y="0"/>
                  </a:cubicBezTo>
                  <a:cubicBezTo>
                    <a:pt x="255" y="0"/>
                    <a:pt x="254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6"/>
            <p:cNvSpPr/>
            <p:nvPr/>
          </p:nvSpPr>
          <p:spPr>
            <a:xfrm>
              <a:off x="5487031" y="4261801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184" y="1"/>
                  </a:moveTo>
                  <a:cubicBezTo>
                    <a:pt x="179" y="1"/>
                    <a:pt x="173" y="1"/>
                    <a:pt x="167" y="2"/>
                  </a:cubicBezTo>
                  <a:cubicBezTo>
                    <a:pt x="116" y="8"/>
                    <a:pt x="74" y="31"/>
                    <a:pt x="45" y="74"/>
                  </a:cubicBezTo>
                  <a:cubicBezTo>
                    <a:pt x="40" y="79"/>
                    <a:pt x="35" y="84"/>
                    <a:pt x="32" y="90"/>
                  </a:cubicBezTo>
                  <a:cubicBezTo>
                    <a:pt x="16" y="111"/>
                    <a:pt x="7" y="136"/>
                    <a:pt x="5" y="164"/>
                  </a:cubicBezTo>
                  <a:cubicBezTo>
                    <a:pt x="1" y="210"/>
                    <a:pt x="4" y="256"/>
                    <a:pt x="13" y="301"/>
                  </a:cubicBezTo>
                  <a:cubicBezTo>
                    <a:pt x="18" y="328"/>
                    <a:pt x="28" y="354"/>
                    <a:pt x="42" y="379"/>
                  </a:cubicBezTo>
                  <a:cubicBezTo>
                    <a:pt x="46" y="386"/>
                    <a:pt x="50" y="392"/>
                    <a:pt x="56" y="397"/>
                  </a:cubicBezTo>
                  <a:cubicBezTo>
                    <a:pt x="79" y="419"/>
                    <a:pt x="107" y="433"/>
                    <a:pt x="138" y="441"/>
                  </a:cubicBezTo>
                  <a:cubicBezTo>
                    <a:pt x="157" y="445"/>
                    <a:pt x="175" y="447"/>
                    <a:pt x="194" y="447"/>
                  </a:cubicBezTo>
                  <a:cubicBezTo>
                    <a:pt x="218" y="447"/>
                    <a:pt x="242" y="444"/>
                    <a:pt x="267" y="440"/>
                  </a:cubicBezTo>
                  <a:cubicBezTo>
                    <a:pt x="282" y="437"/>
                    <a:pt x="294" y="430"/>
                    <a:pt x="307" y="421"/>
                  </a:cubicBezTo>
                  <a:cubicBezTo>
                    <a:pt x="330" y="402"/>
                    <a:pt x="347" y="379"/>
                    <a:pt x="361" y="352"/>
                  </a:cubicBezTo>
                  <a:cubicBezTo>
                    <a:pt x="392" y="290"/>
                    <a:pt x="397" y="224"/>
                    <a:pt x="389" y="156"/>
                  </a:cubicBezTo>
                  <a:cubicBezTo>
                    <a:pt x="382" y="108"/>
                    <a:pt x="355" y="73"/>
                    <a:pt x="315" y="47"/>
                  </a:cubicBezTo>
                  <a:cubicBezTo>
                    <a:pt x="291" y="33"/>
                    <a:pt x="266" y="21"/>
                    <a:pt x="240" y="12"/>
                  </a:cubicBezTo>
                  <a:cubicBezTo>
                    <a:pt x="222" y="6"/>
                    <a:pt x="203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6"/>
            <p:cNvSpPr/>
            <p:nvPr/>
          </p:nvSpPr>
          <p:spPr>
            <a:xfrm>
              <a:off x="5635808" y="3417767"/>
              <a:ext cx="49163" cy="47660"/>
            </a:xfrm>
            <a:custGeom>
              <a:avLst/>
              <a:gdLst/>
              <a:ahLst/>
              <a:cxnLst/>
              <a:rect l="l" t="t" r="r" b="b"/>
              <a:pathLst>
                <a:path w="458" h="444" extrusionOk="0">
                  <a:moveTo>
                    <a:pt x="255" y="0"/>
                  </a:moveTo>
                  <a:cubicBezTo>
                    <a:pt x="238" y="0"/>
                    <a:pt x="224" y="2"/>
                    <a:pt x="208" y="7"/>
                  </a:cubicBezTo>
                  <a:cubicBezTo>
                    <a:pt x="188" y="15"/>
                    <a:pt x="168" y="21"/>
                    <a:pt x="146" y="28"/>
                  </a:cubicBezTo>
                  <a:cubicBezTo>
                    <a:pt x="127" y="34"/>
                    <a:pt x="107" y="41"/>
                    <a:pt x="89" y="51"/>
                  </a:cubicBezTo>
                  <a:cubicBezTo>
                    <a:pt x="69" y="63"/>
                    <a:pt x="50" y="76"/>
                    <a:pt x="38" y="95"/>
                  </a:cubicBezTo>
                  <a:cubicBezTo>
                    <a:pt x="18" y="126"/>
                    <a:pt x="3" y="161"/>
                    <a:pt x="2" y="200"/>
                  </a:cubicBezTo>
                  <a:cubicBezTo>
                    <a:pt x="1" y="243"/>
                    <a:pt x="7" y="284"/>
                    <a:pt x="21" y="325"/>
                  </a:cubicBezTo>
                  <a:cubicBezTo>
                    <a:pt x="32" y="355"/>
                    <a:pt x="52" y="379"/>
                    <a:pt x="76" y="399"/>
                  </a:cubicBezTo>
                  <a:cubicBezTo>
                    <a:pt x="87" y="411"/>
                    <a:pt x="100" y="414"/>
                    <a:pt x="112" y="421"/>
                  </a:cubicBezTo>
                  <a:cubicBezTo>
                    <a:pt x="141" y="436"/>
                    <a:pt x="171" y="443"/>
                    <a:pt x="202" y="443"/>
                  </a:cubicBezTo>
                  <a:cubicBezTo>
                    <a:pt x="208" y="443"/>
                    <a:pt x="215" y="443"/>
                    <a:pt x="221" y="442"/>
                  </a:cubicBezTo>
                  <a:cubicBezTo>
                    <a:pt x="250" y="439"/>
                    <a:pt x="280" y="436"/>
                    <a:pt x="308" y="426"/>
                  </a:cubicBezTo>
                  <a:cubicBezTo>
                    <a:pt x="347" y="413"/>
                    <a:pt x="385" y="398"/>
                    <a:pt x="415" y="371"/>
                  </a:cubicBezTo>
                  <a:cubicBezTo>
                    <a:pt x="421" y="366"/>
                    <a:pt x="427" y="360"/>
                    <a:pt x="431" y="353"/>
                  </a:cubicBezTo>
                  <a:cubicBezTo>
                    <a:pt x="446" y="324"/>
                    <a:pt x="455" y="292"/>
                    <a:pt x="456" y="257"/>
                  </a:cubicBezTo>
                  <a:cubicBezTo>
                    <a:pt x="457" y="231"/>
                    <a:pt x="451" y="207"/>
                    <a:pt x="446" y="181"/>
                  </a:cubicBezTo>
                  <a:cubicBezTo>
                    <a:pt x="435" y="133"/>
                    <a:pt x="416" y="88"/>
                    <a:pt x="382" y="50"/>
                  </a:cubicBezTo>
                  <a:cubicBezTo>
                    <a:pt x="371" y="37"/>
                    <a:pt x="358" y="28"/>
                    <a:pt x="344" y="20"/>
                  </a:cubicBezTo>
                  <a:cubicBezTo>
                    <a:pt x="316" y="3"/>
                    <a:pt x="285" y="1"/>
                    <a:pt x="2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6"/>
            <p:cNvSpPr/>
            <p:nvPr/>
          </p:nvSpPr>
          <p:spPr>
            <a:xfrm>
              <a:off x="5550041" y="3504929"/>
              <a:ext cx="46587" cy="47231"/>
            </a:xfrm>
            <a:custGeom>
              <a:avLst/>
              <a:gdLst/>
              <a:ahLst/>
              <a:cxnLst/>
              <a:rect l="l" t="t" r="r" b="b"/>
              <a:pathLst>
                <a:path w="434" h="440" extrusionOk="0">
                  <a:moveTo>
                    <a:pt x="219" y="0"/>
                  </a:moveTo>
                  <a:cubicBezTo>
                    <a:pt x="204" y="0"/>
                    <a:pt x="189" y="2"/>
                    <a:pt x="173" y="6"/>
                  </a:cubicBezTo>
                  <a:cubicBezTo>
                    <a:pt x="132" y="15"/>
                    <a:pt x="99" y="38"/>
                    <a:pt x="69" y="64"/>
                  </a:cubicBezTo>
                  <a:cubicBezTo>
                    <a:pt x="31" y="97"/>
                    <a:pt x="10" y="138"/>
                    <a:pt x="3" y="186"/>
                  </a:cubicBezTo>
                  <a:cubicBezTo>
                    <a:pt x="0" y="207"/>
                    <a:pt x="0" y="227"/>
                    <a:pt x="2" y="248"/>
                  </a:cubicBezTo>
                  <a:cubicBezTo>
                    <a:pt x="5" y="282"/>
                    <a:pt x="20" y="312"/>
                    <a:pt x="44" y="337"/>
                  </a:cubicBezTo>
                  <a:cubicBezTo>
                    <a:pt x="59" y="352"/>
                    <a:pt x="73" y="366"/>
                    <a:pt x="93" y="381"/>
                  </a:cubicBezTo>
                  <a:cubicBezTo>
                    <a:pt x="123" y="409"/>
                    <a:pt x="163" y="425"/>
                    <a:pt x="205" y="435"/>
                  </a:cubicBezTo>
                  <a:cubicBezTo>
                    <a:pt x="217" y="438"/>
                    <a:pt x="229" y="440"/>
                    <a:pt x="241" y="440"/>
                  </a:cubicBezTo>
                  <a:cubicBezTo>
                    <a:pt x="264" y="440"/>
                    <a:pt x="285" y="434"/>
                    <a:pt x="304" y="420"/>
                  </a:cubicBezTo>
                  <a:cubicBezTo>
                    <a:pt x="326" y="404"/>
                    <a:pt x="345" y="386"/>
                    <a:pt x="359" y="362"/>
                  </a:cubicBezTo>
                  <a:cubicBezTo>
                    <a:pt x="371" y="342"/>
                    <a:pt x="382" y="321"/>
                    <a:pt x="394" y="301"/>
                  </a:cubicBezTo>
                  <a:cubicBezTo>
                    <a:pt x="408" y="276"/>
                    <a:pt x="418" y="250"/>
                    <a:pt x="424" y="221"/>
                  </a:cubicBezTo>
                  <a:cubicBezTo>
                    <a:pt x="433" y="173"/>
                    <a:pt x="423" y="129"/>
                    <a:pt x="396" y="89"/>
                  </a:cubicBezTo>
                  <a:cubicBezTo>
                    <a:pt x="383" y="69"/>
                    <a:pt x="367" y="52"/>
                    <a:pt x="344" y="43"/>
                  </a:cubicBezTo>
                  <a:cubicBezTo>
                    <a:pt x="330" y="37"/>
                    <a:pt x="318" y="30"/>
                    <a:pt x="304" y="22"/>
                  </a:cubicBezTo>
                  <a:cubicBezTo>
                    <a:pt x="277" y="8"/>
                    <a:pt x="248" y="0"/>
                    <a:pt x="2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6"/>
            <p:cNvSpPr/>
            <p:nvPr/>
          </p:nvSpPr>
          <p:spPr>
            <a:xfrm>
              <a:off x="5610045" y="3377084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47" y="1"/>
                  </a:moveTo>
                  <a:cubicBezTo>
                    <a:pt x="215" y="1"/>
                    <a:pt x="182" y="4"/>
                    <a:pt x="151" y="11"/>
                  </a:cubicBezTo>
                  <a:cubicBezTo>
                    <a:pt x="123" y="16"/>
                    <a:pt x="97" y="26"/>
                    <a:pt x="73" y="39"/>
                  </a:cubicBezTo>
                  <a:cubicBezTo>
                    <a:pt x="66" y="42"/>
                    <a:pt x="59" y="47"/>
                    <a:pt x="54" y="54"/>
                  </a:cubicBezTo>
                  <a:cubicBezTo>
                    <a:pt x="33" y="77"/>
                    <a:pt x="19" y="104"/>
                    <a:pt x="10" y="135"/>
                  </a:cubicBezTo>
                  <a:cubicBezTo>
                    <a:pt x="0" y="178"/>
                    <a:pt x="4" y="221"/>
                    <a:pt x="11" y="264"/>
                  </a:cubicBezTo>
                  <a:cubicBezTo>
                    <a:pt x="14" y="279"/>
                    <a:pt x="22" y="292"/>
                    <a:pt x="31" y="304"/>
                  </a:cubicBezTo>
                  <a:cubicBezTo>
                    <a:pt x="49" y="328"/>
                    <a:pt x="72" y="344"/>
                    <a:pt x="99" y="358"/>
                  </a:cubicBezTo>
                  <a:cubicBezTo>
                    <a:pt x="145" y="380"/>
                    <a:pt x="191" y="389"/>
                    <a:pt x="239" y="389"/>
                  </a:cubicBezTo>
                  <a:cubicBezTo>
                    <a:pt x="258" y="389"/>
                    <a:pt x="276" y="388"/>
                    <a:pt x="295" y="385"/>
                  </a:cubicBezTo>
                  <a:cubicBezTo>
                    <a:pt x="343" y="379"/>
                    <a:pt x="379" y="352"/>
                    <a:pt x="404" y="313"/>
                  </a:cubicBezTo>
                  <a:cubicBezTo>
                    <a:pt x="419" y="289"/>
                    <a:pt x="430" y="263"/>
                    <a:pt x="439" y="238"/>
                  </a:cubicBezTo>
                  <a:cubicBezTo>
                    <a:pt x="447" y="214"/>
                    <a:pt x="454" y="191"/>
                    <a:pt x="449" y="165"/>
                  </a:cubicBezTo>
                  <a:cubicBezTo>
                    <a:pt x="443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1" y="29"/>
                  </a:cubicBezTo>
                  <a:cubicBezTo>
                    <a:pt x="340" y="14"/>
                    <a:pt x="315" y="4"/>
                    <a:pt x="288" y="2"/>
                  </a:cubicBezTo>
                  <a:cubicBezTo>
                    <a:pt x="274" y="1"/>
                    <a:pt x="261" y="1"/>
                    <a:pt x="2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6"/>
            <p:cNvSpPr/>
            <p:nvPr/>
          </p:nvSpPr>
          <p:spPr>
            <a:xfrm>
              <a:off x="5374643" y="3572877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54" y="0"/>
                  </a:moveTo>
                  <a:cubicBezTo>
                    <a:pt x="219" y="0"/>
                    <a:pt x="185" y="4"/>
                    <a:pt x="151" y="11"/>
                  </a:cubicBezTo>
                  <a:cubicBezTo>
                    <a:pt x="123" y="16"/>
                    <a:pt x="98" y="25"/>
                    <a:pt x="73" y="38"/>
                  </a:cubicBezTo>
                  <a:cubicBezTo>
                    <a:pt x="66" y="42"/>
                    <a:pt x="60" y="47"/>
                    <a:pt x="55" y="53"/>
                  </a:cubicBezTo>
                  <a:cubicBezTo>
                    <a:pt x="33" y="77"/>
                    <a:pt x="19" y="104"/>
                    <a:pt x="11" y="136"/>
                  </a:cubicBezTo>
                  <a:cubicBezTo>
                    <a:pt x="0" y="179"/>
                    <a:pt x="5" y="222"/>
                    <a:pt x="12" y="265"/>
                  </a:cubicBezTo>
                  <a:cubicBezTo>
                    <a:pt x="15" y="279"/>
                    <a:pt x="22" y="292"/>
                    <a:pt x="31" y="304"/>
                  </a:cubicBezTo>
                  <a:cubicBezTo>
                    <a:pt x="50" y="328"/>
                    <a:pt x="73" y="344"/>
                    <a:pt x="100" y="358"/>
                  </a:cubicBezTo>
                  <a:cubicBezTo>
                    <a:pt x="145" y="380"/>
                    <a:pt x="192" y="389"/>
                    <a:pt x="240" y="389"/>
                  </a:cubicBezTo>
                  <a:cubicBezTo>
                    <a:pt x="258" y="389"/>
                    <a:pt x="277" y="388"/>
                    <a:pt x="295" y="385"/>
                  </a:cubicBezTo>
                  <a:cubicBezTo>
                    <a:pt x="343" y="379"/>
                    <a:pt x="379" y="353"/>
                    <a:pt x="405" y="312"/>
                  </a:cubicBezTo>
                  <a:cubicBezTo>
                    <a:pt x="419" y="289"/>
                    <a:pt x="430" y="264"/>
                    <a:pt x="440" y="238"/>
                  </a:cubicBezTo>
                  <a:cubicBezTo>
                    <a:pt x="448" y="214"/>
                    <a:pt x="454" y="191"/>
                    <a:pt x="450" y="165"/>
                  </a:cubicBezTo>
                  <a:cubicBezTo>
                    <a:pt x="444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2" y="29"/>
                  </a:cubicBezTo>
                  <a:cubicBezTo>
                    <a:pt x="340" y="14"/>
                    <a:pt x="316" y="4"/>
                    <a:pt x="288" y="2"/>
                  </a:cubicBezTo>
                  <a:cubicBezTo>
                    <a:pt x="277" y="1"/>
                    <a:pt x="265" y="0"/>
                    <a:pt x="2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6"/>
            <p:cNvSpPr/>
            <p:nvPr/>
          </p:nvSpPr>
          <p:spPr>
            <a:xfrm>
              <a:off x="5506352" y="3514160"/>
              <a:ext cx="41756" cy="43796"/>
            </a:xfrm>
            <a:custGeom>
              <a:avLst/>
              <a:gdLst/>
              <a:ahLst/>
              <a:cxnLst/>
              <a:rect l="l" t="t" r="r" b="b"/>
              <a:pathLst>
                <a:path w="389" h="408" extrusionOk="0">
                  <a:moveTo>
                    <a:pt x="235" y="0"/>
                  </a:moveTo>
                  <a:cubicBezTo>
                    <a:pt x="229" y="0"/>
                    <a:pt x="222" y="1"/>
                    <a:pt x="215" y="2"/>
                  </a:cubicBezTo>
                  <a:cubicBezTo>
                    <a:pt x="194" y="5"/>
                    <a:pt x="174" y="9"/>
                    <a:pt x="154" y="15"/>
                  </a:cubicBezTo>
                  <a:cubicBezTo>
                    <a:pt x="121" y="25"/>
                    <a:pt x="89" y="39"/>
                    <a:pt x="61" y="59"/>
                  </a:cubicBezTo>
                  <a:cubicBezTo>
                    <a:pt x="35" y="78"/>
                    <a:pt x="14" y="102"/>
                    <a:pt x="7" y="135"/>
                  </a:cubicBezTo>
                  <a:cubicBezTo>
                    <a:pt x="1" y="164"/>
                    <a:pt x="1" y="193"/>
                    <a:pt x="9" y="222"/>
                  </a:cubicBezTo>
                  <a:cubicBezTo>
                    <a:pt x="13" y="235"/>
                    <a:pt x="17" y="249"/>
                    <a:pt x="20" y="262"/>
                  </a:cubicBezTo>
                  <a:cubicBezTo>
                    <a:pt x="31" y="308"/>
                    <a:pt x="56" y="345"/>
                    <a:pt x="94" y="372"/>
                  </a:cubicBezTo>
                  <a:cubicBezTo>
                    <a:pt x="126" y="396"/>
                    <a:pt x="159" y="407"/>
                    <a:pt x="196" y="407"/>
                  </a:cubicBezTo>
                  <a:cubicBezTo>
                    <a:pt x="206" y="407"/>
                    <a:pt x="215" y="407"/>
                    <a:pt x="225" y="405"/>
                  </a:cubicBezTo>
                  <a:cubicBezTo>
                    <a:pt x="243" y="402"/>
                    <a:pt x="259" y="395"/>
                    <a:pt x="273" y="385"/>
                  </a:cubicBezTo>
                  <a:cubicBezTo>
                    <a:pt x="292" y="371"/>
                    <a:pt x="305" y="355"/>
                    <a:pt x="319" y="335"/>
                  </a:cubicBezTo>
                  <a:cubicBezTo>
                    <a:pt x="338" y="313"/>
                    <a:pt x="354" y="287"/>
                    <a:pt x="365" y="260"/>
                  </a:cubicBezTo>
                  <a:cubicBezTo>
                    <a:pt x="383" y="217"/>
                    <a:pt x="389" y="172"/>
                    <a:pt x="379" y="126"/>
                  </a:cubicBezTo>
                  <a:cubicBezTo>
                    <a:pt x="369" y="86"/>
                    <a:pt x="351" y="50"/>
                    <a:pt x="315" y="26"/>
                  </a:cubicBezTo>
                  <a:cubicBezTo>
                    <a:pt x="290" y="11"/>
                    <a:pt x="264" y="0"/>
                    <a:pt x="2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6"/>
            <p:cNvSpPr/>
            <p:nvPr/>
          </p:nvSpPr>
          <p:spPr>
            <a:xfrm>
              <a:off x="5533188" y="3548081"/>
              <a:ext cx="42293" cy="42186"/>
            </a:xfrm>
            <a:custGeom>
              <a:avLst/>
              <a:gdLst/>
              <a:ahLst/>
              <a:cxnLst/>
              <a:rect l="l" t="t" r="r" b="b"/>
              <a:pathLst>
                <a:path w="394" h="393" extrusionOk="0">
                  <a:moveTo>
                    <a:pt x="196" y="1"/>
                  </a:moveTo>
                  <a:cubicBezTo>
                    <a:pt x="192" y="1"/>
                    <a:pt x="187" y="1"/>
                    <a:pt x="183" y="1"/>
                  </a:cubicBezTo>
                  <a:cubicBezTo>
                    <a:pt x="176" y="1"/>
                    <a:pt x="170" y="2"/>
                    <a:pt x="164" y="2"/>
                  </a:cubicBezTo>
                  <a:cubicBezTo>
                    <a:pt x="162" y="2"/>
                    <a:pt x="161" y="2"/>
                    <a:pt x="159" y="2"/>
                  </a:cubicBezTo>
                  <a:cubicBezTo>
                    <a:pt x="158" y="2"/>
                    <a:pt x="157" y="2"/>
                    <a:pt x="155" y="2"/>
                  </a:cubicBezTo>
                  <a:cubicBezTo>
                    <a:pt x="144" y="2"/>
                    <a:pt x="135" y="6"/>
                    <a:pt x="125" y="11"/>
                  </a:cubicBezTo>
                  <a:cubicBezTo>
                    <a:pt x="90" y="35"/>
                    <a:pt x="57" y="63"/>
                    <a:pt x="33" y="98"/>
                  </a:cubicBezTo>
                  <a:cubicBezTo>
                    <a:pt x="12" y="131"/>
                    <a:pt x="1" y="167"/>
                    <a:pt x="7" y="207"/>
                  </a:cubicBezTo>
                  <a:cubicBezTo>
                    <a:pt x="10" y="229"/>
                    <a:pt x="16" y="250"/>
                    <a:pt x="22" y="270"/>
                  </a:cubicBezTo>
                  <a:cubicBezTo>
                    <a:pt x="33" y="303"/>
                    <a:pt x="50" y="331"/>
                    <a:pt x="66" y="341"/>
                  </a:cubicBezTo>
                  <a:cubicBezTo>
                    <a:pt x="114" y="376"/>
                    <a:pt x="155" y="393"/>
                    <a:pt x="199" y="393"/>
                  </a:cubicBezTo>
                  <a:cubicBezTo>
                    <a:pt x="211" y="393"/>
                    <a:pt x="223" y="392"/>
                    <a:pt x="235" y="389"/>
                  </a:cubicBezTo>
                  <a:cubicBezTo>
                    <a:pt x="272" y="381"/>
                    <a:pt x="302" y="363"/>
                    <a:pt x="331" y="339"/>
                  </a:cubicBezTo>
                  <a:cubicBezTo>
                    <a:pt x="357" y="319"/>
                    <a:pt x="371" y="292"/>
                    <a:pt x="383" y="262"/>
                  </a:cubicBezTo>
                  <a:cubicBezTo>
                    <a:pt x="386" y="255"/>
                    <a:pt x="389" y="247"/>
                    <a:pt x="389" y="240"/>
                  </a:cubicBezTo>
                  <a:cubicBezTo>
                    <a:pt x="394" y="194"/>
                    <a:pt x="385" y="151"/>
                    <a:pt x="361" y="112"/>
                  </a:cubicBezTo>
                  <a:cubicBezTo>
                    <a:pt x="340" y="79"/>
                    <a:pt x="315" y="51"/>
                    <a:pt x="283" y="29"/>
                  </a:cubicBezTo>
                  <a:cubicBezTo>
                    <a:pt x="256" y="10"/>
                    <a:pt x="228" y="1"/>
                    <a:pt x="1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6"/>
            <p:cNvSpPr/>
            <p:nvPr/>
          </p:nvSpPr>
          <p:spPr>
            <a:xfrm>
              <a:off x="5537696" y="3667123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185" y="1"/>
                  </a:moveTo>
                  <a:cubicBezTo>
                    <a:pt x="176" y="1"/>
                    <a:pt x="166" y="2"/>
                    <a:pt x="156" y="4"/>
                  </a:cubicBezTo>
                  <a:cubicBezTo>
                    <a:pt x="132" y="9"/>
                    <a:pt x="106" y="15"/>
                    <a:pt x="81" y="22"/>
                  </a:cubicBezTo>
                  <a:cubicBezTo>
                    <a:pt x="68" y="26"/>
                    <a:pt x="56" y="33"/>
                    <a:pt x="46" y="43"/>
                  </a:cubicBezTo>
                  <a:cubicBezTo>
                    <a:pt x="21" y="68"/>
                    <a:pt x="6" y="98"/>
                    <a:pt x="3" y="135"/>
                  </a:cubicBezTo>
                  <a:cubicBezTo>
                    <a:pt x="1" y="159"/>
                    <a:pt x="4" y="184"/>
                    <a:pt x="9" y="208"/>
                  </a:cubicBezTo>
                  <a:cubicBezTo>
                    <a:pt x="20" y="255"/>
                    <a:pt x="40" y="297"/>
                    <a:pt x="80" y="327"/>
                  </a:cubicBezTo>
                  <a:cubicBezTo>
                    <a:pt x="107" y="349"/>
                    <a:pt x="138" y="358"/>
                    <a:pt x="171" y="358"/>
                  </a:cubicBezTo>
                  <a:cubicBezTo>
                    <a:pt x="176" y="358"/>
                    <a:pt x="181" y="357"/>
                    <a:pt x="186" y="357"/>
                  </a:cubicBezTo>
                  <a:cubicBezTo>
                    <a:pt x="205" y="355"/>
                    <a:pt x="225" y="351"/>
                    <a:pt x="243" y="345"/>
                  </a:cubicBezTo>
                  <a:cubicBezTo>
                    <a:pt x="274" y="336"/>
                    <a:pt x="304" y="325"/>
                    <a:pt x="331" y="310"/>
                  </a:cubicBezTo>
                  <a:cubicBezTo>
                    <a:pt x="371" y="288"/>
                    <a:pt x="394" y="254"/>
                    <a:pt x="395" y="208"/>
                  </a:cubicBezTo>
                  <a:cubicBezTo>
                    <a:pt x="395" y="173"/>
                    <a:pt x="386" y="141"/>
                    <a:pt x="369" y="111"/>
                  </a:cubicBezTo>
                  <a:cubicBezTo>
                    <a:pt x="355" y="90"/>
                    <a:pt x="339" y="69"/>
                    <a:pt x="321" y="51"/>
                  </a:cubicBezTo>
                  <a:cubicBezTo>
                    <a:pt x="313" y="42"/>
                    <a:pt x="301" y="34"/>
                    <a:pt x="290" y="28"/>
                  </a:cubicBezTo>
                  <a:cubicBezTo>
                    <a:pt x="267" y="17"/>
                    <a:pt x="241" y="8"/>
                    <a:pt x="214" y="4"/>
                  </a:cubicBezTo>
                  <a:cubicBezTo>
                    <a:pt x="205" y="2"/>
                    <a:pt x="195" y="1"/>
                    <a:pt x="1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6"/>
            <p:cNvSpPr/>
            <p:nvPr/>
          </p:nvSpPr>
          <p:spPr>
            <a:xfrm>
              <a:off x="5549826" y="3616994"/>
              <a:ext cx="41756" cy="38107"/>
            </a:xfrm>
            <a:custGeom>
              <a:avLst/>
              <a:gdLst/>
              <a:ahLst/>
              <a:cxnLst/>
              <a:rect l="l" t="t" r="r" b="b"/>
              <a:pathLst>
                <a:path w="389" h="355" extrusionOk="0">
                  <a:moveTo>
                    <a:pt x="195" y="0"/>
                  </a:moveTo>
                  <a:cubicBezTo>
                    <a:pt x="170" y="0"/>
                    <a:pt x="146" y="6"/>
                    <a:pt x="122" y="17"/>
                  </a:cubicBezTo>
                  <a:cubicBezTo>
                    <a:pt x="95" y="30"/>
                    <a:pt x="71" y="46"/>
                    <a:pt x="48" y="66"/>
                  </a:cubicBezTo>
                  <a:cubicBezTo>
                    <a:pt x="14" y="97"/>
                    <a:pt x="0" y="134"/>
                    <a:pt x="4" y="179"/>
                  </a:cubicBezTo>
                  <a:cubicBezTo>
                    <a:pt x="5" y="190"/>
                    <a:pt x="6" y="201"/>
                    <a:pt x="8" y="212"/>
                  </a:cubicBezTo>
                  <a:cubicBezTo>
                    <a:pt x="18" y="256"/>
                    <a:pt x="37" y="293"/>
                    <a:pt x="73" y="321"/>
                  </a:cubicBezTo>
                  <a:cubicBezTo>
                    <a:pt x="98" y="341"/>
                    <a:pt x="127" y="352"/>
                    <a:pt x="160" y="354"/>
                  </a:cubicBezTo>
                  <a:cubicBezTo>
                    <a:pt x="163" y="354"/>
                    <a:pt x="166" y="354"/>
                    <a:pt x="168" y="354"/>
                  </a:cubicBezTo>
                  <a:cubicBezTo>
                    <a:pt x="212" y="354"/>
                    <a:pt x="255" y="347"/>
                    <a:pt x="295" y="328"/>
                  </a:cubicBezTo>
                  <a:cubicBezTo>
                    <a:pt x="325" y="314"/>
                    <a:pt x="349" y="292"/>
                    <a:pt x="365" y="260"/>
                  </a:cubicBezTo>
                  <a:cubicBezTo>
                    <a:pt x="387" y="214"/>
                    <a:pt x="388" y="168"/>
                    <a:pt x="375" y="122"/>
                  </a:cubicBezTo>
                  <a:cubicBezTo>
                    <a:pt x="365" y="86"/>
                    <a:pt x="342" y="56"/>
                    <a:pt x="310" y="37"/>
                  </a:cubicBezTo>
                  <a:cubicBezTo>
                    <a:pt x="291" y="25"/>
                    <a:pt x="270" y="16"/>
                    <a:pt x="248" y="9"/>
                  </a:cubicBezTo>
                  <a:cubicBezTo>
                    <a:pt x="230" y="3"/>
                    <a:pt x="212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6"/>
            <p:cNvSpPr/>
            <p:nvPr/>
          </p:nvSpPr>
          <p:spPr>
            <a:xfrm>
              <a:off x="6577309" y="3961349"/>
              <a:ext cx="50451" cy="50022"/>
            </a:xfrm>
            <a:custGeom>
              <a:avLst/>
              <a:gdLst/>
              <a:ahLst/>
              <a:cxnLst/>
              <a:rect l="l" t="t" r="r" b="b"/>
              <a:pathLst>
                <a:path w="470" h="466" extrusionOk="0">
                  <a:moveTo>
                    <a:pt x="243" y="0"/>
                  </a:moveTo>
                  <a:cubicBezTo>
                    <a:pt x="236" y="0"/>
                    <a:pt x="229" y="0"/>
                    <a:pt x="222" y="1"/>
                  </a:cubicBezTo>
                  <a:cubicBezTo>
                    <a:pt x="207" y="1"/>
                    <a:pt x="194" y="7"/>
                    <a:pt x="181" y="11"/>
                  </a:cubicBezTo>
                  <a:cubicBezTo>
                    <a:pt x="144" y="23"/>
                    <a:pt x="114" y="44"/>
                    <a:pt x="88" y="74"/>
                  </a:cubicBezTo>
                  <a:cubicBezTo>
                    <a:pt x="70" y="96"/>
                    <a:pt x="52" y="120"/>
                    <a:pt x="38" y="147"/>
                  </a:cubicBezTo>
                  <a:cubicBezTo>
                    <a:pt x="21" y="182"/>
                    <a:pt x="4" y="219"/>
                    <a:pt x="1" y="261"/>
                  </a:cubicBezTo>
                  <a:cubicBezTo>
                    <a:pt x="1" y="269"/>
                    <a:pt x="0" y="277"/>
                    <a:pt x="3" y="285"/>
                  </a:cubicBezTo>
                  <a:cubicBezTo>
                    <a:pt x="14" y="316"/>
                    <a:pt x="29" y="345"/>
                    <a:pt x="53" y="371"/>
                  </a:cubicBezTo>
                  <a:cubicBezTo>
                    <a:pt x="71" y="389"/>
                    <a:pt x="93" y="402"/>
                    <a:pt x="114" y="417"/>
                  </a:cubicBezTo>
                  <a:cubicBezTo>
                    <a:pt x="156" y="443"/>
                    <a:pt x="201" y="462"/>
                    <a:pt x="252" y="465"/>
                  </a:cubicBezTo>
                  <a:cubicBezTo>
                    <a:pt x="254" y="465"/>
                    <a:pt x="257" y="465"/>
                    <a:pt x="259" y="465"/>
                  </a:cubicBezTo>
                  <a:cubicBezTo>
                    <a:pt x="273" y="465"/>
                    <a:pt x="287" y="462"/>
                    <a:pt x="301" y="459"/>
                  </a:cubicBezTo>
                  <a:cubicBezTo>
                    <a:pt x="333" y="451"/>
                    <a:pt x="356" y="430"/>
                    <a:pt x="377" y="410"/>
                  </a:cubicBezTo>
                  <a:cubicBezTo>
                    <a:pt x="389" y="398"/>
                    <a:pt x="399" y="386"/>
                    <a:pt x="405" y="372"/>
                  </a:cubicBezTo>
                  <a:cubicBezTo>
                    <a:pt x="414" y="352"/>
                    <a:pt x="425" y="333"/>
                    <a:pt x="435" y="313"/>
                  </a:cubicBezTo>
                  <a:cubicBezTo>
                    <a:pt x="445" y="296"/>
                    <a:pt x="454" y="277"/>
                    <a:pt x="459" y="257"/>
                  </a:cubicBezTo>
                  <a:cubicBezTo>
                    <a:pt x="465" y="235"/>
                    <a:pt x="469" y="211"/>
                    <a:pt x="464" y="190"/>
                  </a:cubicBezTo>
                  <a:cubicBezTo>
                    <a:pt x="456" y="153"/>
                    <a:pt x="442" y="118"/>
                    <a:pt x="415" y="89"/>
                  </a:cubicBezTo>
                  <a:cubicBezTo>
                    <a:pt x="386" y="59"/>
                    <a:pt x="353" y="34"/>
                    <a:pt x="314" y="16"/>
                  </a:cubicBezTo>
                  <a:cubicBezTo>
                    <a:pt x="291" y="4"/>
                    <a:pt x="267" y="0"/>
                    <a:pt x="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6"/>
            <p:cNvSpPr/>
            <p:nvPr/>
          </p:nvSpPr>
          <p:spPr>
            <a:xfrm>
              <a:off x="6580636" y="3841448"/>
              <a:ext cx="45835" cy="46050"/>
            </a:xfrm>
            <a:custGeom>
              <a:avLst/>
              <a:gdLst/>
              <a:ahLst/>
              <a:cxnLst/>
              <a:rect l="l" t="t" r="r" b="b"/>
              <a:pathLst>
                <a:path w="427" h="429" extrusionOk="0">
                  <a:moveTo>
                    <a:pt x="248" y="0"/>
                  </a:moveTo>
                  <a:cubicBezTo>
                    <a:pt x="227" y="0"/>
                    <a:pt x="207" y="0"/>
                    <a:pt x="182" y="4"/>
                  </a:cubicBezTo>
                  <a:cubicBezTo>
                    <a:pt x="141" y="5"/>
                    <a:pt x="102" y="23"/>
                    <a:pt x="65" y="45"/>
                  </a:cubicBezTo>
                  <a:cubicBezTo>
                    <a:pt x="34" y="64"/>
                    <a:pt x="11" y="89"/>
                    <a:pt x="6" y="126"/>
                  </a:cubicBezTo>
                  <a:cubicBezTo>
                    <a:pt x="2" y="153"/>
                    <a:pt x="0" y="179"/>
                    <a:pt x="7" y="205"/>
                  </a:cubicBezTo>
                  <a:cubicBezTo>
                    <a:pt x="13" y="229"/>
                    <a:pt x="20" y="251"/>
                    <a:pt x="27" y="274"/>
                  </a:cubicBezTo>
                  <a:cubicBezTo>
                    <a:pt x="34" y="301"/>
                    <a:pt x="45" y="327"/>
                    <a:pt x="62" y="351"/>
                  </a:cubicBezTo>
                  <a:cubicBezTo>
                    <a:pt x="89" y="392"/>
                    <a:pt x="128" y="415"/>
                    <a:pt x="175" y="425"/>
                  </a:cubicBezTo>
                  <a:cubicBezTo>
                    <a:pt x="185" y="427"/>
                    <a:pt x="195" y="429"/>
                    <a:pt x="204" y="429"/>
                  </a:cubicBezTo>
                  <a:cubicBezTo>
                    <a:pt x="218" y="429"/>
                    <a:pt x="231" y="426"/>
                    <a:pt x="245" y="421"/>
                  </a:cubicBezTo>
                  <a:cubicBezTo>
                    <a:pt x="258" y="415"/>
                    <a:pt x="272" y="411"/>
                    <a:pt x="287" y="407"/>
                  </a:cubicBezTo>
                  <a:cubicBezTo>
                    <a:pt x="332" y="393"/>
                    <a:pt x="367" y="367"/>
                    <a:pt x="391" y="326"/>
                  </a:cubicBezTo>
                  <a:cubicBezTo>
                    <a:pt x="414" y="291"/>
                    <a:pt x="421" y="252"/>
                    <a:pt x="424" y="211"/>
                  </a:cubicBezTo>
                  <a:cubicBezTo>
                    <a:pt x="427" y="161"/>
                    <a:pt x="413" y="118"/>
                    <a:pt x="384" y="78"/>
                  </a:cubicBezTo>
                  <a:cubicBezTo>
                    <a:pt x="372" y="62"/>
                    <a:pt x="356" y="47"/>
                    <a:pt x="341" y="34"/>
                  </a:cubicBezTo>
                  <a:cubicBezTo>
                    <a:pt x="313" y="12"/>
                    <a:pt x="284" y="1"/>
                    <a:pt x="2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6"/>
            <p:cNvSpPr/>
            <p:nvPr/>
          </p:nvSpPr>
          <p:spPr>
            <a:xfrm>
              <a:off x="6628618" y="3975626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8" y="1"/>
                  </a:moveTo>
                  <a:cubicBezTo>
                    <a:pt x="236" y="1"/>
                    <a:pt x="215" y="5"/>
                    <a:pt x="194" y="13"/>
                  </a:cubicBezTo>
                  <a:cubicBezTo>
                    <a:pt x="128" y="35"/>
                    <a:pt x="77" y="77"/>
                    <a:pt x="36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7"/>
                    <a:pt x="27" y="312"/>
                    <a:pt x="39" y="337"/>
                  </a:cubicBezTo>
                  <a:cubicBezTo>
                    <a:pt x="50" y="360"/>
                    <a:pt x="62" y="381"/>
                    <a:pt x="82" y="396"/>
                  </a:cubicBezTo>
                  <a:cubicBezTo>
                    <a:pt x="116" y="421"/>
                    <a:pt x="152" y="436"/>
                    <a:pt x="192" y="436"/>
                  </a:cubicBezTo>
                  <a:cubicBezTo>
                    <a:pt x="202" y="436"/>
                    <a:pt x="211" y="435"/>
                    <a:pt x="221" y="433"/>
                  </a:cubicBezTo>
                  <a:cubicBezTo>
                    <a:pt x="228" y="432"/>
                    <a:pt x="235" y="431"/>
                    <a:pt x="241" y="430"/>
                  </a:cubicBezTo>
                  <a:cubicBezTo>
                    <a:pt x="268" y="426"/>
                    <a:pt x="291" y="416"/>
                    <a:pt x="313" y="397"/>
                  </a:cubicBezTo>
                  <a:cubicBezTo>
                    <a:pt x="347" y="368"/>
                    <a:pt x="378" y="333"/>
                    <a:pt x="404" y="294"/>
                  </a:cubicBezTo>
                  <a:cubicBezTo>
                    <a:pt x="419" y="272"/>
                    <a:pt x="430" y="246"/>
                    <a:pt x="439" y="219"/>
                  </a:cubicBezTo>
                  <a:cubicBezTo>
                    <a:pt x="441" y="211"/>
                    <a:pt x="443" y="204"/>
                    <a:pt x="442" y="196"/>
                  </a:cubicBezTo>
                  <a:cubicBezTo>
                    <a:pt x="440" y="164"/>
                    <a:pt x="431" y="134"/>
                    <a:pt x="414" y="107"/>
                  </a:cubicBezTo>
                  <a:cubicBezTo>
                    <a:pt x="390" y="69"/>
                    <a:pt x="358" y="41"/>
                    <a:pt x="322" y="17"/>
                  </a:cubicBezTo>
                  <a:cubicBezTo>
                    <a:pt x="310" y="8"/>
                    <a:pt x="295" y="4"/>
                    <a:pt x="281" y="2"/>
                  </a:cubicBezTo>
                  <a:cubicBezTo>
                    <a:pt x="273" y="1"/>
                    <a:pt x="266" y="1"/>
                    <a:pt x="2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6"/>
            <p:cNvSpPr/>
            <p:nvPr/>
          </p:nvSpPr>
          <p:spPr>
            <a:xfrm>
              <a:off x="6656635" y="3670773"/>
              <a:ext cx="47445" cy="46694"/>
            </a:xfrm>
            <a:custGeom>
              <a:avLst/>
              <a:gdLst/>
              <a:ahLst/>
              <a:cxnLst/>
              <a:rect l="l" t="t" r="r" b="b"/>
              <a:pathLst>
                <a:path w="442" h="435" extrusionOk="0">
                  <a:moveTo>
                    <a:pt x="259" y="0"/>
                  </a:moveTo>
                  <a:cubicBezTo>
                    <a:pt x="237" y="0"/>
                    <a:pt x="216" y="5"/>
                    <a:pt x="194" y="12"/>
                  </a:cubicBezTo>
                  <a:cubicBezTo>
                    <a:pt x="127" y="34"/>
                    <a:pt x="77" y="77"/>
                    <a:pt x="35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6"/>
                    <a:pt x="26" y="313"/>
                    <a:pt x="38" y="337"/>
                  </a:cubicBezTo>
                  <a:cubicBezTo>
                    <a:pt x="50" y="359"/>
                    <a:pt x="62" y="380"/>
                    <a:pt x="82" y="396"/>
                  </a:cubicBezTo>
                  <a:cubicBezTo>
                    <a:pt x="115" y="421"/>
                    <a:pt x="151" y="435"/>
                    <a:pt x="191" y="435"/>
                  </a:cubicBezTo>
                  <a:cubicBezTo>
                    <a:pt x="201" y="435"/>
                    <a:pt x="210" y="434"/>
                    <a:pt x="221" y="433"/>
                  </a:cubicBezTo>
                  <a:cubicBezTo>
                    <a:pt x="227" y="432"/>
                    <a:pt x="234" y="432"/>
                    <a:pt x="241" y="431"/>
                  </a:cubicBezTo>
                  <a:cubicBezTo>
                    <a:pt x="268" y="425"/>
                    <a:pt x="291" y="415"/>
                    <a:pt x="312" y="398"/>
                  </a:cubicBezTo>
                  <a:cubicBezTo>
                    <a:pt x="347" y="367"/>
                    <a:pt x="377" y="332"/>
                    <a:pt x="404" y="293"/>
                  </a:cubicBezTo>
                  <a:cubicBezTo>
                    <a:pt x="419" y="271"/>
                    <a:pt x="430" y="245"/>
                    <a:pt x="438" y="219"/>
                  </a:cubicBezTo>
                  <a:cubicBezTo>
                    <a:pt x="441" y="211"/>
                    <a:pt x="442" y="203"/>
                    <a:pt x="442" y="196"/>
                  </a:cubicBezTo>
                  <a:cubicBezTo>
                    <a:pt x="440" y="163"/>
                    <a:pt x="430" y="135"/>
                    <a:pt x="414" y="107"/>
                  </a:cubicBezTo>
                  <a:cubicBezTo>
                    <a:pt x="390" y="69"/>
                    <a:pt x="358" y="41"/>
                    <a:pt x="322" y="16"/>
                  </a:cubicBezTo>
                  <a:cubicBezTo>
                    <a:pt x="310" y="8"/>
                    <a:pt x="295" y="4"/>
                    <a:pt x="280" y="2"/>
                  </a:cubicBezTo>
                  <a:cubicBezTo>
                    <a:pt x="273" y="1"/>
                    <a:pt x="266" y="0"/>
                    <a:pt x="2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6"/>
            <p:cNvSpPr/>
            <p:nvPr/>
          </p:nvSpPr>
          <p:spPr>
            <a:xfrm>
              <a:off x="6610155" y="3804951"/>
              <a:ext cx="41864" cy="43581"/>
            </a:xfrm>
            <a:custGeom>
              <a:avLst/>
              <a:gdLst/>
              <a:ahLst/>
              <a:cxnLst/>
              <a:rect l="l" t="t" r="r" b="b"/>
              <a:pathLst>
                <a:path w="390" h="406" extrusionOk="0">
                  <a:moveTo>
                    <a:pt x="172" y="0"/>
                  </a:moveTo>
                  <a:cubicBezTo>
                    <a:pt x="161" y="0"/>
                    <a:pt x="151" y="1"/>
                    <a:pt x="140" y="3"/>
                  </a:cubicBezTo>
                  <a:cubicBezTo>
                    <a:pt x="91" y="10"/>
                    <a:pt x="53" y="32"/>
                    <a:pt x="24" y="72"/>
                  </a:cubicBezTo>
                  <a:cubicBezTo>
                    <a:pt x="13" y="86"/>
                    <a:pt x="8" y="103"/>
                    <a:pt x="5" y="120"/>
                  </a:cubicBezTo>
                  <a:cubicBezTo>
                    <a:pt x="0" y="143"/>
                    <a:pt x="4" y="164"/>
                    <a:pt x="7" y="188"/>
                  </a:cubicBezTo>
                  <a:cubicBezTo>
                    <a:pt x="10" y="215"/>
                    <a:pt x="16" y="246"/>
                    <a:pt x="28" y="274"/>
                  </a:cubicBezTo>
                  <a:cubicBezTo>
                    <a:pt x="46" y="317"/>
                    <a:pt x="73" y="353"/>
                    <a:pt x="113" y="377"/>
                  </a:cubicBezTo>
                  <a:cubicBezTo>
                    <a:pt x="140" y="395"/>
                    <a:pt x="169" y="406"/>
                    <a:pt x="200" y="406"/>
                  </a:cubicBezTo>
                  <a:cubicBezTo>
                    <a:pt x="209" y="406"/>
                    <a:pt x="218" y="405"/>
                    <a:pt x="228" y="403"/>
                  </a:cubicBezTo>
                  <a:cubicBezTo>
                    <a:pt x="264" y="396"/>
                    <a:pt x="294" y="380"/>
                    <a:pt x="317" y="350"/>
                  </a:cubicBezTo>
                  <a:cubicBezTo>
                    <a:pt x="328" y="333"/>
                    <a:pt x="340" y="316"/>
                    <a:pt x="350" y="297"/>
                  </a:cubicBezTo>
                  <a:cubicBezTo>
                    <a:pt x="366" y="267"/>
                    <a:pt x="379" y="235"/>
                    <a:pt x="384" y="200"/>
                  </a:cubicBezTo>
                  <a:cubicBezTo>
                    <a:pt x="389" y="168"/>
                    <a:pt x="386" y="137"/>
                    <a:pt x="369" y="109"/>
                  </a:cubicBezTo>
                  <a:cubicBezTo>
                    <a:pt x="353" y="84"/>
                    <a:pt x="332" y="63"/>
                    <a:pt x="306" y="49"/>
                  </a:cubicBezTo>
                  <a:cubicBezTo>
                    <a:pt x="293" y="41"/>
                    <a:pt x="281" y="35"/>
                    <a:pt x="270" y="28"/>
                  </a:cubicBezTo>
                  <a:cubicBezTo>
                    <a:pt x="238" y="9"/>
                    <a:pt x="206" y="0"/>
                    <a:pt x="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6"/>
            <p:cNvSpPr/>
            <p:nvPr/>
          </p:nvSpPr>
          <p:spPr>
            <a:xfrm>
              <a:off x="6566252" y="3800228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201" y="0"/>
                  </a:moveTo>
                  <a:cubicBezTo>
                    <a:pt x="197" y="0"/>
                    <a:pt x="194" y="1"/>
                    <a:pt x="190" y="1"/>
                  </a:cubicBezTo>
                  <a:cubicBezTo>
                    <a:pt x="118" y="14"/>
                    <a:pt x="70" y="38"/>
                    <a:pt x="37" y="87"/>
                  </a:cubicBezTo>
                  <a:cubicBezTo>
                    <a:pt x="16" y="118"/>
                    <a:pt x="8" y="154"/>
                    <a:pt x="4" y="191"/>
                  </a:cubicBezTo>
                  <a:cubicBezTo>
                    <a:pt x="0" y="224"/>
                    <a:pt x="9" y="253"/>
                    <a:pt x="21" y="282"/>
                  </a:cubicBezTo>
                  <a:cubicBezTo>
                    <a:pt x="25" y="289"/>
                    <a:pt x="29" y="296"/>
                    <a:pt x="34" y="302"/>
                  </a:cubicBezTo>
                  <a:cubicBezTo>
                    <a:pt x="62" y="337"/>
                    <a:pt x="98" y="362"/>
                    <a:pt x="143" y="373"/>
                  </a:cubicBezTo>
                  <a:cubicBezTo>
                    <a:pt x="164" y="378"/>
                    <a:pt x="185" y="380"/>
                    <a:pt x="206" y="380"/>
                  </a:cubicBezTo>
                  <a:cubicBezTo>
                    <a:pt x="223" y="380"/>
                    <a:pt x="240" y="379"/>
                    <a:pt x="258" y="376"/>
                  </a:cubicBezTo>
                  <a:cubicBezTo>
                    <a:pt x="295" y="370"/>
                    <a:pt x="325" y="353"/>
                    <a:pt x="349" y="325"/>
                  </a:cubicBezTo>
                  <a:cubicBezTo>
                    <a:pt x="354" y="319"/>
                    <a:pt x="358" y="312"/>
                    <a:pt x="364" y="307"/>
                  </a:cubicBezTo>
                  <a:cubicBezTo>
                    <a:pt x="374" y="299"/>
                    <a:pt x="379" y="288"/>
                    <a:pt x="381" y="277"/>
                  </a:cubicBezTo>
                  <a:cubicBezTo>
                    <a:pt x="390" y="235"/>
                    <a:pt x="394" y="193"/>
                    <a:pt x="385" y="151"/>
                  </a:cubicBezTo>
                  <a:cubicBezTo>
                    <a:pt x="378" y="112"/>
                    <a:pt x="360" y="78"/>
                    <a:pt x="327" y="55"/>
                  </a:cubicBezTo>
                  <a:cubicBezTo>
                    <a:pt x="309" y="41"/>
                    <a:pt x="291" y="31"/>
                    <a:pt x="271" y="21"/>
                  </a:cubicBezTo>
                  <a:cubicBezTo>
                    <a:pt x="246" y="8"/>
                    <a:pt x="220" y="0"/>
                    <a:pt x="2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36"/>
            <p:cNvSpPr/>
            <p:nvPr/>
          </p:nvSpPr>
          <p:spPr>
            <a:xfrm>
              <a:off x="6480164" y="3721331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203" y="1"/>
                  </a:moveTo>
                  <a:cubicBezTo>
                    <a:pt x="195" y="1"/>
                    <a:pt x="187" y="1"/>
                    <a:pt x="179" y="3"/>
                  </a:cubicBezTo>
                  <a:cubicBezTo>
                    <a:pt x="140" y="7"/>
                    <a:pt x="108" y="26"/>
                    <a:pt x="82" y="56"/>
                  </a:cubicBezTo>
                  <a:cubicBezTo>
                    <a:pt x="70" y="71"/>
                    <a:pt x="60" y="87"/>
                    <a:pt x="51" y="105"/>
                  </a:cubicBezTo>
                  <a:cubicBezTo>
                    <a:pt x="35" y="133"/>
                    <a:pt x="22" y="161"/>
                    <a:pt x="13" y="192"/>
                  </a:cubicBezTo>
                  <a:cubicBezTo>
                    <a:pt x="0" y="236"/>
                    <a:pt x="9" y="276"/>
                    <a:pt x="41" y="310"/>
                  </a:cubicBezTo>
                  <a:cubicBezTo>
                    <a:pt x="65" y="333"/>
                    <a:pt x="94" y="351"/>
                    <a:pt x="127" y="359"/>
                  </a:cubicBezTo>
                  <a:cubicBezTo>
                    <a:pt x="152" y="365"/>
                    <a:pt x="178" y="367"/>
                    <a:pt x="203" y="368"/>
                  </a:cubicBezTo>
                  <a:cubicBezTo>
                    <a:pt x="215" y="368"/>
                    <a:pt x="229" y="367"/>
                    <a:pt x="241" y="362"/>
                  </a:cubicBezTo>
                  <a:cubicBezTo>
                    <a:pt x="266" y="353"/>
                    <a:pt x="290" y="341"/>
                    <a:pt x="312" y="326"/>
                  </a:cubicBezTo>
                  <a:cubicBezTo>
                    <a:pt x="328" y="315"/>
                    <a:pt x="342" y="301"/>
                    <a:pt x="354" y="285"/>
                  </a:cubicBezTo>
                  <a:cubicBezTo>
                    <a:pt x="367" y="263"/>
                    <a:pt x="380" y="241"/>
                    <a:pt x="393" y="219"/>
                  </a:cubicBezTo>
                  <a:cubicBezTo>
                    <a:pt x="400" y="207"/>
                    <a:pt x="405" y="194"/>
                    <a:pt x="404" y="180"/>
                  </a:cubicBezTo>
                  <a:cubicBezTo>
                    <a:pt x="403" y="144"/>
                    <a:pt x="393" y="111"/>
                    <a:pt x="369" y="84"/>
                  </a:cubicBezTo>
                  <a:cubicBezTo>
                    <a:pt x="354" y="65"/>
                    <a:pt x="334" y="49"/>
                    <a:pt x="314" y="36"/>
                  </a:cubicBezTo>
                  <a:cubicBezTo>
                    <a:pt x="279" y="15"/>
                    <a:pt x="242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36"/>
            <p:cNvSpPr/>
            <p:nvPr/>
          </p:nvSpPr>
          <p:spPr>
            <a:xfrm>
              <a:off x="6508395" y="3765234"/>
              <a:ext cx="40361" cy="40361"/>
            </a:xfrm>
            <a:custGeom>
              <a:avLst/>
              <a:gdLst/>
              <a:ahLst/>
              <a:cxnLst/>
              <a:rect l="l" t="t" r="r" b="b"/>
              <a:pathLst>
                <a:path w="376" h="376" extrusionOk="0">
                  <a:moveTo>
                    <a:pt x="195" y="1"/>
                  </a:moveTo>
                  <a:cubicBezTo>
                    <a:pt x="189" y="1"/>
                    <a:pt x="182" y="1"/>
                    <a:pt x="176" y="2"/>
                  </a:cubicBezTo>
                  <a:cubicBezTo>
                    <a:pt x="143" y="6"/>
                    <a:pt x="115" y="18"/>
                    <a:pt x="91" y="41"/>
                  </a:cubicBezTo>
                  <a:cubicBezTo>
                    <a:pt x="57" y="73"/>
                    <a:pt x="29" y="110"/>
                    <a:pt x="14" y="154"/>
                  </a:cubicBezTo>
                  <a:cubicBezTo>
                    <a:pt x="2" y="186"/>
                    <a:pt x="1" y="219"/>
                    <a:pt x="12" y="253"/>
                  </a:cubicBezTo>
                  <a:cubicBezTo>
                    <a:pt x="29" y="300"/>
                    <a:pt x="61" y="334"/>
                    <a:pt x="103" y="357"/>
                  </a:cubicBezTo>
                  <a:cubicBezTo>
                    <a:pt x="125" y="370"/>
                    <a:pt x="149" y="376"/>
                    <a:pt x="174" y="376"/>
                  </a:cubicBezTo>
                  <a:cubicBezTo>
                    <a:pt x="185" y="376"/>
                    <a:pt x="197" y="374"/>
                    <a:pt x="209" y="372"/>
                  </a:cubicBezTo>
                  <a:cubicBezTo>
                    <a:pt x="231" y="366"/>
                    <a:pt x="251" y="357"/>
                    <a:pt x="272" y="347"/>
                  </a:cubicBezTo>
                  <a:cubicBezTo>
                    <a:pt x="313" y="326"/>
                    <a:pt x="340" y="295"/>
                    <a:pt x="356" y="252"/>
                  </a:cubicBezTo>
                  <a:cubicBezTo>
                    <a:pt x="366" y="224"/>
                    <a:pt x="371" y="195"/>
                    <a:pt x="373" y="166"/>
                  </a:cubicBezTo>
                  <a:cubicBezTo>
                    <a:pt x="375" y="120"/>
                    <a:pt x="359" y="83"/>
                    <a:pt x="324" y="54"/>
                  </a:cubicBezTo>
                  <a:cubicBezTo>
                    <a:pt x="316" y="47"/>
                    <a:pt x="307" y="41"/>
                    <a:pt x="298" y="35"/>
                  </a:cubicBezTo>
                  <a:cubicBezTo>
                    <a:pt x="266" y="13"/>
                    <a:pt x="233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36"/>
            <p:cNvSpPr/>
            <p:nvPr/>
          </p:nvSpPr>
          <p:spPr>
            <a:xfrm>
              <a:off x="5414038" y="3810640"/>
              <a:ext cx="50344" cy="49914"/>
            </a:xfrm>
            <a:custGeom>
              <a:avLst/>
              <a:gdLst/>
              <a:ahLst/>
              <a:cxnLst/>
              <a:rect l="l" t="t" r="r" b="b"/>
              <a:pathLst>
                <a:path w="469" h="465" extrusionOk="0">
                  <a:moveTo>
                    <a:pt x="208" y="0"/>
                  </a:moveTo>
                  <a:cubicBezTo>
                    <a:pt x="195" y="0"/>
                    <a:pt x="181" y="2"/>
                    <a:pt x="168" y="6"/>
                  </a:cubicBezTo>
                  <a:cubicBezTo>
                    <a:pt x="137" y="14"/>
                    <a:pt x="115" y="34"/>
                    <a:pt x="92" y="56"/>
                  </a:cubicBezTo>
                  <a:cubicBezTo>
                    <a:pt x="80" y="66"/>
                    <a:pt x="71" y="79"/>
                    <a:pt x="64" y="94"/>
                  </a:cubicBezTo>
                  <a:cubicBezTo>
                    <a:pt x="55" y="113"/>
                    <a:pt x="44" y="132"/>
                    <a:pt x="35" y="151"/>
                  </a:cubicBezTo>
                  <a:cubicBezTo>
                    <a:pt x="24" y="170"/>
                    <a:pt x="16" y="188"/>
                    <a:pt x="10" y="209"/>
                  </a:cubicBezTo>
                  <a:cubicBezTo>
                    <a:pt x="4" y="231"/>
                    <a:pt x="1" y="254"/>
                    <a:pt x="5" y="276"/>
                  </a:cubicBezTo>
                  <a:cubicBezTo>
                    <a:pt x="13" y="312"/>
                    <a:pt x="28" y="348"/>
                    <a:pt x="54" y="375"/>
                  </a:cubicBezTo>
                  <a:cubicBezTo>
                    <a:pt x="84" y="406"/>
                    <a:pt x="117" y="432"/>
                    <a:pt x="157" y="450"/>
                  </a:cubicBezTo>
                  <a:cubicBezTo>
                    <a:pt x="179" y="460"/>
                    <a:pt x="203" y="465"/>
                    <a:pt x="226" y="465"/>
                  </a:cubicBezTo>
                  <a:cubicBezTo>
                    <a:pt x="233" y="465"/>
                    <a:pt x="240" y="464"/>
                    <a:pt x="248" y="463"/>
                  </a:cubicBezTo>
                  <a:cubicBezTo>
                    <a:pt x="249" y="463"/>
                    <a:pt x="250" y="464"/>
                    <a:pt x="251" y="464"/>
                  </a:cubicBezTo>
                  <a:cubicBezTo>
                    <a:pt x="265" y="464"/>
                    <a:pt x="276" y="457"/>
                    <a:pt x="289" y="453"/>
                  </a:cubicBezTo>
                  <a:cubicBezTo>
                    <a:pt x="325" y="442"/>
                    <a:pt x="355" y="420"/>
                    <a:pt x="381" y="392"/>
                  </a:cubicBezTo>
                  <a:cubicBezTo>
                    <a:pt x="399" y="369"/>
                    <a:pt x="418" y="346"/>
                    <a:pt x="431" y="319"/>
                  </a:cubicBezTo>
                  <a:cubicBezTo>
                    <a:pt x="448" y="282"/>
                    <a:pt x="465" y="245"/>
                    <a:pt x="468" y="204"/>
                  </a:cubicBezTo>
                  <a:cubicBezTo>
                    <a:pt x="468" y="196"/>
                    <a:pt x="469" y="188"/>
                    <a:pt x="466" y="181"/>
                  </a:cubicBezTo>
                  <a:cubicBezTo>
                    <a:pt x="455" y="148"/>
                    <a:pt x="440" y="119"/>
                    <a:pt x="417" y="95"/>
                  </a:cubicBezTo>
                  <a:cubicBezTo>
                    <a:pt x="398" y="75"/>
                    <a:pt x="377" y="62"/>
                    <a:pt x="355" y="49"/>
                  </a:cubicBezTo>
                  <a:cubicBezTo>
                    <a:pt x="313" y="22"/>
                    <a:pt x="268" y="3"/>
                    <a:pt x="217" y="1"/>
                  </a:cubicBezTo>
                  <a:cubicBezTo>
                    <a:pt x="214" y="1"/>
                    <a:pt x="211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6"/>
            <p:cNvSpPr/>
            <p:nvPr/>
          </p:nvSpPr>
          <p:spPr>
            <a:xfrm>
              <a:off x="5365519" y="3799584"/>
              <a:ext cx="47553" cy="46694"/>
            </a:xfrm>
            <a:custGeom>
              <a:avLst/>
              <a:gdLst/>
              <a:ahLst/>
              <a:cxnLst/>
              <a:rect l="l" t="t" r="r" b="b"/>
              <a:pathLst>
                <a:path w="443" h="435" extrusionOk="0">
                  <a:moveTo>
                    <a:pt x="252" y="0"/>
                  </a:moveTo>
                  <a:cubicBezTo>
                    <a:pt x="242" y="0"/>
                    <a:pt x="232" y="1"/>
                    <a:pt x="223" y="2"/>
                  </a:cubicBezTo>
                  <a:cubicBezTo>
                    <a:pt x="215" y="3"/>
                    <a:pt x="209" y="3"/>
                    <a:pt x="202" y="4"/>
                  </a:cubicBezTo>
                  <a:cubicBezTo>
                    <a:pt x="176" y="10"/>
                    <a:pt x="152" y="20"/>
                    <a:pt x="130" y="37"/>
                  </a:cubicBezTo>
                  <a:cubicBezTo>
                    <a:pt x="96" y="68"/>
                    <a:pt x="65" y="103"/>
                    <a:pt x="39" y="142"/>
                  </a:cubicBezTo>
                  <a:cubicBezTo>
                    <a:pt x="24" y="164"/>
                    <a:pt x="13" y="190"/>
                    <a:pt x="5" y="216"/>
                  </a:cubicBezTo>
                  <a:cubicBezTo>
                    <a:pt x="3" y="223"/>
                    <a:pt x="0" y="231"/>
                    <a:pt x="1" y="239"/>
                  </a:cubicBezTo>
                  <a:cubicBezTo>
                    <a:pt x="4" y="272"/>
                    <a:pt x="12" y="300"/>
                    <a:pt x="29" y="328"/>
                  </a:cubicBezTo>
                  <a:cubicBezTo>
                    <a:pt x="53" y="366"/>
                    <a:pt x="85" y="393"/>
                    <a:pt x="121" y="419"/>
                  </a:cubicBezTo>
                  <a:cubicBezTo>
                    <a:pt x="134" y="427"/>
                    <a:pt x="148" y="431"/>
                    <a:pt x="162" y="433"/>
                  </a:cubicBezTo>
                  <a:cubicBezTo>
                    <a:pt x="169" y="434"/>
                    <a:pt x="176" y="435"/>
                    <a:pt x="183" y="435"/>
                  </a:cubicBezTo>
                  <a:cubicBezTo>
                    <a:pt x="206" y="435"/>
                    <a:pt x="227" y="430"/>
                    <a:pt x="249" y="423"/>
                  </a:cubicBezTo>
                  <a:cubicBezTo>
                    <a:pt x="315" y="401"/>
                    <a:pt x="366" y="358"/>
                    <a:pt x="407" y="304"/>
                  </a:cubicBezTo>
                  <a:cubicBezTo>
                    <a:pt x="437" y="265"/>
                    <a:pt x="443" y="221"/>
                    <a:pt x="432" y="175"/>
                  </a:cubicBezTo>
                  <a:cubicBezTo>
                    <a:pt x="426" y="149"/>
                    <a:pt x="416" y="122"/>
                    <a:pt x="404" y="98"/>
                  </a:cubicBezTo>
                  <a:cubicBezTo>
                    <a:pt x="394" y="76"/>
                    <a:pt x="381" y="55"/>
                    <a:pt x="361" y="39"/>
                  </a:cubicBezTo>
                  <a:cubicBezTo>
                    <a:pt x="328" y="14"/>
                    <a:pt x="291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6"/>
            <p:cNvSpPr/>
            <p:nvPr/>
          </p:nvSpPr>
          <p:spPr>
            <a:xfrm>
              <a:off x="5337610" y="4104329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0" y="1"/>
                  </a:moveTo>
                  <a:cubicBezTo>
                    <a:pt x="241" y="1"/>
                    <a:pt x="231" y="1"/>
                    <a:pt x="222" y="3"/>
                  </a:cubicBezTo>
                  <a:cubicBezTo>
                    <a:pt x="215" y="4"/>
                    <a:pt x="208" y="5"/>
                    <a:pt x="201" y="6"/>
                  </a:cubicBezTo>
                  <a:cubicBezTo>
                    <a:pt x="174" y="10"/>
                    <a:pt x="151" y="20"/>
                    <a:pt x="130" y="39"/>
                  </a:cubicBezTo>
                  <a:cubicBezTo>
                    <a:pt x="95" y="69"/>
                    <a:pt x="65" y="103"/>
                    <a:pt x="39" y="142"/>
                  </a:cubicBezTo>
                  <a:cubicBezTo>
                    <a:pt x="24" y="165"/>
                    <a:pt x="12" y="190"/>
                    <a:pt x="5" y="217"/>
                  </a:cubicBezTo>
                  <a:cubicBezTo>
                    <a:pt x="2" y="225"/>
                    <a:pt x="0" y="232"/>
                    <a:pt x="1" y="241"/>
                  </a:cubicBezTo>
                  <a:cubicBezTo>
                    <a:pt x="2" y="272"/>
                    <a:pt x="12" y="302"/>
                    <a:pt x="29" y="330"/>
                  </a:cubicBezTo>
                  <a:cubicBezTo>
                    <a:pt x="52" y="367"/>
                    <a:pt x="84" y="395"/>
                    <a:pt x="120" y="420"/>
                  </a:cubicBezTo>
                  <a:cubicBezTo>
                    <a:pt x="132" y="428"/>
                    <a:pt x="147" y="432"/>
                    <a:pt x="162" y="434"/>
                  </a:cubicBezTo>
                  <a:cubicBezTo>
                    <a:pt x="170" y="435"/>
                    <a:pt x="177" y="436"/>
                    <a:pt x="185" y="436"/>
                  </a:cubicBezTo>
                  <a:cubicBezTo>
                    <a:pt x="207" y="436"/>
                    <a:pt x="228" y="431"/>
                    <a:pt x="249" y="424"/>
                  </a:cubicBezTo>
                  <a:cubicBezTo>
                    <a:pt x="315" y="401"/>
                    <a:pt x="365" y="359"/>
                    <a:pt x="407" y="305"/>
                  </a:cubicBezTo>
                  <a:cubicBezTo>
                    <a:pt x="437" y="267"/>
                    <a:pt x="443" y="222"/>
                    <a:pt x="431" y="176"/>
                  </a:cubicBezTo>
                  <a:cubicBezTo>
                    <a:pt x="425" y="149"/>
                    <a:pt x="416" y="124"/>
                    <a:pt x="404" y="99"/>
                  </a:cubicBezTo>
                  <a:cubicBezTo>
                    <a:pt x="393" y="77"/>
                    <a:pt x="380" y="55"/>
                    <a:pt x="360" y="40"/>
                  </a:cubicBezTo>
                  <a:cubicBezTo>
                    <a:pt x="326" y="15"/>
                    <a:pt x="290" y="1"/>
                    <a:pt x="2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6"/>
            <p:cNvSpPr/>
            <p:nvPr/>
          </p:nvSpPr>
          <p:spPr>
            <a:xfrm>
              <a:off x="5389671" y="3973264"/>
              <a:ext cx="41864" cy="43796"/>
            </a:xfrm>
            <a:custGeom>
              <a:avLst/>
              <a:gdLst/>
              <a:ahLst/>
              <a:cxnLst/>
              <a:rect l="l" t="t" r="r" b="b"/>
              <a:pathLst>
                <a:path w="390" h="408" extrusionOk="0">
                  <a:moveTo>
                    <a:pt x="190" y="1"/>
                  </a:moveTo>
                  <a:cubicBezTo>
                    <a:pt x="181" y="1"/>
                    <a:pt x="172" y="2"/>
                    <a:pt x="162" y="4"/>
                  </a:cubicBezTo>
                  <a:cubicBezTo>
                    <a:pt x="127" y="12"/>
                    <a:pt x="96" y="26"/>
                    <a:pt x="73" y="57"/>
                  </a:cubicBezTo>
                  <a:cubicBezTo>
                    <a:pt x="62" y="74"/>
                    <a:pt x="50" y="92"/>
                    <a:pt x="41" y="109"/>
                  </a:cubicBezTo>
                  <a:cubicBezTo>
                    <a:pt x="24" y="140"/>
                    <a:pt x="12" y="173"/>
                    <a:pt x="6" y="206"/>
                  </a:cubicBezTo>
                  <a:cubicBezTo>
                    <a:pt x="1" y="238"/>
                    <a:pt x="4" y="270"/>
                    <a:pt x="21" y="298"/>
                  </a:cubicBezTo>
                  <a:cubicBezTo>
                    <a:pt x="38" y="323"/>
                    <a:pt x="58" y="344"/>
                    <a:pt x="85" y="359"/>
                  </a:cubicBezTo>
                  <a:cubicBezTo>
                    <a:pt x="97" y="365"/>
                    <a:pt x="109" y="371"/>
                    <a:pt x="120" y="378"/>
                  </a:cubicBezTo>
                  <a:cubicBezTo>
                    <a:pt x="152" y="398"/>
                    <a:pt x="185" y="407"/>
                    <a:pt x="220" y="407"/>
                  </a:cubicBezTo>
                  <a:cubicBezTo>
                    <a:pt x="230" y="407"/>
                    <a:pt x="240" y="407"/>
                    <a:pt x="250" y="405"/>
                  </a:cubicBezTo>
                  <a:cubicBezTo>
                    <a:pt x="300" y="397"/>
                    <a:pt x="337" y="374"/>
                    <a:pt x="366" y="335"/>
                  </a:cubicBezTo>
                  <a:cubicBezTo>
                    <a:pt x="377" y="320"/>
                    <a:pt x="382" y="304"/>
                    <a:pt x="386" y="286"/>
                  </a:cubicBezTo>
                  <a:cubicBezTo>
                    <a:pt x="390" y="265"/>
                    <a:pt x="387" y="243"/>
                    <a:pt x="384" y="219"/>
                  </a:cubicBezTo>
                  <a:cubicBezTo>
                    <a:pt x="381" y="191"/>
                    <a:pt x="374" y="161"/>
                    <a:pt x="362" y="133"/>
                  </a:cubicBezTo>
                  <a:cubicBezTo>
                    <a:pt x="345" y="91"/>
                    <a:pt x="317" y="55"/>
                    <a:pt x="277" y="29"/>
                  </a:cubicBezTo>
                  <a:cubicBezTo>
                    <a:pt x="250" y="13"/>
                    <a:pt x="221" y="1"/>
                    <a:pt x="1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36"/>
            <p:cNvSpPr/>
            <p:nvPr/>
          </p:nvSpPr>
          <p:spPr>
            <a:xfrm>
              <a:off x="5433145" y="3980886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188" y="0"/>
                  </a:moveTo>
                  <a:cubicBezTo>
                    <a:pt x="171" y="0"/>
                    <a:pt x="154" y="2"/>
                    <a:pt x="136" y="4"/>
                  </a:cubicBezTo>
                  <a:cubicBezTo>
                    <a:pt x="99" y="11"/>
                    <a:pt x="70" y="28"/>
                    <a:pt x="45" y="56"/>
                  </a:cubicBezTo>
                  <a:cubicBezTo>
                    <a:pt x="40" y="61"/>
                    <a:pt x="36" y="68"/>
                    <a:pt x="31" y="73"/>
                  </a:cubicBezTo>
                  <a:cubicBezTo>
                    <a:pt x="20" y="81"/>
                    <a:pt x="15" y="91"/>
                    <a:pt x="13" y="104"/>
                  </a:cubicBezTo>
                  <a:cubicBezTo>
                    <a:pt x="4" y="145"/>
                    <a:pt x="0" y="188"/>
                    <a:pt x="9" y="230"/>
                  </a:cubicBezTo>
                  <a:cubicBezTo>
                    <a:pt x="17" y="268"/>
                    <a:pt x="34" y="301"/>
                    <a:pt x="68" y="326"/>
                  </a:cubicBezTo>
                  <a:cubicBezTo>
                    <a:pt x="85" y="338"/>
                    <a:pt x="103" y="349"/>
                    <a:pt x="123" y="360"/>
                  </a:cubicBezTo>
                  <a:cubicBezTo>
                    <a:pt x="148" y="372"/>
                    <a:pt x="174" y="380"/>
                    <a:pt x="193" y="380"/>
                  </a:cubicBezTo>
                  <a:cubicBezTo>
                    <a:pt x="197" y="380"/>
                    <a:pt x="201" y="380"/>
                    <a:pt x="204" y="379"/>
                  </a:cubicBezTo>
                  <a:cubicBezTo>
                    <a:pt x="277" y="367"/>
                    <a:pt x="325" y="342"/>
                    <a:pt x="357" y="293"/>
                  </a:cubicBezTo>
                  <a:cubicBezTo>
                    <a:pt x="378" y="261"/>
                    <a:pt x="386" y="227"/>
                    <a:pt x="390" y="190"/>
                  </a:cubicBezTo>
                  <a:cubicBezTo>
                    <a:pt x="394" y="157"/>
                    <a:pt x="385" y="127"/>
                    <a:pt x="373" y="99"/>
                  </a:cubicBezTo>
                  <a:cubicBezTo>
                    <a:pt x="370" y="91"/>
                    <a:pt x="365" y="84"/>
                    <a:pt x="360" y="78"/>
                  </a:cubicBezTo>
                  <a:cubicBezTo>
                    <a:pt x="332" y="42"/>
                    <a:pt x="296" y="18"/>
                    <a:pt x="251" y="8"/>
                  </a:cubicBezTo>
                  <a:cubicBezTo>
                    <a:pt x="230" y="2"/>
                    <a:pt x="209" y="0"/>
                    <a:pt x="1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36"/>
            <p:cNvSpPr/>
            <p:nvPr/>
          </p:nvSpPr>
          <p:spPr>
            <a:xfrm>
              <a:off x="5518160" y="4061070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195" y="0"/>
                  </a:moveTo>
                  <a:cubicBezTo>
                    <a:pt x="184" y="0"/>
                    <a:pt x="173" y="2"/>
                    <a:pt x="164" y="6"/>
                  </a:cubicBezTo>
                  <a:cubicBezTo>
                    <a:pt x="139" y="16"/>
                    <a:pt x="115" y="26"/>
                    <a:pt x="92" y="42"/>
                  </a:cubicBezTo>
                  <a:cubicBezTo>
                    <a:pt x="76" y="53"/>
                    <a:pt x="62" y="66"/>
                    <a:pt x="52" y="84"/>
                  </a:cubicBezTo>
                  <a:cubicBezTo>
                    <a:pt x="37" y="105"/>
                    <a:pt x="24" y="127"/>
                    <a:pt x="12" y="149"/>
                  </a:cubicBezTo>
                  <a:cubicBezTo>
                    <a:pt x="4" y="161"/>
                    <a:pt x="0" y="175"/>
                    <a:pt x="0" y="189"/>
                  </a:cubicBezTo>
                  <a:cubicBezTo>
                    <a:pt x="1" y="225"/>
                    <a:pt x="12" y="257"/>
                    <a:pt x="35" y="284"/>
                  </a:cubicBezTo>
                  <a:cubicBezTo>
                    <a:pt x="52" y="304"/>
                    <a:pt x="70" y="319"/>
                    <a:pt x="91" y="332"/>
                  </a:cubicBezTo>
                  <a:cubicBezTo>
                    <a:pt x="126" y="353"/>
                    <a:pt x="162" y="368"/>
                    <a:pt x="202" y="368"/>
                  </a:cubicBezTo>
                  <a:cubicBezTo>
                    <a:pt x="210" y="368"/>
                    <a:pt x="218" y="367"/>
                    <a:pt x="226" y="366"/>
                  </a:cubicBezTo>
                  <a:cubicBezTo>
                    <a:pt x="265" y="361"/>
                    <a:pt x="296" y="343"/>
                    <a:pt x="322" y="313"/>
                  </a:cubicBezTo>
                  <a:cubicBezTo>
                    <a:pt x="334" y="298"/>
                    <a:pt x="344" y="280"/>
                    <a:pt x="353" y="263"/>
                  </a:cubicBezTo>
                  <a:cubicBezTo>
                    <a:pt x="369" y="235"/>
                    <a:pt x="382" y="206"/>
                    <a:pt x="391" y="177"/>
                  </a:cubicBezTo>
                  <a:cubicBezTo>
                    <a:pt x="405" y="133"/>
                    <a:pt x="395" y="92"/>
                    <a:pt x="364" y="59"/>
                  </a:cubicBezTo>
                  <a:cubicBezTo>
                    <a:pt x="340" y="34"/>
                    <a:pt x="312" y="17"/>
                    <a:pt x="278" y="10"/>
                  </a:cubicBezTo>
                  <a:cubicBezTo>
                    <a:pt x="252" y="4"/>
                    <a:pt x="227" y="1"/>
                    <a:pt x="201" y="1"/>
                  </a:cubicBezTo>
                  <a:cubicBezTo>
                    <a:pt x="199" y="0"/>
                    <a:pt x="197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36"/>
            <p:cNvSpPr/>
            <p:nvPr/>
          </p:nvSpPr>
          <p:spPr>
            <a:xfrm>
              <a:off x="5493042" y="4016309"/>
              <a:ext cx="40253" cy="40361"/>
            </a:xfrm>
            <a:custGeom>
              <a:avLst/>
              <a:gdLst/>
              <a:ahLst/>
              <a:cxnLst/>
              <a:rect l="l" t="t" r="r" b="b"/>
              <a:pathLst>
                <a:path w="375" h="376" extrusionOk="0">
                  <a:moveTo>
                    <a:pt x="202" y="1"/>
                  </a:moveTo>
                  <a:cubicBezTo>
                    <a:pt x="190" y="1"/>
                    <a:pt x="178" y="2"/>
                    <a:pt x="167" y="5"/>
                  </a:cubicBezTo>
                  <a:cubicBezTo>
                    <a:pt x="144" y="9"/>
                    <a:pt x="124" y="18"/>
                    <a:pt x="103" y="29"/>
                  </a:cubicBezTo>
                  <a:cubicBezTo>
                    <a:pt x="62" y="50"/>
                    <a:pt x="35" y="82"/>
                    <a:pt x="19" y="124"/>
                  </a:cubicBezTo>
                  <a:cubicBezTo>
                    <a:pt x="9" y="151"/>
                    <a:pt x="4" y="180"/>
                    <a:pt x="3" y="211"/>
                  </a:cubicBezTo>
                  <a:cubicBezTo>
                    <a:pt x="1" y="256"/>
                    <a:pt x="16" y="293"/>
                    <a:pt x="51" y="321"/>
                  </a:cubicBezTo>
                  <a:cubicBezTo>
                    <a:pt x="60" y="329"/>
                    <a:pt x="68" y="336"/>
                    <a:pt x="78" y="342"/>
                  </a:cubicBezTo>
                  <a:cubicBezTo>
                    <a:pt x="109" y="362"/>
                    <a:pt x="142" y="375"/>
                    <a:pt x="178" y="375"/>
                  </a:cubicBezTo>
                  <a:cubicBezTo>
                    <a:pt x="185" y="375"/>
                    <a:pt x="192" y="375"/>
                    <a:pt x="200" y="374"/>
                  </a:cubicBezTo>
                  <a:cubicBezTo>
                    <a:pt x="232" y="371"/>
                    <a:pt x="260" y="358"/>
                    <a:pt x="284" y="336"/>
                  </a:cubicBezTo>
                  <a:cubicBezTo>
                    <a:pt x="318" y="303"/>
                    <a:pt x="346" y="266"/>
                    <a:pt x="361" y="222"/>
                  </a:cubicBezTo>
                  <a:cubicBezTo>
                    <a:pt x="374" y="190"/>
                    <a:pt x="375" y="158"/>
                    <a:pt x="363" y="124"/>
                  </a:cubicBezTo>
                  <a:cubicBezTo>
                    <a:pt x="346" y="77"/>
                    <a:pt x="314" y="43"/>
                    <a:pt x="272" y="19"/>
                  </a:cubicBezTo>
                  <a:cubicBezTo>
                    <a:pt x="250" y="7"/>
                    <a:pt x="226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36"/>
            <p:cNvSpPr/>
            <p:nvPr/>
          </p:nvSpPr>
          <p:spPr>
            <a:xfrm>
              <a:off x="6071725" y="3306775"/>
              <a:ext cx="50344" cy="50022"/>
            </a:xfrm>
            <a:custGeom>
              <a:avLst/>
              <a:gdLst/>
              <a:ahLst/>
              <a:cxnLst/>
              <a:rect l="l" t="t" r="r" b="b"/>
              <a:pathLst>
                <a:path w="469" h="466" extrusionOk="0">
                  <a:moveTo>
                    <a:pt x="213" y="1"/>
                  </a:moveTo>
                  <a:cubicBezTo>
                    <a:pt x="206" y="1"/>
                    <a:pt x="199" y="2"/>
                    <a:pt x="192" y="3"/>
                  </a:cubicBezTo>
                  <a:cubicBezTo>
                    <a:pt x="155" y="11"/>
                    <a:pt x="120" y="25"/>
                    <a:pt x="92" y="51"/>
                  </a:cubicBezTo>
                  <a:cubicBezTo>
                    <a:pt x="61" y="81"/>
                    <a:pt x="35" y="115"/>
                    <a:pt x="18" y="154"/>
                  </a:cubicBezTo>
                  <a:cubicBezTo>
                    <a:pt x="4" y="183"/>
                    <a:pt x="1" y="214"/>
                    <a:pt x="4" y="246"/>
                  </a:cubicBezTo>
                  <a:cubicBezTo>
                    <a:pt x="3" y="260"/>
                    <a:pt x="10" y="272"/>
                    <a:pt x="14" y="286"/>
                  </a:cubicBezTo>
                  <a:cubicBezTo>
                    <a:pt x="25" y="323"/>
                    <a:pt x="47" y="353"/>
                    <a:pt x="75" y="378"/>
                  </a:cubicBezTo>
                  <a:cubicBezTo>
                    <a:pt x="98" y="396"/>
                    <a:pt x="121" y="415"/>
                    <a:pt x="148" y="428"/>
                  </a:cubicBezTo>
                  <a:cubicBezTo>
                    <a:pt x="185" y="445"/>
                    <a:pt x="222" y="463"/>
                    <a:pt x="263" y="465"/>
                  </a:cubicBezTo>
                  <a:cubicBezTo>
                    <a:pt x="267" y="465"/>
                    <a:pt x="271" y="465"/>
                    <a:pt x="275" y="465"/>
                  </a:cubicBezTo>
                  <a:cubicBezTo>
                    <a:pt x="279" y="465"/>
                    <a:pt x="283" y="465"/>
                    <a:pt x="286" y="464"/>
                  </a:cubicBezTo>
                  <a:cubicBezTo>
                    <a:pt x="319" y="453"/>
                    <a:pt x="348" y="437"/>
                    <a:pt x="372" y="414"/>
                  </a:cubicBezTo>
                  <a:cubicBezTo>
                    <a:pt x="392" y="395"/>
                    <a:pt x="405" y="374"/>
                    <a:pt x="418" y="352"/>
                  </a:cubicBezTo>
                  <a:cubicBezTo>
                    <a:pt x="445" y="310"/>
                    <a:pt x="464" y="265"/>
                    <a:pt x="467" y="215"/>
                  </a:cubicBezTo>
                  <a:cubicBezTo>
                    <a:pt x="468" y="198"/>
                    <a:pt x="465" y="181"/>
                    <a:pt x="461" y="165"/>
                  </a:cubicBezTo>
                  <a:cubicBezTo>
                    <a:pt x="453" y="134"/>
                    <a:pt x="433" y="112"/>
                    <a:pt x="411" y="89"/>
                  </a:cubicBezTo>
                  <a:cubicBezTo>
                    <a:pt x="401" y="78"/>
                    <a:pt x="388" y="69"/>
                    <a:pt x="373" y="62"/>
                  </a:cubicBezTo>
                  <a:cubicBezTo>
                    <a:pt x="354" y="52"/>
                    <a:pt x="335" y="42"/>
                    <a:pt x="316" y="32"/>
                  </a:cubicBezTo>
                  <a:cubicBezTo>
                    <a:pt x="297" y="22"/>
                    <a:pt x="279" y="14"/>
                    <a:pt x="258" y="8"/>
                  </a:cubicBezTo>
                  <a:cubicBezTo>
                    <a:pt x="244" y="4"/>
                    <a:pt x="228" y="1"/>
                    <a:pt x="2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36"/>
            <p:cNvSpPr/>
            <p:nvPr/>
          </p:nvSpPr>
          <p:spPr>
            <a:xfrm>
              <a:off x="5951931" y="3307955"/>
              <a:ext cx="46265" cy="45406"/>
            </a:xfrm>
            <a:custGeom>
              <a:avLst/>
              <a:gdLst/>
              <a:ahLst/>
              <a:cxnLst/>
              <a:rect l="l" t="t" r="r" b="b"/>
              <a:pathLst>
                <a:path w="431" h="423" extrusionOk="0">
                  <a:moveTo>
                    <a:pt x="195" y="1"/>
                  </a:moveTo>
                  <a:cubicBezTo>
                    <a:pt x="153" y="1"/>
                    <a:pt x="114" y="15"/>
                    <a:pt x="80" y="40"/>
                  </a:cubicBezTo>
                  <a:cubicBezTo>
                    <a:pt x="62" y="53"/>
                    <a:pt x="49" y="68"/>
                    <a:pt x="36" y="84"/>
                  </a:cubicBezTo>
                  <a:cubicBezTo>
                    <a:pt x="13" y="111"/>
                    <a:pt x="2" y="142"/>
                    <a:pt x="2" y="177"/>
                  </a:cubicBezTo>
                  <a:cubicBezTo>
                    <a:pt x="1" y="198"/>
                    <a:pt x="2" y="218"/>
                    <a:pt x="5" y="242"/>
                  </a:cubicBezTo>
                  <a:cubicBezTo>
                    <a:pt x="7" y="283"/>
                    <a:pt x="23" y="323"/>
                    <a:pt x="47" y="360"/>
                  </a:cubicBezTo>
                  <a:cubicBezTo>
                    <a:pt x="65" y="390"/>
                    <a:pt x="91" y="413"/>
                    <a:pt x="128" y="419"/>
                  </a:cubicBezTo>
                  <a:cubicBezTo>
                    <a:pt x="140" y="421"/>
                    <a:pt x="152" y="422"/>
                    <a:pt x="165" y="422"/>
                  </a:cubicBezTo>
                  <a:cubicBezTo>
                    <a:pt x="179" y="422"/>
                    <a:pt x="193" y="421"/>
                    <a:pt x="206" y="417"/>
                  </a:cubicBezTo>
                  <a:cubicBezTo>
                    <a:pt x="229" y="411"/>
                    <a:pt x="252" y="405"/>
                    <a:pt x="275" y="399"/>
                  </a:cubicBezTo>
                  <a:cubicBezTo>
                    <a:pt x="303" y="390"/>
                    <a:pt x="328" y="379"/>
                    <a:pt x="352" y="363"/>
                  </a:cubicBezTo>
                  <a:cubicBezTo>
                    <a:pt x="393" y="335"/>
                    <a:pt x="416" y="297"/>
                    <a:pt x="427" y="250"/>
                  </a:cubicBezTo>
                  <a:cubicBezTo>
                    <a:pt x="431" y="227"/>
                    <a:pt x="431" y="203"/>
                    <a:pt x="421" y="181"/>
                  </a:cubicBezTo>
                  <a:cubicBezTo>
                    <a:pt x="416" y="166"/>
                    <a:pt x="412" y="152"/>
                    <a:pt x="408" y="138"/>
                  </a:cubicBezTo>
                  <a:cubicBezTo>
                    <a:pt x="395" y="93"/>
                    <a:pt x="368" y="58"/>
                    <a:pt x="327" y="33"/>
                  </a:cubicBezTo>
                  <a:cubicBezTo>
                    <a:pt x="291" y="12"/>
                    <a:pt x="253" y="5"/>
                    <a:pt x="212" y="1"/>
                  </a:cubicBezTo>
                  <a:cubicBezTo>
                    <a:pt x="206" y="1"/>
                    <a:pt x="201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36"/>
            <p:cNvSpPr/>
            <p:nvPr/>
          </p:nvSpPr>
          <p:spPr>
            <a:xfrm>
              <a:off x="6085895" y="3258148"/>
              <a:ext cx="47660" cy="46801"/>
            </a:xfrm>
            <a:custGeom>
              <a:avLst/>
              <a:gdLst/>
              <a:ahLst/>
              <a:cxnLst/>
              <a:rect l="l" t="t" r="r" b="b"/>
              <a:pathLst>
                <a:path w="444" h="436" extrusionOk="0">
                  <a:moveTo>
                    <a:pt x="204" y="0"/>
                  </a:moveTo>
                  <a:cubicBezTo>
                    <a:pt x="202" y="0"/>
                    <a:pt x="201" y="1"/>
                    <a:pt x="199" y="1"/>
                  </a:cubicBezTo>
                  <a:cubicBezTo>
                    <a:pt x="167" y="2"/>
                    <a:pt x="138" y="11"/>
                    <a:pt x="110" y="28"/>
                  </a:cubicBezTo>
                  <a:cubicBezTo>
                    <a:pt x="72" y="51"/>
                    <a:pt x="45" y="84"/>
                    <a:pt x="20" y="119"/>
                  </a:cubicBezTo>
                  <a:cubicBezTo>
                    <a:pt x="11" y="132"/>
                    <a:pt x="7" y="146"/>
                    <a:pt x="5" y="161"/>
                  </a:cubicBezTo>
                  <a:cubicBezTo>
                    <a:pt x="1" y="191"/>
                    <a:pt x="6" y="219"/>
                    <a:pt x="16" y="247"/>
                  </a:cubicBezTo>
                  <a:cubicBezTo>
                    <a:pt x="38" y="314"/>
                    <a:pt x="80" y="364"/>
                    <a:pt x="135" y="406"/>
                  </a:cubicBezTo>
                  <a:cubicBezTo>
                    <a:pt x="161" y="427"/>
                    <a:pt x="190" y="435"/>
                    <a:pt x="221" y="435"/>
                  </a:cubicBezTo>
                  <a:cubicBezTo>
                    <a:pt x="235" y="435"/>
                    <a:pt x="249" y="434"/>
                    <a:pt x="264" y="431"/>
                  </a:cubicBezTo>
                  <a:cubicBezTo>
                    <a:pt x="290" y="425"/>
                    <a:pt x="316" y="415"/>
                    <a:pt x="340" y="403"/>
                  </a:cubicBezTo>
                  <a:cubicBezTo>
                    <a:pt x="363" y="392"/>
                    <a:pt x="383" y="379"/>
                    <a:pt x="400" y="359"/>
                  </a:cubicBezTo>
                  <a:cubicBezTo>
                    <a:pt x="431" y="318"/>
                    <a:pt x="444" y="273"/>
                    <a:pt x="436" y="221"/>
                  </a:cubicBezTo>
                  <a:cubicBezTo>
                    <a:pt x="435" y="215"/>
                    <a:pt x="435" y="208"/>
                    <a:pt x="434" y="201"/>
                  </a:cubicBezTo>
                  <a:cubicBezTo>
                    <a:pt x="428" y="174"/>
                    <a:pt x="418" y="150"/>
                    <a:pt x="401" y="130"/>
                  </a:cubicBezTo>
                  <a:cubicBezTo>
                    <a:pt x="370" y="94"/>
                    <a:pt x="335" y="64"/>
                    <a:pt x="297" y="39"/>
                  </a:cubicBezTo>
                  <a:cubicBezTo>
                    <a:pt x="274" y="23"/>
                    <a:pt x="249" y="11"/>
                    <a:pt x="223" y="4"/>
                  </a:cubicBezTo>
                  <a:cubicBezTo>
                    <a:pt x="216" y="2"/>
                    <a:pt x="210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36"/>
            <p:cNvSpPr/>
            <p:nvPr/>
          </p:nvSpPr>
          <p:spPr>
            <a:xfrm>
              <a:off x="5781042" y="3230132"/>
              <a:ext cx="47767" cy="46909"/>
            </a:xfrm>
            <a:custGeom>
              <a:avLst/>
              <a:gdLst/>
              <a:ahLst/>
              <a:cxnLst/>
              <a:rect l="l" t="t" r="r" b="b"/>
              <a:pathLst>
                <a:path w="445" h="437" extrusionOk="0">
                  <a:moveTo>
                    <a:pt x="203" y="0"/>
                  </a:moveTo>
                  <a:cubicBezTo>
                    <a:pt x="202" y="0"/>
                    <a:pt x="200" y="1"/>
                    <a:pt x="199" y="1"/>
                  </a:cubicBezTo>
                  <a:cubicBezTo>
                    <a:pt x="167" y="3"/>
                    <a:pt x="137" y="11"/>
                    <a:pt x="109" y="28"/>
                  </a:cubicBezTo>
                  <a:cubicBezTo>
                    <a:pt x="73" y="52"/>
                    <a:pt x="44" y="85"/>
                    <a:pt x="19" y="120"/>
                  </a:cubicBezTo>
                  <a:cubicBezTo>
                    <a:pt x="11" y="133"/>
                    <a:pt x="7" y="147"/>
                    <a:pt x="5" y="161"/>
                  </a:cubicBezTo>
                  <a:cubicBezTo>
                    <a:pt x="1" y="191"/>
                    <a:pt x="6" y="220"/>
                    <a:pt x="15" y="248"/>
                  </a:cubicBezTo>
                  <a:cubicBezTo>
                    <a:pt x="38" y="314"/>
                    <a:pt x="81" y="364"/>
                    <a:pt x="134" y="406"/>
                  </a:cubicBezTo>
                  <a:cubicBezTo>
                    <a:pt x="161" y="427"/>
                    <a:pt x="191" y="436"/>
                    <a:pt x="223" y="436"/>
                  </a:cubicBezTo>
                  <a:cubicBezTo>
                    <a:pt x="236" y="436"/>
                    <a:pt x="249" y="435"/>
                    <a:pt x="263" y="432"/>
                  </a:cubicBezTo>
                  <a:cubicBezTo>
                    <a:pt x="290" y="426"/>
                    <a:pt x="315" y="415"/>
                    <a:pt x="341" y="403"/>
                  </a:cubicBezTo>
                  <a:cubicBezTo>
                    <a:pt x="362" y="393"/>
                    <a:pt x="384" y="379"/>
                    <a:pt x="399" y="360"/>
                  </a:cubicBezTo>
                  <a:cubicBezTo>
                    <a:pt x="431" y="319"/>
                    <a:pt x="444" y="273"/>
                    <a:pt x="436" y="222"/>
                  </a:cubicBezTo>
                  <a:cubicBezTo>
                    <a:pt x="435" y="215"/>
                    <a:pt x="434" y="207"/>
                    <a:pt x="433" y="201"/>
                  </a:cubicBezTo>
                  <a:cubicBezTo>
                    <a:pt x="429" y="175"/>
                    <a:pt x="419" y="151"/>
                    <a:pt x="400" y="130"/>
                  </a:cubicBezTo>
                  <a:cubicBezTo>
                    <a:pt x="370" y="95"/>
                    <a:pt x="336" y="64"/>
                    <a:pt x="297" y="39"/>
                  </a:cubicBezTo>
                  <a:cubicBezTo>
                    <a:pt x="274" y="23"/>
                    <a:pt x="249" y="12"/>
                    <a:pt x="222" y="4"/>
                  </a:cubicBezTo>
                  <a:cubicBezTo>
                    <a:pt x="216" y="2"/>
                    <a:pt x="210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36"/>
            <p:cNvSpPr/>
            <p:nvPr/>
          </p:nvSpPr>
          <p:spPr>
            <a:xfrm>
              <a:off x="5914898" y="3282408"/>
              <a:ext cx="44977" cy="41434"/>
            </a:xfrm>
            <a:custGeom>
              <a:avLst/>
              <a:gdLst/>
              <a:ahLst/>
              <a:cxnLst/>
              <a:rect l="l" t="t" r="r" b="b"/>
              <a:pathLst>
                <a:path w="419" h="386" extrusionOk="0">
                  <a:moveTo>
                    <a:pt x="180" y="1"/>
                  </a:moveTo>
                  <a:cubicBezTo>
                    <a:pt x="157" y="1"/>
                    <a:pt x="135" y="6"/>
                    <a:pt x="115" y="18"/>
                  </a:cubicBezTo>
                  <a:cubicBezTo>
                    <a:pt x="91" y="35"/>
                    <a:pt x="69" y="56"/>
                    <a:pt x="55" y="82"/>
                  </a:cubicBezTo>
                  <a:cubicBezTo>
                    <a:pt x="48" y="94"/>
                    <a:pt x="42" y="106"/>
                    <a:pt x="35" y="119"/>
                  </a:cubicBezTo>
                  <a:cubicBezTo>
                    <a:pt x="10" y="159"/>
                    <a:pt x="1" y="202"/>
                    <a:pt x="9" y="249"/>
                  </a:cubicBezTo>
                  <a:cubicBezTo>
                    <a:pt x="16" y="297"/>
                    <a:pt x="39" y="335"/>
                    <a:pt x="78" y="363"/>
                  </a:cubicBezTo>
                  <a:cubicBezTo>
                    <a:pt x="93" y="375"/>
                    <a:pt x="109" y="381"/>
                    <a:pt x="127" y="384"/>
                  </a:cubicBezTo>
                  <a:cubicBezTo>
                    <a:pt x="134" y="385"/>
                    <a:pt x="141" y="386"/>
                    <a:pt x="148" y="386"/>
                  </a:cubicBezTo>
                  <a:cubicBezTo>
                    <a:pt x="163" y="386"/>
                    <a:pt x="178" y="383"/>
                    <a:pt x="194" y="381"/>
                  </a:cubicBezTo>
                  <a:cubicBezTo>
                    <a:pt x="222" y="379"/>
                    <a:pt x="252" y="372"/>
                    <a:pt x="280" y="360"/>
                  </a:cubicBezTo>
                  <a:cubicBezTo>
                    <a:pt x="323" y="342"/>
                    <a:pt x="358" y="314"/>
                    <a:pt x="384" y="275"/>
                  </a:cubicBezTo>
                  <a:cubicBezTo>
                    <a:pt x="405" y="239"/>
                    <a:pt x="418" y="203"/>
                    <a:pt x="409" y="160"/>
                  </a:cubicBezTo>
                  <a:cubicBezTo>
                    <a:pt x="402" y="124"/>
                    <a:pt x="387" y="94"/>
                    <a:pt x="356" y="72"/>
                  </a:cubicBezTo>
                  <a:cubicBezTo>
                    <a:pt x="339" y="59"/>
                    <a:pt x="322" y="48"/>
                    <a:pt x="304" y="38"/>
                  </a:cubicBezTo>
                  <a:cubicBezTo>
                    <a:pt x="273" y="21"/>
                    <a:pt x="241" y="9"/>
                    <a:pt x="207" y="3"/>
                  </a:cubicBezTo>
                  <a:cubicBezTo>
                    <a:pt x="198" y="2"/>
                    <a:pt x="189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36"/>
            <p:cNvSpPr/>
            <p:nvPr/>
          </p:nvSpPr>
          <p:spPr>
            <a:xfrm>
              <a:off x="5910497" y="3325989"/>
              <a:ext cx="41434" cy="41649"/>
            </a:xfrm>
            <a:custGeom>
              <a:avLst/>
              <a:gdLst/>
              <a:ahLst/>
              <a:cxnLst/>
              <a:rect l="l" t="t" r="r" b="b"/>
              <a:pathLst>
                <a:path w="386" h="388" extrusionOk="0">
                  <a:moveTo>
                    <a:pt x="202" y="1"/>
                  </a:moveTo>
                  <a:cubicBezTo>
                    <a:pt x="186" y="1"/>
                    <a:pt x="170" y="2"/>
                    <a:pt x="154" y="5"/>
                  </a:cubicBezTo>
                  <a:cubicBezTo>
                    <a:pt x="115" y="14"/>
                    <a:pt x="82" y="31"/>
                    <a:pt x="58" y="64"/>
                  </a:cubicBezTo>
                  <a:cubicBezTo>
                    <a:pt x="45" y="81"/>
                    <a:pt x="34" y="100"/>
                    <a:pt x="24" y="119"/>
                  </a:cubicBezTo>
                  <a:cubicBezTo>
                    <a:pt x="8" y="150"/>
                    <a:pt x="1" y="182"/>
                    <a:pt x="5" y="200"/>
                  </a:cubicBezTo>
                  <a:cubicBezTo>
                    <a:pt x="16" y="274"/>
                    <a:pt x="41" y="321"/>
                    <a:pt x="91" y="353"/>
                  </a:cubicBezTo>
                  <a:cubicBezTo>
                    <a:pt x="122" y="374"/>
                    <a:pt x="157" y="382"/>
                    <a:pt x="194" y="386"/>
                  </a:cubicBezTo>
                  <a:cubicBezTo>
                    <a:pt x="200" y="387"/>
                    <a:pt x="205" y="387"/>
                    <a:pt x="210" y="387"/>
                  </a:cubicBezTo>
                  <a:cubicBezTo>
                    <a:pt x="236" y="387"/>
                    <a:pt x="261" y="379"/>
                    <a:pt x="285" y="369"/>
                  </a:cubicBezTo>
                  <a:cubicBezTo>
                    <a:pt x="293" y="366"/>
                    <a:pt x="300" y="362"/>
                    <a:pt x="306" y="357"/>
                  </a:cubicBezTo>
                  <a:cubicBezTo>
                    <a:pt x="341" y="328"/>
                    <a:pt x="365" y="292"/>
                    <a:pt x="376" y="247"/>
                  </a:cubicBezTo>
                  <a:cubicBezTo>
                    <a:pt x="385" y="209"/>
                    <a:pt x="386" y="171"/>
                    <a:pt x="380" y="132"/>
                  </a:cubicBezTo>
                  <a:cubicBezTo>
                    <a:pt x="373" y="97"/>
                    <a:pt x="356" y="66"/>
                    <a:pt x="328" y="42"/>
                  </a:cubicBezTo>
                  <a:cubicBezTo>
                    <a:pt x="322" y="37"/>
                    <a:pt x="315" y="33"/>
                    <a:pt x="310" y="27"/>
                  </a:cubicBezTo>
                  <a:cubicBezTo>
                    <a:pt x="302" y="17"/>
                    <a:pt x="292" y="13"/>
                    <a:pt x="280" y="10"/>
                  </a:cubicBezTo>
                  <a:cubicBezTo>
                    <a:pt x="254" y="4"/>
                    <a:pt x="228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36"/>
            <p:cNvSpPr/>
            <p:nvPr/>
          </p:nvSpPr>
          <p:spPr>
            <a:xfrm>
              <a:off x="5831386" y="3410575"/>
              <a:ext cx="40146" cy="42722"/>
            </a:xfrm>
            <a:custGeom>
              <a:avLst/>
              <a:gdLst/>
              <a:ahLst/>
              <a:cxnLst/>
              <a:rect l="l" t="t" r="r" b="b"/>
              <a:pathLst>
                <a:path w="374" h="398" extrusionOk="0">
                  <a:moveTo>
                    <a:pt x="184" y="1"/>
                  </a:moveTo>
                  <a:cubicBezTo>
                    <a:pt x="148" y="2"/>
                    <a:pt x="116" y="12"/>
                    <a:pt x="89" y="35"/>
                  </a:cubicBezTo>
                  <a:cubicBezTo>
                    <a:pt x="69" y="52"/>
                    <a:pt x="54" y="70"/>
                    <a:pt x="41" y="92"/>
                  </a:cubicBezTo>
                  <a:cubicBezTo>
                    <a:pt x="16" y="133"/>
                    <a:pt x="1" y="177"/>
                    <a:pt x="7" y="227"/>
                  </a:cubicBezTo>
                  <a:cubicBezTo>
                    <a:pt x="12" y="266"/>
                    <a:pt x="30" y="296"/>
                    <a:pt x="60" y="322"/>
                  </a:cubicBezTo>
                  <a:cubicBezTo>
                    <a:pt x="76" y="334"/>
                    <a:pt x="93" y="345"/>
                    <a:pt x="110" y="355"/>
                  </a:cubicBezTo>
                  <a:cubicBezTo>
                    <a:pt x="138" y="369"/>
                    <a:pt x="167" y="383"/>
                    <a:pt x="196" y="392"/>
                  </a:cubicBezTo>
                  <a:cubicBezTo>
                    <a:pt x="210" y="396"/>
                    <a:pt x="222" y="397"/>
                    <a:pt x="235" y="397"/>
                  </a:cubicBezTo>
                  <a:cubicBezTo>
                    <a:pt x="264" y="397"/>
                    <a:pt x="291" y="386"/>
                    <a:pt x="314" y="364"/>
                  </a:cubicBezTo>
                  <a:cubicBezTo>
                    <a:pt x="339" y="340"/>
                    <a:pt x="356" y="312"/>
                    <a:pt x="364" y="278"/>
                  </a:cubicBezTo>
                  <a:cubicBezTo>
                    <a:pt x="369" y="252"/>
                    <a:pt x="372" y="228"/>
                    <a:pt x="372" y="202"/>
                  </a:cubicBezTo>
                  <a:cubicBezTo>
                    <a:pt x="373" y="189"/>
                    <a:pt x="371" y="176"/>
                    <a:pt x="367" y="164"/>
                  </a:cubicBezTo>
                  <a:cubicBezTo>
                    <a:pt x="357" y="139"/>
                    <a:pt x="347" y="115"/>
                    <a:pt x="331" y="93"/>
                  </a:cubicBezTo>
                  <a:cubicBezTo>
                    <a:pt x="320" y="76"/>
                    <a:pt x="306" y="62"/>
                    <a:pt x="289" y="52"/>
                  </a:cubicBezTo>
                  <a:cubicBezTo>
                    <a:pt x="268" y="37"/>
                    <a:pt x="246" y="24"/>
                    <a:pt x="224" y="12"/>
                  </a:cubicBezTo>
                  <a:cubicBezTo>
                    <a:pt x="212" y="6"/>
                    <a:pt x="198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36"/>
            <p:cNvSpPr/>
            <p:nvPr/>
          </p:nvSpPr>
          <p:spPr>
            <a:xfrm>
              <a:off x="5875503" y="3385779"/>
              <a:ext cx="41220" cy="39609"/>
            </a:xfrm>
            <a:custGeom>
              <a:avLst/>
              <a:gdLst/>
              <a:ahLst/>
              <a:cxnLst/>
              <a:rect l="l" t="t" r="r" b="b"/>
              <a:pathLst>
                <a:path w="384" h="369" extrusionOk="0">
                  <a:moveTo>
                    <a:pt x="161" y="0"/>
                  </a:moveTo>
                  <a:cubicBezTo>
                    <a:pt x="119" y="0"/>
                    <a:pt x="85" y="16"/>
                    <a:pt x="58" y="49"/>
                  </a:cubicBezTo>
                  <a:cubicBezTo>
                    <a:pt x="50" y="58"/>
                    <a:pt x="44" y="66"/>
                    <a:pt x="38" y="75"/>
                  </a:cubicBezTo>
                  <a:cubicBezTo>
                    <a:pt x="13" y="112"/>
                    <a:pt x="0" y="152"/>
                    <a:pt x="5" y="198"/>
                  </a:cubicBezTo>
                  <a:cubicBezTo>
                    <a:pt x="9" y="230"/>
                    <a:pt x="22" y="258"/>
                    <a:pt x="43" y="282"/>
                  </a:cubicBezTo>
                  <a:cubicBezTo>
                    <a:pt x="76" y="317"/>
                    <a:pt x="113" y="343"/>
                    <a:pt x="157" y="360"/>
                  </a:cubicBezTo>
                  <a:cubicBezTo>
                    <a:pt x="174" y="366"/>
                    <a:pt x="191" y="369"/>
                    <a:pt x="208" y="369"/>
                  </a:cubicBezTo>
                  <a:cubicBezTo>
                    <a:pt x="224" y="369"/>
                    <a:pt x="239" y="366"/>
                    <a:pt x="255" y="361"/>
                  </a:cubicBezTo>
                  <a:cubicBezTo>
                    <a:pt x="303" y="344"/>
                    <a:pt x="336" y="311"/>
                    <a:pt x="360" y="269"/>
                  </a:cubicBezTo>
                  <a:cubicBezTo>
                    <a:pt x="378" y="237"/>
                    <a:pt x="383" y="201"/>
                    <a:pt x="375" y="164"/>
                  </a:cubicBezTo>
                  <a:cubicBezTo>
                    <a:pt x="370" y="142"/>
                    <a:pt x="361" y="121"/>
                    <a:pt x="350" y="101"/>
                  </a:cubicBezTo>
                  <a:cubicBezTo>
                    <a:pt x="330" y="60"/>
                    <a:pt x="298" y="33"/>
                    <a:pt x="255" y="18"/>
                  </a:cubicBezTo>
                  <a:cubicBezTo>
                    <a:pt x="228" y="7"/>
                    <a:pt x="199" y="1"/>
                    <a:pt x="169" y="0"/>
                  </a:cubicBezTo>
                  <a:cubicBezTo>
                    <a:pt x="166" y="0"/>
                    <a:pt x="164" y="0"/>
                    <a:pt x="1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36"/>
            <p:cNvSpPr/>
            <p:nvPr/>
          </p:nvSpPr>
          <p:spPr>
            <a:xfrm>
              <a:off x="5673163" y="4351969"/>
              <a:ext cx="693325" cy="545729"/>
            </a:xfrm>
            <a:custGeom>
              <a:avLst/>
              <a:gdLst/>
              <a:ahLst/>
              <a:cxnLst/>
              <a:rect l="l" t="t" r="r" b="b"/>
              <a:pathLst>
                <a:path w="6459" h="5084" extrusionOk="0">
                  <a:moveTo>
                    <a:pt x="698" y="278"/>
                  </a:moveTo>
                  <a:cubicBezTo>
                    <a:pt x="735" y="278"/>
                    <a:pt x="771" y="283"/>
                    <a:pt x="807" y="284"/>
                  </a:cubicBezTo>
                  <a:cubicBezTo>
                    <a:pt x="878" y="284"/>
                    <a:pt x="947" y="295"/>
                    <a:pt x="1016" y="304"/>
                  </a:cubicBezTo>
                  <a:cubicBezTo>
                    <a:pt x="1062" y="310"/>
                    <a:pt x="1109" y="315"/>
                    <a:pt x="1156" y="323"/>
                  </a:cubicBezTo>
                  <a:cubicBezTo>
                    <a:pt x="1345" y="355"/>
                    <a:pt x="1529" y="406"/>
                    <a:pt x="1703" y="488"/>
                  </a:cubicBezTo>
                  <a:cubicBezTo>
                    <a:pt x="1773" y="520"/>
                    <a:pt x="1844" y="550"/>
                    <a:pt x="1914" y="582"/>
                  </a:cubicBezTo>
                  <a:cubicBezTo>
                    <a:pt x="2037" y="636"/>
                    <a:pt x="2158" y="695"/>
                    <a:pt x="2269" y="770"/>
                  </a:cubicBezTo>
                  <a:cubicBezTo>
                    <a:pt x="2386" y="847"/>
                    <a:pt x="2494" y="935"/>
                    <a:pt x="2590" y="1038"/>
                  </a:cubicBezTo>
                  <a:cubicBezTo>
                    <a:pt x="2637" y="1088"/>
                    <a:pt x="2684" y="1138"/>
                    <a:pt x="2732" y="1187"/>
                  </a:cubicBezTo>
                  <a:cubicBezTo>
                    <a:pt x="2763" y="1218"/>
                    <a:pt x="2790" y="1253"/>
                    <a:pt x="2817" y="1288"/>
                  </a:cubicBezTo>
                  <a:cubicBezTo>
                    <a:pt x="2891" y="1383"/>
                    <a:pt x="2963" y="1478"/>
                    <a:pt x="3038" y="1572"/>
                  </a:cubicBezTo>
                  <a:cubicBezTo>
                    <a:pt x="3100" y="1651"/>
                    <a:pt x="3164" y="1730"/>
                    <a:pt x="3231" y="1806"/>
                  </a:cubicBezTo>
                  <a:cubicBezTo>
                    <a:pt x="3232" y="1807"/>
                    <a:pt x="3233" y="1808"/>
                    <a:pt x="3234" y="1809"/>
                  </a:cubicBezTo>
                  <a:cubicBezTo>
                    <a:pt x="3243" y="1825"/>
                    <a:pt x="3265" y="1834"/>
                    <a:pt x="3263" y="1857"/>
                  </a:cubicBezTo>
                  <a:cubicBezTo>
                    <a:pt x="3245" y="1857"/>
                    <a:pt x="3228" y="1847"/>
                    <a:pt x="3211" y="1841"/>
                  </a:cubicBezTo>
                  <a:cubicBezTo>
                    <a:pt x="3004" y="1765"/>
                    <a:pt x="2797" y="1684"/>
                    <a:pt x="2587" y="1618"/>
                  </a:cubicBezTo>
                  <a:cubicBezTo>
                    <a:pt x="2503" y="1591"/>
                    <a:pt x="2418" y="1569"/>
                    <a:pt x="2332" y="1546"/>
                  </a:cubicBezTo>
                  <a:cubicBezTo>
                    <a:pt x="2101" y="1485"/>
                    <a:pt x="1874" y="1416"/>
                    <a:pt x="1656" y="1317"/>
                  </a:cubicBezTo>
                  <a:cubicBezTo>
                    <a:pt x="1550" y="1269"/>
                    <a:pt x="1442" y="1224"/>
                    <a:pt x="1337" y="1171"/>
                  </a:cubicBezTo>
                  <a:cubicBezTo>
                    <a:pt x="1169" y="1088"/>
                    <a:pt x="1008" y="994"/>
                    <a:pt x="855" y="886"/>
                  </a:cubicBezTo>
                  <a:cubicBezTo>
                    <a:pt x="752" y="811"/>
                    <a:pt x="656" y="728"/>
                    <a:pt x="572" y="632"/>
                  </a:cubicBezTo>
                  <a:cubicBezTo>
                    <a:pt x="529" y="584"/>
                    <a:pt x="496" y="530"/>
                    <a:pt x="470" y="470"/>
                  </a:cubicBezTo>
                  <a:cubicBezTo>
                    <a:pt x="465" y="461"/>
                    <a:pt x="461" y="452"/>
                    <a:pt x="459" y="441"/>
                  </a:cubicBezTo>
                  <a:cubicBezTo>
                    <a:pt x="451" y="403"/>
                    <a:pt x="459" y="369"/>
                    <a:pt x="492" y="343"/>
                  </a:cubicBezTo>
                  <a:cubicBezTo>
                    <a:pt x="546" y="301"/>
                    <a:pt x="608" y="282"/>
                    <a:pt x="675" y="279"/>
                  </a:cubicBezTo>
                  <a:cubicBezTo>
                    <a:pt x="683" y="278"/>
                    <a:pt x="691" y="278"/>
                    <a:pt x="698" y="278"/>
                  </a:cubicBezTo>
                  <a:close/>
                  <a:moveTo>
                    <a:pt x="5937" y="83"/>
                  </a:moveTo>
                  <a:cubicBezTo>
                    <a:pt x="5956" y="83"/>
                    <a:pt x="5975" y="84"/>
                    <a:pt x="5993" y="86"/>
                  </a:cubicBezTo>
                  <a:cubicBezTo>
                    <a:pt x="6000" y="87"/>
                    <a:pt x="6008" y="87"/>
                    <a:pt x="6015" y="87"/>
                  </a:cubicBezTo>
                  <a:cubicBezTo>
                    <a:pt x="6018" y="87"/>
                    <a:pt x="6021" y="87"/>
                    <a:pt x="6024" y="87"/>
                  </a:cubicBezTo>
                  <a:cubicBezTo>
                    <a:pt x="6087" y="87"/>
                    <a:pt x="6147" y="106"/>
                    <a:pt x="6207" y="123"/>
                  </a:cubicBezTo>
                  <a:cubicBezTo>
                    <a:pt x="6233" y="131"/>
                    <a:pt x="6256" y="145"/>
                    <a:pt x="6279" y="161"/>
                  </a:cubicBezTo>
                  <a:cubicBezTo>
                    <a:pt x="6332" y="201"/>
                    <a:pt x="6353" y="262"/>
                    <a:pt x="6336" y="328"/>
                  </a:cubicBezTo>
                  <a:cubicBezTo>
                    <a:pt x="6325" y="374"/>
                    <a:pt x="6303" y="412"/>
                    <a:pt x="6270" y="445"/>
                  </a:cubicBezTo>
                  <a:cubicBezTo>
                    <a:pt x="6214" y="501"/>
                    <a:pt x="6156" y="552"/>
                    <a:pt x="6091" y="598"/>
                  </a:cubicBezTo>
                  <a:cubicBezTo>
                    <a:pt x="5975" y="680"/>
                    <a:pt x="5851" y="750"/>
                    <a:pt x="5725" y="817"/>
                  </a:cubicBezTo>
                  <a:cubicBezTo>
                    <a:pt x="5499" y="941"/>
                    <a:pt x="5271" y="1062"/>
                    <a:pt x="5043" y="1184"/>
                  </a:cubicBezTo>
                  <a:cubicBezTo>
                    <a:pt x="4922" y="1248"/>
                    <a:pt x="4799" y="1307"/>
                    <a:pt x="4676" y="1367"/>
                  </a:cubicBezTo>
                  <a:cubicBezTo>
                    <a:pt x="4531" y="1435"/>
                    <a:pt x="4387" y="1504"/>
                    <a:pt x="4241" y="1569"/>
                  </a:cubicBezTo>
                  <a:cubicBezTo>
                    <a:pt x="4106" y="1628"/>
                    <a:pt x="3969" y="1688"/>
                    <a:pt x="3834" y="1749"/>
                  </a:cubicBezTo>
                  <a:cubicBezTo>
                    <a:pt x="3747" y="1789"/>
                    <a:pt x="3661" y="1831"/>
                    <a:pt x="3574" y="1871"/>
                  </a:cubicBezTo>
                  <a:cubicBezTo>
                    <a:pt x="3553" y="1880"/>
                    <a:pt x="3532" y="1892"/>
                    <a:pt x="3504" y="1898"/>
                  </a:cubicBezTo>
                  <a:cubicBezTo>
                    <a:pt x="3508" y="1879"/>
                    <a:pt x="3517" y="1869"/>
                    <a:pt x="3524" y="1858"/>
                  </a:cubicBezTo>
                  <a:cubicBezTo>
                    <a:pt x="3610" y="1730"/>
                    <a:pt x="3692" y="1600"/>
                    <a:pt x="3772" y="1469"/>
                  </a:cubicBezTo>
                  <a:cubicBezTo>
                    <a:pt x="3892" y="1274"/>
                    <a:pt x="4024" y="1088"/>
                    <a:pt x="4177" y="919"/>
                  </a:cubicBezTo>
                  <a:cubicBezTo>
                    <a:pt x="4246" y="842"/>
                    <a:pt x="4320" y="771"/>
                    <a:pt x="4398" y="705"/>
                  </a:cubicBezTo>
                  <a:cubicBezTo>
                    <a:pt x="4611" y="527"/>
                    <a:pt x="4849" y="394"/>
                    <a:pt x="5104" y="289"/>
                  </a:cubicBezTo>
                  <a:cubicBezTo>
                    <a:pt x="5248" y="230"/>
                    <a:pt x="5396" y="178"/>
                    <a:pt x="5549" y="142"/>
                  </a:cubicBezTo>
                  <a:cubicBezTo>
                    <a:pt x="5656" y="116"/>
                    <a:pt x="5764" y="92"/>
                    <a:pt x="5873" y="85"/>
                  </a:cubicBezTo>
                  <a:cubicBezTo>
                    <a:pt x="5895" y="84"/>
                    <a:pt x="5916" y="83"/>
                    <a:pt x="5937" y="83"/>
                  </a:cubicBezTo>
                  <a:close/>
                  <a:moveTo>
                    <a:pt x="5938" y="0"/>
                  </a:moveTo>
                  <a:cubicBezTo>
                    <a:pt x="5882" y="0"/>
                    <a:pt x="5827" y="4"/>
                    <a:pt x="5771" y="9"/>
                  </a:cubicBezTo>
                  <a:cubicBezTo>
                    <a:pt x="5565" y="31"/>
                    <a:pt x="5367" y="82"/>
                    <a:pt x="5173" y="152"/>
                  </a:cubicBezTo>
                  <a:cubicBezTo>
                    <a:pt x="5059" y="193"/>
                    <a:pt x="4948" y="242"/>
                    <a:pt x="4840" y="297"/>
                  </a:cubicBezTo>
                  <a:cubicBezTo>
                    <a:pt x="4750" y="342"/>
                    <a:pt x="4665" y="392"/>
                    <a:pt x="4581" y="446"/>
                  </a:cubicBezTo>
                  <a:cubicBezTo>
                    <a:pt x="4492" y="502"/>
                    <a:pt x="4410" y="564"/>
                    <a:pt x="4333" y="636"/>
                  </a:cubicBezTo>
                  <a:cubicBezTo>
                    <a:pt x="4189" y="772"/>
                    <a:pt x="4057" y="922"/>
                    <a:pt x="3936" y="1078"/>
                  </a:cubicBezTo>
                  <a:cubicBezTo>
                    <a:pt x="3772" y="1289"/>
                    <a:pt x="3623" y="1510"/>
                    <a:pt x="3485" y="1739"/>
                  </a:cubicBezTo>
                  <a:cubicBezTo>
                    <a:pt x="3461" y="1779"/>
                    <a:pt x="3434" y="1817"/>
                    <a:pt x="3406" y="1856"/>
                  </a:cubicBezTo>
                  <a:cubicBezTo>
                    <a:pt x="3400" y="1865"/>
                    <a:pt x="3395" y="1870"/>
                    <a:pt x="3390" y="1870"/>
                  </a:cubicBezTo>
                  <a:cubicBezTo>
                    <a:pt x="3385" y="1870"/>
                    <a:pt x="3380" y="1865"/>
                    <a:pt x="3374" y="1857"/>
                  </a:cubicBezTo>
                  <a:cubicBezTo>
                    <a:pt x="3356" y="1833"/>
                    <a:pt x="3341" y="1807"/>
                    <a:pt x="3322" y="1782"/>
                  </a:cubicBezTo>
                  <a:cubicBezTo>
                    <a:pt x="3214" y="1637"/>
                    <a:pt x="3101" y="1493"/>
                    <a:pt x="2985" y="1353"/>
                  </a:cubicBezTo>
                  <a:cubicBezTo>
                    <a:pt x="2902" y="1252"/>
                    <a:pt x="2819" y="1152"/>
                    <a:pt x="2731" y="1057"/>
                  </a:cubicBezTo>
                  <a:cubicBezTo>
                    <a:pt x="2626" y="945"/>
                    <a:pt x="2516" y="841"/>
                    <a:pt x="2396" y="746"/>
                  </a:cubicBezTo>
                  <a:cubicBezTo>
                    <a:pt x="2301" y="672"/>
                    <a:pt x="2202" y="606"/>
                    <a:pt x="2099" y="543"/>
                  </a:cubicBezTo>
                  <a:cubicBezTo>
                    <a:pt x="1911" y="427"/>
                    <a:pt x="1710" y="339"/>
                    <a:pt x="1496" y="283"/>
                  </a:cubicBezTo>
                  <a:cubicBezTo>
                    <a:pt x="1417" y="261"/>
                    <a:pt x="1339" y="242"/>
                    <a:pt x="1260" y="225"/>
                  </a:cubicBezTo>
                  <a:cubicBezTo>
                    <a:pt x="1169" y="207"/>
                    <a:pt x="1079" y="188"/>
                    <a:pt x="977" y="175"/>
                  </a:cubicBezTo>
                  <a:cubicBezTo>
                    <a:pt x="921" y="166"/>
                    <a:pt x="859" y="162"/>
                    <a:pt x="795" y="162"/>
                  </a:cubicBezTo>
                  <a:cubicBezTo>
                    <a:pt x="778" y="162"/>
                    <a:pt x="760" y="162"/>
                    <a:pt x="743" y="163"/>
                  </a:cubicBezTo>
                  <a:cubicBezTo>
                    <a:pt x="674" y="165"/>
                    <a:pt x="607" y="177"/>
                    <a:pt x="542" y="203"/>
                  </a:cubicBezTo>
                  <a:cubicBezTo>
                    <a:pt x="490" y="224"/>
                    <a:pt x="445" y="256"/>
                    <a:pt x="410" y="301"/>
                  </a:cubicBezTo>
                  <a:cubicBezTo>
                    <a:pt x="382" y="341"/>
                    <a:pt x="368" y="385"/>
                    <a:pt x="375" y="434"/>
                  </a:cubicBezTo>
                  <a:cubicBezTo>
                    <a:pt x="383" y="476"/>
                    <a:pt x="399" y="514"/>
                    <a:pt x="419" y="550"/>
                  </a:cubicBezTo>
                  <a:cubicBezTo>
                    <a:pt x="461" y="622"/>
                    <a:pt x="516" y="684"/>
                    <a:pt x="575" y="742"/>
                  </a:cubicBezTo>
                  <a:cubicBezTo>
                    <a:pt x="695" y="861"/>
                    <a:pt x="825" y="968"/>
                    <a:pt x="963" y="1065"/>
                  </a:cubicBezTo>
                  <a:cubicBezTo>
                    <a:pt x="1153" y="1200"/>
                    <a:pt x="1359" y="1309"/>
                    <a:pt x="1575" y="1397"/>
                  </a:cubicBezTo>
                  <a:cubicBezTo>
                    <a:pt x="1718" y="1456"/>
                    <a:pt x="1866" y="1506"/>
                    <a:pt x="2013" y="1556"/>
                  </a:cubicBezTo>
                  <a:cubicBezTo>
                    <a:pt x="2168" y="1608"/>
                    <a:pt x="2324" y="1660"/>
                    <a:pt x="2481" y="1706"/>
                  </a:cubicBezTo>
                  <a:cubicBezTo>
                    <a:pt x="2634" y="1750"/>
                    <a:pt x="2786" y="1791"/>
                    <a:pt x="2939" y="1834"/>
                  </a:cubicBezTo>
                  <a:cubicBezTo>
                    <a:pt x="3022" y="1856"/>
                    <a:pt x="3102" y="1882"/>
                    <a:pt x="3182" y="1915"/>
                  </a:cubicBezTo>
                  <a:cubicBezTo>
                    <a:pt x="3201" y="1923"/>
                    <a:pt x="3218" y="1931"/>
                    <a:pt x="3236" y="1939"/>
                  </a:cubicBezTo>
                  <a:cubicBezTo>
                    <a:pt x="3261" y="1951"/>
                    <a:pt x="3262" y="1959"/>
                    <a:pt x="3244" y="1976"/>
                  </a:cubicBezTo>
                  <a:cubicBezTo>
                    <a:pt x="3240" y="1980"/>
                    <a:pt x="3234" y="1984"/>
                    <a:pt x="3230" y="1987"/>
                  </a:cubicBezTo>
                  <a:cubicBezTo>
                    <a:pt x="3175" y="2041"/>
                    <a:pt x="3122" y="2097"/>
                    <a:pt x="3072" y="2155"/>
                  </a:cubicBezTo>
                  <a:cubicBezTo>
                    <a:pt x="2971" y="2272"/>
                    <a:pt x="2888" y="2400"/>
                    <a:pt x="2813" y="2532"/>
                  </a:cubicBezTo>
                  <a:cubicBezTo>
                    <a:pt x="2723" y="2689"/>
                    <a:pt x="2633" y="2847"/>
                    <a:pt x="2539" y="3002"/>
                  </a:cubicBezTo>
                  <a:cubicBezTo>
                    <a:pt x="2441" y="3163"/>
                    <a:pt x="2327" y="3313"/>
                    <a:pt x="2196" y="3450"/>
                  </a:cubicBezTo>
                  <a:cubicBezTo>
                    <a:pt x="2142" y="3506"/>
                    <a:pt x="2084" y="3559"/>
                    <a:pt x="2020" y="3605"/>
                  </a:cubicBezTo>
                  <a:cubicBezTo>
                    <a:pt x="1961" y="3647"/>
                    <a:pt x="1904" y="3691"/>
                    <a:pt x="1842" y="3732"/>
                  </a:cubicBezTo>
                  <a:cubicBezTo>
                    <a:pt x="1749" y="3793"/>
                    <a:pt x="1653" y="3848"/>
                    <a:pt x="1553" y="3896"/>
                  </a:cubicBezTo>
                  <a:cubicBezTo>
                    <a:pt x="1465" y="3939"/>
                    <a:pt x="1375" y="3982"/>
                    <a:pt x="1286" y="4024"/>
                  </a:cubicBezTo>
                  <a:cubicBezTo>
                    <a:pt x="1221" y="4056"/>
                    <a:pt x="1155" y="4087"/>
                    <a:pt x="1090" y="4118"/>
                  </a:cubicBezTo>
                  <a:cubicBezTo>
                    <a:pt x="994" y="4165"/>
                    <a:pt x="896" y="4211"/>
                    <a:pt x="804" y="4265"/>
                  </a:cubicBezTo>
                  <a:cubicBezTo>
                    <a:pt x="714" y="4318"/>
                    <a:pt x="624" y="4370"/>
                    <a:pt x="535" y="4424"/>
                  </a:cubicBezTo>
                  <a:cubicBezTo>
                    <a:pt x="471" y="4462"/>
                    <a:pt x="407" y="4504"/>
                    <a:pt x="349" y="4553"/>
                  </a:cubicBezTo>
                  <a:cubicBezTo>
                    <a:pt x="291" y="4600"/>
                    <a:pt x="235" y="4648"/>
                    <a:pt x="181" y="4699"/>
                  </a:cubicBezTo>
                  <a:cubicBezTo>
                    <a:pt x="129" y="4748"/>
                    <a:pt x="80" y="4798"/>
                    <a:pt x="33" y="4853"/>
                  </a:cubicBezTo>
                  <a:cubicBezTo>
                    <a:pt x="24" y="4864"/>
                    <a:pt x="15" y="4876"/>
                    <a:pt x="9" y="4888"/>
                  </a:cubicBezTo>
                  <a:cubicBezTo>
                    <a:pt x="1" y="4904"/>
                    <a:pt x="4" y="4915"/>
                    <a:pt x="17" y="4926"/>
                  </a:cubicBezTo>
                  <a:cubicBezTo>
                    <a:pt x="30" y="4936"/>
                    <a:pt x="45" y="4946"/>
                    <a:pt x="59" y="4955"/>
                  </a:cubicBezTo>
                  <a:cubicBezTo>
                    <a:pt x="70" y="4961"/>
                    <a:pt x="77" y="4964"/>
                    <a:pt x="84" y="4964"/>
                  </a:cubicBezTo>
                  <a:cubicBezTo>
                    <a:pt x="92" y="4964"/>
                    <a:pt x="99" y="4960"/>
                    <a:pt x="109" y="4951"/>
                  </a:cubicBezTo>
                  <a:cubicBezTo>
                    <a:pt x="129" y="4932"/>
                    <a:pt x="148" y="4914"/>
                    <a:pt x="168" y="4895"/>
                  </a:cubicBezTo>
                  <a:cubicBezTo>
                    <a:pt x="228" y="4838"/>
                    <a:pt x="289" y="4782"/>
                    <a:pt x="354" y="4731"/>
                  </a:cubicBezTo>
                  <a:cubicBezTo>
                    <a:pt x="416" y="4683"/>
                    <a:pt x="479" y="4635"/>
                    <a:pt x="540" y="4587"/>
                  </a:cubicBezTo>
                  <a:cubicBezTo>
                    <a:pt x="611" y="4531"/>
                    <a:pt x="683" y="4479"/>
                    <a:pt x="758" y="4429"/>
                  </a:cubicBezTo>
                  <a:cubicBezTo>
                    <a:pt x="798" y="4401"/>
                    <a:pt x="839" y="4374"/>
                    <a:pt x="881" y="4350"/>
                  </a:cubicBezTo>
                  <a:cubicBezTo>
                    <a:pt x="1081" y="4234"/>
                    <a:pt x="1289" y="4135"/>
                    <a:pt x="1498" y="4036"/>
                  </a:cubicBezTo>
                  <a:cubicBezTo>
                    <a:pt x="1615" y="3981"/>
                    <a:pt x="1731" y="3925"/>
                    <a:pt x="1840" y="3859"/>
                  </a:cubicBezTo>
                  <a:cubicBezTo>
                    <a:pt x="1961" y="3787"/>
                    <a:pt x="2073" y="3703"/>
                    <a:pt x="2176" y="3609"/>
                  </a:cubicBezTo>
                  <a:cubicBezTo>
                    <a:pt x="2323" y="3473"/>
                    <a:pt x="2453" y="3321"/>
                    <a:pt x="2568" y="3157"/>
                  </a:cubicBezTo>
                  <a:cubicBezTo>
                    <a:pt x="2706" y="2959"/>
                    <a:pt x="2837" y="2757"/>
                    <a:pt x="2952" y="2544"/>
                  </a:cubicBezTo>
                  <a:cubicBezTo>
                    <a:pt x="2995" y="2464"/>
                    <a:pt x="3040" y="2384"/>
                    <a:pt x="3093" y="2310"/>
                  </a:cubicBezTo>
                  <a:cubicBezTo>
                    <a:pt x="3164" y="2210"/>
                    <a:pt x="3246" y="2121"/>
                    <a:pt x="3342" y="2047"/>
                  </a:cubicBezTo>
                  <a:cubicBezTo>
                    <a:pt x="3350" y="2040"/>
                    <a:pt x="3358" y="2034"/>
                    <a:pt x="3367" y="2029"/>
                  </a:cubicBezTo>
                  <a:cubicBezTo>
                    <a:pt x="3370" y="2027"/>
                    <a:pt x="3373" y="2026"/>
                    <a:pt x="3375" y="2026"/>
                  </a:cubicBezTo>
                  <a:cubicBezTo>
                    <a:pt x="3380" y="2026"/>
                    <a:pt x="3384" y="2029"/>
                    <a:pt x="3388" y="2035"/>
                  </a:cubicBezTo>
                  <a:cubicBezTo>
                    <a:pt x="3392" y="2042"/>
                    <a:pt x="3395" y="2050"/>
                    <a:pt x="3399" y="2058"/>
                  </a:cubicBezTo>
                  <a:cubicBezTo>
                    <a:pt x="3437" y="2133"/>
                    <a:pt x="3482" y="2204"/>
                    <a:pt x="3531" y="2272"/>
                  </a:cubicBezTo>
                  <a:cubicBezTo>
                    <a:pt x="3632" y="2410"/>
                    <a:pt x="3748" y="2533"/>
                    <a:pt x="3877" y="2644"/>
                  </a:cubicBezTo>
                  <a:cubicBezTo>
                    <a:pt x="4022" y="2769"/>
                    <a:pt x="4171" y="2885"/>
                    <a:pt x="4323" y="3000"/>
                  </a:cubicBezTo>
                  <a:cubicBezTo>
                    <a:pt x="4440" y="3089"/>
                    <a:pt x="4560" y="3178"/>
                    <a:pt x="4677" y="3269"/>
                  </a:cubicBezTo>
                  <a:cubicBezTo>
                    <a:pt x="4767" y="3338"/>
                    <a:pt x="4856" y="3411"/>
                    <a:pt x="4943" y="3485"/>
                  </a:cubicBezTo>
                  <a:cubicBezTo>
                    <a:pt x="5061" y="3584"/>
                    <a:pt x="5178" y="3683"/>
                    <a:pt x="5284" y="3796"/>
                  </a:cubicBezTo>
                  <a:cubicBezTo>
                    <a:pt x="5387" y="3906"/>
                    <a:pt x="5477" y="4024"/>
                    <a:pt x="5553" y="4154"/>
                  </a:cubicBezTo>
                  <a:cubicBezTo>
                    <a:pt x="5638" y="4300"/>
                    <a:pt x="5713" y="4450"/>
                    <a:pt x="5779" y="4606"/>
                  </a:cubicBezTo>
                  <a:cubicBezTo>
                    <a:pt x="5805" y="4664"/>
                    <a:pt x="5829" y="4723"/>
                    <a:pt x="5858" y="4781"/>
                  </a:cubicBezTo>
                  <a:cubicBezTo>
                    <a:pt x="5911" y="4888"/>
                    <a:pt x="5985" y="4981"/>
                    <a:pt x="6057" y="5075"/>
                  </a:cubicBezTo>
                  <a:cubicBezTo>
                    <a:pt x="6058" y="5078"/>
                    <a:pt x="6060" y="5080"/>
                    <a:pt x="6063" y="5081"/>
                  </a:cubicBezTo>
                  <a:cubicBezTo>
                    <a:pt x="6065" y="5083"/>
                    <a:pt x="6068" y="5084"/>
                    <a:pt x="6071" y="5084"/>
                  </a:cubicBezTo>
                  <a:cubicBezTo>
                    <a:pt x="6074" y="5084"/>
                    <a:pt x="6076" y="5083"/>
                    <a:pt x="6078" y="5081"/>
                  </a:cubicBezTo>
                  <a:cubicBezTo>
                    <a:pt x="6086" y="5067"/>
                    <a:pt x="6094" y="5053"/>
                    <a:pt x="6103" y="5041"/>
                  </a:cubicBezTo>
                  <a:cubicBezTo>
                    <a:pt x="6124" y="5012"/>
                    <a:pt x="6119" y="4988"/>
                    <a:pt x="6101" y="4959"/>
                  </a:cubicBezTo>
                  <a:cubicBezTo>
                    <a:pt x="6064" y="4903"/>
                    <a:pt x="6029" y="4845"/>
                    <a:pt x="5995" y="4787"/>
                  </a:cubicBezTo>
                  <a:cubicBezTo>
                    <a:pt x="5928" y="4672"/>
                    <a:pt x="5877" y="4550"/>
                    <a:pt x="5827" y="4427"/>
                  </a:cubicBezTo>
                  <a:cubicBezTo>
                    <a:pt x="5765" y="4267"/>
                    <a:pt x="5692" y="4112"/>
                    <a:pt x="5597" y="3969"/>
                  </a:cubicBezTo>
                  <a:cubicBezTo>
                    <a:pt x="5553" y="3902"/>
                    <a:pt x="5506" y="3838"/>
                    <a:pt x="5450" y="3781"/>
                  </a:cubicBezTo>
                  <a:cubicBezTo>
                    <a:pt x="5352" y="3682"/>
                    <a:pt x="5250" y="3589"/>
                    <a:pt x="5146" y="3497"/>
                  </a:cubicBezTo>
                  <a:cubicBezTo>
                    <a:pt x="4954" y="3329"/>
                    <a:pt x="4748" y="3178"/>
                    <a:pt x="4538" y="3032"/>
                  </a:cubicBezTo>
                  <a:cubicBezTo>
                    <a:pt x="4425" y="2955"/>
                    <a:pt x="4312" y="2878"/>
                    <a:pt x="4202" y="2796"/>
                  </a:cubicBezTo>
                  <a:cubicBezTo>
                    <a:pt x="4088" y="2712"/>
                    <a:pt x="3983" y="2619"/>
                    <a:pt x="3878" y="2523"/>
                  </a:cubicBezTo>
                  <a:cubicBezTo>
                    <a:pt x="3772" y="2424"/>
                    <a:pt x="3677" y="2317"/>
                    <a:pt x="3593" y="2199"/>
                  </a:cubicBezTo>
                  <a:cubicBezTo>
                    <a:pt x="3553" y="2144"/>
                    <a:pt x="3519" y="2084"/>
                    <a:pt x="3487" y="2023"/>
                  </a:cubicBezTo>
                  <a:cubicBezTo>
                    <a:pt x="3476" y="1999"/>
                    <a:pt x="3478" y="1994"/>
                    <a:pt x="3503" y="1985"/>
                  </a:cubicBezTo>
                  <a:cubicBezTo>
                    <a:pt x="3507" y="1983"/>
                    <a:pt x="3511" y="1982"/>
                    <a:pt x="3515" y="1981"/>
                  </a:cubicBezTo>
                  <a:cubicBezTo>
                    <a:pt x="3668" y="1931"/>
                    <a:pt x="3816" y="1866"/>
                    <a:pt x="3964" y="1803"/>
                  </a:cubicBezTo>
                  <a:cubicBezTo>
                    <a:pt x="4105" y="1743"/>
                    <a:pt x="4243" y="1677"/>
                    <a:pt x="4383" y="1617"/>
                  </a:cubicBezTo>
                  <a:cubicBezTo>
                    <a:pt x="4528" y="1554"/>
                    <a:pt x="4671" y="1485"/>
                    <a:pt x="4811" y="1411"/>
                  </a:cubicBezTo>
                  <a:cubicBezTo>
                    <a:pt x="4936" y="1345"/>
                    <a:pt x="5063" y="1284"/>
                    <a:pt x="5191" y="1224"/>
                  </a:cubicBezTo>
                  <a:cubicBezTo>
                    <a:pt x="5319" y="1161"/>
                    <a:pt x="5449" y="1102"/>
                    <a:pt x="5574" y="1033"/>
                  </a:cubicBezTo>
                  <a:cubicBezTo>
                    <a:pt x="5670" y="982"/>
                    <a:pt x="5764" y="929"/>
                    <a:pt x="5859" y="877"/>
                  </a:cubicBezTo>
                  <a:cubicBezTo>
                    <a:pt x="5995" y="801"/>
                    <a:pt x="6122" y="711"/>
                    <a:pt x="6238" y="606"/>
                  </a:cubicBezTo>
                  <a:cubicBezTo>
                    <a:pt x="6285" y="564"/>
                    <a:pt x="6326" y="516"/>
                    <a:pt x="6362" y="465"/>
                  </a:cubicBezTo>
                  <a:cubicBezTo>
                    <a:pt x="6392" y="421"/>
                    <a:pt x="6417" y="372"/>
                    <a:pt x="6435" y="321"/>
                  </a:cubicBezTo>
                  <a:cubicBezTo>
                    <a:pt x="6459" y="254"/>
                    <a:pt x="6448" y="194"/>
                    <a:pt x="6402" y="141"/>
                  </a:cubicBezTo>
                  <a:cubicBezTo>
                    <a:pt x="6394" y="132"/>
                    <a:pt x="6386" y="124"/>
                    <a:pt x="6378" y="116"/>
                  </a:cubicBezTo>
                  <a:cubicBezTo>
                    <a:pt x="6322" y="61"/>
                    <a:pt x="6251" y="35"/>
                    <a:pt x="6176" y="21"/>
                  </a:cubicBezTo>
                  <a:cubicBezTo>
                    <a:pt x="6097" y="7"/>
                    <a:pt x="6017" y="0"/>
                    <a:pt x="59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5" name="Google Shape;1155;p36"/>
          <p:cNvSpPr/>
          <p:nvPr/>
        </p:nvSpPr>
        <p:spPr>
          <a:xfrm>
            <a:off x="1667575" y="16027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6" name="Google Shape;1156;p36"/>
          <p:cNvSpPr/>
          <p:nvPr/>
        </p:nvSpPr>
        <p:spPr>
          <a:xfrm>
            <a:off x="1100675" y="13116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7" name="Google Shape;1157;p36"/>
          <p:cNvSpPr/>
          <p:nvPr/>
        </p:nvSpPr>
        <p:spPr>
          <a:xfrm>
            <a:off x="2443100" y="6112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36"/>
          <p:cNvSpPr/>
          <p:nvPr/>
        </p:nvSpPr>
        <p:spPr>
          <a:xfrm>
            <a:off x="7861675" y="3697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9" name="Google Shape;1159;p36"/>
          <p:cNvSpPr/>
          <p:nvPr/>
        </p:nvSpPr>
        <p:spPr>
          <a:xfrm>
            <a:off x="8197250" y="10240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0" name="Google Shape;1160;p36"/>
          <p:cNvSpPr/>
          <p:nvPr/>
        </p:nvSpPr>
        <p:spPr>
          <a:xfrm>
            <a:off x="1304950" y="21798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1" name="Google Shape;1161;p36"/>
          <p:cNvSpPr/>
          <p:nvPr/>
        </p:nvSpPr>
        <p:spPr>
          <a:xfrm>
            <a:off x="1915600" y="8197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36"/>
          <p:cNvSpPr/>
          <p:nvPr/>
        </p:nvSpPr>
        <p:spPr>
          <a:xfrm rot="51" flipH="1">
            <a:off x="2443106" y="4345911"/>
            <a:ext cx="1338923" cy="258055"/>
          </a:xfrm>
          <a:custGeom>
            <a:avLst/>
            <a:gdLst/>
            <a:ahLst/>
            <a:cxnLst/>
            <a:rect l="l" t="t" r="r" b="b"/>
            <a:pathLst>
              <a:path w="1976" h="1000" extrusionOk="0">
                <a:moveTo>
                  <a:pt x="1166" y="1"/>
                </a:moveTo>
                <a:cubicBezTo>
                  <a:pt x="691" y="1"/>
                  <a:pt x="314" y="317"/>
                  <a:pt x="240" y="486"/>
                </a:cubicBezTo>
                <a:cubicBezTo>
                  <a:pt x="160" y="669"/>
                  <a:pt x="1" y="993"/>
                  <a:pt x="240" y="998"/>
                </a:cubicBezTo>
                <a:cubicBezTo>
                  <a:pt x="274" y="999"/>
                  <a:pt x="329" y="1000"/>
                  <a:pt x="398" y="1000"/>
                </a:cubicBezTo>
                <a:cubicBezTo>
                  <a:pt x="819" y="1000"/>
                  <a:pt x="1785" y="972"/>
                  <a:pt x="1975" y="736"/>
                </a:cubicBezTo>
                <a:cubicBezTo>
                  <a:pt x="1975" y="736"/>
                  <a:pt x="1799" y="60"/>
                  <a:pt x="1274" y="6"/>
                </a:cubicBezTo>
                <a:cubicBezTo>
                  <a:pt x="1238" y="3"/>
                  <a:pt x="1202" y="1"/>
                  <a:pt x="116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815;p31">
            <a:extLst>
              <a:ext uri="{FF2B5EF4-FFF2-40B4-BE49-F238E27FC236}">
                <a16:creationId xmlns:a16="http://schemas.microsoft.com/office/drawing/2014/main" xmlns="" id="{D8FC8043-C452-46A6-9D2F-93433D5B1652}"/>
              </a:ext>
            </a:extLst>
          </p:cNvPr>
          <p:cNvSpPr txBox="1">
            <a:spLocks/>
          </p:cNvSpPr>
          <p:nvPr/>
        </p:nvSpPr>
        <p:spPr>
          <a:xfrm>
            <a:off x="4485784" y="67984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14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2C95B4F-C3A7-47EC-8930-CF18B6852C25}"/>
              </a:ext>
            </a:extLst>
          </p:cNvPr>
          <p:cNvSpPr/>
          <p:nvPr/>
        </p:nvSpPr>
        <p:spPr>
          <a:xfrm>
            <a:off x="4134824" y="2688935"/>
            <a:ext cx="4594868" cy="479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400" dirty="0">
                <a:latin typeface="Gabriola" panose="04040605051002020D02" pitchFamily="82" charset="0"/>
                <a:ea typeface="Calibri" panose="020F0502020204030204" pitchFamily="34" charset="0"/>
              </a:rPr>
              <a:t>Сегодня на улице выпал снег.</a:t>
            </a:r>
          </a:p>
        </p:txBody>
      </p:sp>
      <p:sp>
        <p:nvSpPr>
          <p:cNvPr id="108" name="Звезда: 4 точки 107">
            <a:hlinkClick r:id="rId3" action="ppaction://hlinksldjump"/>
            <a:extLst>
              <a:ext uri="{FF2B5EF4-FFF2-40B4-BE49-F238E27FC236}">
                <a16:creationId xmlns:a16="http://schemas.microsoft.com/office/drawing/2014/main" xmlns="" id="{D8F1D94D-6AFE-4723-86E3-F089C4D496E0}"/>
              </a:ext>
            </a:extLst>
          </p:cNvPr>
          <p:cNvSpPr/>
          <p:nvPr/>
        </p:nvSpPr>
        <p:spPr>
          <a:xfrm>
            <a:off x="808537" y="279589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Google Shape;815;p31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E28C8D-937B-4FF2-9AE0-89DA82822EA7}"/>
              </a:ext>
            </a:extLst>
          </p:cNvPr>
          <p:cNvSpPr txBox="1">
            <a:spLocks/>
          </p:cNvSpPr>
          <p:nvPr/>
        </p:nvSpPr>
        <p:spPr>
          <a:xfrm>
            <a:off x="3341336" y="4379709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683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p36"/>
          <p:cNvSpPr txBox="1">
            <a:spLocks noGrp="1"/>
          </p:cNvSpPr>
          <p:nvPr>
            <p:ph type="title"/>
          </p:nvPr>
        </p:nvSpPr>
        <p:spPr>
          <a:xfrm>
            <a:off x="3178092" y="1591002"/>
            <a:ext cx="5217750" cy="96131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14. Спишите предложение и выполните синтаксический разбор.</a:t>
            </a:r>
          </a:p>
        </p:txBody>
      </p:sp>
      <p:grpSp>
        <p:nvGrpSpPr>
          <p:cNvPr id="1060" name="Google Shape;1060;p36"/>
          <p:cNvGrpSpPr/>
          <p:nvPr/>
        </p:nvGrpSpPr>
        <p:grpSpPr>
          <a:xfrm>
            <a:off x="1551564" y="1002809"/>
            <a:ext cx="2421643" cy="3516485"/>
            <a:chOff x="5677400" y="1844350"/>
            <a:chExt cx="456750" cy="663250"/>
          </a:xfrm>
        </p:grpSpPr>
        <p:sp>
          <p:nvSpPr>
            <p:cNvPr id="1061" name="Google Shape;1061;p36"/>
            <p:cNvSpPr/>
            <p:nvPr/>
          </p:nvSpPr>
          <p:spPr>
            <a:xfrm>
              <a:off x="5880450" y="1844350"/>
              <a:ext cx="73300" cy="70150"/>
            </a:xfrm>
            <a:custGeom>
              <a:avLst/>
              <a:gdLst/>
              <a:ahLst/>
              <a:cxnLst/>
              <a:rect l="l" t="t" r="r" b="b"/>
              <a:pathLst>
                <a:path w="2932" h="2806" extrusionOk="0">
                  <a:moveTo>
                    <a:pt x="1276" y="1"/>
                  </a:moveTo>
                  <a:cubicBezTo>
                    <a:pt x="1273" y="1"/>
                    <a:pt x="1271" y="1"/>
                    <a:pt x="1268" y="1"/>
                  </a:cubicBezTo>
                  <a:cubicBezTo>
                    <a:pt x="1235" y="4"/>
                    <a:pt x="1208" y="22"/>
                    <a:pt x="1198" y="49"/>
                  </a:cubicBezTo>
                  <a:cubicBezTo>
                    <a:pt x="1185" y="83"/>
                    <a:pt x="1175" y="122"/>
                    <a:pt x="1176" y="158"/>
                  </a:cubicBezTo>
                  <a:cubicBezTo>
                    <a:pt x="1182" y="263"/>
                    <a:pt x="1190" y="368"/>
                    <a:pt x="1203" y="472"/>
                  </a:cubicBezTo>
                  <a:cubicBezTo>
                    <a:pt x="1217" y="591"/>
                    <a:pt x="1231" y="711"/>
                    <a:pt x="1220" y="830"/>
                  </a:cubicBezTo>
                  <a:cubicBezTo>
                    <a:pt x="1219" y="842"/>
                    <a:pt x="1206" y="858"/>
                    <a:pt x="1195" y="861"/>
                  </a:cubicBezTo>
                  <a:cubicBezTo>
                    <a:pt x="1192" y="862"/>
                    <a:pt x="1189" y="863"/>
                    <a:pt x="1185" y="863"/>
                  </a:cubicBezTo>
                  <a:cubicBezTo>
                    <a:pt x="1175" y="863"/>
                    <a:pt x="1163" y="858"/>
                    <a:pt x="1155" y="853"/>
                  </a:cubicBezTo>
                  <a:cubicBezTo>
                    <a:pt x="1137" y="840"/>
                    <a:pt x="1122" y="821"/>
                    <a:pt x="1108" y="804"/>
                  </a:cubicBezTo>
                  <a:cubicBezTo>
                    <a:pt x="1006" y="684"/>
                    <a:pt x="903" y="564"/>
                    <a:pt x="802" y="444"/>
                  </a:cubicBezTo>
                  <a:cubicBezTo>
                    <a:pt x="763" y="399"/>
                    <a:pt x="725" y="351"/>
                    <a:pt x="670" y="324"/>
                  </a:cubicBezTo>
                  <a:cubicBezTo>
                    <a:pt x="653" y="315"/>
                    <a:pt x="636" y="311"/>
                    <a:pt x="619" y="311"/>
                  </a:cubicBezTo>
                  <a:cubicBezTo>
                    <a:pt x="600" y="311"/>
                    <a:pt x="581" y="317"/>
                    <a:pt x="564" y="330"/>
                  </a:cubicBezTo>
                  <a:cubicBezTo>
                    <a:pt x="525" y="361"/>
                    <a:pt x="511" y="406"/>
                    <a:pt x="534" y="451"/>
                  </a:cubicBezTo>
                  <a:cubicBezTo>
                    <a:pt x="554" y="490"/>
                    <a:pt x="582" y="526"/>
                    <a:pt x="610" y="560"/>
                  </a:cubicBezTo>
                  <a:cubicBezTo>
                    <a:pt x="723" y="691"/>
                    <a:pt x="837" y="820"/>
                    <a:pt x="949" y="951"/>
                  </a:cubicBezTo>
                  <a:cubicBezTo>
                    <a:pt x="983" y="991"/>
                    <a:pt x="1015" y="1033"/>
                    <a:pt x="1041" y="1077"/>
                  </a:cubicBezTo>
                  <a:cubicBezTo>
                    <a:pt x="1053" y="1097"/>
                    <a:pt x="1041" y="1125"/>
                    <a:pt x="1016" y="1125"/>
                  </a:cubicBezTo>
                  <a:cubicBezTo>
                    <a:pt x="1016" y="1125"/>
                    <a:pt x="1015" y="1125"/>
                    <a:pt x="1015" y="1125"/>
                  </a:cubicBezTo>
                  <a:cubicBezTo>
                    <a:pt x="978" y="1124"/>
                    <a:pt x="941" y="1114"/>
                    <a:pt x="905" y="1104"/>
                  </a:cubicBezTo>
                  <a:cubicBezTo>
                    <a:pt x="718" y="1049"/>
                    <a:pt x="532" y="993"/>
                    <a:pt x="344" y="938"/>
                  </a:cubicBezTo>
                  <a:cubicBezTo>
                    <a:pt x="298" y="925"/>
                    <a:pt x="252" y="909"/>
                    <a:pt x="203" y="909"/>
                  </a:cubicBezTo>
                  <a:cubicBezTo>
                    <a:pt x="192" y="909"/>
                    <a:pt x="180" y="910"/>
                    <a:pt x="168" y="912"/>
                  </a:cubicBezTo>
                  <a:cubicBezTo>
                    <a:pt x="128" y="919"/>
                    <a:pt x="99" y="941"/>
                    <a:pt x="86" y="980"/>
                  </a:cubicBezTo>
                  <a:cubicBezTo>
                    <a:pt x="74" y="1020"/>
                    <a:pt x="87" y="1058"/>
                    <a:pt x="122" y="1078"/>
                  </a:cubicBezTo>
                  <a:cubicBezTo>
                    <a:pt x="160" y="1101"/>
                    <a:pt x="203" y="1117"/>
                    <a:pt x="245" y="1130"/>
                  </a:cubicBezTo>
                  <a:cubicBezTo>
                    <a:pt x="431" y="1188"/>
                    <a:pt x="619" y="1243"/>
                    <a:pt x="805" y="1300"/>
                  </a:cubicBezTo>
                  <a:cubicBezTo>
                    <a:pt x="844" y="1313"/>
                    <a:pt x="894" y="1309"/>
                    <a:pt x="914" y="1367"/>
                  </a:cubicBezTo>
                  <a:cubicBezTo>
                    <a:pt x="720" y="1400"/>
                    <a:pt x="529" y="1431"/>
                    <a:pt x="337" y="1466"/>
                  </a:cubicBezTo>
                  <a:cubicBezTo>
                    <a:pt x="249" y="1482"/>
                    <a:pt x="161" y="1503"/>
                    <a:pt x="74" y="1526"/>
                  </a:cubicBezTo>
                  <a:cubicBezTo>
                    <a:pt x="30" y="1539"/>
                    <a:pt x="0" y="1596"/>
                    <a:pt x="12" y="1634"/>
                  </a:cubicBezTo>
                  <a:cubicBezTo>
                    <a:pt x="24" y="1673"/>
                    <a:pt x="54" y="1695"/>
                    <a:pt x="93" y="1703"/>
                  </a:cubicBezTo>
                  <a:cubicBezTo>
                    <a:pt x="117" y="1707"/>
                    <a:pt x="140" y="1708"/>
                    <a:pt x="164" y="1708"/>
                  </a:cubicBezTo>
                  <a:cubicBezTo>
                    <a:pt x="222" y="1708"/>
                    <a:pt x="280" y="1698"/>
                    <a:pt x="338" y="1688"/>
                  </a:cubicBezTo>
                  <a:cubicBezTo>
                    <a:pt x="551" y="1651"/>
                    <a:pt x="764" y="1616"/>
                    <a:pt x="975" y="1581"/>
                  </a:cubicBezTo>
                  <a:lnTo>
                    <a:pt x="975" y="1581"/>
                  </a:lnTo>
                  <a:cubicBezTo>
                    <a:pt x="990" y="1635"/>
                    <a:pt x="956" y="1648"/>
                    <a:pt x="934" y="1666"/>
                  </a:cubicBezTo>
                  <a:cubicBezTo>
                    <a:pt x="794" y="1777"/>
                    <a:pt x="650" y="1887"/>
                    <a:pt x="510" y="1998"/>
                  </a:cubicBezTo>
                  <a:cubicBezTo>
                    <a:pt x="451" y="2045"/>
                    <a:pt x="390" y="2091"/>
                    <a:pt x="353" y="2159"/>
                  </a:cubicBezTo>
                  <a:cubicBezTo>
                    <a:pt x="334" y="2194"/>
                    <a:pt x="335" y="2231"/>
                    <a:pt x="358" y="2265"/>
                  </a:cubicBezTo>
                  <a:cubicBezTo>
                    <a:pt x="373" y="2287"/>
                    <a:pt x="402" y="2301"/>
                    <a:pt x="432" y="2301"/>
                  </a:cubicBezTo>
                  <a:cubicBezTo>
                    <a:pt x="448" y="2301"/>
                    <a:pt x="465" y="2297"/>
                    <a:pt x="479" y="2288"/>
                  </a:cubicBezTo>
                  <a:cubicBezTo>
                    <a:pt x="524" y="2262"/>
                    <a:pt x="567" y="2232"/>
                    <a:pt x="609" y="2200"/>
                  </a:cubicBezTo>
                  <a:cubicBezTo>
                    <a:pt x="757" y="2085"/>
                    <a:pt x="904" y="1969"/>
                    <a:pt x="1052" y="1853"/>
                  </a:cubicBezTo>
                  <a:cubicBezTo>
                    <a:pt x="1081" y="1831"/>
                    <a:pt x="1111" y="1808"/>
                    <a:pt x="1144" y="1789"/>
                  </a:cubicBezTo>
                  <a:cubicBezTo>
                    <a:pt x="1149" y="1785"/>
                    <a:pt x="1157" y="1784"/>
                    <a:pt x="1164" y="1784"/>
                  </a:cubicBezTo>
                  <a:cubicBezTo>
                    <a:pt x="1172" y="1784"/>
                    <a:pt x="1180" y="1785"/>
                    <a:pt x="1186" y="1789"/>
                  </a:cubicBezTo>
                  <a:cubicBezTo>
                    <a:pt x="1196" y="1795"/>
                    <a:pt x="1208" y="1813"/>
                    <a:pt x="1206" y="1823"/>
                  </a:cubicBezTo>
                  <a:cubicBezTo>
                    <a:pt x="1194" y="1883"/>
                    <a:pt x="1182" y="1941"/>
                    <a:pt x="1164" y="1997"/>
                  </a:cubicBezTo>
                  <a:cubicBezTo>
                    <a:pt x="1107" y="2177"/>
                    <a:pt x="1045" y="2354"/>
                    <a:pt x="990" y="2533"/>
                  </a:cubicBezTo>
                  <a:cubicBezTo>
                    <a:pt x="964" y="2618"/>
                    <a:pt x="980" y="2666"/>
                    <a:pt x="1030" y="2690"/>
                  </a:cubicBezTo>
                  <a:cubicBezTo>
                    <a:pt x="1045" y="2697"/>
                    <a:pt x="1060" y="2701"/>
                    <a:pt x="1074" y="2701"/>
                  </a:cubicBezTo>
                  <a:cubicBezTo>
                    <a:pt x="1119" y="2701"/>
                    <a:pt x="1161" y="2669"/>
                    <a:pt x="1190" y="2608"/>
                  </a:cubicBezTo>
                  <a:cubicBezTo>
                    <a:pt x="1205" y="2575"/>
                    <a:pt x="1217" y="2540"/>
                    <a:pt x="1230" y="2504"/>
                  </a:cubicBezTo>
                  <a:cubicBezTo>
                    <a:pt x="1263" y="2405"/>
                    <a:pt x="1294" y="2303"/>
                    <a:pt x="1330" y="2205"/>
                  </a:cubicBezTo>
                  <a:cubicBezTo>
                    <a:pt x="1343" y="2169"/>
                    <a:pt x="1335" y="2115"/>
                    <a:pt x="1400" y="2105"/>
                  </a:cubicBezTo>
                  <a:cubicBezTo>
                    <a:pt x="1426" y="2277"/>
                    <a:pt x="1453" y="2448"/>
                    <a:pt x="1481" y="2617"/>
                  </a:cubicBezTo>
                  <a:cubicBezTo>
                    <a:pt x="1489" y="2669"/>
                    <a:pt x="1494" y="2722"/>
                    <a:pt x="1529" y="2765"/>
                  </a:cubicBezTo>
                  <a:cubicBezTo>
                    <a:pt x="1549" y="2789"/>
                    <a:pt x="1573" y="2805"/>
                    <a:pt x="1603" y="2805"/>
                  </a:cubicBezTo>
                  <a:cubicBezTo>
                    <a:pt x="1610" y="2805"/>
                    <a:pt x="1618" y="2804"/>
                    <a:pt x="1627" y="2802"/>
                  </a:cubicBezTo>
                  <a:cubicBezTo>
                    <a:pt x="1658" y="2794"/>
                    <a:pt x="1684" y="2773"/>
                    <a:pt x="1689" y="2744"/>
                  </a:cubicBezTo>
                  <a:cubicBezTo>
                    <a:pt x="1696" y="2700"/>
                    <a:pt x="1702" y="2654"/>
                    <a:pt x="1696" y="2611"/>
                  </a:cubicBezTo>
                  <a:cubicBezTo>
                    <a:pt x="1672" y="2410"/>
                    <a:pt x="1642" y="2209"/>
                    <a:pt x="1616" y="2009"/>
                  </a:cubicBezTo>
                  <a:cubicBezTo>
                    <a:pt x="1605" y="1931"/>
                    <a:pt x="1580" y="1851"/>
                    <a:pt x="1612" y="1773"/>
                  </a:cubicBezTo>
                  <a:lnTo>
                    <a:pt x="1612" y="1773"/>
                  </a:lnTo>
                  <a:cubicBezTo>
                    <a:pt x="1675" y="1778"/>
                    <a:pt x="1696" y="1823"/>
                    <a:pt x="1724" y="1855"/>
                  </a:cubicBezTo>
                  <a:cubicBezTo>
                    <a:pt x="1873" y="2024"/>
                    <a:pt x="2020" y="2195"/>
                    <a:pt x="2166" y="2365"/>
                  </a:cubicBezTo>
                  <a:cubicBezTo>
                    <a:pt x="2205" y="2411"/>
                    <a:pt x="2240" y="2461"/>
                    <a:pt x="2295" y="2489"/>
                  </a:cubicBezTo>
                  <a:cubicBezTo>
                    <a:pt x="2315" y="2499"/>
                    <a:pt x="2335" y="2505"/>
                    <a:pt x="2354" y="2505"/>
                  </a:cubicBezTo>
                  <a:cubicBezTo>
                    <a:pt x="2377" y="2505"/>
                    <a:pt x="2399" y="2496"/>
                    <a:pt x="2419" y="2476"/>
                  </a:cubicBezTo>
                  <a:cubicBezTo>
                    <a:pt x="2449" y="2447"/>
                    <a:pt x="2453" y="2408"/>
                    <a:pt x="2437" y="2373"/>
                  </a:cubicBezTo>
                  <a:cubicBezTo>
                    <a:pt x="2417" y="2333"/>
                    <a:pt x="2391" y="2295"/>
                    <a:pt x="2362" y="2261"/>
                  </a:cubicBezTo>
                  <a:cubicBezTo>
                    <a:pt x="2261" y="2141"/>
                    <a:pt x="2157" y="2022"/>
                    <a:pt x="2054" y="1903"/>
                  </a:cubicBezTo>
                  <a:cubicBezTo>
                    <a:pt x="1987" y="1825"/>
                    <a:pt x="1918" y="1749"/>
                    <a:pt x="1858" y="1641"/>
                  </a:cubicBezTo>
                  <a:cubicBezTo>
                    <a:pt x="1863" y="1641"/>
                    <a:pt x="1868" y="1641"/>
                    <a:pt x="1872" y="1641"/>
                  </a:cubicBezTo>
                  <a:cubicBezTo>
                    <a:pt x="1937" y="1641"/>
                    <a:pt x="1982" y="1660"/>
                    <a:pt x="2028" y="1674"/>
                  </a:cubicBezTo>
                  <a:cubicBezTo>
                    <a:pt x="2214" y="1731"/>
                    <a:pt x="2400" y="1791"/>
                    <a:pt x="2587" y="1847"/>
                  </a:cubicBezTo>
                  <a:cubicBezTo>
                    <a:pt x="2636" y="1861"/>
                    <a:pt x="2688" y="1874"/>
                    <a:pt x="2740" y="1878"/>
                  </a:cubicBezTo>
                  <a:cubicBezTo>
                    <a:pt x="2743" y="1878"/>
                    <a:pt x="2746" y="1878"/>
                    <a:pt x="2749" y="1878"/>
                  </a:cubicBezTo>
                  <a:cubicBezTo>
                    <a:pt x="2784" y="1878"/>
                    <a:pt x="2814" y="1857"/>
                    <a:pt x="2828" y="1821"/>
                  </a:cubicBezTo>
                  <a:cubicBezTo>
                    <a:pt x="2844" y="1780"/>
                    <a:pt x="2829" y="1746"/>
                    <a:pt x="2801" y="1720"/>
                  </a:cubicBezTo>
                  <a:cubicBezTo>
                    <a:pt x="2756" y="1677"/>
                    <a:pt x="2698" y="1661"/>
                    <a:pt x="2640" y="1642"/>
                  </a:cubicBezTo>
                  <a:cubicBezTo>
                    <a:pt x="2498" y="1596"/>
                    <a:pt x="2355" y="1551"/>
                    <a:pt x="2212" y="1503"/>
                  </a:cubicBezTo>
                  <a:cubicBezTo>
                    <a:pt x="2181" y="1493"/>
                    <a:pt x="2137" y="1494"/>
                    <a:pt x="2130" y="1445"/>
                  </a:cubicBezTo>
                  <a:cubicBezTo>
                    <a:pt x="2230" y="1407"/>
                    <a:pt x="2334" y="1400"/>
                    <a:pt x="2439" y="1389"/>
                  </a:cubicBezTo>
                  <a:cubicBezTo>
                    <a:pt x="2573" y="1376"/>
                    <a:pt x="2707" y="1357"/>
                    <a:pt x="2840" y="1336"/>
                  </a:cubicBezTo>
                  <a:cubicBezTo>
                    <a:pt x="2886" y="1329"/>
                    <a:pt x="2922" y="1299"/>
                    <a:pt x="2927" y="1247"/>
                  </a:cubicBezTo>
                  <a:cubicBezTo>
                    <a:pt x="2931" y="1199"/>
                    <a:pt x="2888" y="1153"/>
                    <a:pt x="2824" y="1151"/>
                  </a:cubicBezTo>
                  <a:cubicBezTo>
                    <a:pt x="2789" y="1150"/>
                    <a:pt x="2755" y="1149"/>
                    <a:pt x="2720" y="1149"/>
                  </a:cubicBezTo>
                  <a:cubicBezTo>
                    <a:pt x="2657" y="1149"/>
                    <a:pt x="2594" y="1151"/>
                    <a:pt x="2532" y="1158"/>
                  </a:cubicBezTo>
                  <a:cubicBezTo>
                    <a:pt x="2360" y="1175"/>
                    <a:pt x="2190" y="1203"/>
                    <a:pt x="2019" y="1225"/>
                  </a:cubicBezTo>
                  <a:cubicBezTo>
                    <a:pt x="1982" y="1230"/>
                    <a:pt x="1944" y="1229"/>
                    <a:pt x="1907" y="1230"/>
                  </a:cubicBezTo>
                  <a:cubicBezTo>
                    <a:pt x="1900" y="1230"/>
                    <a:pt x="1889" y="1223"/>
                    <a:pt x="1888" y="1218"/>
                  </a:cubicBezTo>
                  <a:cubicBezTo>
                    <a:pt x="1886" y="1206"/>
                    <a:pt x="1881" y="1186"/>
                    <a:pt x="1888" y="1178"/>
                  </a:cubicBezTo>
                  <a:cubicBezTo>
                    <a:pt x="1912" y="1152"/>
                    <a:pt x="1941" y="1126"/>
                    <a:pt x="1970" y="1103"/>
                  </a:cubicBezTo>
                  <a:cubicBezTo>
                    <a:pt x="2184" y="928"/>
                    <a:pt x="2400" y="753"/>
                    <a:pt x="2614" y="577"/>
                  </a:cubicBezTo>
                  <a:cubicBezTo>
                    <a:pt x="2649" y="548"/>
                    <a:pt x="2680" y="515"/>
                    <a:pt x="2708" y="480"/>
                  </a:cubicBezTo>
                  <a:cubicBezTo>
                    <a:pt x="2727" y="457"/>
                    <a:pt x="2729" y="425"/>
                    <a:pt x="2715" y="395"/>
                  </a:cubicBezTo>
                  <a:cubicBezTo>
                    <a:pt x="2698" y="361"/>
                    <a:pt x="2667" y="345"/>
                    <a:pt x="2630" y="345"/>
                  </a:cubicBezTo>
                  <a:cubicBezTo>
                    <a:pt x="2628" y="345"/>
                    <a:pt x="2625" y="345"/>
                    <a:pt x="2623" y="345"/>
                  </a:cubicBezTo>
                  <a:cubicBezTo>
                    <a:pt x="2558" y="347"/>
                    <a:pt x="2512" y="388"/>
                    <a:pt x="2466" y="426"/>
                  </a:cubicBezTo>
                  <a:cubicBezTo>
                    <a:pt x="2243" y="604"/>
                    <a:pt x="2022" y="783"/>
                    <a:pt x="1800" y="961"/>
                  </a:cubicBezTo>
                  <a:cubicBezTo>
                    <a:pt x="1782" y="975"/>
                    <a:pt x="1766" y="1000"/>
                    <a:pt x="1741" y="1000"/>
                  </a:cubicBezTo>
                  <a:cubicBezTo>
                    <a:pt x="1729" y="1000"/>
                    <a:pt x="1716" y="994"/>
                    <a:pt x="1700" y="981"/>
                  </a:cubicBezTo>
                  <a:cubicBezTo>
                    <a:pt x="1712" y="935"/>
                    <a:pt x="1726" y="885"/>
                    <a:pt x="1739" y="834"/>
                  </a:cubicBezTo>
                  <a:cubicBezTo>
                    <a:pt x="1787" y="661"/>
                    <a:pt x="1834" y="487"/>
                    <a:pt x="1880" y="313"/>
                  </a:cubicBezTo>
                  <a:cubicBezTo>
                    <a:pt x="1893" y="263"/>
                    <a:pt x="1908" y="211"/>
                    <a:pt x="1887" y="159"/>
                  </a:cubicBezTo>
                  <a:cubicBezTo>
                    <a:pt x="1873" y="122"/>
                    <a:pt x="1847" y="96"/>
                    <a:pt x="1806" y="91"/>
                  </a:cubicBezTo>
                  <a:cubicBezTo>
                    <a:pt x="1802" y="91"/>
                    <a:pt x="1798" y="91"/>
                    <a:pt x="1794" y="91"/>
                  </a:cubicBezTo>
                  <a:cubicBezTo>
                    <a:pt x="1767" y="91"/>
                    <a:pt x="1745" y="103"/>
                    <a:pt x="1725" y="123"/>
                  </a:cubicBezTo>
                  <a:cubicBezTo>
                    <a:pt x="1686" y="162"/>
                    <a:pt x="1678" y="215"/>
                    <a:pt x="1664" y="265"/>
                  </a:cubicBezTo>
                  <a:cubicBezTo>
                    <a:pt x="1620" y="432"/>
                    <a:pt x="1577" y="599"/>
                    <a:pt x="1530" y="765"/>
                  </a:cubicBezTo>
                  <a:cubicBezTo>
                    <a:pt x="1522" y="792"/>
                    <a:pt x="1523" y="835"/>
                    <a:pt x="1479" y="835"/>
                  </a:cubicBezTo>
                  <a:cubicBezTo>
                    <a:pt x="1477" y="835"/>
                    <a:pt x="1474" y="835"/>
                    <a:pt x="1471" y="834"/>
                  </a:cubicBezTo>
                  <a:cubicBezTo>
                    <a:pt x="1467" y="818"/>
                    <a:pt x="1462" y="804"/>
                    <a:pt x="1460" y="788"/>
                  </a:cubicBezTo>
                  <a:cubicBezTo>
                    <a:pt x="1443" y="617"/>
                    <a:pt x="1427" y="445"/>
                    <a:pt x="1407" y="275"/>
                  </a:cubicBezTo>
                  <a:cubicBezTo>
                    <a:pt x="1397" y="194"/>
                    <a:pt x="1391" y="109"/>
                    <a:pt x="1345" y="37"/>
                  </a:cubicBezTo>
                  <a:cubicBezTo>
                    <a:pt x="1330" y="15"/>
                    <a:pt x="1305" y="1"/>
                    <a:pt x="12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36"/>
            <p:cNvSpPr/>
            <p:nvPr/>
          </p:nvSpPr>
          <p:spPr>
            <a:xfrm>
              <a:off x="5890500" y="2334000"/>
              <a:ext cx="61575" cy="173600"/>
            </a:xfrm>
            <a:custGeom>
              <a:avLst/>
              <a:gdLst/>
              <a:ahLst/>
              <a:cxnLst/>
              <a:rect l="l" t="t" r="r" b="b"/>
              <a:pathLst>
                <a:path w="2463" h="6944" extrusionOk="0">
                  <a:moveTo>
                    <a:pt x="1408" y="0"/>
                  </a:moveTo>
                  <a:cubicBezTo>
                    <a:pt x="1393" y="0"/>
                    <a:pt x="1379" y="0"/>
                    <a:pt x="1364" y="1"/>
                  </a:cubicBezTo>
                  <a:cubicBezTo>
                    <a:pt x="1057" y="14"/>
                    <a:pt x="755" y="50"/>
                    <a:pt x="456" y="93"/>
                  </a:cubicBezTo>
                  <a:cubicBezTo>
                    <a:pt x="330" y="112"/>
                    <a:pt x="261" y="167"/>
                    <a:pt x="241" y="249"/>
                  </a:cubicBezTo>
                  <a:cubicBezTo>
                    <a:pt x="218" y="345"/>
                    <a:pt x="193" y="442"/>
                    <a:pt x="179" y="539"/>
                  </a:cubicBezTo>
                  <a:cubicBezTo>
                    <a:pt x="147" y="764"/>
                    <a:pt x="130" y="990"/>
                    <a:pt x="92" y="1214"/>
                  </a:cubicBezTo>
                  <a:cubicBezTo>
                    <a:pt x="1" y="1763"/>
                    <a:pt x="28" y="2313"/>
                    <a:pt x="64" y="2862"/>
                  </a:cubicBezTo>
                  <a:cubicBezTo>
                    <a:pt x="78" y="3087"/>
                    <a:pt x="112" y="3313"/>
                    <a:pt x="112" y="3539"/>
                  </a:cubicBezTo>
                  <a:cubicBezTo>
                    <a:pt x="112" y="4066"/>
                    <a:pt x="109" y="4593"/>
                    <a:pt x="105" y="5120"/>
                  </a:cubicBezTo>
                  <a:cubicBezTo>
                    <a:pt x="105" y="5218"/>
                    <a:pt x="102" y="5317"/>
                    <a:pt x="84" y="5413"/>
                  </a:cubicBezTo>
                  <a:cubicBezTo>
                    <a:pt x="24" y="5729"/>
                    <a:pt x="51" y="6046"/>
                    <a:pt x="52" y="6361"/>
                  </a:cubicBezTo>
                  <a:cubicBezTo>
                    <a:pt x="52" y="6613"/>
                    <a:pt x="242" y="6768"/>
                    <a:pt x="588" y="6855"/>
                  </a:cubicBezTo>
                  <a:cubicBezTo>
                    <a:pt x="846" y="6920"/>
                    <a:pt x="1108" y="6944"/>
                    <a:pt x="1378" y="6944"/>
                  </a:cubicBezTo>
                  <a:cubicBezTo>
                    <a:pt x="1438" y="6944"/>
                    <a:pt x="1499" y="6943"/>
                    <a:pt x="1561" y="6940"/>
                  </a:cubicBezTo>
                  <a:cubicBezTo>
                    <a:pt x="1828" y="6930"/>
                    <a:pt x="2005" y="6839"/>
                    <a:pt x="2116" y="6684"/>
                  </a:cubicBezTo>
                  <a:cubicBezTo>
                    <a:pt x="2185" y="6588"/>
                    <a:pt x="2222" y="6486"/>
                    <a:pt x="2252" y="6381"/>
                  </a:cubicBezTo>
                  <a:cubicBezTo>
                    <a:pt x="2382" y="5922"/>
                    <a:pt x="2462" y="5459"/>
                    <a:pt x="2432" y="4990"/>
                  </a:cubicBezTo>
                  <a:cubicBezTo>
                    <a:pt x="2432" y="4816"/>
                    <a:pt x="2453" y="4642"/>
                    <a:pt x="2427" y="4470"/>
                  </a:cubicBezTo>
                  <a:cubicBezTo>
                    <a:pt x="2354" y="3997"/>
                    <a:pt x="2396" y="3522"/>
                    <a:pt x="2320" y="3049"/>
                  </a:cubicBezTo>
                  <a:cubicBezTo>
                    <a:pt x="2268" y="2728"/>
                    <a:pt x="2267" y="2404"/>
                    <a:pt x="2229" y="2080"/>
                  </a:cubicBezTo>
                  <a:cubicBezTo>
                    <a:pt x="2175" y="1622"/>
                    <a:pt x="2126" y="1165"/>
                    <a:pt x="2101" y="706"/>
                  </a:cubicBezTo>
                  <a:cubicBezTo>
                    <a:pt x="2095" y="571"/>
                    <a:pt x="2066" y="435"/>
                    <a:pt x="2025" y="303"/>
                  </a:cubicBezTo>
                  <a:cubicBezTo>
                    <a:pt x="1969" y="125"/>
                    <a:pt x="1805" y="33"/>
                    <a:pt x="1534" y="6"/>
                  </a:cubicBezTo>
                  <a:cubicBezTo>
                    <a:pt x="1492" y="2"/>
                    <a:pt x="1450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36"/>
            <p:cNvSpPr/>
            <p:nvPr/>
          </p:nvSpPr>
          <p:spPr>
            <a:xfrm>
              <a:off x="5677400" y="1917125"/>
              <a:ext cx="456750" cy="485575"/>
            </a:xfrm>
            <a:custGeom>
              <a:avLst/>
              <a:gdLst/>
              <a:ahLst/>
              <a:cxnLst/>
              <a:rect l="l" t="t" r="r" b="b"/>
              <a:pathLst>
                <a:path w="18270" h="19423" extrusionOk="0">
                  <a:moveTo>
                    <a:pt x="9690" y="1"/>
                  </a:moveTo>
                  <a:cubicBezTo>
                    <a:pt x="9605" y="1"/>
                    <a:pt x="9512" y="52"/>
                    <a:pt x="9402" y="154"/>
                  </a:cubicBezTo>
                  <a:cubicBezTo>
                    <a:pt x="9360" y="193"/>
                    <a:pt x="9317" y="232"/>
                    <a:pt x="9282" y="277"/>
                  </a:cubicBezTo>
                  <a:cubicBezTo>
                    <a:pt x="9186" y="398"/>
                    <a:pt x="9075" y="513"/>
                    <a:pt x="9004" y="648"/>
                  </a:cubicBezTo>
                  <a:cubicBezTo>
                    <a:pt x="8783" y="1060"/>
                    <a:pt x="8505" y="1433"/>
                    <a:pt x="8225" y="1804"/>
                  </a:cubicBezTo>
                  <a:cubicBezTo>
                    <a:pt x="7989" y="2118"/>
                    <a:pt x="7808" y="2469"/>
                    <a:pt x="7615" y="2808"/>
                  </a:cubicBezTo>
                  <a:cubicBezTo>
                    <a:pt x="7021" y="3853"/>
                    <a:pt x="6449" y="4908"/>
                    <a:pt x="5888" y="5969"/>
                  </a:cubicBezTo>
                  <a:cubicBezTo>
                    <a:pt x="5769" y="6194"/>
                    <a:pt x="5647" y="6415"/>
                    <a:pt x="5534" y="6642"/>
                  </a:cubicBezTo>
                  <a:cubicBezTo>
                    <a:pt x="5087" y="7550"/>
                    <a:pt x="4635" y="8456"/>
                    <a:pt x="4198" y="9370"/>
                  </a:cubicBezTo>
                  <a:cubicBezTo>
                    <a:pt x="3584" y="10652"/>
                    <a:pt x="2982" y="11939"/>
                    <a:pt x="2379" y="13226"/>
                  </a:cubicBezTo>
                  <a:cubicBezTo>
                    <a:pt x="2069" y="13884"/>
                    <a:pt x="1726" y="14524"/>
                    <a:pt x="1404" y="15176"/>
                  </a:cubicBezTo>
                  <a:cubicBezTo>
                    <a:pt x="1144" y="15705"/>
                    <a:pt x="876" y="16227"/>
                    <a:pt x="557" y="16723"/>
                  </a:cubicBezTo>
                  <a:cubicBezTo>
                    <a:pt x="377" y="17005"/>
                    <a:pt x="230" y="17306"/>
                    <a:pt x="111" y="17621"/>
                  </a:cubicBezTo>
                  <a:cubicBezTo>
                    <a:pt x="1" y="17914"/>
                    <a:pt x="79" y="18306"/>
                    <a:pt x="394" y="18536"/>
                  </a:cubicBezTo>
                  <a:cubicBezTo>
                    <a:pt x="485" y="18604"/>
                    <a:pt x="587" y="18657"/>
                    <a:pt x="689" y="18708"/>
                  </a:cubicBezTo>
                  <a:cubicBezTo>
                    <a:pt x="925" y="18826"/>
                    <a:pt x="1175" y="18902"/>
                    <a:pt x="1430" y="18963"/>
                  </a:cubicBezTo>
                  <a:cubicBezTo>
                    <a:pt x="2123" y="19127"/>
                    <a:pt x="2827" y="19214"/>
                    <a:pt x="3536" y="19262"/>
                  </a:cubicBezTo>
                  <a:cubicBezTo>
                    <a:pt x="3936" y="19288"/>
                    <a:pt x="4335" y="19304"/>
                    <a:pt x="4735" y="19324"/>
                  </a:cubicBezTo>
                  <a:cubicBezTo>
                    <a:pt x="4735" y="19325"/>
                    <a:pt x="4735" y="19325"/>
                    <a:pt x="4735" y="19325"/>
                  </a:cubicBezTo>
                  <a:cubicBezTo>
                    <a:pt x="5159" y="19347"/>
                    <a:pt x="5584" y="19370"/>
                    <a:pt x="6007" y="19390"/>
                  </a:cubicBezTo>
                  <a:cubicBezTo>
                    <a:pt x="6154" y="19397"/>
                    <a:pt x="6301" y="19401"/>
                    <a:pt x="6449" y="19401"/>
                  </a:cubicBezTo>
                  <a:cubicBezTo>
                    <a:pt x="6840" y="19400"/>
                    <a:pt x="7232" y="19393"/>
                    <a:pt x="7625" y="19393"/>
                  </a:cubicBezTo>
                  <a:cubicBezTo>
                    <a:pt x="7690" y="19393"/>
                    <a:pt x="7754" y="19393"/>
                    <a:pt x="7819" y="19394"/>
                  </a:cubicBezTo>
                  <a:cubicBezTo>
                    <a:pt x="8268" y="19397"/>
                    <a:pt x="8716" y="19419"/>
                    <a:pt x="9165" y="19422"/>
                  </a:cubicBezTo>
                  <a:cubicBezTo>
                    <a:pt x="9194" y="19423"/>
                    <a:pt x="9223" y="19423"/>
                    <a:pt x="9252" y="19423"/>
                  </a:cubicBezTo>
                  <a:cubicBezTo>
                    <a:pt x="9829" y="19423"/>
                    <a:pt x="10402" y="19385"/>
                    <a:pt x="10975" y="19343"/>
                  </a:cubicBezTo>
                  <a:cubicBezTo>
                    <a:pt x="11756" y="19284"/>
                    <a:pt x="12537" y="19218"/>
                    <a:pt x="13319" y="19170"/>
                  </a:cubicBezTo>
                  <a:cubicBezTo>
                    <a:pt x="14028" y="19126"/>
                    <a:pt x="14734" y="19057"/>
                    <a:pt x="15445" y="19032"/>
                  </a:cubicBezTo>
                  <a:cubicBezTo>
                    <a:pt x="15754" y="19022"/>
                    <a:pt x="16064" y="19012"/>
                    <a:pt x="16374" y="19012"/>
                  </a:cubicBezTo>
                  <a:cubicBezTo>
                    <a:pt x="16570" y="19012"/>
                    <a:pt x="16766" y="19016"/>
                    <a:pt x="16962" y="19026"/>
                  </a:cubicBezTo>
                  <a:cubicBezTo>
                    <a:pt x="17182" y="19039"/>
                    <a:pt x="17403" y="19047"/>
                    <a:pt x="17623" y="19055"/>
                  </a:cubicBezTo>
                  <a:cubicBezTo>
                    <a:pt x="17654" y="19056"/>
                    <a:pt x="17685" y="19057"/>
                    <a:pt x="17716" y="19057"/>
                  </a:cubicBezTo>
                  <a:cubicBezTo>
                    <a:pt x="17750" y="19057"/>
                    <a:pt x="17784" y="19056"/>
                    <a:pt x="17818" y="19053"/>
                  </a:cubicBezTo>
                  <a:cubicBezTo>
                    <a:pt x="18139" y="19025"/>
                    <a:pt x="18270" y="18867"/>
                    <a:pt x="18233" y="18548"/>
                  </a:cubicBezTo>
                  <a:cubicBezTo>
                    <a:pt x="18224" y="18467"/>
                    <a:pt x="18209" y="18387"/>
                    <a:pt x="18189" y="18308"/>
                  </a:cubicBezTo>
                  <a:cubicBezTo>
                    <a:pt x="18150" y="18157"/>
                    <a:pt x="18112" y="18006"/>
                    <a:pt x="18061" y="17860"/>
                  </a:cubicBezTo>
                  <a:cubicBezTo>
                    <a:pt x="17720" y="16889"/>
                    <a:pt x="17376" y="15919"/>
                    <a:pt x="17033" y="14949"/>
                  </a:cubicBezTo>
                  <a:cubicBezTo>
                    <a:pt x="16813" y="14325"/>
                    <a:pt x="16537" y="13723"/>
                    <a:pt x="16295" y="13107"/>
                  </a:cubicBezTo>
                  <a:cubicBezTo>
                    <a:pt x="15967" y="12271"/>
                    <a:pt x="15646" y="11432"/>
                    <a:pt x="15357" y="10581"/>
                  </a:cubicBezTo>
                  <a:cubicBezTo>
                    <a:pt x="15049" y="9676"/>
                    <a:pt x="14731" y="8775"/>
                    <a:pt x="14354" y="7896"/>
                  </a:cubicBezTo>
                  <a:cubicBezTo>
                    <a:pt x="14159" y="7437"/>
                    <a:pt x="13935" y="6993"/>
                    <a:pt x="13720" y="6543"/>
                  </a:cubicBezTo>
                  <a:cubicBezTo>
                    <a:pt x="13244" y="5546"/>
                    <a:pt x="12688" y="4595"/>
                    <a:pt x="12107" y="3657"/>
                  </a:cubicBezTo>
                  <a:cubicBezTo>
                    <a:pt x="11531" y="2727"/>
                    <a:pt x="10931" y="1810"/>
                    <a:pt x="10373" y="869"/>
                  </a:cubicBezTo>
                  <a:cubicBezTo>
                    <a:pt x="10244" y="651"/>
                    <a:pt x="10110" y="436"/>
                    <a:pt x="9975" y="222"/>
                  </a:cubicBezTo>
                  <a:cubicBezTo>
                    <a:pt x="9881" y="74"/>
                    <a:pt x="9791" y="1"/>
                    <a:pt x="969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36"/>
            <p:cNvSpPr/>
            <p:nvPr/>
          </p:nvSpPr>
          <p:spPr>
            <a:xfrm>
              <a:off x="5684575" y="2154300"/>
              <a:ext cx="421850" cy="247425"/>
            </a:xfrm>
            <a:custGeom>
              <a:avLst/>
              <a:gdLst/>
              <a:ahLst/>
              <a:cxnLst/>
              <a:rect l="l" t="t" r="r" b="b"/>
              <a:pathLst>
                <a:path w="16874" h="9897" extrusionOk="0">
                  <a:moveTo>
                    <a:pt x="11187" y="2469"/>
                  </a:moveTo>
                  <a:lnTo>
                    <a:pt x="11199" y="2477"/>
                  </a:lnTo>
                  <a:lnTo>
                    <a:pt x="11184" y="2480"/>
                  </a:lnTo>
                  <a:lnTo>
                    <a:pt x="11184" y="2480"/>
                  </a:lnTo>
                  <a:lnTo>
                    <a:pt x="11187" y="2469"/>
                  </a:lnTo>
                  <a:close/>
                  <a:moveTo>
                    <a:pt x="14689" y="1"/>
                  </a:moveTo>
                  <a:cubicBezTo>
                    <a:pt x="14433" y="230"/>
                    <a:pt x="14179" y="460"/>
                    <a:pt x="13908" y="673"/>
                  </a:cubicBezTo>
                  <a:cubicBezTo>
                    <a:pt x="13646" y="880"/>
                    <a:pt x="13385" y="1089"/>
                    <a:pt x="13116" y="1289"/>
                  </a:cubicBezTo>
                  <a:cubicBezTo>
                    <a:pt x="12744" y="1567"/>
                    <a:pt x="12353" y="1816"/>
                    <a:pt x="11961" y="2066"/>
                  </a:cubicBezTo>
                  <a:cubicBezTo>
                    <a:pt x="11795" y="2171"/>
                    <a:pt x="11619" y="2209"/>
                    <a:pt x="11429" y="2220"/>
                  </a:cubicBezTo>
                  <a:cubicBezTo>
                    <a:pt x="11243" y="2230"/>
                    <a:pt x="11056" y="2245"/>
                    <a:pt x="10869" y="2257"/>
                  </a:cubicBezTo>
                  <a:cubicBezTo>
                    <a:pt x="10642" y="2272"/>
                    <a:pt x="10415" y="2296"/>
                    <a:pt x="10188" y="2301"/>
                  </a:cubicBezTo>
                  <a:cubicBezTo>
                    <a:pt x="9928" y="2306"/>
                    <a:pt x="9667" y="2315"/>
                    <a:pt x="9407" y="2327"/>
                  </a:cubicBezTo>
                  <a:cubicBezTo>
                    <a:pt x="9146" y="2338"/>
                    <a:pt x="8885" y="2344"/>
                    <a:pt x="8625" y="2344"/>
                  </a:cubicBezTo>
                  <a:cubicBezTo>
                    <a:pt x="8454" y="2344"/>
                    <a:pt x="8283" y="2341"/>
                    <a:pt x="8113" y="2336"/>
                  </a:cubicBezTo>
                  <a:cubicBezTo>
                    <a:pt x="7420" y="2314"/>
                    <a:pt x="6727" y="2300"/>
                    <a:pt x="6038" y="2200"/>
                  </a:cubicBezTo>
                  <a:cubicBezTo>
                    <a:pt x="5764" y="2160"/>
                    <a:pt x="5488" y="2130"/>
                    <a:pt x="5216" y="2085"/>
                  </a:cubicBezTo>
                  <a:cubicBezTo>
                    <a:pt x="4806" y="2018"/>
                    <a:pt x="4402" y="1924"/>
                    <a:pt x="3997" y="1837"/>
                  </a:cubicBezTo>
                  <a:cubicBezTo>
                    <a:pt x="3692" y="1771"/>
                    <a:pt x="3387" y="1698"/>
                    <a:pt x="3083" y="1628"/>
                  </a:cubicBezTo>
                  <a:cubicBezTo>
                    <a:pt x="3052" y="1696"/>
                    <a:pt x="3020" y="1763"/>
                    <a:pt x="2988" y="1830"/>
                  </a:cubicBezTo>
                  <a:cubicBezTo>
                    <a:pt x="3283" y="1897"/>
                    <a:pt x="3579" y="1961"/>
                    <a:pt x="3874" y="2030"/>
                  </a:cubicBezTo>
                  <a:cubicBezTo>
                    <a:pt x="4302" y="2128"/>
                    <a:pt x="4731" y="2222"/>
                    <a:pt x="5164" y="2296"/>
                  </a:cubicBezTo>
                  <a:cubicBezTo>
                    <a:pt x="5332" y="2325"/>
                    <a:pt x="5503" y="2335"/>
                    <a:pt x="5671" y="2370"/>
                  </a:cubicBezTo>
                  <a:cubicBezTo>
                    <a:pt x="6015" y="2441"/>
                    <a:pt x="6365" y="2470"/>
                    <a:pt x="6712" y="2497"/>
                  </a:cubicBezTo>
                  <a:cubicBezTo>
                    <a:pt x="7183" y="2534"/>
                    <a:pt x="7655" y="2560"/>
                    <a:pt x="8128" y="2560"/>
                  </a:cubicBezTo>
                  <a:cubicBezTo>
                    <a:pt x="8210" y="2560"/>
                    <a:pt x="8292" y="2560"/>
                    <a:pt x="8375" y="2558"/>
                  </a:cubicBezTo>
                  <a:cubicBezTo>
                    <a:pt x="8863" y="2548"/>
                    <a:pt x="9351" y="2555"/>
                    <a:pt x="9840" y="2532"/>
                  </a:cubicBezTo>
                  <a:cubicBezTo>
                    <a:pt x="10165" y="2517"/>
                    <a:pt x="10491" y="2509"/>
                    <a:pt x="10815" y="2481"/>
                  </a:cubicBezTo>
                  <a:cubicBezTo>
                    <a:pt x="10852" y="2478"/>
                    <a:pt x="10898" y="2469"/>
                    <a:pt x="10940" y="2469"/>
                  </a:cubicBezTo>
                  <a:cubicBezTo>
                    <a:pt x="10984" y="2469"/>
                    <a:pt x="11023" y="2480"/>
                    <a:pt x="11037" y="2521"/>
                  </a:cubicBezTo>
                  <a:cubicBezTo>
                    <a:pt x="11070" y="2617"/>
                    <a:pt x="10935" y="2619"/>
                    <a:pt x="10881" y="2672"/>
                  </a:cubicBezTo>
                  <a:cubicBezTo>
                    <a:pt x="10876" y="2677"/>
                    <a:pt x="10866" y="2678"/>
                    <a:pt x="10858" y="2682"/>
                  </a:cubicBezTo>
                  <a:cubicBezTo>
                    <a:pt x="10309" y="2932"/>
                    <a:pt x="9760" y="3182"/>
                    <a:pt x="9188" y="3380"/>
                  </a:cubicBezTo>
                  <a:cubicBezTo>
                    <a:pt x="8602" y="3582"/>
                    <a:pt x="8007" y="3756"/>
                    <a:pt x="7406" y="3907"/>
                  </a:cubicBezTo>
                  <a:cubicBezTo>
                    <a:pt x="6988" y="4013"/>
                    <a:pt x="6564" y="4095"/>
                    <a:pt x="6137" y="4158"/>
                  </a:cubicBezTo>
                  <a:cubicBezTo>
                    <a:pt x="5727" y="4217"/>
                    <a:pt x="5315" y="4273"/>
                    <a:pt x="4904" y="4324"/>
                  </a:cubicBezTo>
                  <a:cubicBezTo>
                    <a:pt x="4803" y="4336"/>
                    <a:pt x="4703" y="4348"/>
                    <a:pt x="4604" y="4348"/>
                  </a:cubicBezTo>
                  <a:cubicBezTo>
                    <a:pt x="4448" y="4348"/>
                    <a:pt x="4294" y="4320"/>
                    <a:pt x="4148" y="4230"/>
                  </a:cubicBezTo>
                  <a:cubicBezTo>
                    <a:pt x="4073" y="4182"/>
                    <a:pt x="3982" y="4163"/>
                    <a:pt x="3900" y="4127"/>
                  </a:cubicBezTo>
                  <a:cubicBezTo>
                    <a:pt x="3352" y="3882"/>
                    <a:pt x="2810" y="3622"/>
                    <a:pt x="2275" y="3349"/>
                  </a:cubicBezTo>
                  <a:cubicBezTo>
                    <a:pt x="2244" y="3415"/>
                    <a:pt x="2212" y="3481"/>
                    <a:pt x="2182" y="3547"/>
                  </a:cubicBezTo>
                  <a:cubicBezTo>
                    <a:pt x="2642" y="3782"/>
                    <a:pt x="3105" y="4012"/>
                    <a:pt x="3578" y="4220"/>
                  </a:cubicBezTo>
                  <a:cubicBezTo>
                    <a:pt x="3664" y="4258"/>
                    <a:pt x="3747" y="4305"/>
                    <a:pt x="3866" y="4366"/>
                  </a:cubicBezTo>
                  <a:cubicBezTo>
                    <a:pt x="3736" y="4385"/>
                    <a:pt x="3647" y="4409"/>
                    <a:pt x="3559" y="4409"/>
                  </a:cubicBezTo>
                  <a:cubicBezTo>
                    <a:pt x="3484" y="4408"/>
                    <a:pt x="3408" y="4408"/>
                    <a:pt x="3333" y="4408"/>
                  </a:cubicBezTo>
                  <a:cubicBezTo>
                    <a:pt x="3258" y="4408"/>
                    <a:pt x="3182" y="4408"/>
                    <a:pt x="3107" y="4408"/>
                  </a:cubicBezTo>
                  <a:cubicBezTo>
                    <a:pt x="2956" y="4408"/>
                    <a:pt x="2805" y="4408"/>
                    <a:pt x="2655" y="4407"/>
                  </a:cubicBezTo>
                  <a:cubicBezTo>
                    <a:pt x="2366" y="4404"/>
                    <a:pt x="2076" y="4388"/>
                    <a:pt x="1788" y="4363"/>
                  </a:cubicBezTo>
                  <a:cubicBezTo>
                    <a:pt x="1754" y="4431"/>
                    <a:pt x="1719" y="4500"/>
                    <a:pt x="1684" y="4567"/>
                  </a:cubicBezTo>
                  <a:cubicBezTo>
                    <a:pt x="1850" y="4580"/>
                    <a:pt x="2016" y="4594"/>
                    <a:pt x="2181" y="4622"/>
                  </a:cubicBezTo>
                  <a:cubicBezTo>
                    <a:pt x="2205" y="4626"/>
                    <a:pt x="2230" y="4627"/>
                    <a:pt x="2254" y="4627"/>
                  </a:cubicBezTo>
                  <a:cubicBezTo>
                    <a:pt x="2341" y="4627"/>
                    <a:pt x="2428" y="4607"/>
                    <a:pt x="2515" y="4607"/>
                  </a:cubicBezTo>
                  <a:cubicBezTo>
                    <a:pt x="2526" y="4607"/>
                    <a:pt x="2536" y="4608"/>
                    <a:pt x="2546" y="4608"/>
                  </a:cubicBezTo>
                  <a:cubicBezTo>
                    <a:pt x="2779" y="4621"/>
                    <a:pt x="3012" y="4627"/>
                    <a:pt x="3246" y="4627"/>
                  </a:cubicBezTo>
                  <a:cubicBezTo>
                    <a:pt x="3436" y="4627"/>
                    <a:pt x="3627" y="4623"/>
                    <a:pt x="3817" y="4615"/>
                  </a:cubicBezTo>
                  <a:cubicBezTo>
                    <a:pt x="3890" y="4612"/>
                    <a:pt x="3964" y="4608"/>
                    <a:pt x="4036" y="4601"/>
                  </a:cubicBezTo>
                  <a:cubicBezTo>
                    <a:pt x="4097" y="4595"/>
                    <a:pt x="4156" y="4591"/>
                    <a:pt x="4215" y="4591"/>
                  </a:cubicBezTo>
                  <a:cubicBezTo>
                    <a:pt x="4365" y="4591"/>
                    <a:pt x="4512" y="4614"/>
                    <a:pt x="4660" y="4670"/>
                  </a:cubicBezTo>
                  <a:cubicBezTo>
                    <a:pt x="5216" y="4881"/>
                    <a:pt x="5778" y="5075"/>
                    <a:pt x="6351" y="5235"/>
                  </a:cubicBezTo>
                  <a:cubicBezTo>
                    <a:pt x="6665" y="5323"/>
                    <a:pt x="6978" y="5410"/>
                    <a:pt x="7294" y="5491"/>
                  </a:cubicBezTo>
                  <a:cubicBezTo>
                    <a:pt x="7609" y="5572"/>
                    <a:pt x="7925" y="5649"/>
                    <a:pt x="8244" y="5718"/>
                  </a:cubicBezTo>
                  <a:cubicBezTo>
                    <a:pt x="8514" y="5775"/>
                    <a:pt x="8786" y="5826"/>
                    <a:pt x="9061" y="5863"/>
                  </a:cubicBezTo>
                  <a:cubicBezTo>
                    <a:pt x="9287" y="5893"/>
                    <a:pt x="9512" y="5930"/>
                    <a:pt x="9737" y="5964"/>
                  </a:cubicBezTo>
                  <a:cubicBezTo>
                    <a:pt x="10148" y="6025"/>
                    <a:pt x="10561" y="6069"/>
                    <a:pt x="10975" y="6103"/>
                  </a:cubicBezTo>
                  <a:cubicBezTo>
                    <a:pt x="11568" y="6152"/>
                    <a:pt x="12164" y="6168"/>
                    <a:pt x="12760" y="6200"/>
                  </a:cubicBezTo>
                  <a:cubicBezTo>
                    <a:pt x="12838" y="6204"/>
                    <a:pt x="12917" y="6210"/>
                    <a:pt x="13024" y="6219"/>
                  </a:cubicBezTo>
                  <a:cubicBezTo>
                    <a:pt x="12936" y="6326"/>
                    <a:pt x="12837" y="6362"/>
                    <a:pt x="12744" y="6403"/>
                  </a:cubicBezTo>
                  <a:cubicBezTo>
                    <a:pt x="12259" y="6617"/>
                    <a:pt x="11777" y="6839"/>
                    <a:pt x="11280" y="7025"/>
                  </a:cubicBezTo>
                  <a:cubicBezTo>
                    <a:pt x="10608" y="7278"/>
                    <a:pt x="9931" y="7508"/>
                    <a:pt x="9233" y="7682"/>
                  </a:cubicBezTo>
                  <a:cubicBezTo>
                    <a:pt x="8505" y="7865"/>
                    <a:pt x="7771" y="8005"/>
                    <a:pt x="7025" y="8090"/>
                  </a:cubicBezTo>
                  <a:cubicBezTo>
                    <a:pt x="6532" y="8145"/>
                    <a:pt x="6041" y="8199"/>
                    <a:pt x="5546" y="8199"/>
                  </a:cubicBezTo>
                  <a:cubicBezTo>
                    <a:pt x="5511" y="8199"/>
                    <a:pt x="5477" y="8199"/>
                    <a:pt x="5443" y="8198"/>
                  </a:cubicBezTo>
                  <a:cubicBezTo>
                    <a:pt x="5441" y="8198"/>
                    <a:pt x="5439" y="8198"/>
                    <a:pt x="5436" y="8198"/>
                  </a:cubicBezTo>
                  <a:cubicBezTo>
                    <a:pt x="5382" y="8198"/>
                    <a:pt x="5327" y="8210"/>
                    <a:pt x="5273" y="8212"/>
                  </a:cubicBezTo>
                  <a:cubicBezTo>
                    <a:pt x="5212" y="8214"/>
                    <a:pt x="5152" y="8215"/>
                    <a:pt x="5092" y="8215"/>
                  </a:cubicBezTo>
                  <a:cubicBezTo>
                    <a:pt x="4862" y="8215"/>
                    <a:pt x="4636" y="8195"/>
                    <a:pt x="4409" y="8105"/>
                  </a:cubicBezTo>
                  <a:cubicBezTo>
                    <a:pt x="3450" y="7728"/>
                    <a:pt x="2539" y="7257"/>
                    <a:pt x="1633" y="6771"/>
                  </a:cubicBezTo>
                  <a:cubicBezTo>
                    <a:pt x="1353" y="6622"/>
                    <a:pt x="1082" y="6458"/>
                    <a:pt x="813" y="6291"/>
                  </a:cubicBezTo>
                  <a:cubicBezTo>
                    <a:pt x="779" y="6357"/>
                    <a:pt x="744" y="6421"/>
                    <a:pt x="710" y="6487"/>
                  </a:cubicBezTo>
                  <a:cubicBezTo>
                    <a:pt x="1689" y="7066"/>
                    <a:pt x="2686" y="7616"/>
                    <a:pt x="3738" y="8060"/>
                  </a:cubicBezTo>
                  <a:cubicBezTo>
                    <a:pt x="3772" y="8075"/>
                    <a:pt x="3816" y="8086"/>
                    <a:pt x="3822" y="8135"/>
                  </a:cubicBezTo>
                  <a:cubicBezTo>
                    <a:pt x="3816" y="8142"/>
                    <a:pt x="3813" y="8152"/>
                    <a:pt x="3809" y="8152"/>
                  </a:cubicBezTo>
                  <a:cubicBezTo>
                    <a:pt x="3784" y="8155"/>
                    <a:pt x="3759" y="8159"/>
                    <a:pt x="3733" y="8159"/>
                  </a:cubicBezTo>
                  <a:cubicBezTo>
                    <a:pt x="3727" y="8159"/>
                    <a:pt x="3720" y="8159"/>
                    <a:pt x="3713" y="8158"/>
                  </a:cubicBezTo>
                  <a:cubicBezTo>
                    <a:pt x="3315" y="8125"/>
                    <a:pt x="2916" y="8121"/>
                    <a:pt x="2519" y="8054"/>
                  </a:cubicBezTo>
                  <a:cubicBezTo>
                    <a:pt x="2206" y="8003"/>
                    <a:pt x="1892" y="7961"/>
                    <a:pt x="1581" y="7898"/>
                  </a:cubicBezTo>
                  <a:cubicBezTo>
                    <a:pt x="1180" y="7820"/>
                    <a:pt x="785" y="7725"/>
                    <a:pt x="394" y="7613"/>
                  </a:cubicBezTo>
                  <a:cubicBezTo>
                    <a:pt x="296" y="7585"/>
                    <a:pt x="199" y="7555"/>
                    <a:pt x="103" y="7526"/>
                  </a:cubicBezTo>
                  <a:cubicBezTo>
                    <a:pt x="67" y="7591"/>
                    <a:pt x="32" y="7658"/>
                    <a:pt x="0" y="7725"/>
                  </a:cubicBezTo>
                  <a:cubicBezTo>
                    <a:pt x="439" y="7865"/>
                    <a:pt x="887" y="7981"/>
                    <a:pt x="1339" y="8073"/>
                  </a:cubicBezTo>
                  <a:cubicBezTo>
                    <a:pt x="1619" y="8130"/>
                    <a:pt x="1897" y="8185"/>
                    <a:pt x="2180" y="8225"/>
                  </a:cubicBezTo>
                  <a:cubicBezTo>
                    <a:pt x="2551" y="8278"/>
                    <a:pt x="2920" y="8345"/>
                    <a:pt x="3294" y="8366"/>
                  </a:cubicBezTo>
                  <a:cubicBezTo>
                    <a:pt x="3653" y="8386"/>
                    <a:pt x="4011" y="8409"/>
                    <a:pt x="4370" y="8420"/>
                  </a:cubicBezTo>
                  <a:cubicBezTo>
                    <a:pt x="4578" y="8426"/>
                    <a:pt x="4771" y="8471"/>
                    <a:pt x="4965" y="8541"/>
                  </a:cubicBezTo>
                  <a:cubicBezTo>
                    <a:pt x="5309" y="8667"/>
                    <a:pt x="5656" y="8786"/>
                    <a:pt x="6005" y="8900"/>
                  </a:cubicBezTo>
                  <a:cubicBezTo>
                    <a:pt x="6547" y="9077"/>
                    <a:pt x="7092" y="9240"/>
                    <a:pt x="7646" y="9377"/>
                  </a:cubicBezTo>
                  <a:cubicBezTo>
                    <a:pt x="8001" y="9465"/>
                    <a:pt x="8358" y="9546"/>
                    <a:pt x="8715" y="9628"/>
                  </a:cubicBezTo>
                  <a:cubicBezTo>
                    <a:pt x="9064" y="9709"/>
                    <a:pt x="9414" y="9783"/>
                    <a:pt x="9768" y="9841"/>
                  </a:cubicBezTo>
                  <a:cubicBezTo>
                    <a:pt x="9873" y="9859"/>
                    <a:pt x="9979" y="9877"/>
                    <a:pt x="10084" y="9897"/>
                  </a:cubicBezTo>
                  <a:cubicBezTo>
                    <a:pt x="10286" y="9884"/>
                    <a:pt x="10488" y="9870"/>
                    <a:pt x="10688" y="9856"/>
                  </a:cubicBezTo>
                  <a:cubicBezTo>
                    <a:pt x="10802" y="9847"/>
                    <a:pt x="10914" y="9838"/>
                    <a:pt x="11028" y="9830"/>
                  </a:cubicBezTo>
                  <a:cubicBezTo>
                    <a:pt x="10870" y="9810"/>
                    <a:pt x="10713" y="9794"/>
                    <a:pt x="10556" y="9768"/>
                  </a:cubicBezTo>
                  <a:cubicBezTo>
                    <a:pt x="10235" y="9713"/>
                    <a:pt x="9916" y="9647"/>
                    <a:pt x="9597" y="9585"/>
                  </a:cubicBezTo>
                  <a:cubicBezTo>
                    <a:pt x="9326" y="9534"/>
                    <a:pt x="9052" y="9489"/>
                    <a:pt x="8783" y="9428"/>
                  </a:cubicBezTo>
                  <a:cubicBezTo>
                    <a:pt x="8402" y="9340"/>
                    <a:pt x="8025" y="9239"/>
                    <a:pt x="7646" y="9144"/>
                  </a:cubicBezTo>
                  <a:cubicBezTo>
                    <a:pt x="6918" y="8964"/>
                    <a:pt x="6204" y="8739"/>
                    <a:pt x="5495" y="8495"/>
                  </a:cubicBezTo>
                  <a:cubicBezTo>
                    <a:pt x="5466" y="8485"/>
                    <a:pt x="5414" y="8498"/>
                    <a:pt x="5414" y="8439"/>
                  </a:cubicBezTo>
                  <a:cubicBezTo>
                    <a:pt x="5845" y="8396"/>
                    <a:pt x="6277" y="8398"/>
                    <a:pt x="6706" y="8352"/>
                  </a:cubicBezTo>
                  <a:cubicBezTo>
                    <a:pt x="7046" y="8315"/>
                    <a:pt x="7387" y="8280"/>
                    <a:pt x="7723" y="8222"/>
                  </a:cubicBezTo>
                  <a:cubicBezTo>
                    <a:pt x="8533" y="8080"/>
                    <a:pt x="9337" y="7909"/>
                    <a:pt x="10124" y="7660"/>
                  </a:cubicBezTo>
                  <a:cubicBezTo>
                    <a:pt x="10724" y="7472"/>
                    <a:pt x="11313" y="7256"/>
                    <a:pt x="11895" y="7021"/>
                  </a:cubicBezTo>
                  <a:cubicBezTo>
                    <a:pt x="12448" y="6799"/>
                    <a:pt x="12982" y="6535"/>
                    <a:pt x="13510" y="6259"/>
                  </a:cubicBezTo>
                  <a:cubicBezTo>
                    <a:pt x="13585" y="6220"/>
                    <a:pt x="13657" y="6200"/>
                    <a:pt x="13741" y="6197"/>
                  </a:cubicBezTo>
                  <a:cubicBezTo>
                    <a:pt x="13984" y="6185"/>
                    <a:pt x="14228" y="6158"/>
                    <a:pt x="14472" y="6150"/>
                  </a:cubicBezTo>
                  <a:cubicBezTo>
                    <a:pt x="14863" y="6138"/>
                    <a:pt x="15251" y="6090"/>
                    <a:pt x="15638" y="6040"/>
                  </a:cubicBezTo>
                  <a:cubicBezTo>
                    <a:pt x="16053" y="5988"/>
                    <a:pt x="16465" y="5913"/>
                    <a:pt x="16873" y="5821"/>
                  </a:cubicBezTo>
                  <a:cubicBezTo>
                    <a:pt x="16849" y="5751"/>
                    <a:pt x="16823" y="5681"/>
                    <a:pt x="16798" y="5610"/>
                  </a:cubicBezTo>
                  <a:cubicBezTo>
                    <a:pt x="16001" y="5787"/>
                    <a:pt x="15190" y="5878"/>
                    <a:pt x="14376" y="5945"/>
                  </a:cubicBezTo>
                  <a:cubicBezTo>
                    <a:pt x="14347" y="5948"/>
                    <a:pt x="14316" y="5951"/>
                    <a:pt x="14286" y="5951"/>
                  </a:cubicBezTo>
                  <a:cubicBezTo>
                    <a:pt x="14245" y="5951"/>
                    <a:pt x="14206" y="5946"/>
                    <a:pt x="14168" y="5929"/>
                  </a:cubicBezTo>
                  <a:cubicBezTo>
                    <a:pt x="14163" y="5879"/>
                    <a:pt x="14201" y="5869"/>
                    <a:pt x="14227" y="5854"/>
                  </a:cubicBezTo>
                  <a:cubicBezTo>
                    <a:pt x="14427" y="5728"/>
                    <a:pt x="14626" y="5602"/>
                    <a:pt x="14829" y="5479"/>
                  </a:cubicBezTo>
                  <a:cubicBezTo>
                    <a:pt x="15354" y="5160"/>
                    <a:pt x="15855" y="4806"/>
                    <a:pt x="16340" y="4430"/>
                  </a:cubicBezTo>
                  <a:cubicBezTo>
                    <a:pt x="16310" y="4359"/>
                    <a:pt x="16279" y="4286"/>
                    <a:pt x="16250" y="4214"/>
                  </a:cubicBezTo>
                  <a:cubicBezTo>
                    <a:pt x="16019" y="4392"/>
                    <a:pt x="15787" y="4567"/>
                    <a:pt x="15551" y="4738"/>
                  </a:cubicBezTo>
                  <a:cubicBezTo>
                    <a:pt x="14954" y="5167"/>
                    <a:pt x="14320" y="5535"/>
                    <a:pt x="13687" y="5904"/>
                  </a:cubicBezTo>
                  <a:cubicBezTo>
                    <a:pt x="13644" y="5929"/>
                    <a:pt x="13605" y="5958"/>
                    <a:pt x="13552" y="5960"/>
                  </a:cubicBezTo>
                  <a:cubicBezTo>
                    <a:pt x="13421" y="5966"/>
                    <a:pt x="13290" y="5981"/>
                    <a:pt x="13160" y="5981"/>
                  </a:cubicBezTo>
                  <a:cubicBezTo>
                    <a:pt x="13136" y="5981"/>
                    <a:pt x="13113" y="5980"/>
                    <a:pt x="13090" y="5979"/>
                  </a:cubicBezTo>
                  <a:cubicBezTo>
                    <a:pt x="12348" y="5947"/>
                    <a:pt x="11605" y="5902"/>
                    <a:pt x="10863" y="5873"/>
                  </a:cubicBezTo>
                  <a:cubicBezTo>
                    <a:pt x="10512" y="5858"/>
                    <a:pt x="10169" y="5771"/>
                    <a:pt x="9818" y="5762"/>
                  </a:cubicBezTo>
                  <a:cubicBezTo>
                    <a:pt x="9802" y="5762"/>
                    <a:pt x="9785" y="5758"/>
                    <a:pt x="9769" y="5755"/>
                  </a:cubicBezTo>
                  <a:cubicBezTo>
                    <a:pt x="9520" y="5714"/>
                    <a:pt x="9271" y="5674"/>
                    <a:pt x="9024" y="5630"/>
                  </a:cubicBezTo>
                  <a:cubicBezTo>
                    <a:pt x="8727" y="5578"/>
                    <a:pt x="8429" y="5532"/>
                    <a:pt x="8135" y="5466"/>
                  </a:cubicBezTo>
                  <a:cubicBezTo>
                    <a:pt x="7738" y="5378"/>
                    <a:pt x="7344" y="5280"/>
                    <a:pt x="6950" y="5176"/>
                  </a:cubicBezTo>
                  <a:cubicBezTo>
                    <a:pt x="6367" y="5022"/>
                    <a:pt x="5792" y="4843"/>
                    <a:pt x="5223" y="4644"/>
                  </a:cubicBezTo>
                  <a:cubicBezTo>
                    <a:pt x="5164" y="4624"/>
                    <a:pt x="5098" y="4610"/>
                    <a:pt x="5053" y="4555"/>
                  </a:cubicBezTo>
                  <a:cubicBezTo>
                    <a:pt x="5121" y="4518"/>
                    <a:pt x="5192" y="4504"/>
                    <a:pt x="5265" y="4498"/>
                  </a:cubicBezTo>
                  <a:cubicBezTo>
                    <a:pt x="5672" y="4468"/>
                    <a:pt x="6073" y="4396"/>
                    <a:pt x="6474" y="4327"/>
                  </a:cubicBezTo>
                  <a:cubicBezTo>
                    <a:pt x="7221" y="4196"/>
                    <a:pt x="7956" y="4010"/>
                    <a:pt x="8678" y="3779"/>
                  </a:cubicBezTo>
                  <a:cubicBezTo>
                    <a:pt x="9159" y="3626"/>
                    <a:pt x="9639" y="3464"/>
                    <a:pt x="10104" y="3264"/>
                  </a:cubicBezTo>
                  <a:cubicBezTo>
                    <a:pt x="10637" y="3036"/>
                    <a:pt x="11161" y="2791"/>
                    <a:pt x="11660" y="2494"/>
                  </a:cubicBezTo>
                  <a:cubicBezTo>
                    <a:pt x="11772" y="2427"/>
                    <a:pt x="11892" y="2392"/>
                    <a:pt x="12029" y="2382"/>
                  </a:cubicBezTo>
                  <a:cubicBezTo>
                    <a:pt x="12346" y="2359"/>
                    <a:pt x="12661" y="2324"/>
                    <a:pt x="12975" y="2277"/>
                  </a:cubicBezTo>
                  <a:cubicBezTo>
                    <a:pt x="13692" y="2171"/>
                    <a:pt x="14408" y="2062"/>
                    <a:pt x="15122" y="1943"/>
                  </a:cubicBezTo>
                  <a:cubicBezTo>
                    <a:pt x="15200" y="1929"/>
                    <a:pt x="15277" y="1915"/>
                    <a:pt x="15355" y="1902"/>
                  </a:cubicBezTo>
                  <a:cubicBezTo>
                    <a:pt x="15328" y="1829"/>
                    <a:pt x="15302" y="1757"/>
                    <a:pt x="15276" y="1685"/>
                  </a:cubicBezTo>
                  <a:cubicBezTo>
                    <a:pt x="15262" y="1687"/>
                    <a:pt x="15247" y="1689"/>
                    <a:pt x="15232" y="1692"/>
                  </a:cubicBezTo>
                  <a:cubicBezTo>
                    <a:pt x="14416" y="1842"/>
                    <a:pt x="13593" y="1955"/>
                    <a:pt x="12772" y="2079"/>
                  </a:cubicBezTo>
                  <a:cubicBezTo>
                    <a:pt x="12648" y="2098"/>
                    <a:pt x="12520" y="2102"/>
                    <a:pt x="12386" y="2115"/>
                  </a:cubicBezTo>
                  <a:cubicBezTo>
                    <a:pt x="12396" y="2084"/>
                    <a:pt x="12396" y="2061"/>
                    <a:pt x="12406" y="2055"/>
                  </a:cubicBezTo>
                  <a:cubicBezTo>
                    <a:pt x="12851" y="1754"/>
                    <a:pt x="13298" y="1453"/>
                    <a:pt x="13714" y="1114"/>
                  </a:cubicBezTo>
                  <a:cubicBezTo>
                    <a:pt x="13973" y="903"/>
                    <a:pt x="14238" y="699"/>
                    <a:pt x="14492" y="481"/>
                  </a:cubicBezTo>
                  <a:cubicBezTo>
                    <a:pt x="14586" y="400"/>
                    <a:pt x="14679" y="317"/>
                    <a:pt x="14772" y="234"/>
                  </a:cubicBezTo>
                  <a:cubicBezTo>
                    <a:pt x="14744" y="156"/>
                    <a:pt x="14716" y="79"/>
                    <a:pt x="146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36"/>
            <p:cNvSpPr/>
            <p:nvPr/>
          </p:nvSpPr>
          <p:spPr>
            <a:xfrm>
              <a:off x="5796350" y="2069900"/>
              <a:ext cx="238025" cy="58725"/>
            </a:xfrm>
            <a:custGeom>
              <a:avLst/>
              <a:gdLst/>
              <a:ahLst/>
              <a:cxnLst/>
              <a:rect l="l" t="t" r="r" b="b"/>
              <a:pathLst>
                <a:path w="9521" h="2349" extrusionOk="0">
                  <a:moveTo>
                    <a:pt x="1054" y="1"/>
                  </a:moveTo>
                  <a:cubicBezTo>
                    <a:pt x="1018" y="66"/>
                    <a:pt x="983" y="132"/>
                    <a:pt x="948" y="197"/>
                  </a:cubicBezTo>
                  <a:cubicBezTo>
                    <a:pt x="979" y="209"/>
                    <a:pt x="1010" y="220"/>
                    <a:pt x="1042" y="229"/>
                  </a:cubicBezTo>
                  <a:cubicBezTo>
                    <a:pt x="1352" y="328"/>
                    <a:pt x="1665" y="415"/>
                    <a:pt x="1981" y="491"/>
                  </a:cubicBezTo>
                  <a:cubicBezTo>
                    <a:pt x="2473" y="609"/>
                    <a:pt x="2964" y="719"/>
                    <a:pt x="3462" y="804"/>
                  </a:cubicBezTo>
                  <a:cubicBezTo>
                    <a:pt x="3630" y="833"/>
                    <a:pt x="3799" y="855"/>
                    <a:pt x="3967" y="885"/>
                  </a:cubicBezTo>
                  <a:cubicBezTo>
                    <a:pt x="4264" y="938"/>
                    <a:pt x="4559" y="998"/>
                    <a:pt x="4861" y="1018"/>
                  </a:cubicBezTo>
                  <a:cubicBezTo>
                    <a:pt x="4909" y="1021"/>
                    <a:pt x="4959" y="1021"/>
                    <a:pt x="5006" y="1034"/>
                  </a:cubicBezTo>
                  <a:cubicBezTo>
                    <a:pt x="5332" y="1119"/>
                    <a:pt x="5673" y="1083"/>
                    <a:pt x="5998" y="1165"/>
                  </a:cubicBezTo>
                  <a:cubicBezTo>
                    <a:pt x="6853" y="1227"/>
                    <a:pt x="7707" y="1289"/>
                    <a:pt x="8560" y="1350"/>
                  </a:cubicBezTo>
                  <a:cubicBezTo>
                    <a:pt x="8756" y="1363"/>
                    <a:pt x="8951" y="1370"/>
                    <a:pt x="9147" y="1383"/>
                  </a:cubicBezTo>
                  <a:cubicBezTo>
                    <a:pt x="9153" y="1383"/>
                    <a:pt x="9158" y="1383"/>
                    <a:pt x="9164" y="1383"/>
                  </a:cubicBezTo>
                  <a:cubicBezTo>
                    <a:pt x="9175" y="1383"/>
                    <a:pt x="9187" y="1383"/>
                    <a:pt x="9198" y="1383"/>
                  </a:cubicBezTo>
                  <a:cubicBezTo>
                    <a:pt x="9227" y="1383"/>
                    <a:pt x="9256" y="1386"/>
                    <a:pt x="9281" y="1409"/>
                  </a:cubicBezTo>
                  <a:cubicBezTo>
                    <a:pt x="9273" y="1440"/>
                    <a:pt x="9246" y="1441"/>
                    <a:pt x="9224" y="1445"/>
                  </a:cubicBezTo>
                  <a:cubicBezTo>
                    <a:pt x="8975" y="1486"/>
                    <a:pt x="8725" y="1524"/>
                    <a:pt x="8477" y="1569"/>
                  </a:cubicBezTo>
                  <a:cubicBezTo>
                    <a:pt x="7475" y="1750"/>
                    <a:pt x="6467" y="1880"/>
                    <a:pt x="5455" y="1977"/>
                  </a:cubicBezTo>
                  <a:cubicBezTo>
                    <a:pt x="5002" y="2020"/>
                    <a:pt x="4546" y="2034"/>
                    <a:pt x="4092" y="2071"/>
                  </a:cubicBezTo>
                  <a:cubicBezTo>
                    <a:pt x="3905" y="2086"/>
                    <a:pt x="3715" y="2076"/>
                    <a:pt x="3531" y="2099"/>
                  </a:cubicBezTo>
                  <a:cubicBezTo>
                    <a:pt x="3447" y="2110"/>
                    <a:pt x="3362" y="2113"/>
                    <a:pt x="3278" y="2113"/>
                  </a:cubicBezTo>
                  <a:cubicBezTo>
                    <a:pt x="3177" y="2113"/>
                    <a:pt x="3076" y="2109"/>
                    <a:pt x="2976" y="2109"/>
                  </a:cubicBezTo>
                  <a:cubicBezTo>
                    <a:pt x="2868" y="2109"/>
                    <a:pt x="2760" y="2113"/>
                    <a:pt x="2653" y="2133"/>
                  </a:cubicBezTo>
                  <a:cubicBezTo>
                    <a:pt x="1848" y="2093"/>
                    <a:pt x="1039" y="2101"/>
                    <a:pt x="245" y="1921"/>
                  </a:cubicBezTo>
                  <a:cubicBezTo>
                    <a:pt x="198" y="1910"/>
                    <a:pt x="152" y="1901"/>
                    <a:pt x="105" y="1890"/>
                  </a:cubicBezTo>
                  <a:cubicBezTo>
                    <a:pt x="70" y="1961"/>
                    <a:pt x="35" y="2032"/>
                    <a:pt x="1" y="2103"/>
                  </a:cubicBezTo>
                  <a:cubicBezTo>
                    <a:pt x="140" y="2133"/>
                    <a:pt x="279" y="2160"/>
                    <a:pt x="421" y="2176"/>
                  </a:cubicBezTo>
                  <a:cubicBezTo>
                    <a:pt x="704" y="2209"/>
                    <a:pt x="983" y="2274"/>
                    <a:pt x="1266" y="2294"/>
                  </a:cubicBezTo>
                  <a:cubicBezTo>
                    <a:pt x="1668" y="2322"/>
                    <a:pt x="2070" y="2349"/>
                    <a:pt x="2473" y="2349"/>
                  </a:cubicBezTo>
                  <a:cubicBezTo>
                    <a:pt x="2575" y="2349"/>
                    <a:pt x="2678" y="2347"/>
                    <a:pt x="2781" y="2343"/>
                  </a:cubicBezTo>
                  <a:cubicBezTo>
                    <a:pt x="3005" y="2334"/>
                    <a:pt x="3230" y="2318"/>
                    <a:pt x="3455" y="2318"/>
                  </a:cubicBezTo>
                  <a:cubicBezTo>
                    <a:pt x="3524" y="2318"/>
                    <a:pt x="3592" y="2320"/>
                    <a:pt x="3660" y="2323"/>
                  </a:cubicBezTo>
                  <a:cubicBezTo>
                    <a:pt x="3669" y="2324"/>
                    <a:pt x="3679" y="2324"/>
                    <a:pt x="3688" y="2324"/>
                  </a:cubicBezTo>
                  <a:cubicBezTo>
                    <a:pt x="3719" y="2324"/>
                    <a:pt x="3751" y="2322"/>
                    <a:pt x="3782" y="2319"/>
                  </a:cubicBezTo>
                  <a:cubicBezTo>
                    <a:pt x="3993" y="2303"/>
                    <a:pt x="4204" y="2286"/>
                    <a:pt x="4415" y="2271"/>
                  </a:cubicBezTo>
                  <a:cubicBezTo>
                    <a:pt x="4739" y="2250"/>
                    <a:pt x="5065" y="2238"/>
                    <a:pt x="5389" y="2207"/>
                  </a:cubicBezTo>
                  <a:cubicBezTo>
                    <a:pt x="5850" y="2162"/>
                    <a:pt x="6309" y="2098"/>
                    <a:pt x="6770" y="2051"/>
                  </a:cubicBezTo>
                  <a:cubicBezTo>
                    <a:pt x="7322" y="1995"/>
                    <a:pt x="7865" y="1896"/>
                    <a:pt x="8412" y="1808"/>
                  </a:cubicBezTo>
                  <a:cubicBezTo>
                    <a:pt x="8783" y="1748"/>
                    <a:pt x="9152" y="1682"/>
                    <a:pt x="9521" y="1616"/>
                  </a:cubicBezTo>
                  <a:cubicBezTo>
                    <a:pt x="9453" y="1464"/>
                    <a:pt x="9383" y="1311"/>
                    <a:pt x="9312" y="1161"/>
                  </a:cubicBezTo>
                  <a:cubicBezTo>
                    <a:pt x="9149" y="1152"/>
                    <a:pt x="8985" y="1143"/>
                    <a:pt x="8822" y="1132"/>
                  </a:cubicBezTo>
                  <a:cubicBezTo>
                    <a:pt x="8140" y="1084"/>
                    <a:pt x="7455" y="1068"/>
                    <a:pt x="6773" y="992"/>
                  </a:cubicBezTo>
                  <a:cubicBezTo>
                    <a:pt x="6214" y="928"/>
                    <a:pt x="5651" y="905"/>
                    <a:pt x="5093" y="837"/>
                  </a:cubicBezTo>
                  <a:cubicBezTo>
                    <a:pt x="4867" y="809"/>
                    <a:pt x="4641" y="781"/>
                    <a:pt x="4416" y="746"/>
                  </a:cubicBezTo>
                  <a:cubicBezTo>
                    <a:pt x="4182" y="709"/>
                    <a:pt x="3951" y="665"/>
                    <a:pt x="3718" y="624"/>
                  </a:cubicBezTo>
                  <a:cubicBezTo>
                    <a:pt x="3423" y="571"/>
                    <a:pt x="3124" y="527"/>
                    <a:pt x="2830" y="462"/>
                  </a:cubicBezTo>
                  <a:cubicBezTo>
                    <a:pt x="2417" y="372"/>
                    <a:pt x="2006" y="275"/>
                    <a:pt x="1596" y="167"/>
                  </a:cubicBezTo>
                  <a:cubicBezTo>
                    <a:pt x="1413" y="117"/>
                    <a:pt x="1231" y="65"/>
                    <a:pt x="1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36"/>
            <p:cNvSpPr/>
            <p:nvPr/>
          </p:nvSpPr>
          <p:spPr>
            <a:xfrm>
              <a:off x="5843750" y="1973700"/>
              <a:ext cx="137350" cy="56875"/>
            </a:xfrm>
            <a:custGeom>
              <a:avLst/>
              <a:gdLst/>
              <a:ahLst/>
              <a:cxnLst/>
              <a:rect l="l" t="t" r="r" b="b"/>
              <a:pathLst>
                <a:path w="5494" h="2275" extrusionOk="0">
                  <a:moveTo>
                    <a:pt x="1442" y="1758"/>
                  </a:moveTo>
                  <a:cubicBezTo>
                    <a:pt x="1446" y="1758"/>
                    <a:pt x="1450" y="1769"/>
                    <a:pt x="1455" y="1774"/>
                  </a:cubicBezTo>
                  <a:cubicBezTo>
                    <a:pt x="1443" y="1778"/>
                    <a:pt x="1430" y="1783"/>
                    <a:pt x="1417" y="1784"/>
                  </a:cubicBezTo>
                  <a:cubicBezTo>
                    <a:pt x="1414" y="1784"/>
                    <a:pt x="1409" y="1774"/>
                    <a:pt x="1405" y="1769"/>
                  </a:cubicBezTo>
                  <a:cubicBezTo>
                    <a:pt x="1417" y="1766"/>
                    <a:pt x="1429" y="1759"/>
                    <a:pt x="1442" y="1758"/>
                  </a:cubicBezTo>
                  <a:close/>
                  <a:moveTo>
                    <a:pt x="4577" y="1"/>
                  </a:moveTo>
                  <a:cubicBezTo>
                    <a:pt x="3930" y="347"/>
                    <a:pt x="3278" y="682"/>
                    <a:pt x="2614" y="994"/>
                  </a:cubicBezTo>
                  <a:cubicBezTo>
                    <a:pt x="2037" y="1265"/>
                    <a:pt x="1451" y="1511"/>
                    <a:pt x="857" y="1741"/>
                  </a:cubicBezTo>
                  <a:cubicBezTo>
                    <a:pt x="649" y="1822"/>
                    <a:pt x="436" y="1864"/>
                    <a:pt x="219" y="1875"/>
                  </a:cubicBezTo>
                  <a:cubicBezTo>
                    <a:pt x="146" y="2008"/>
                    <a:pt x="73" y="2141"/>
                    <a:pt x="0" y="2274"/>
                  </a:cubicBezTo>
                  <a:cubicBezTo>
                    <a:pt x="157" y="2221"/>
                    <a:pt x="314" y="2167"/>
                    <a:pt x="469" y="2115"/>
                  </a:cubicBezTo>
                  <a:cubicBezTo>
                    <a:pt x="546" y="2089"/>
                    <a:pt x="628" y="2060"/>
                    <a:pt x="707" y="2059"/>
                  </a:cubicBezTo>
                  <a:cubicBezTo>
                    <a:pt x="976" y="2057"/>
                    <a:pt x="1243" y="2026"/>
                    <a:pt x="1510" y="1998"/>
                  </a:cubicBezTo>
                  <a:cubicBezTo>
                    <a:pt x="1874" y="1959"/>
                    <a:pt x="2239" y="1931"/>
                    <a:pt x="2603" y="1886"/>
                  </a:cubicBezTo>
                  <a:cubicBezTo>
                    <a:pt x="3006" y="1837"/>
                    <a:pt x="3408" y="1777"/>
                    <a:pt x="3810" y="1716"/>
                  </a:cubicBezTo>
                  <a:cubicBezTo>
                    <a:pt x="4371" y="1633"/>
                    <a:pt x="4932" y="1547"/>
                    <a:pt x="5493" y="1459"/>
                  </a:cubicBezTo>
                  <a:cubicBezTo>
                    <a:pt x="5480" y="1437"/>
                    <a:pt x="5467" y="1416"/>
                    <a:pt x="5453" y="1394"/>
                  </a:cubicBezTo>
                  <a:cubicBezTo>
                    <a:pt x="5424" y="1346"/>
                    <a:pt x="5394" y="1299"/>
                    <a:pt x="5364" y="1252"/>
                  </a:cubicBezTo>
                  <a:cubicBezTo>
                    <a:pt x="4961" y="1315"/>
                    <a:pt x="4558" y="1379"/>
                    <a:pt x="4154" y="1442"/>
                  </a:cubicBezTo>
                  <a:cubicBezTo>
                    <a:pt x="3825" y="1493"/>
                    <a:pt x="3495" y="1547"/>
                    <a:pt x="3164" y="1591"/>
                  </a:cubicBezTo>
                  <a:cubicBezTo>
                    <a:pt x="2809" y="1640"/>
                    <a:pt x="2455" y="1688"/>
                    <a:pt x="2099" y="1720"/>
                  </a:cubicBezTo>
                  <a:cubicBezTo>
                    <a:pt x="1966" y="1731"/>
                    <a:pt x="1834" y="1766"/>
                    <a:pt x="1696" y="1766"/>
                  </a:cubicBezTo>
                  <a:cubicBezTo>
                    <a:pt x="1651" y="1766"/>
                    <a:pt x="1604" y="1762"/>
                    <a:pt x="1557" y="1752"/>
                  </a:cubicBezTo>
                  <a:cubicBezTo>
                    <a:pt x="1578" y="1692"/>
                    <a:pt x="1611" y="1683"/>
                    <a:pt x="1639" y="1670"/>
                  </a:cubicBezTo>
                  <a:cubicBezTo>
                    <a:pt x="2234" y="1420"/>
                    <a:pt x="2817" y="1148"/>
                    <a:pt x="3394" y="858"/>
                  </a:cubicBezTo>
                  <a:cubicBezTo>
                    <a:pt x="3773" y="667"/>
                    <a:pt x="4149" y="474"/>
                    <a:pt x="4524" y="276"/>
                  </a:cubicBezTo>
                  <a:cubicBezTo>
                    <a:pt x="4581" y="246"/>
                    <a:pt x="4638" y="216"/>
                    <a:pt x="4694" y="186"/>
                  </a:cubicBezTo>
                  <a:cubicBezTo>
                    <a:pt x="4655" y="125"/>
                    <a:pt x="4616" y="63"/>
                    <a:pt x="45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7" name="Google Shape;1067;p36"/>
          <p:cNvGrpSpPr/>
          <p:nvPr/>
        </p:nvGrpSpPr>
        <p:grpSpPr>
          <a:xfrm>
            <a:off x="713197" y="2571600"/>
            <a:ext cx="2088768" cy="2064884"/>
            <a:chOff x="1529350" y="3538525"/>
            <a:chExt cx="397225" cy="378475"/>
          </a:xfrm>
        </p:grpSpPr>
        <p:sp>
          <p:nvSpPr>
            <p:cNvPr id="1068" name="Google Shape;1068;p36"/>
            <p:cNvSpPr/>
            <p:nvPr/>
          </p:nvSpPr>
          <p:spPr>
            <a:xfrm>
              <a:off x="1639100" y="3546550"/>
              <a:ext cx="197125" cy="153275"/>
            </a:xfrm>
            <a:custGeom>
              <a:avLst/>
              <a:gdLst/>
              <a:ahLst/>
              <a:cxnLst/>
              <a:rect l="l" t="t" r="r" b="b"/>
              <a:pathLst>
                <a:path w="7885" h="6131" extrusionOk="0">
                  <a:moveTo>
                    <a:pt x="4299" y="1"/>
                  </a:moveTo>
                  <a:cubicBezTo>
                    <a:pt x="3877" y="1"/>
                    <a:pt x="3432" y="76"/>
                    <a:pt x="2976" y="246"/>
                  </a:cubicBezTo>
                  <a:cubicBezTo>
                    <a:pt x="1" y="1356"/>
                    <a:pt x="128" y="3939"/>
                    <a:pt x="266" y="3939"/>
                  </a:cubicBezTo>
                  <a:cubicBezTo>
                    <a:pt x="266" y="3939"/>
                    <a:pt x="878" y="5997"/>
                    <a:pt x="3085" y="6125"/>
                  </a:cubicBezTo>
                  <a:cubicBezTo>
                    <a:pt x="3155" y="6129"/>
                    <a:pt x="3225" y="6131"/>
                    <a:pt x="3294" y="6131"/>
                  </a:cubicBezTo>
                  <a:cubicBezTo>
                    <a:pt x="5410" y="6131"/>
                    <a:pt x="7190" y="4260"/>
                    <a:pt x="7564" y="2932"/>
                  </a:cubicBezTo>
                  <a:cubicBezTo>
                    <a:pt x="7884" y="1793"/>
                    <a:pt x="6364" y="1"/>
                    <a:pt x="42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36"/>
            <p:cNvSpPr/>
            <p:nvPr/>
          </p:nvSpPr>
          <p:spPr>
            <a:xfrm>
              <a:off x="1573025" y="3702050"/>
              <a:ext cx="340650" cy="214950"/>
            </a:xfrm>
            <a:custGeom>
              <a:avLst/>
              <a:gdLst/>
              <a:ahLst/>
              <a:cxnLst/>
              <a:rect l="l" t="t" r="r" b="b"/>
              <a:pathLst>
                <a:path w="13626" h="8598" extrusionOk="0">
                  <a:moveTo>
                    <a:pt x="7976" y="0"/>
                  </a:moveTo>
                  <a:cubicBezTo>
                    <a:pt x="6462" y="0"/>
                    <a:pt x="4813" y="486"/>
                    <a:pt x="3732" y="876"/>
                  </a:cubicBezTo>
                  <a:cubicBezTo>
                    <a:pt x="2744" y="1233"/>
                    <a:pt x="1861" y="1843"/>
                    <a:pt x="1207" y="2666"/>
                  </a:cubicBezTo>
                  <a:cubicBezTo>
                    <a:pt x="263" y="3852"/>
                    <a:pt x="1" y="5176"/>
                    <a:pt x="1185" y="6922"/>
                  </a:cubicBezTo>
                  <a:cubicBezTo>
                    <a:pt x="2106" y="8278"/>
                    <a:pt x="4198" y="8598"/>
                    <a:pt x="6106" y="8598"/>
                  </a:cubicBezTo>
                  <a:cubicBezTo>
                    <a:pt x="7586" y="8598"/>
                    <a:pt x="8955" y="8405"/>
                    <a:pt x="9578" y="8355"/>
                  </a:cubicBezTo>
                  <a:cubicBezTo>
                    <a:pt x="11004" y="8240"/>
                    <a:pt x="13285" y="7381"/>
                    <a:pt x="13456" y="5774"/>
                  </a:cubicBezTo>
                  <a:cubicBezTo>
                    <a:pt x="13626" y="4169"/>
                    <a:pt x="11364" y="356"/>
                    <a:pt x="8697" y="41"/>
                  </a:cubicBezTo>
                  <a:cubicBezTo>
                    <a:pt x="8462" y="13"/>
                    <a:pt x="8221" y="0"/>
                    <a:pt x="79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36"/>
            <p:cNvSpPr/>
            <p:nvPr/>
          </p:nvSpPr>
          <p:spPr>
            <a:xfrm>
              <a:off x="1751525" y="3579425"/>
              <a:ext cx="123250" cy="66025"/>
            </a:xfrm>
            <a:custGeom>
              <a:avLst/>
              <a:gdLst/>
              <a:ahLst/>
              <a:cxnLst/>
              <a:rect l="l" t="t" r="r" b="b"/>
              <a:pathLst>
                <a:path w="4930" h="2641" extrusionOk="0">
                  <a:moveTo>
                    <a:pt x="4746" y="0"/>
                  </a:moveTo>
                  <a:cubicBezTo>
                    <a:pt x="4599" y="0"/>
                    <a:pt x="4369" y="30"/>
                    <a:pt x="4085" y="162"/>
                  </a:cubicBezTo>
                  <a:cubicBezTo>
                    <a:pt x="3573" y="401"/>
                    <a:pt x="2975" y="768"/>
                    <a:pt x="2449" y="938"/>
                  </a:cubicBezTo>
                  <a:cubicBezTo>
                    <a:pt x="1925" y="1109"/>
                    <a:pt x="964" y="1171"/>
                    <a:pt x="964" y="1171"/>
                  </a:cubicBezTo>
                  <a:cubicBezTo>
                    <a:pt x="961" y="1170"/>
                    <a:pt x="957" y="1170"/>
                    <a:pt x="952" y="1170"/>
                  </a:cubicBezTo>
                  <a:cubicBezTo>
                    <a:pt x="879" y="1170"/>
                    <a:pt x="580" y="1220"/>
                    <a:pt x="358" y="1430"/>
                  </a:cubicBezTo>
                  <a:cubicBezTo>
                    <a:pt x="129" y="1646"/>
                    <a:pt x="0" y="2641"/>
                    <a:pt x="799" y="2641"/>
                  </a:cubicBezTo>
                  <a:cubicBezTo>
                    <a:pt x="832" y="2641"/>
                    <a:pt x="866" y="2639"/>
                    <a:pt x="903" y="2635"/>
                  </a:cubicBezTo>
                  <a:cubicBezTo>
                    <a:pt x="1816" y="2547"/>
                    <a:pt x="3117" y="1948"/>
                    <a:pt x="3417" y="1532"/>
                  </a:cubicBezTo>
                  <a:cubicBezTo>
                    <a:pt x="3717" y="1116"/>
                    <a:pt x="3683" y="1061"/>
                    <a:pt x="3880" y="878"/>
                  </a:cubicBezTo>
                  <a:cubicBezTo>
                    <a:pt x="4078" y="694"/>
                    <a:pt x="3990" y="653"/>
                    <a:pt x="4188" y="427"/>
                  </a:cubicBezTo>
                  <a:cubicBezTo>
                    <a:pt x="4385" y="203"/>
                    <a:pt x="4930" y="19"/>
                    <a:pt x="4930" y="19"/>
                  </a:cubicBezTo>
                  <a:cubicBezTo>
                    <a:pt x="4930" y="19"/>
                    <a:pt x="4864" y="0"/>
                    <a:pt x="47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36"/>
            <p:cNvSpPr/>
            <p:nvPr/>
          </p:nvSpPr>
          <p:spPr>
            <a:xfrm>
              <a:off x="1772400" y="3607400"/>
              <a:ext cx="20725" cy="34750"/>
            </a:xfrm>
            <a:custGeom>
              <a:avLst/>
              <a:gdLst/>
              <a:ahLst/>
              <a:cxnLst/>
              <a:rect l="l" t="t" r="r" b="b"/>
              <a:pathLst>
                <a:path w="829" h="1390" extrusionOk="0">
                  <a:moveTo>
                    <a:pt x="446" y="1"/>
                  </a:moveTo>
                  <a:cubicBezTo>
                    <a:pt x="436" y="1"/>
                    <a:pt x="427" y="6"/>
                    <a:pt x="423" y="16"/>
                  </a:cubicBezTo>
                  <a:cubicBezTo>
                    <a:pt x="419" y="25"/>
                    <a:pt x="0" y="1020"/>
                    <a:pt x="791" y="1387"/>
                  </a:cubicBezTo>
                  <a:cubicBezTo>
                    <a:pt x="794" y="1388"/>
                    <a:pt x="798" y="1390"/>
                    <a:pt x="801" y="1390"/>
                  </a:cubicBezTo>
                  <a:cubicBezTo>
                    <a:pt x="810" y="1390"/>
                    <a:pt x="819" y="1384"/>
                    <a:pt x="823" y="1376"/>
                  </a:cubicBezTo>
                  <a:cubicBezTo>
                    <a:pt x="828" y="1364"/>
                    <a:pt x="823" y="1350"/>
                    <a:pt x="811" y="1344"/>
                  </a:cubicBezTo>
                  <a:cubicBezTo>
                    <a:pt x="63" y="996"/>
                    <a:pt x="449" y="73"/>
                    <a:pt x="467" y="34"/>
                  </a:cubicBezTo>
                  <a:cubicBezTo>
                    <a:pt x="472" y="22"/>
                    <a:pt x="467" y="9"/>
                    <a:pt x="455" y="2"/>
                  </a:cubicBezTo>
                  <a:cubicBezTo>
                    <a:pt x="452" y="1"/>
                    <a:pt x="449" y="1"/>
                    <a:pt x="4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36"/>
            <p:cNvSpPr/>
            <p:nvPr/>
          </p:nvSpPr>
          <p:spPr>
            <a:xfrm>
              <a:off x="1810725" y="3601350"/>
              <a:ext cx="15600" cy="26300"/>
            </a:xfrm>
            <a:custGeom>
              <a:avLst/>
              <a:gdLst/>
              <a:ahLst/>
              <a:cxnLst/>
              <a:rect l="l" t="t" r="r" b="b"/>
              <a:pathLst>
                <a:path w="624" h="1052" extrusionOk="0">
                  <a:moveTo>
                    <a:pt x="189" y="1"/>
                  </a:moveTo>
                  <a:cubicBezTo>
                    <a:pt x="179" y="1"/>
                    <a:pt x="170" y="7"/>
                    <a:pt x="166" y="17"/>
                  </a:cubicBezTo>
                  <a:cubicBezTo>
                    <a:pt x="159" y="39"/>
                    <a:pt x="1" y="536"/>
                    <a:pt x="199" y="837"/>
                  </a:cubicBezTo>
                  <a:cubicBezTo>
                    <a:pt x="282" y="963"/>
                    <a:pt x="416" y="1035"/>
                    <a:pt x="597" y="1051"/>
                  </a:cubicBezTo>
                  <a:lnTo>
                    <a:pt x="599" y="1051"/>
                  </a:lnTo>
                  <a:cubicBezTo>
                    <a:pt x="612" y="1051"/>
                    <a:pt x="622" y="1042"/>
                    <a:pt x="623" y="1030"/>
                  </a:cubicBezTo>
                  <a:cubicBezTo>
                    <a:pt x="624" y="1016"/>
                    <a:pt x="614" y="1005"/>
                    <a:pt x="601" y="1004"/>
                  </a:cubicBezTo>
                  <a:cubicBezTo>
                    <a:pt x="436" y="989"/>
                    <a:pt x="314" y="924"/>
                    <a:pt x="239" y="811"/>
                  </a:cubicBezTo>
                  <a:cubicBezTo>
                    <a:pt x="53" y="529"/>
                    <a:pt x="209" y="37"/>
                    <a:pt x="211" y="32"/>
                  </a:cubicBezTo>
                  <a:cubicBezTo>
                    <a:pt x="216" y="19"/>
                    <a:pt x="208" y="6"/>
                    <a:pt x="196" y="2"/>
                  </a:cubicBezTo>
                  <a:cubicBezTo>
                    <a:pt x="194" y="1"/>
                    <a:pt x="191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36"/>
            <p:cNvSpPr/>
            <p:nvPr/>
          </p:nvSpPr>
          <p:spPr>
            <a:xfrm>
              <a:off x="1839725" y="3588975"/>
              <a:ext cx="9500" cy="13000"/>
            </a:xfrm>
            <a:custGeom>
              <a:avLst/>
              <a:gdLst/>
              <a:ahLst/>
              <a:cxnLst/>
              <a:rect l="l" t="t" r="r" b="b"/>
              <a:pathLst>
                <a:path w="380" h="520" extrusionOk="0">
                  <a:moveTo>
                    <a:pt x="72" y="0"/>
                  </a:moveTo>
                  <a:cubicBezTo>
                    <a:pt x="61" y="0"/>
                    <a:pt x="51" y="9"/>
                    <a:pt x="49" y="20"/>
                  </a:cubicBezTo>
                  <a:cubicBezTo>
                    <a:pt x="48" y="24"/>
                    <a:pt x="0" y="399"/>
                    <a:pt x="345" y="518"/>
                  </a:cubicBezTo>
                  <a:cubicBezTo>
                    <a:pt x="347" y="519"/>
                    <a:pt x="350" y="519"/>
                    <a:pt x="352" y="519"/>
                  </a:cubicBezTo>
                  <a:cubicBezTo>
                    <a:pt x="363" y="519"/>
                    <a:pt x="372" y="513"/>
                    <a:pt x="375" y="503"/>
                  </a:cubicBezTo>
                  <a:cubicBezTo>
                    <a:pt x="379" y="491"/>
                    <a:pt x="373" y="477"/>
                    <a:pt x="361" y="473"/>
                  </a:cubicBezTo>
                  <a:cubicBezTo>
                    <a:pt x="53" y="367"/>
                    <a:pt x="95" y="40"/>
                    <a:pt x="97" y="27"/>
                  </a:cubicBezTo>
                  <a:cubicBezTo>
                    <a:pt x="98" y="14"/>
                    <a:pt x="89" y="1"/>
                    <a:pt x="76" y="0"/>
                  </a:cubicBezTo>
                  <a:cubicBezTo>
                    <a:pt x="75" y="0"/>
                    <a:pt x="74" y="0"/>
                    <a:pt x="7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36"/>
            <p:cNvSpPr/>
            <p:nvPr/>
          </p:nvSpPr>
          <p:spPr>
            <a:xfrm>
              <a:off x="1726100" y="3637900"/>
              <a:ext cx="43625" cy="27600"/>
            </a:xfrm>
            <a:custGeom>
              <a:avLst/>
              <a:gdLst/>
              <a:ahLst/>
              <a:cxnLst/>
              <a:rect l="l" t="t" r="r" b="b"/>
              <a:pathLst>
                <a:path w="1745" h="1104" extrusionOk="0">
                  <a:moveTo>
                    <a:pt x="19" y="1"/>
                  </a:moveTo>
                  <a:cubicBezTo>
                    <a:pt x="19" y="1"/>
                    <a:pt x="0" y="968"/>
                    <a:pt x="750" y="1087"/>
                  </a:cubicBezTo>
                  <a:cubicBezTo>
                    <a:pt x="823" y="1098"/>
                    <a:pt x="891" y="1104"/>
                    <a:pt x="955" y="1104"/>
                  </a:cubicBezTo>
                  <a:cubicBezTo>
                    <a:pt x="1544" y="1104"/>
                    <a:pt x="1745" y="658"/>
                    <a:pt x="1745" y="658"/>
                  </a:cubicBezTo>
                  <a:cubicBezTo>
                    <a:pt x="1745" y="658"/>
                    <a:pt x="1078" y="481"/>
                    <a:pt x="586" y="231"/>
                  </a:cubicBezTo>
                  <a:cubicBezTo>
                    <a:pt x="185" y="27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36"/>
            <p:cNvSpPr/>
            <p:nvPr/>
          </p:nvSpPr>
          <p:spPr>
            <a:xfrm>
              <a:off x="1732125" y="3643650"/>
              <a:ext cx="30375" cy="16075"/>
            </a:xfrm>
            <a:custGeom>
              <a:avLst/>
              <a:gdLst/>
              <a:ahLst/>
              <a:cxnLst/>
              <a:rect l="l" t="t" r="r" b="b"/>
              <a:pathLst>
                <a:path w="1215" h="64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11" y="411"/>
                    <a:pt x="520" y="585"/>
                  </a:cubicBezTo>
                  <a:cubicBezTo>
                    <a:pt x="617" y="627"/>
                    <a:pt x="707" y="642"/>
                    <a:pt x="788" y="642"/>
                  </a:cubicBezTo>
                  <a:cubicBezTo>
                    <a:pt x="1048" y="642"/>
                    <a:pt x="1215" y="481"/>
                    <a:pt x="1215" y="481"/>
                  </a:cubicBezTo>
                  <a:cubicBezTo>
                    <a:pt x="1215" y="481"/>
                    <a:pt x="270" y="147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36"/>
            <p:cNvSpPr/>
            <p:nvPr/>
          </p:nvSpPr>
          <p:spPr>
            <a:xfrm>
              <a:off x="1737300" y="3599150"/>
              <a:ext cx="13000" cy="9725"/>
            </a:xfrm>
            <a:custGeom>
              <a:avLst/>
              <a:gdLst/>
              <a:ahLst/>
              <a:cxnLst/>
              <a:rect l="l" t="t" r="r" b="b"/>
              <a:pathLst>
                <a:path w="520" h="389" extrusionOk="0">
                  <a:moveTo>
                    <a:pt x="189" y="1"/>
                  </a:moveTo>
                  <a:cubicBezTo>
                    <a:pt x="1" y="1"/>
                    <a:pt x="2" y="271"/>
                    <a:pt x="115" y="355"/>
                  </a:cubicBezTo>
                  <a:cubicBezTo>
                    <a:pt x="149" y="379"/>
                    <a:pt x="180" y="388"/>
                    <a:pt x="208" y="388"/>
                  </a:cubicBezTo>
                  <a:cubicBezTo>
                    <a:pt x="288" y="388"/>
                    <a:pt x="342" y="318"/>
                    <a:pt x="342" y="318"/>
                  </a:cubicBezTo>
                  <a:cubicBezTo>
                    <a:pt x="342" y="318"/>
                    <a:pt x="520" y="88"/>
                    <a:pt x="261" y="12"/>
                  </a:cubicBezTo>
                  <a:cubicBezTo>
                    <a:pt x="234" y="4"/>
                    <a:pt x="210" y="1"/>
                    <a:pt x="1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36"/>
            <p:cNvSpPr/>
            <p:nvPr/>
          </p:nvSpPr>
          <p:spPr>
            <a:xfrm>
              <a:off x="1746350" y="3595075"/>
              <a:ext cx="12475" cy="8075"/>
            </a:xfrm>
            <a:custGeom>
              <a:avLst/>
              <a:gdLst/>
              <a:ahLst/>
              <a:cxnLst/>
              <a:rect l="l" t="t" r="r" b="b"/>
              <a:pathLst>
                <a:path w="499" h="323" extrusionOk="0">
                  <a:moveTo>
                    <a:pt x="200" y="1"/>
                  </a:moveTo>
                  <a:cubicBezTo>
                    <a:pt x="171" y="1"/>
                    <a:pt x="143" y="9"/>
                    <a:pt x="120" y="30"/>
                  </a:cubicBezTo>
                  <a:cubicBezTo>
                    <a:pt x="49" y="94"/>
                    <a:pt x="0" y="295"/>
                    <a:pt x="177" y="320"/>
                  </a:cubicBezTo>
                  <a:cubicBezTo>
                    <a:pt x="187" y="322"/>
                    <a:pt x="196" y="322"/>
                    <a:pt x="206" y="322"/>
                  </a:cubicBezTo>
                  <a:cubicBezTo>
                    <a:pt x="369" y="322"/>
                    <a:pt x="499" y="129"/>
                    <a:pt x="358" y="54"/>
                  </a:cubicBezTo>
                  <a:cubicBezTo>
                    <a:pt x="358" y="54"/>
                    <a:pt x="276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36"/>
            <p:cNvSpPr/>
            <p:nvPr/>
          </p:nvSpPr>
          <p:spPr>
            <a:xfrm>
              <a:off x="1529350" y="3543650"/>
              <a:ext cx="203950" cy="116100"/>
            </a:xfrm>
            <a:custGeom>
              <a:avLst/>
              <a:gdLst/>
              <a:ahLst/>
              <a:cxnLst/>
              <a:rect l="l" t="t" r="r" b="b"/>
              <a:pathLst>
                <a:path w="8158" h="4644" extrusionOk="0">
                  <a:moveTo>
                    <a:pt x="7342" y="0"/>
                  </a:moveTo>
                  <a:cubicBezTo>
                    <a:pt x="7023" y="0"/>
                    <a:pt x="6591" y="14"/>
                    <a:pt x="6009" y="58"/>
                  </a:cubicBezTo>
                  <a:cubicBezTo>
                    <a:pt x="4264" y="189"/>
                    <a:pt x="3292" y="1524"/>
                    <a:pt x="2058" y="2834"/>
                  </a:cubicBezTo>
                  <a:cubicBezTo>
                    <a:pt x="1730" y="3182"/>
                    <a:pt x="1471" y="3310"/>
                    <a:pt x="1267" y="3310"/>
                  </a:cubicBezTo>
                  <a:cubicBezTo>
                    <a:pt x="702" y="3310"/>
                    <a:pt x="560" y="2332"/>
                    <a:pt x="560" y="2332"/>
                  </a:cubicBezTo>
                  <a:lnTo>
                    <a:pt x="560" y="2332"/>
                  </a:lnTo>
                  <a:cubicBezTo>
                    <a:pt x="560" y="2332"/>
                    <a:pt x="0" y="3467"/>
                    <a:pt x="1285" y="4378"/>
                  </a:cubicBezTo>
                  <a:cubicBezTo>
                    <a:pt x="1552" y="4567"/>
                    <a:pt x="1801" y="4643"/>
                    <a:pt x="2033" y="4643"/>
                  </a:cubicBezTo>
                  <a:cubicBezTo>
                    <a:pt x="2917" y="4643"/>
                    <a:pt x="3541" y="3530"/>
                    <a:pt x="3863" y="3336"/>
                  </a:cubicBezTo>
                  <a:cubicBezTo>
                    <a:pt x="4042" y="3227"/>
                    <a:pt x="4176" y="3197"/>
                    <a:pt x="4271" y="3197"/>
                  </a:cubicBezTo>
                  <a:cubicBezTo>
                    <a:pt x="4391" y="3197"/>
                    <a:pt x="4446" y="3245"/>
                    <a:pt x="4446" y="3245"/>
                  </a:cubicBezTo>
                  <a:cubicBezTo>
                    <a:pt x="4579" y="2761"/>
                    <a:pt x="5232" y="1653"/>
                    <a:pt x="5232" y="1653"/>
                  </a:cubicBezTo>
                  <a:cubicBezTo>
                    <a:pt x="6366" y="235"/>
                    <a:pt x="8158" y="58"/>
                    <a:pt x="8158" y="58"/>
                  </a:cubicBezTo>
                  <a:cubicBezTo>
                    <a:pt x="8158" y="58"/>
                    <a:pt x="7978" y="0"/>
                    <a:pt x="73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36"/>
            <p:cNvSpPr/>
            <p:nvPr/>
          </p:nvSpPr>
          <p:spPr>
            <a:xfrm>
              <a:off x="1530775" y="3567500"/>
              <a:ext cx="42650" cy="36175"/>
            </a:xfrm>
            <a:custGeom>
              <a:avLst/>
              <a:gdLst/>
              <a:ahLst/>
              <a:cxnLst/>
              <a:rect l="l" t="t" r="r" b="b"/>
              <a:pathLst>
                <a:path w="1706" h="1447" extrusionOk="0">
                  <a:moveTo>
                    <a:pt x="885" y="0"/>
                  </a:moveTo>
                  <a:cubicBezTo>
                    <a:pt x="506" y="0"/>
                    <a:pt x="173" y="262"/>
                    <a:pt x="97" y="570"/>
                  </a:cubicBezTo>
                  <a:cubicBezTo>
                    <a:pt x="1" y="963"/>
                    <a:pt x="290" y="1264"/>
                    <a:pt x="290" y="1264"/>
                  </a:cubicBezTo>
                  <a:cubicBezTo>
                    <a:pt x="290" y="1264"/>
                    <a:pt x="457" y="1446"/>
                    <a:pt x="752" y="1446"/>
                  </a:cubicBezTo>
                  <a:cubicBezTo>
                    <a:pt x="821" y="1446"/>
                    <a:pt x="897" y="1436"/>
                    <a:pt x="980" y="1411"/>
                  </a:cubicBezTo>
                  <a:cubicBezTo>
                    <a:pt x="1415" y="1280"/>
                    <a:pt x="1705" y="273"/>
                    <a:pt x="1209" y="66"/>
                  </a:cubicBezTo>
                  <a:cubicBezTo>
                    <a:pt x="1100" y="21"/>
                    <a:pt x="991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36"/>
            <p:cNvSpPr/>
            <p:nvPr/>
          </p:nvSpPr>
          <p:spPr>
            <a:xfrm>
              <a:off x="1718175" y="3690600"/>
              <a:ext cx="36500" cy="37525"/>
            </a:xfrm>
            <a:custGeom>
              <a:avLst/>
              <a:gdLst/>
              <a:ahLst/>
              <a:cxnLst/>
              <a:rect l="l" t="t" r="r" b="b"/>
              <a:pathLst>
                <a:path w="1460" h="1501" extrusionOk="0">
                  <a:moveTo>
                    <a:pt x="1460" y="0"/>
                  </a:moveTo>
                  <a:lnTo>
                    <a:pt x="1460" y="0"/>
                  </a:lnTo>
                  <a:cubicBezTo>
                    <a:pt x="1195" y="77"/>
                    <a:pt x="907" y="130"/>
                    <a:pt x="605" y="138"/>
                  </a:cubicBezTo>
                  <a:cubicBezTo>
                    <a:pt x="548" y="139"/>
                    <a:pt x="492" y="140"/>
                    <a:pt x="436" y="140"/>
                  </a:cubicBezTo>
                  <a:cubicBezTo>
                    <a:pt x="285" y="140"/>
                    <a:pt x="140" y="135"/>
                    <a:pt x="1" y="127"/>
                  </a:cubicBezTo>
                  <a:lnTo>
                    <a:pt x="1" y="127"/>
                  </a:lnTo>
                  <a:cubicBezTo>
                    <a:pt x="40" y="571"/>
                    <a:pt x="44" y="1022"/>
                    <a:pt x="111" y="1458"/>
                  </a:cubicBezTo>
                  <a:cubicBezTo>
                    <a:pt x="330" y="1484"/>
                    <a:pt x="559" y="1500"/>
                    <a:pt x="791" y="1500"/>
                  </a:cubicBezTo>
                  <a:cubicBezTo>
                    <a:pt x="1014" y="1500"/>
                    <a:pt x="1240" y="1485"/>
                    <a:pt x="1460" y="1449"/>
                  </a:cubicBezTo>
                  <a:cubicBezTo>
                    <a:pt x="1390" y="965"/>
                    <a:pt x="1417" y="473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36"/>
            <p:cNvSpPr/>
            <p:nvPr/>
          </p:nvSpPr>
          <p:spPr>
            <a:xfrm>
              <a:off x="1752925" y="3676000"/>
              <a:ext cx="40600" cy="50825"/>
            </a:xfrm>
            <a:custGeom>
              <a:avLst/>
              <a:gdLst/>
              <a:ahLst/>
              <a:cxnLst/>
              <a:rect l="l" t="t" r="r" b="b"/>
              <a:pathLst>
                <a:path w="1624" h="2033" extrusionOk="0">
                  <a:moveTo>
                    <a:pt x="1307" y="1"/>
                  </a:moveTo>
                  <a:cubicBezTo>
                    <a:pt x="1026" y="187"/>
                    <a:pt x="592" y="434"/>
                    <a:pt x="70" y="584"/>
                  </a:cubicBezTo>
                  <a:cubicBezTo>
                    <a:pt x="27" y="1057"/>
                    <a:pt x="0" y="1549"/>
                    <a:pt x="70" y="2033"/>
                  </a:cubicBezTo>
                  <a:cubicBezTo>
                    <a:pt x="115" y="2026"/>
                    <a:pt x="160" y="2018"/>
                    <a:pt x="204" y="2009"/>
                  </a:cubicBezTo>
                  <a:cubicBezTo>
                    <a:pt x="925" y="1859"/>
                    <a:pt x="1368" y="1628"/>
                    <a:pt x="1624" y="1446"/>
                  </a:cubicBezTo>
                  <a:cubicBezTo>
                    <a:pt x="1555" y="972"/>
                    <a:pt x="1608" y="448"/>
                    <a:pt x="13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36"/>
            <p:cNvSpPr/>
            <p:nvPr/>
          </p:nvSpPr>
          <p:spPr>
            <a:xfrm>
              <a:off x="1785600" y="3669575"/>
              <a:ext cx="15525" cy="42600"/>
            </a:xfrm>
            <a:custGeom>
              <a:avLst/>
              <a:gdLst/>
              <a:ahLst/>
              <a:cxnLst/>
              <a:rect l="l" t="t" r="r" b="b"/>
              <a:pathLst>
                <a:path w="621" h="1704" extrusionOk="0">
                  <a:moveTo>
                    <a:pt x="346" y="1"/>
                  </a:moveTo>
                  <a:cubicBezTo>
                    <a:pt x="346" y="1"/>
                    <a:pt x="220" y="111"/>
                    <a:pt x="0" y="258"/>
                  </a:cubicBezTo>
                  <a:cubicBezTo>
                    <a:pt x="301" y="705"/>
                    <a:pt x="248" y="1229"/>
                    <a:pt x="317" y="1703"/>
                  </a:cubicBezTo>
                  <a:cubicBezTo>
                    <a:pt x="540" y="1544"/>
                    <a:pt x="621" y="1421"/>
                    <a:pt x="621" y="1421"/>
                  </a:cubicBezTo>
                  <a:lnTo>
                    <a:pt x="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36"/>
            <p:cNvSpPr/>
            <p:nvPr/>
          </p:nvSpPr>
          <p:spPr>
            <a:xfrm>
              <a:off x="1675975" y="3685975"/>
              <a:ext cx="24550" cy="36575"/>
            </a:xfrm>
            <a:custGeom>
              <a:avLst/>
              <a:gdLst/>
              <a:ahLst/>
              <a:cxnLst/>
              <a:rect l="l" t="t" r="r" b="b"/>
              <a:pathLst>
                <a:path w="982" h="1463" extrusionOk="0">
                  <a:moveTo>
                    <a:pt x="1" y="0"/>
                  </a:moveTo>
                  <a:lnTo>
                    <a:pt x="263" y="1298"/>
                  </a:lnTo>
                  <a:cubicBezTo>
                    <a:pt x="263" y="1298"/>
                    <a:pt x="484" y="1376"/>
                    <a:pt x="829" y="1463"/>
                  </a:cubicBezTo>
                  <a:cubicBezTo>
                    <a:pt x="818" y="1056"/>
                    <a:pt x="887" y="639"/>
                    <a:pt x="982" y="237"/>
                  </a:cubicBezTo>
                  <a:cubicBezTo>
                    <a:pt x="371" y="14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36"/>
            <p:cNvSpPr/>
            <p:nvPr/>
          </p:nvSpPr>
          <p:spPr>
            <a:xfrm>
              <a:off x="1696400" y="3691875"/>
              <a:ext cx="24550" cy="35200"/>
            </a:xfrm>
            <a:custGeom>
              <a:avLst/>
              <a:gdLst/>
              <a:ahLst/>
              <a:cxnLst/>
              <a:rect l="l" t="t" r="r" b="b"/>
              <a:pathLst>
                <a:path w="982" h="1408" extrusionOk="0">
                  <a:moveTo>
                    <a:pt x="165" y="1"/>
                  </a:moveTo>
                  <a:cubicBezTo>
                    <a:pt x="70" y="403"/>
                    <a:pt x="1" y="820"/>
                    <a:pt x="12" y="1227"/>
                  </a:cubicBezTo>
                  <a:cubicBezTo>
                    <a:pt x="276" y="1292"/>
                    <a:pt x="614" y="1363"/>
                    <a:pt x="982" y="1407"/>
                  </a:cubicBezTo>
                  <a:cubicBezTo>
                    <a:pt x="915" y="971"/>
                    <a:pt x="911" y="518"/>
                    <a:pt x="872" y="76"/>
                  </a:cubicBezTo>
                  <a:cubicBezTo>
                    <a:pt x="611" y="61"/>
                    <a:pt x="374" y="33"/>
                    <a:pt x="1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36"/>
            <p:cNvSpPr/>
            <p:nvPr/>
          </p:nvSpPr>
          <p:spPr>
            <a:xfrm>
              <a:off x="1777050" y="3712875"/>
              <a:ext cx="22775" cy="25550"/>
            </a:xfrm>
            <a:custGeom>
              <a:avLst/>
              <a:gdLst/>
              <a:ahLst/>
              <a:cxnLst/>
              <a:rect l="l" t="t" r="r" b="b"/>
              <a:pathLst>
                <a:path w="911" h="1022" extrusionOk="0">
                  <a:moveTo>
                    <a:pt x="615" y="1"/>
                  </a:moveTo>
                  <a:lnTo>
                    <a:pt x="0" y="314"/>
                  </a:lnTo>
                  <a:cubicBezTo>
                    <a:pt x="0" y="314"/>
                    <a:pt x="141" y="592"/>
                    <a:pt x="240" y="1022"/>
                  </a:cubicBezTo>
                  <a:cubicBezTo>
                    <a:pt x="470" y="1001"/>
                    <a:pt x="694" y="957"/>
                    <a:pt x="910" y="892"/>
                  </a:cubicBezTo>
                  <a:cubicBezTo>
                    <a:pt x="743" y="419"/>
                    <a:pt x="615" y="1"/>
                    <a:pt x="6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36"/>
            <p:cNvSpPr/>
            <p:nvPr/>
          </p:nvSpPr>
          <p:spPr>
            <a:xfrm>
              <a:off x="1783025" y="3735150"/>
              <a:ext cx="22300" cy="17825"/>
            </a:xfrm>
            <a:custGeom>
              <a:avLst/>
              <a:gdLst/>
              <a:ahLst/>
              <a:cxnLst/>
              <a:rect l="l" t="t" r="r" b="b"/>
              <a:pathLst>
                <a:path w="892" h="713" extrusionOk="0">
                  <a:moveTo>
                    <a:pt x="671" y="1"/>
                  </a:moveTo>
                  <a:cubicBezTo>
                    <a:pt x="455" y="66"/>
                    <a:pt x="231" y="110"/>
                    <a:pt x="1" y="131"/>
                  </a:cubicBezTo>
                  <a:cubicBezTo>
                    <a:pt x="41" y="303"/>
                    <a:pt x="74" y="499"/>
                    <a:pt x="89" y="713"/>
                  </a:cubicBezTo>
                  <a:cubicBezTo>
                    <a:pt x="363" y="703"/>
                    <a:pt x="637" y="660"/>
                    <a:pt x="892" y="580"/>
                  </a:cubicBezTo>
                  <a:cubicBezTo>
                    <a:pt x="815" y="394"/>
                    <a:pt x="740" y="193"/>
                    <a:pt x="6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36"/>
            <p:cNvSpPr/>
            <p:nvPr/>
          </p:nvSpPr>
          <p:spPr>
            <a:xfrm>
              <a:off x="1785100" y="3749625"/>
              <a:ext cx="27625" cy="24175"/>
            </a:xfrm>
            <a:custGeom>
              <a:avLst/>
              <a:gdLst/>
              <a:ahLst/>
              <a:cxnLst/>
              <a:rect l="l" t="t" r="r" b="b"/>
              <a:pathLst>
                <a:path w="1105" h="967" extrusionOk="0">
                  <a:moveTo>
                    <a:pt x="809" y="1"/>
                  </a:moveTo>
                  <a:cubicBezTo>
                    <a:pt x="554" y="81"/>
                    <a:pt x="280" y="124"/>
                    <a:pt x="6" y="134"/>
                  </a:cubicBezTo>
                  <a:cubicBezTo>
                    <a:pt x="16" y="276"/>
                    <a:pt x="19" y="426"/>
                    <a:pt x="10" y="582"/>
                  </a:cubicBezTo>
                  <a:cubicBezTo>
                    <a:pt x="3" y="706"/>
                    <a:pt x="1" y="823"/>
                    <a:pt x="3" y="932"/>
                  </a:cubicBezTo>
                  <a:cubicBezTo>
                    <a:pt x="105" y="956"/>
                    <a:pt x="209" y="967"/>
                    <a:pt x="312" y="967"/>
                  </a:cubicBezTo>
                  <a:cubicBezTo>
                    <a:pt x="577" y="967"/>
                    <a:pt x="844" y="896"/>
                    <a:pt x="1104" y="796"/>
                  </a:cubicBezTo>
                  <a:cubicBezTo>
                    <a:pt x="1026" y="558"/>
                    <a:pt x="934" y="305"/>
                    <a:pt x="843" y="86"/>
                  </a:cubicBezTo>
                  <a:cubicBezTo>
                    <a:pt x="831" y="58"/>
                    <a:pt x="820" y="30"/>
                    <a:pt x="8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36"/>
            <p:cNvSpPr/>
            <p:nvPr/>
          </p:nvSpPr>
          <p:spPr>
            <a:xfrm>
              <a:off x="1786175" y="3782775"/>
              <a:ext cx="32975" cy="19100"/>
            </a:xfrm>
            <a:custGeom>
              <a:avLst/>
              <a:gdLst/>
              <a:ahLst/>
              <a:cxnLst/>
              <a:rect l="l" t="t" r="r" b="b"/>
              <a:pathLst>
                <a:path w="1319" h="764" extrusionOk="0">
                  <a:moveTo>
                    <a:pt x="1224" y="1"/>
                  </a:moveTo>
                  <a:cubicBezTo>
                    <a:pt x="1004" y="131"/>
                    <a:pt x="757" y="196"/>
                    <a:pt x="498" y="196"/>
                  </a:cubicBezTo>
                  <a:cubicBezTo>
                    <a:pt x="335" y="196"/>
                    <a:pt x="168" y="170"/>
                    <a:pt x="1" y="119"/>
                  </a:cubicBezTo>
                  <a:lnTo>
                    <a:pt x="1" y="119"/>
                  </a:lnTo>
                  <a:cubicBezTo>
                    <a:pt x="62" y="539"/>
                    <a:pt x="171" y="763"/>
                    <a:pt x="171" y="763"/>
                  </a:cubicBezTo>
                  <a:cubicBezTo>
                    <a:pt x="171" y="763"/>
                    <a:pt x="1272" y="366"/>
                    <a:pt x="1305" y="366"/>
                  </a:cubicBezTo>
                  <a:cubicBezTo>
                    <a:pt x="1318" y="366"/>
                    <a:pt x="1286" y="219"/>
                    <a:pt x="12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36"/>
            <p:cNvSpPr/>
            <p:nvPr/>
          </p:nvSpPr>
          <p:spPr>
            <a:xfrm>
              <a:off x="1785150" y="3769525"/>
              <a:ext cx="31625" cy="18150"/>
            </a:xfrm>
            <a:custGeom>
              <a:avLst/>
              <a:gdLst/>
              <a:ahLst/>
              <a:cxnLst/>
              <a:rect l="l" t="t" r="r" b="b"/>
              <a:pathLst>
                <a:path w="1265" h="726" extrusionOk="0">
                  <a:moveTo>
                    <a:pt x="1102" y="0"/>
                  </a:moveTo>
                  <a:cubicBezTo>
                    <a:pt x="842" y="100"/>
                    <a:pt x="575" y="171"/>
                    <a:pt x="310" y="171"/>
                  </a:cubicBezTo>
                  <a:cubicBezTo>
                    <a:pt x="206" y="171"/>
                    <a:pt x="103" y="160"/>
                    <a:pt x="1" y="136"/>
                  </a:cubicBezTo>
                  <a:lnTo>
                    <a:pt x="1" y="136"/>
                  </a:lnTo>
                  <a:cubicBezTo>
                    <a:pt x="4" y="331"/>
                    <a:pt x="20" y="502"/>
                    <a:pt x="42" y="649"/>
                  </a:cubicBezTo>
                  <a:cubicBezTo>
                    <a:pt x="209" y="700"/>
                    <a:pt x="376" y="726"/>
                    <a:pt x="539" y="726"/>
                  </a:cubicBezTo>
                  <a:cubicBezTo>
                    <a:pt x="797" y="726"/>
                    <a:pt x="1045" y="661"/>
                    <a:pt x="1264" y="531"/>
                  </a:cubicBezTo>
                  <a:cubicBezTo>
                    <a:pt x="1222" y="379"/>
                    <a:pt x="1166" y="194"/>
                    <a:pt x="11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36"/>
            <p:cNvSpPr/>
            <p:nvPr/>
          </p:nvSpPr>
          <p:spPr>
            <a:xfrm>
              <a:off x="1802650" y="3796350"/>
              <a:ext cx="9550" cy="24000"/>
            </a:xfrm>
            <a:custGeom>
              <a:avLst/>
              <a:gdLst/>
              <a:ahLst/>
              <a:cxnLst/>
              <a:rect l="l" t="t" r="r" b="b"/>
              <a:pathLst>
                <a:path w="382" h="960" extrusionOk="0">
                  <a:moveTo>
                    <a:pt x="128" y="0"/>
                  </a:moveTo>
                  <a:lnTo>
                    <a:pt x="22" y="38"/>
                  </a:lnTo>
                  <a:cubicBezTo>
                    <a:pt x="22" y="38"/>
                    <a:pt x="0" y="250"/>
                    <a:pt x="124" y="503"/>
                  </a:cubicBezTo>
                  <a:cubicBezTo>
                    <a:pt x="248" y="757"/>
                    <a:pt x="259" y="959"/>
                    <a:pt x="259" y="959"/>
                  </a:cubicBezTo>
                  <a:lnTo>
                    <a:pt x="382" y="959"/>
                  </a:lnTo>
                  <a:cubicBezTo>
                    <a:pt x="382" y="959"/>
                    <a:pt x="279" y="675"/>
                    <a:pt x="201" y="527"/>
                  </a:cubicBezTo>
                  <a:cubicBezTo>
                    <a:pt x="124" y="379"/>
                    <a:pt x="128" y="0"/>
                    <a:pt x="1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36"/>
            <p:cNvSpPr/>
            <p:nvPr/>
          </p:nvSpPr>
          <p:spPr>
            <a:xfrm>
              <a:off x="1816175" y="3791925"/>
              <a:ext cx="9150" cy="23200"/>
            </a:xfrm>
            <a:custGeom>
              <a:avLst/>
              <a:gdLst/>
              <a:ahLst/>
              <a:cxnLst/>
              <a:rect l="l" t="t" r="r" b="b"/>
              <a:pathLst>
                <a:path w="366" h="928" extrusionOk="0">
                  <a:moveTo>
                    <a:pt x="105" y="0"/>
                  </a:moveTo>
                  <a:lnTo>
                    <a:pt x="1" y="33"/>
                  </a:lnTo>
                  <a:cubicBezTo>
                    <a:pt x="1" y="33"/>
                    <a:pt x="3" y="175"/>
                    <a:pt x="108" y="397"/>
                  </a:cubicBezTo>
                  <a:cubicBezTo>
                    <a:pt x="212" y="618"/>
                    <a:pt x="230" y="927"/>
                    <a:pt x="230" y="927"/>
                  </a:cubicBezTo>
                  <a:lnTo>
                    <a:pt x="365" y="927"/>
                  </a:lnTo>
                  <a:cubicBezTo>
                    <a:pt x="365" y="927"/>
                    <a:pt x="258" y="439"/>
                    <a:pt x="151" y="339"/>
                  </a:cubicBezTo>
                  <a:cubicBezTo>
                    <a:pt x="45" y="239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36"/>
            <p:cNvSpPr/>
            <p:nvPr/>
          </p:nvSpPr>
          <p:spPr>
            <a:xfrm>
              <a:off x="1790425" y="3800350"/>
              <a:ext cx="9300" cy="23375"/>
            </a:xfrm>
            <a:custGeom>
              <a:avLst/>
              <a:gdLst/>
              <a:ahLst/>
              <a:cxnLst/>
              <a:rect l="l" t="t" r="r" b="b"/>
              <a:pathLst>
                <a:path w="372" h="935" extrusionOk="0">
                  <a:moveTo>
                    <a:pt x="166" y="1"/>
                  </a:moveTo>
                  <a:lnTo>
                    <a:pt x="1" y="60"/>
                  </a:lnTo>
                  <a:cubicBezTo>
                    <a:pt x="1" y="60"/>
                    <a:pt x="110" y="101"/>
                    <a:pt x="211" y="319"/>
                  </a:cubicBezTo>
                  <a:cubicBezTo>
                    <a:pt x="311" y="537"/>
                    <a:pt x="158" y="907"/>
                    <a:pt x="158" y="907"/>
                  </a:cubicBezTo>
                  <a:lnTo>
                    <a:pt x="371" y="934"/>
                  </a:lnTo>
                  <a:cubicBezTo>
                    <a:pt x="371" y="934"/>
                    <a:pt x="361" y="526"/>
                    <a:pt x="302" y="319"/>
                  </a:cubicBezTo>
                  <a:cubicBezTo>
                    <a:pt x="243" y="112"/>
                    <a:pt x="166" y="1"/>
                    <a:pt x="1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36"/>
            <p:cNvSpPr/>
            <p:nvPr/>
          </p:nvSpPr>
          <p:spPr>
            <a:xfrm>
              <a:off x="1745000" y="3745350"/>
              <a:ext cx="15275" cy="9550"/>
            </a:xfrm>
            <a:custGeom>
              <a:avLst/>
              <a:gdLst/>
              <a:ahLst/>
              <a:cxnLst/>
              <a:rect l="l" t="t" r="r" b="b"/>
              <a:pathLst>
                <a:path w="611" h="382" extrusionOk="0">
                  <a:moveTo>
                    <a:pt x="335" y="1"/>
                  </a:moveTo>
                  <a:cubicBezTo>
                    <a:pt x="331" y="1"/>
                    <a:pt x="327" y="1"/>
                    <a:pt x="323" y="1"/>
                  </a:cubicBezTo>
                  <a:cubicBezTo>
                    <a:pt x="168" y="12"/>
                    <a:pt x="1" y="142"/>
                    <a:pt x="141" y="323"/>
                  </a:cubicBezTo>
                  <a:cubicBezTo>
                    <a:pt x="141" y="323"/>
                    <a:pt x="176" y="381"/>
                    <a:pt x="258" y="381"/>
                  </a:cubicBezTo>
                  <a:cubicBezTo>
                    <a:pt x="299" y="381"/>
                    <a:pt x="352" y="367"/>
                    <a:pt x="417" y="323"/>
                  </a:cubicBezTo>
                  <a:cubicBezTo>
                    <a:pt x="610" y="197"/>
                    <a:pt x="486" y="1"/>
                    <a:pt x="3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36"/>
            <p:cNvSpPr/>
            <p:nvPr/>
          </p:nvSpPr>
          <p:spPr>
            <a:xfrm>
              <a:off x="1749025" y="3782325"/>
              <a:ext cx="12175" cy="8225"/>
            </a:xfrm>
            <a:custGeom>
              <a:avLst/>
              <a:gdLst/>
              <a:ahLst/>
              <a:cxnLst/>
              <a:rect l="l" t="t" r="r" b="b"/>
              <a:pathLst>
                <a:path w="487" h="329" extrusionOk="0">
                  <a:moveTo>
                    <a:pt x="344" y="0"/>
                  </a:moveTo>
                  <a:cubicBezTo>
                    <a:pt x="327" y="0"/>
                    <a:pt x="309" y="2"/>
                    <a:pt x="287" y="5"/>
                  </a:cubicBezTo>
                  <a:cubicBezTo>
                    <a:pt x="84" y="36"/>
                    <a:pt x="0" y="281"/>
                    <a:pt x="141" y="317"/>
                  </a:cubicBezTo>
                  <a:cubicBezTo>
                    <a:pt x="169" y="325"/>
                    <a:pt x="199" y="328"/>
                    <a:pt x="230" y="328"/>
                  </a:cubicBezTo>
                  <a:cubicBezTo>
                    <a:pt x="351" y="328"/>
                    <a:pt x="473" y="267"/>
                    <a:pt x="469" y="109"/>
                  </a:cubicBezTo>
                  <a:cubicBezTo>
                    <a:pt x="469" y="109"/>
                    <a:pt x="487" y="0"/>
                    <a:pt x="3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36"/>
            <p:cNvSpPr/>
            <p:nvPr/>
          </p:nvSpPr>
          <p:spPr>
            <a:xfrm>
              <a:off x="1752050" y="3809125"/>
              <a:ext cx="13550" cy="8725"/>
            </a:xfrm>
            <a:custGeom>
              <a:avLst/>
              <a:gdLst/>
              <a:ahLst/>
              <a:cxnLst/>
              <a:rect l="l" t="t" r="r" b="b"/>
              <a:pathLst>
                <a:path w="542" h="349" extrusionOk="0">
                  <a:moveTo>
                    <a:pt x="392" y="0"/>
                  </a:moveTo>
                  <a:cubicBezTo>
                    <a:pt x="362" y="0"/>
                    <a:pt x="325" y="5"/>
                    <a:pt x="281" y="16"/>
                  </a:cubicBezTo>
                  <a:cubicBezTo>
                    <a:pt x="16" y="83"/>
                    <a:pt x="0" y="333"/>
                    <a:pt x="218" y="348"/>
                  </a:cubicBezTo>
                  <a:cubicBezTo>
                    <a:pt x="226" y="349"/>
                    <a:pt x="233" y="349"/>
                    <a:pt x="241" y="349"/>
                  </a:cubicBezTo>
                  <a:cubicBezTo>
                    <a:pt x="443" y="349"/>
                    <a:pt x="534" y="149"/>
                    <a:pt x="531" y="117"/>
                  </a:cubicBezTo>
                  <a:cubicBezTo>
                    <a:pt x="531" y="117"/>
                    <a:pt x="541" y="0"/>
                    <a:pt x="39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36"/>
            <p:cNvSpPr/>
            <p:nvPr/>
          </p:nvSpPr>
          <p:spPr>
            <a:xfrm>
              <a:off x="1538975" y="3700850"/>
              <a:ext cx="118475" cy="86800"/>
            </a:xfrm>
            <a:custGeom>
              <a:avLst/>
              <a:gdLst/>
              <a:ahLst/>
              <a:cxnLst/>
              <a:rect l="l" t="t" r="r" b="b"/>
              <a:pathLst>
                <a:path w="4739" h="3472" extrusionOk="0">
                  <a:moveTo>
                    <a:pt x="1141" y="1"/>
                  </a:moveTo>
                  <a:cubicBezTo>
                    <a:pt x="1129" y="1"/>
                    <a:pt x="1116" y="6"/>
                    <a:pt x="1107" y="15"/>
                  </a:cubicBezTo>
                  <a:cubicBezTo>
                    <a:pt x="1088" y="35"/>
                    <a:pt x="1089" y="64"/>
                    <a:pt x="1109" y="83"/>
                  </a:cubicBezTo>
                  <a:cubicBezTo>
                    <a:pt x="1117" y="91"/>
                    <a:pt x="2009" y="936"/>
                    <a:pt x="2107" y="1231"/>
                  </a:cubicBezTo>
                  <a:cubicBezTo>
                    <a:pt x="2168" y="1416"/>
                    <a:pt x="2222" y="1617"/>
                    <a:pt x="2254" y="1746"/>
                  </a:cubicBezTo>
                  <a:cubicBezTo>
                    <a:pt x="2100" y="1616"/>
                    <a:pt x="1951" y="1476"/>
                    <a:pt x="1826" y="1342"/>
                  </a:cubicBezTo>
                  <a:cubicBezTo>
                    <a:pt x="1825" y="1341"/>
                    <a:pt x="1824" y="1341"/>
                    <a:pt x="1824" y="1340"/>
                  </a:cubicBezTo>
                  <a:cubicBezTo>
                    <a:pt x="1769" y="1280"/>
                    <a:pt x="1718" y="1222"/>
                    <a:pt x="1674" y="1166"/>
                  </a:cubicBezTo>
                  <a:cubicBezTo>
                    <a:pt x="1363" y="772"/>
                    <a:pt x="778" y="453"/>
                    <a:pt x="753" y="440"/>
                  </a:cubicBezTo>
                  <a:cubicBezTo>
                    <a:pt x="746" y="436"/>
                    <a:pt x="738" y="435"/>
                    <a:pt x="731" y="435"/>
                  </a:cubicBezTo>
                  <a:cubicBezTo>
                    <a:pt x="714" y="435"/>
                    <a:pt x="698" y="444"/>
                    <a:pt x="689" y="459"/>
                  </a:cubicBezTo>
                  <a:cubicBezTo>
                    <a:pt x="676" y="483"/>
                    <a:pt x="685" y="512"/>
                    <a:pt x="708" y="524"/>
                  </a:cubicBezTo>
                  <a:cubicBezTo>
                    <a:pt x="714" y="527"/>
                    <a:pt x="1300" y="846"/>
                    <a:pt x="1599" y="1225"/>
                  </a:cubicBezTo>
                  <a:cubicBezTo>
                    <a:pt x="1627" y="1260"/>
                    <a:pt x="1657" y="1295"/>
                    <a:pt x="1687" y="1331"/>
                  </a:cubicBezTo>
                  <a:cubicBezTo>
                    <a:pt x="1555" y="1330"/>
                    <a:pt x="1293" y="1308"/>
                    <a:pt x="954" y="1172"/>
                  </a:cubicBezTo>
                  <a:cubicBezTo>
                    <a:pt x="446" y="968"/>
                    <a:pt x="75" y="825"/>
                    <a:pt x="71" y="823"/>
                  </a:cubicBezTo>
                  <a:cubicBezTo>
                    <a:pt x="65" y="821"/>
                    <a:pt x="60" y="820"/>
                    <a:pt x="54" y="820"/>
                  </a:cubicBezTo>
                  <a:cubicBezTo>
                    <a:pt x="35" y="820"/>
                    <a:pt x="17" y="831"/>
                    <a:pt x="9" y="850"/>
                  </a:cubicBezTo>
                  <a:cubicBezTo>
                    <a:pt x="0" y="875"/>
                    <a:pt x="13" y="903"/>
                    <a:pt x="37" y="912"/>
                  </a:cubicBezTo>
                  <a:cubicBezTo>
                    <a:pt x="40" y="913"/>
                    <a:pt x="411" y="1057"/>
                    <a:pt x="920" y="1260"/>
                  </a:cubicBezTo>
                  <a:cubicBezTo>
                    <a:pt x="1274" y="1402"/>
                    <a:pt x="1546" y="1426"/>
                    <a:pt x="1688" y="1426"/>
                  </a:cubicBezTo>
                  <a:cubicBezTo>
                    <a:pt x="1725" y="1426"/>
                    <a:pt x="1753" y="1425"/>
                    <a:pt x="1771" y="1423"/>
                  </a:cubicBezTo>
                  <a:cubicBezTo>
                    <a:pt x="2102" y="1776"/>
                    <a:pt x="2579" y="2152"/>
                    <a:pt x="2929" y="2326"/>
                  </a:cubicBezTo>
                  <a:cubicBezTo>
                    <a:pt x="3328" y="2524"/>
                    <a:pt x="4645" y="3453"/>
                    <a:pt x="4658" y="3462"/>
                  </a:cubicBezTo>
                  <a:cubicBezTo>
                    <a:pt x="4666" y="3468"/>
                    <a:pt x="4675" y="3471"/>
                    <a:pt x="4685" y="3471"/>
                  </a:cubicBezTo>
                  <a:cubicBezTo>
                    <a:pt x="4700" y="3471"/>
                    <a:pt x="4714" y="3464"/>
                    <a:pt x="4723" y="3451"/>
                  </a:cubicBezTo>
                  <a:cubicBezTo>
                    <a:pt x="4739" y="3429"/>
                    <a:pt x="4734" y="3399"/>
                    <a:pt x="4712" y="3385"/>
                  </a:cubicBezTo>
                  <a:cubicBezTo>
                    <a:pt x="4658" y="3346"/>
                    <a:pt x="3377" y="2442"/>
                    <a:pt x="2971" y="2241"/>
                  </a:cubicBezTo>
                  <a:cubicBezTo>
                    <a:pt x="2797" y="2154"/>
                    <a:pt x="2585" y="2011"/>
                    <a:pt x="2377" y="1846"/>
                  </a:cubicBezTo>
                  <a:cubicBezTo>
                    <a:pt x="2360" y="1773"/>
                    <a:pt x="2287" y="1471"/>
                    <a:pt x="2197" y="1201"/>
                  </a:cubicBezTo>
                  <a:cubicBezTo>
                    <a:pt x="2092" y="884"/>
                    <a:pt x="1211" y="49"/>
                    <a:pt x="1173" y="13"/>
                  </a:cubicBezTo>
                  <a:cubicBezTo>
                    <a:pt x="1165" y="5"/>
                    <a:pt x="1153" y="1"/>
                    <a:pt x="114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36"/>
            <p:cNvSpPr/>
            <p:nvPr/>
          </p:nvSpPr>
          <p:spPr>
            <a:xfrm>
              <a:off x="1855050" y="3658525"/>
              <a:ext cx="71525" cy="86750"/>
            </a:xfrm>
            <a:custGeom>
              <a:avLst/>
              <a:gdLst/>
              <a:ahLst/>
              <a:cxnLst/>
              <a:rect l="l" t="t" r="r" b="b"/>
              <a:pathLst>
                <a:path w="2861" h="3470" extrusionOk="0">
                  <a:moveTo>
                    <a:pt x="2183" y="0"/>
                  </a:moveTo>
                  <a:cubicBezTo>
                    <a:pt x="2163" y="0"/>
                    <a:pt x="2144" y="13"/>
                    <a:pt x="2138" y="32"/>
                  </a:cubicBezTo>
                  <a:cubicBezTo>
                    <a:pt x="2137" y="37"/>
                    <a:pt x="2006" y="432"/>
                    <a:pt x="1549" y="932"/>
                  </a:cubicBezTo>
                  <a:cubicBezTo>
                    <a:pt x="1511" y="974"/>
                    <a:pt x="1469" y="1024"/>
                    <a:pt x="1425" y="1082"/>
                  </a:cubicBezTo>
                  <a:cubicBezTo>
                    <a:pt x="1416" y="928"/>
                    <a:pt x="1406" y="677"/>
                    <a:pt x="1434" y="567"/>
                  </a:cubicBezTo>
                  <a:cubicBezTo>
                    <a:pt x="1440" y="542"/>
                    <a:pt x="1424" y="516"/>
                    <a:pt x="1399" y="509"/>
                  </a:cubicBezTo>
                  <a:cubicBezTo>
                    <a:pt x="1395" y="509"/>
                    <a:pt x="1391" y="508"/>
                    <a:pt x="1387" y="508"/>
                  </a:cubicBezTo>
                  <a:cubicBezTo>
                    <a:pt x="1366" y="508"/>
                    <a:pt x="1347" y="522"/>
                    <a:pt x="1342" y="544"/>
                  </a:cubicBezTo>
                  <a:cubicBezTo>
                    <a:pt x="1302" y="705"/>
                    <a:pt x="1331" y="1107"/>
                    <a:pt x="1338" y="1198"/>
                  </a:cubicBezTo>
                  <a:cubicBezTo>
                    <a:pt x="828" y="1908"/>
                    <a:pt x="51" y="3330"/>
                    <a:pt x="13" y="3399"/>
                  </a:cubicBezTo>
                  <a:cubicBezTo>
                    <a:pt x="1" y="3422"/>
                    <a:pt x="9" y="3450"/>
                    <a:pt x="31" y="3464"/>
                  </a:cubicBezTo>
                  <a:cubicBezTo>
                    <a:pt x="38" y="3468"/>
                    <a:pt x="47" y="3470"/>
                    <a:pt x="54" y="3470"/>
                  </a:cubicBezTo>
                  <a:cubicBezTo>
                    <a:pt x="71" y="3470"/>
                    <a:pt x="88" y="3461"/>
                    <a:pt x="96" y="3444"/>
                  </a:cubicBezTo>
                  <a:cubicBezTo>
                    <a:pt x="103" y="3432"/>
                    <a:pt x="560" y="2596"/>
                    <a:pt x="1004" y="1881"/>
                  </a:cubicBezTo>
                  <a:cubicBezTo>
                    <a:pt x="1033" y="1884"/>
                    <a:pt x="1083" y="1889"/>
                    <a:pt x="1147" y="1889"/>
                  </a:cubicBezTo>
                  <a:cubicBezTo>
                    <a:pt x="1317" y="1889"/>
                    <a:pt x="1589" y="1857"/>
                    <a:pt x="1864" y="1693"/>
                  </a:cubicBezTo>
                  <a:cubicBezTo>
                    <a:pt x="2290" y="1437"/>
                    <a:pt x="2829" y="1050"/>
                    <a:pt x="2834" y="1046"/>
                  </a:cubicBezTo>
                  <a:cubicBezTo>
                    <a:pt x="2856" y="1030"/>
                    <a:pt x="2861" y="1001"/>
                    <a:pt x="2845" y="979"/>
                  </a:cubicBezTo>
                  <a:cubicBezTo>
                    <a:pt x="2836" y="967"/>
                    <a:pt x="2821" y="960"/>
                    <a:pt x="2807" y="960"/>
                  </a:cubicBezTo>
                  <a:cubicBezTo>
                    <a:pt x="2797" y="960"/>
                    <a:pt x="2787" y="963"/>
                    <a:pt x="2779" y="969"/>
                  </a:cubicBezTo>
                  <a:cubicBezTo>
                    <a:pt x="2774" y="973"/>
                    <a:pt x="2238" y="1358"/>
                    <a:pt x="1814" y="1611"/>
                  </a:cubicBezTo>
                  <a:cubicBezTo>
                    <a:pt x="1561" y="1763"/>
                    <a:pt x="1304" y="1793"/>
                    <a:pt x="1146" y="1793"/>
                  </a:cubicBezTo>
                  <a:cubicBezTo>
                    <a:pt x="1112" y="1793"/>
                    <a:pt x="1084" y="1792"/>
                    <a:pt x="1060" y="1790"/>
                  </a:cubicBezTo>
                  <a:cubicBezTo>
                    <a:pt x="1271" y="1454"/>
                    <a:pt x="1475" y="1155"/>
                    <a:pt x="1619" y="997"/>
                  </a:cubicBezTo>
                  <a:cubicBezTo>
                    <a:pt x="2091" y="479"/>
                    <a:pt x="2223" y="78"/>
                    <a:pt x="2229" y="62"/>
                  </a:cubicBezTo>
                  <a:cubicBezTo>
                    <a:pt x="2236" y="38"/>
                    <a:pt x="2223" y="10"/>
                    <a:pt x="2198" y="3"/>
                  </a:cubicBezTo>
                  <a:cubicBezTo>
                    <a:pt x="2193" y="1"/>
                    <a:pt x="2188" y="0"/>
                    <a:pt x="21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36"/>
            <p:cNvSpPr/>
            <p:nvPr/>
          </p:nvSpPr>
          <p:spPr>
            <a:xfrm>
              <a:off x="1637975" y="3538525"/>
              <a:ext cx="124250" cy="111375"/>
            </a:xfrm>
            <a:custGeom>
              <a:avLst/>
              <a:gdLst/>
              <a:ahLst/>
              <a:cxnLst/>
              <a:rect l="l" t="t" r="r" b="b"/>
              <a:pathLst>
                <a:path w="4970" h="4455" extrusionOk="0">
                  <a:moveTo>
                    <a:pt x="2909" y="1"/>
                  </a:moveTo>
                  <a:lnTo>
                    <a:pt x="2317" y="128"/>
                  </a:lnTo>
                  <a:cubicBezTo>
                    <a:pt x="955" y="638"/>
                    <a:pt x="244" y="2410"/>
                    <a:pt x="123" y="3166"/>
                  </a:cubicBezTo>
                  <a:cubicBezTo>
                    <a:pt x="1" y="3920"/>
                    <a:pt x="369" y="4455"/>
                    <a:pt x="369" y="4455"/>
                  </a:cubicBezTo>
                  <a:cubicBezTo>
                    <a:pt x="1575" y="1453"/>
                    <a:pt x="4970" y="363"/>
                    <a:pt x="4970" y="363"/>
                  </a:cubicBezTo>
                  <a:cubicBezTo>
                    <a:pt x="4087" y="85"/>
                    <a:pt x="2909" y="1"/>
                    <a:pt x="2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9" name="Google Shape;1099;p36"/>
          <p:cNvGrpSpPr/>
          <p:nvPr/>
        </p:nvGrpSpPr>
        <p:grpSpPr>
          <a:xfrm>
            <a:off x="4296624" y="-183219"/>
            <a:ext cx="1614217" cy="1791332"/>
            <a:chOff x="5213737" y="3106366"/>
            <a:chExt cx="1614217" cy="1791332"/>
          </a:xfrm>
        </p:grpSpPr>
        <p:sp>
          <p:nvSpPr>
            <p:cNvPr id="1100" name="Google Shape;1100;p36"/>
            <p:cNvSpPr/>
            <p:nvPr/>
          </p:nvSpPr>
          <p:spPr>
            <a:xfrm>
              <a:off x="6116058" y="3134490"/>
              <a:ext cx="572672" cy="589418"/>
            </a:xfrm>
            <a:custGeom>
              <a:avLst/>
              <a:gdLst/>
              <a:ahLst/>
              <a:cxnLst/>
              <a:rect l="l" t="t" r="r" b="b"/>
              <a:pathLst>
                <a:path w="5335" h="5491" extrusionOk="0">
                  <a:moveTo>
                    <a:pt x="2715" y="2732"/>
                  </a:moveTo>
                  <a:cubicBezTo>
                    <a:pt x="2725" y="2732"/>
                    <a:pt x="2729" y="2737"/>
                    <a:pt x="2726" y="2748"/>
                  </a:cubicBezTo>
                  <a:cubicBezTo>
                    <a:pt x="2725" y="2754"/>
                    <a:pt x="2723" y="2759"/>
                    <a:pt x="2721" y="2765"/>
                  </a:cubicBezTo>
                  <a:cubicBezTo>
                    <a:pt x="2695" y="2837"/>
                    <a:pt x="2676" y="2909"/>
                    <a:pt x="2657" y="2983"/>
                  </a:cubicBezTo>
                  <a:cubicBezTo>
                    <a:pt x="2654" y="2994"/>
                    <a:pt x="2652" y="3005"/>
                    <a:pt x="2648" y="3015"/>
                  </a:cubicBezTo>
                  <a:cubicBezTo>
                    <a:pt x="2646" y="3021"/>
                    <a:pt x="2643" y="3024"/>
                    <a:pt x="2639" y="3024"/>
                  </a:cubicBezTo>
                  <a:cubicBezTo>
                    <a:pt x="2636" y="3024"/>
                    <a:pt x="2633" y="3023"/>
                    <a:pt x="2630" y="3021"/>
                  </a:cubicBezTo>
                  <a:cubicBezTo>
                    <a:pt x="2611" y="3009"/>
                    <a:pt x="2592" y="2996"/>
                    <a:pt x="2573" y="2984"/>
                  </a:cubicBezTo>
                  <a:cubicBezTo>
                    <a:pt x="2520" y="2951"/>
                    <a:pt x="2470" y="2914"/>
                    <a:pt x="2422" y="2875"/>
                  </a:cubicBezTo>
                  <a:cubicBezTo>
                    <a:pt x="2394" y="2853"/>
                    <a:pt x="2366" y="2832"/>
                    <a:pt x="2338" y="2809"/>
                  </a:cubicBezTo>
                  <a:cubicBezTo>
                    <a:pt x="2324" y="2798"/>
                    <a:pt x="2306" y="2789"/>
                    <a:pt x="2301" y="2768"/>
                  </a:cubicBezTo>
                  <a:cubicBezTo>
                    <a:pt x="2319" y="2761"/>
                    <a:pt x="2336" y="2763"/>
                    <a:pt x="2353" y="2761"/>
                  </a:cubicBezTo>
                  <a:cubicBezTo>
                    <a:pt x="2360" y="2761"/>
                    <a:pt x="2366" y="2760"/>
                    <a:pt x="2372" y="2760"/>
                  </a:cubicBezTo>
                  <a:cubicBezTo>
                    <a:pt x="2463" y="2751"/>
                    <a:pt x="2555" y="2742"/>
                    <a:pt x="2646" y="2735"/>
                  </a:cubicBezTo>
                  <a:cubicBezTo>
                    <a:pt x="2670" y="2733"/>
                    <a:pt x="2692" y="2733"/>
                    <a:pt x="2715" y="2732"/>
                  </a:cubicBezTo>
                  <a:close/>
                  <a:moveTo>
                    <a:pt x="2462" y="1"/>
                  </a:moveTo>
                  <a:cubicBezTo>
                    <a:pt x="2448" y="1"/>
                    <a:pt x="2436" y="6"/>
                    <a:pt x="2426" y="16"/>
                  </a:cubicBezTo>
                  <a:cubicBezTo>
                    <a:pt x="2419" y="24"/>
                    <a:pt x="2414" y="32"/>
                    <a:pt x="2410" y="41"/>
                  </a:cubicBezTo>
                  <a:cubicBezTo>
                    <a:pt x="2400" y="64"/>
                    <a:pt x="2392" y="87"/>
                    <a:pt x="2387" y="112"/>
                  </a:cubicBezTo>
                  <a:cubicBezTo>
                    <a:pt x="2378" y="164"/>
                    <a:pt x="2376" y="217"/>
                    <a:pt x="2374" y="270"/>
                  </a:cubicBezTo>
                  <a:cubicBezTo>
                    <a:pt x="2371" y="363"/>
                    <a:pt x="2365" y="458"/>
                    <a:pt x="2354" y="551"/>
                  </a:cubicBezTo>
                  <a:cubicBezTo>
                    <a:pt x="2350" y="591"/>
                    <a:pt x="2347" y="631"/>
                    <a:pt x="2344" y="671"/>
                  </a:cubicBezTo>
                  <a:cubicBezTo>
                    <a:pt x="2340" y="727"/>
                    <a:pt x="2335" y="783"/>
                    <a:pt x="2324" y="839"/>
                  </a:cubicBezTo>
                  <a:cubicBezTo>
                    <a:pt x="2308" y="920"/>
                    <a:pt x="2280" y="997"/>
                    <a:pt x="2246" y="1072"/>
                  </a:cubicBezTo>
                  <a:cubicBezTo>
                    <a:pt x="2206" y="1159"/>
                    <a:pt x="2168" y="1247"/>
                    <a:pt x="2135" y="1337"/>
                  </a:cubicBezTo>
                  <a:cubicBezTo>
                    <a:pt x="2103" y="1425"/>
                    <a:pt x="2058" y="1507"/>
                    <a:pt x="2016" y="1591"/>
                  </a:cubicBezTo>
                  <a:cubicBezTo>
                    <a:pt x="2011" y="1600"/>
                    <a:pt x="2003" y="1606"/>
                    <a:pt x="1993" y="1608"/>
                  </a:cubicBezTo>
                  <a:cubicBezTo>
                    <a:pt x="1982" y="1611"/>
                    <a:pt x="1970" y="1615"/>
                    <a:pt x="1958" y="1619"/>
                  </a:cubicBezTo>
                  <a:cubicBezTo>
                    <a:pt x="1873" y="1640"/>
                    <a:pt x="1787" y="1658"/>
                    <a:pt x="1702" y="1677"/>
                  </a:cubicBezTo>
                  <a:cubicBezTo>
                    <a:pt x="1602" y="1699"/>
                    <a:pt x="1503" y="1723"/>
                    <a:pt x="1402" y="1743"/>
                  </a:cubicBezTo>
                  <a:cubicBezTo>
                    <a:pt x="1264" y="1772"/>
                    <a:pt x="1125" y="1800"/>
                    <a:pt x="986" y="1818"/>
                  </a:cubicBezTo>
                  <a:cubicBezTo>
                    <a:pt x="983" y="1818"/>
                    <a:pt x="979" y="1819"/>
                    <a:pt x="976" y="1819"/>
                  </a:cubicBezTo>
                  <a:cubicBezTo>
                    <a:pt x="961" y="1819"/>
                    <a:pt x="948" y="1815"/>
                    <a:pt x="934" y="1808"/>
                  </a:cubicBezTo>
                  <a:cubicBezTo>
                    <a:pt x="882" y="1781"/>
                    <a:pt x="829" y="1756"/>
                    <a:pt x="776" y="1730"/>
                  </a:cubicBezTo>
                  <a:cubicBezTo>
                    <a:pt x="721" y="1704"/>
                    <a:pt x="665" y="1680"/>
                    <a:pt x="611" y="1653"/>
                  </a:cubicBezTo>
                  <a:cubicBezTo>
                    <a:pt x="569" y="1634"/>
                    <a:pt x="528" y="1614"/>
                    <a:pt x="487" y="1595"/>
                  </a:cubicBezTo>
                  <a:cubicBezTo>
                    <a:pt x="454" y="1579"/>
                    <a:pt x="421" y="1562"/>
                    <a:pt x="388" y="1546"/>
                  </a:cubicBezTo>
                  <a:cubicBezTo>
                    <a:pt x="346" y="1524"/>
                    <a:pt x="305" y="1503"/>
                    <a:pt x="264" y="1481"/>
                  </a:cubicBezTo>
                  <a:cubicBezTo>
                    <a:pt x="259" y="1478"/>
                    <a:pt x="255" y="1477"/>
                    <a:pt x="251" y="1475"/>
                  </a:cubicBezTo>
                  <a:cubicBezTo>
                    <a:pt x="215" y="1458"/>
                    <a:pt x="180" y="1441"/>
                    <a:pt x="145" y="1424"/>
                  </a:cubicBezTo>
                  <a:cubicBezTo>
                    <a:pt x="114" y="1409"/>
                    <a:pt x="82" y="1392"/>
                    <a:pt x="49" y="1376"/>
                  </a:cubicBezTo>
                  <a:cubicBezTo>
                    <a:pt x="47" y="1375"/>
                    <a:pt x="44" y="1374"/>
                    <a:pt x="41" y="1373"/>
                  </a:cubicBezTo>
                  <a:cubicBezTo>
                    <a:pt x="37" y="1371"/>
                    <a:pt x="33" y="1370"/>
                    <a:pt x="29" y="1370"/>
                  </a:cubicBezTo>
                  <a:cubicBezTo>
                    <a:pt x="21" y="1370"/>
                    <a:pt x="13" y="1375"/>
                    <a:pt x="7" y="1383"/>
                  </a:cubicBezTo>
                  <a:cubicBezTo>
                    <a:pt x="0" y="1392"/>
                    <a:pt x="0" y="1403"/>
                    <a:pt x="8" y="1413"/>
                  </a:cubicBezTo>
                  <a:cubicBezTo>
                    <a:pt x="26" y="1434"/>
                    <a:pt x="43" y="1456"/>
                    <a:pt x="68" y="1470"/>
                  </a:cubicBezTo>
                  <a:cubicBezTo>
                    <a:pt x="95" y="1486"/>
                    <a:pt x="124" y="1503"/>
                    <a:pt x="154" y="1517"/>
                  </a:cubicBezTo>
                  <a:cubicBezTo>
                    <a:pt x="191" y="1537"/>
                    <a:pt x="230" y="1554"/>
                    <a:pt x="268" y="1574"/>
                  </a:cubicBezTo>
                  <a:cubicBezTo>
                    <a:pt x="317" y="1600"/>
                    <a:pt x="367" y="1625"/>
                    <a:pt x="417" y="1649"/>
                  </a:cubicBezTo>
                  <a:cubicBezTo>
                    <a:pt x="478" y="1680"/>
                    <a:pt x="542" y="1706"/>
                    <a:pt x="605" y="1731"/>
                  </a:cubicBezTo>
                  <a:cubicBezTo>
                    <a:pt x="660" y="1754"/>
                    <a:pt x="716" y="1776"/>
                    <a:pt x="769" y="1802"/>
                  </a:cubicBezTo>
                  <a:cubicBezTo>
                    <a:pt x="807" y="1820"/>
                    <a:pt x="844" y="1839"/>
                    <a:pt x="881" y="1857"/>
                  </a:cubicBezTo>
                  <a:cubicBezTo>
                    <a:pt x="915" y="1873"/>
                    <a:pt x="949" y="1890"/>
                    <a:pt x="983" y="1906"/>
                  </a:cubicBezTo>
                  <a:cubicBezTo>
                    <a:pt x="991" y="1910"/>
                    <a:pt x="997" y="1916"/>
                    <a:pt x="1001" y="1925"/>
                  </a:cubicBezTo>
                  <a:cubicBezTo>
                    <a:pt x="1025" y="1984"/>
                    <a:pt x="1049" y="2043"/>
                    <a:pt x="1071" y="2103"/>
                  </a:cubicBezTo>
                  <a:cubicBezTo>
                    <a:pt x="1116" y="2233"/>
                    <a:pt x="1154" y="2364"/>
                    <a:pt x="1183" y="2497"/>
                  </a:cubicBezTo>
                  <a:cubicBezTo>
                    <a:pt x="1203" y="2582"/>
                    <a:pt x="1220" y="2667"/>
                    <a:pt x="1237" y="2752"/>
                  </a:cubicBezTo>
                  <a:cubicBezTo>
                    <a:pt x="1250" y="2822"/>
                    <a:pt x="1260" y="2894"/>
                    <a:pt x="1272" y="2965"/>
                  </a:cubicBezTo>
                  <a:cubicBezTo>
                    <a:pt x="1279" y="3005"/>
                    <a:pt x="1282" y="3045"/>
                    <a:pt x="1284" y="3086"/>
                  </a:cubicBezTo>
                  <a:cubicBezTo>
                    <a:pt x="1285" y="3136"/>
                    <a:pt x="1280" y="3184"/>
                    <a:pt x="1266" y="3232"/>
                  </a:cubicBezTo>
                  <a:cubicBezTo>
                    <a:pt x="1262" y="3247"/>
                    <a:pt x="1256" y="3260"/>
                    <a:pt x="1247" y="3274"/>
                  </a:cubicBezTo>
                  <a:cubicBezTo>
                    <a:pt x="1225" y="3302"/>
                    <a:pt x="1205" y="3331"/>
                    <a:pt x="1183" y="3360"/>
                  </a:cubicBezTo>
                  <a:cubicBezTo>
                    <a:pt x="1151" y="3406"/>
                    <a:pt x="1120" y="3453"/>
                    <a:pt x="1088" y="3500"/>
                  </a:cubicBezTo>
                  <a:cubicBezTo>
                    <a:pt x="1050" y="3556"/>
                    <a:pt x="1015" y="3615"/>
                    <a:pt x="980" y="3673"/>
                  </a:cubicBezTo>
                  <a:cubicBezTo>
                    <a:pt x="934" y="3749"/>
                    <a:pt x="897" y="3830"/>
                    <a:pt x="862" y="3910"/>
                  </a:cubicBezTo>
                  <a:cubicBezTo>
                    <a:pt x="828" y="3993"/>
                    <a:pt x="796" y="4077"/>
                    <a:pt x="771" y="4162"/>
                  </a:cubicBezTo>
                  <a:cubicBezTo>
                    <a:pt x="749" y="4235"/>
                    <a:pt x="732" y="4308"/>
                    <a:pt x="724" y="4381"/>
                  </a:cubicBezTo>
                  <a:cubicBezTo>
                    <a:pt x="716" y="4447"/>
                    <a:pt x="715" y="4511"/>
                    <a:pt x="713" y="4577"/>
                  </a:cubicBezTo>
                  <a:cubicBezTo>
                    <a:pt x="712" y="4596"/>
                    <a:pt x="713" y="4617"/>
                    <a:pt x="715" y="4636"/>
                  </a:cubicBezTo>
                  <a:cubicBezTo>
                    <a:pt x="718" y="4657"/>
                    <a:pt x="724" y="4676"/>
                    <a:pt x="735" y="4693"/>
                  </a:cubicBezTo>
                  <a:cubicBezTo>
                    <a:pt x="745" y="4707"/>
                    <a:pt x="757" y="4715"/>
                    <a:pt x="770" y="4715"/>
                  </a:cubicBezTo>
                  <a:cubicBezTo>
                    <a:pt x="781" y="4715"/>
                    <a:pt x="792" y="4710"/>
                    <a:pt x="804" y="4701"/>
                  </a:cubicBezTo>
                  <a:cubicBezTo>
                    <a:pt x="818" y="4689"/>
                    <a:pt x="830" y="4677"/>
                    <a:pt x="842" y="4663"/>
                  </a:cubicBezTo>
                  <a:cubicBezTo>
                    <a:pt x="862" y="4635"/>
                    <a:pt x="882" y="4608"/>
                    <a:pt x="901" y="4578"/>
                  </a:cubicBezTo>
                  <a:cubicBezTo>
                    <a:pt x="946" y="4504"/>
                    <a:pt x="983" y="4427"/>
                    <a:pt x="1011" y="4347"/>
                  </a:cubicBezTo>
                  <a:cubicBezTo>
                    <a:pt x="1059" y="4216"/>
                    <a:pt x="1100" y="4083"/>
                    <a:pt x="1143" y="3951"/>
                  </a:cubicBezTo>
                  <a:cubicBezTo>
                    <a:pt x="1175" y="3855"/>
                    <a:pt x="1199" y="3757"/>
                    <a:pt x="1211" y="3658"/>
                  </a:cubicBezTo>
                  <a:cubicBezTo>
                    <a:pt x="1214" y="3634"/>
                    <a:pt x="1218" y="3611"/>
                    <a:pt x="1222" y="3588"/>
                  </a:cubicBezTo>
                  <a:cubicBezTo>
                    <a:pt x="1242" y="3471"/>
                    <a:pt x="1278" y="3360"/>
                    <a:pt x="1314" y="3248"/>
                  </a:cubicBezTo>
                  <a:cubicBezTo>
                    <a:pt x="1319" y="3236"/>
                    <a:pt x="1325" y="3224"/>
                    <a:pt x="1331" y="3213"/>
                  </a:cubicBezTo>
                  <a:cubicBezTo>
                    <a:pt x="1337" y="3203"/>
                    <a:pt x="1343" y="3199"/>
                    <a:pt x="1348" y="3199"/>
                  </a:cubicBezTo>
                  <a:cubicBezTo>
                    <a:pt x="1353" y="3199"/>
                    <a:pt x="1358" y="3203"/>
                    <a:pt x="1363" y="3209"/>
                  </a:cubicBezTo>
                  <a:cubicBezTo>
                    <a:pt x="1364" y="3210"/>
                    <a:pt x="1365" y="3212"/>
                    <a:pt x="1366" y="3213"/>
                  </a:cubicBezTo>
                  <a:cubicBezTo>
                    <a:pt x="1415" y="3269"/>
                    <a:pt x="1468" y="3320"/>
                    <a:pt x="1521" y="3370"/>
                  </a:cubicBezTo>
                  <a:cubicBezTo>
                    <a:pt x="1550" y="3398"/>
                    <a:pt x="1580" y="3424"/>
                    <a:pt x="1609" y="3452"/>
                  </a:cubicBezTo>
                  <a:cubicBezTo>
                    <a:pt x="1639" y="3481"/>
                    <a:pt x="1668" y="3509"/>
                    <a:pt x="1696" y="3538"/>
                  </a:cubicBezTo>
                  <a:cubicBezTo>
                    <a:pt x="1746" y="3586"/>
                    <a:pt x="1792" y="3636"/>
                    <a:pt x="1837" y="3688"/>
                  </a:cubicBezTo>
                  <a:cubicBezTo>
                    <a:pt x="1878" y="3739"/>
                    <a:pt x="1916" y="3791"/>
                    <a:pt x="1954" y="3843"/>
                  </a:cubicBezTo>
                  <a:cubicBezTo>
                    <a:pt x="1992" y="3896"/>
                    <a:pt x="2032" y="3946"/>
                    <a:pt x="2076" y="3994"/>
                  </a:cubicBezTo>
                  <a:cubicBezTo>
                    <a:pt x="2110" y="4030"/>
                    <a:pt x="2143" y="4066"/>
                    <a:pt x="2176" y="4103"/>
                  </a:cubicBezTo>
                  <a:cubicBezTo>
                    <a:pt x="2197" y="4126"/>
                    <a:pt x="2217" y="4150"/>
                    <a:pt x="2240" y="4172"/>
                  </a:cubicBezTo>
                  <a:cubicBezTo>
                    <a:pt x="2301" y="4230"/>
                    <a:pt x="2369" y="4280"/>
                    <a:pt x="2444" y="4319"/>
                  </a:cubicBezTo>
                  <a:cubicBezTo>
                    <a:pt x="2457" y="4326"/>
                    <a:pt x="2471" y="4332"/>
                    <a:pt x="2487" y="4335"/>
                  </a:cubicBezTo>
                  <a:cubicBezTo>
                    <a:pt x="2491" y="4336"/>
                    <a:pt x="2495" y="4336"/>
                    <a:pt x="2499" y="4336"/>
                  </a:cubicBezTo>
                  <a:cubicBezTo>
                    <a:pt x="2529" y="4336"/>
                    <a:pt x="2552" y="4317"/>
                    <a:pt x="2559" y="4284"/>
                  </a:cubicBezTo>
                  <a:cubicBezTo>
                    <a:pt x="2562" y="4270"/>
                    <a:pt x="2562" y="4255"/>
                    <a:pt x="2561" y="4241"/>
                  </a:cubicBezTo>
                  <a:cubicBezTo>
                    <a:pt x="2556" y="4180"/>
                    <a:pt x="2543" y="4121"/>
                    <a:pt x="2515" y="4068"/>
                  </a:cubicBezTo>
                  <a:cubicBezTo>
                    <a:pt x="2461" y="3964"/>
                    <a:pt x="2388" y="3875"/>
                    <a:pt x="2300" y="3800"/>
                  </a:cubicBezTo>
                  <a:cubicBezTo>
                    <a:pt x="2258" y="3764"/>
                    <a:pt x="2217" y="3728"/>
                    <a:pt x="2178" y="3690"/>
                  </a:cubicBezTo>
                  <a:cubicBezTo>
                    <a:pt x="2132" y="3645"/>
                    <a:pt x="2083" y="3604"/>
                    <a:pt x="2037" y="3559"/>
                  </a:cubicBezTo>
                  <a:cubicBezTo>
                    <a:pt x="2014" y="3537"/>
                    <a:pt x="1990" y="3514"/>
                    <a:pt x="1965" y="3492"/>
                  </a:cubicBezTo>
                  <a:cubicBezTo>
                    <a:pt x="1936" y="3462"/>
                    <a:pt x="1905" y="3433"/>
                    <a:pt x="1873" y="3405"/>
                  </a:cubicBezTo>
                  <a:cubicBezTo>
                    <a:pt x="1859" y="3391"/>
                    <a:pt x="1844" y="3380"/>
                    <a:pt x="1827" y="3370"/>
                  </a:cubicBezTo>
                  <a:cubicBezTo>
                    <a:pt x="1768" y="3333"/>
                    <a:pt x="1705" y="3301"/>
                    <a:pt x="1641" y="3274"/>
                  </a:cubicBezTo>
                  <a:cubicBezTo>
                    <a:pt x="1576" y="3246"/>
                    <a:pt x="1512" y="3220"/>
                    <a:pt x="1450" y="3187"/>
                  </a:cubicBezTo>
                  <a:cubicBezTo>
                    <a:pt x="1419" y="3170"/>
                    <a:pt x="1388" y="3155"/>
                    <a:pt x="1361" y="3135"/>
                  </a:cubicBezTo>
                  <a:cubicBezTo>
                    <a:pt x="1347" y="3125"/>
                    <a:pt x="1340" y="3115"/>
                    <a:pt x="1339" y="3099"/>
                  </a:cubicBezTo>
                  <a:cubicBezTo>
                    <a:pt x="1339" y="3093"/>
                    <a:pt x="1337" y="3085"/>
                    <a:pt x="1336" y="3079"/>
                  </a:cubicBezTo>
                  <a:cubicBezTo>
                    <a:pt x="1329" y="3011"/>
                    <a:pt x="1322" y="2943"/>
                    <a:pt x="1313" y="2876"/>
                  </a:cubicBezTo>
                  <a:cubicBezTo>
                    <a:pt x="1309" y="2837"/>
                    <a:pt x="1304" y="2797"/>
                    <a:pt x="1299" y="2757"/>
                  </a:cubicBezTo>
                  <a:cubicBezTo>
                    <a:pt x="1292" y="2702"/>
                    <a:pt x="1286" y="2646"/>
                    <a:pt x="1278" y="2592"/>
                  </a:cubicBezTo>
                  <a:cubicBezTo>
                    <a:pt x="1267" y="2516"/>
                    <a:pt x="1249" y="2443"/>
                    <a:pt x="1229" y="2368"/>
                  </a:cubicBezTo>
                  <a:cubicBezTo>
                    <a:pt x="1206" y="2280"/>
                    <a:pt x="1179" y="2194"/>
                    <a:pt x="1142" y="2110"/>
                  </a:cubicBezTo>
                  <a:cubicBezTo>
                    <a:pt x="1124" y="2068"/>
                    <a:pt x="1106" y="2027"/>
                    <a:pt x="1087" y="1986"/>
                  </a:cubicBezTo>
                  <a:cubicBezTo>
                    <a:pt x="1084" y="1979"/>
                    <a:pt x="1081" y="1972"/>
                    <a:pt x="1079" y="1963"/>
                  </a:cubicBezTo>
                  <a:cubicBezTo>
                    <a:pt x="1078" y="1961"/>
                    <a:pt x="1081" y="1959"/>
                    <a:pt x="1083" y="1959"/>
                  </a:cubicBezTo>
                  <a:cubicBezTo>
                    <a:pt x="1084" y="1959"/>
                    <a:pt x="1085" y="1959"/>
                    <a:pt x="1085" y="1959"/>
                  </a:cubicBezTo>
                  <a:cubicBezTo>
                    <a:pt x="1090" y="1961"/>
                    <a:pt x="1095" y="1963"/>
                    <a:pt x="1100" y="1967"/>
                  </a:cubicBezTo>
                  <a:cubicBezTo>
                    <a:pt x="1131" y="1983"/>
                    <a:pt x="1162" y="1999"/>
                    <a:pt x="1193" y="2017"/>
                  </a:cubicBezTo>
                  <a:cubicBezTo>
                    <a:pt x="1227" y="2035"/>
                    <a:pt x="1262" y="2054"/>
                    <a:pt x="1296" y="2075"/>
                  </a:cubicBezTo>
                  <a:cubicBezTo>
                    <a:pt x="1368" y="2119"/>
                    <a:pt x="1436" y="2168"/>
                    <a:pt x="1505" y="2217"/>
                  </a:cubicBezTo>
                  <a:cubicBezTo>
                    <a:pt x="1547" y="2247"/>
                    <a:pt x="1588" y="2279"/>
                    <a:pt x="1629" y="2310"/>
                  </a:cubicBezTo>
                  <a:cubicBezTo>
                    <a:pt x="1632" y="2313"/>
                    <a:pt x="1635" y="2316"/>
                    <a:pt x="1638" y="2318"/>
                  </a:cubicBezTo>
                  <a:cubicBezTo>
                    <a:pt x="1671" y="2344"/>
                    <a:pt x="1702" y="2372"/>
                    <a:pt x="1736" y="2399"/>
                  </a:cubicBezTo>
                  <a:cubicBezTo>
                    <a:pt x="1779" y="2433"/>
                    <a:pt x="1823" y="2467"/>
                    <a:pt x="1867" y="2501"/>
                  </a:cubicBezTo>
                  <a:cubicBezTo>
                    <a:pt x="1868" y="2502"/>
                    <a:pt x="1870" y="2504"/>
                    <a:pt x="1871" y="2505"/>
                  </a:cubicBezTo>
                  <a:cubicBezTo>
                    <a:pt x="1918" y="2549"/>
                    <a:pt x="1974" y="2584"/>
                    <a:pt x="2022" y="2626"/>
                  </a:cubicBezTo>
                  <a:cubicBezTo>
                    <a:pt x="2060" y="2660"/>
                    <a:pt x="2101" y="2688"/>
                    <a:pt x="2140" y="2720"/>
                  </a:cubicBezTo>
                  <a:cubicBezTo>
                    <a:pt x="2217" y="2783"/>
                    <a:pt x="2297" y="2844"/>
                    <a:pt x="2378" y="2901"/>
                  </a:cubicBezTo>
                  <a:cubicBezTo>
                    <a:pt x="2430" y="2938"/>
                    <a:pt x="2480" y="2977"/>
                    <a:pt x="2531" y="3015"/>
                  </a:cubicBezTo>
                  <a:cubicBezTo>
                    <a:pt x="2547" y="3026"/>
                    <a:pt x="2562" y="3038"/>
                    <a:pt x="2578" y="3051"/>
                  </a:cubicBezTo>
                  <a:cubicBezTo>
                    <a:pt x="2586" y="3057"/>
                    <a:pt x="2594" y="3063"/>
                    <a:pt x="2602" y="3068"/>
                  </a:cubicBezTo>
                  <a:cubicBezTo>
                    <a:pt x="2633" y="3087"/>
                    <a:pt x="2634" y="3087"/>
                    <a:pt x="2626" y="3122"/>
                  </a:cubicBezTo>
                  <a:cubicBezTo>
                    <a:pt x="2609" y="3195"/>
                    <a:pt x="2599" y="3269"/>
                    <a:pt x="2596" y="3342"/>
                  </a:cubicBezTo>
                  <a:cubicBezTo>
                    <a:pt x="2593" y="3400"/>
                    <a:pt x="2592" y="3457"/>
                    <a:pt x="2591" y="3514"/>
                  </a:cubicBezTo>
                  <a:cubicBezTo>
                    <a:pt x="2590" y="3551"/>
                    <a:pt x="2589" y="3589"/>
                    <a:pt x="2590" y="3626"/>
                  </a:cubicBezTo>
                  <a:cubicBezTo>
                    <a:pt x="2592" y="3700"/>
                    <a:pt x="2598" y="3773"/>
                    <a:pt x="2603" y="3846"/>
                  </a:cubicBezTo>
                  <a:cubicBezTo>
                    <a:pt x="2608" y="3905"/>
                    <a:pt x="2623" y="3960"/>
                    <a:pt x="2649" y="4012"/>
                  </a:cubicBezTo>
                  <a:cubicBezTo>
                    <a:pt x="2661" y="4034"/>
                    <a:pt x="2672" y="4057"/>
                    <a:pt x="2685" y="4077"/>
                  </a:cubicBezTo>
                  <a:cubicBezTo>
                    <a:pt x="2728" y="4143"/>
                    <a:pt x="2767" y="4210"/>
                    <a:pt x="2807" y="4278"/>
                  </a:cubicBezTo>
                  <a:cubicBezTo>
                    <a:pt x="2817" y="4296"/>
                    <a:pt x="2829" y="4314"/>
                    <a:pt x="2842" y="4331"/>
                  </a:cubicBezTo>
                  <a:cubicBezTo>
                    <a:pt x="2851" y="4345"/>
                    <a:pt x="2862" y="4356"/>
                    <a:pt x="2876" y="4365"/>
                  </a:cubicBezTo>
                  <a:cubicBezTo>
                    <a:pt x="2886" y="4372"/>
                    <a:pt x="2896" y="4376"/>
                    <a:pt x="2906" y="4376"/>
                  </a:cubicBezTo>
                  <a:cubicBezTo>
                    <a:pt x="2922" y="4376"/>
                    <a:pt x="2937" y="4366"/>
                    <a:pt x="2946" y="4347"/>
                  </a:cubicBezTo>
                  <a:cubicBezTo>
                    <a:pt x="2951" y="4335"/>
                    <a:pt x="2955" y="4324"/>
                    <a:pt x="2957" y="4313"/>
                  </a:cubicBezTo>
                  <a:cubicBezTo>
                    <a:pt x="2978" y="4233"/>
                    <a:pt x="2990" y="4152"/>
                    <a:pt x="2986" y="4070"/>
                  </a:cubicBezTo>
                  <a:cubicBezTo>
                    <a:pt x="2982" y="3982"/>
                    <a:pt x="2974" y="3893"/>
                    <a:pt x="2970" y="3805"/>
                  </a:cubicBezTo>
                  <a:cubicBezTo>
                    <a:pt x="2969" y="3765"/>
                    <a:pt x="2963" y="3726"/>
                    <a:pt x="2957" y="3687"/>
                  </a:cubicBezTo>
                  <a:cubicBezTo>
                    <a:pt x="2953" y="3655"/>
                    <a:pt x="2948" y="3623"/>
                    <a:pt x="2942" y="3591"/>
                  </a:cubicBezTo>
                  <a:cubicBezTo>
                    <a:pt x="2929" y="3520"/>
                    <a:pt x="2913" y="3450"/>
                    <a:pt x="2899" y="3379"/>
                  </a:cubicBezTo>
                  <a:cubicBezTo>
                    <a:pt x="2893" y="3347"/>
                    <a:pt x="2888" y="3317"/>
                    <a:pt x="2884" y="3285"/>
                  </a:cubicBezTo>
                  <a:cubicBezTo>
                    <a:pt x="2882" y="3278"/>
                    <a:pt x="2884" y="3274"/>
                    <a:pt x="2888" y="3274"/>
                  </a:cubicBezTo>
                  <a:cubicBezTo>
                    <a:pt x="2890" y="3274"/>
                    <a:pt x="2892" y="3275"/>
                    <a:pt x="2895" y="3277"/>
                  </a:cubicBezTo>
                  <a:cubicBezTo>
                    <a:pt x="2921" y="3293"/>
                    <a:pt x="2946" y="3310"/>
                    <a:pt x="2972" y="3327"/>
                  </a:cubicBezTo>
                  <a:cubicBezTo>
                    <a:pt x="3012" y="3353"/>
                    <a:pt x="3051" y="3380"/>
                    <a:pt x="3089" y="3407"/>
                  </a:cubicBezTo>
                  <a:cubicBezTo>
                    <a:pt x="3147" y="3446"/>
                    <a:pt x="3204" y="3485"/>
                    <a:pt x="3261" y="3525"/>
                  </a:cubicBezTo>
                  <a:cubicBezTo>
                    <a:pt x="3303" y="3554"/>
                    <a:pt x="3344" y="3585"/>
                    <a:pt x="3386" y="3615"/>
                  </a:cubicBezTo>
                  <a:cubicBezTo>
                    <a:pt x="3434" y="3648"/>
                    <a:pt x="3482" y="3683"/>
                    <a:pt x="3526" y="3721"/>
                  </a:cubicBezTo>
                  <a:cubicBezTo>
                    <a:pt x="3535" y="3729"/>
                    <a:pt x="3544" y="3736"/>
                    <a:pt x="3553" y="3744"/>
                  </a:cubicBezTo>
                  <a:cubicBezTo>
                    <a:pt x="3587" y="3768"/>
                    <a:pt x="3617" y="3798"/>
                    <a:pt x="3651" y="3821"/>
                  </a:cubicBezTo>
                  <a:cubicBezTo>
                    <a:pt x="3661" y="3827"/>
                    <a:pt x="3664" y="3836"/>
                    <a:pt x="3661" y="3847"/>
                  </a:cubicBezTo>
                  <a:cubicBezTo>
                    <a:pt x="3659" y="3857"/>
                    <a:pt x="3657" y="3869"/>
                    <a:pt x="3654" y="3879"/>
                  </a:cubicBezTo>
                  <a:cubicBezTo>
                    <a:pt x="3624" y="3997"/>
                    <a:pt x="3597" y="4116"/>
                    <a:pt x="3573" y="4236"/>
                  </a:cubicBezTo>
                  <a:cubicBezTo>
                    <a:pt x="3564" y="4278"/>
                    <a:pt x="3559" y="4320"/>
                    <a:pt x="3558" y="4363"/>
                  </a:cubicBezTo>
                  <a:cubicBezTo>
                    <a:pt x="3557" y="4422"/>
                    <a:pt x="3557" y="4482"/>
                    <a:pt x="3556" y="4541"/>
                  </a:cubicBezTo>
                  <a:cubicBezTo>
                    <a:pt x="3556" y="4582"/>
                    <a:pt x="3553" y="4624"/>
                    <a:pt x="3547" y="4665"/>
                  </a:cubicBezTo>
                  <a:cubicBezTo>
                    <a:pt x="3537" y="4735"/>
                    <a:pt x="3520" y="4802"/>
                    <a:pt x="3502" y="4871"/>
                  </a:cubicBezTo>
                  <a:cubicBezTo>
                    <a:pt x="3482" y="4944"/>
                    <a:pt x="3472" y="5019"/>
                    <a:pt x="3471" y="5095"/>
                  </a:cubicBezTo>
                  <a:cubicBezTo>
                    <a:pt x="3470" y="5171"/>
                    <a:pt x="3471" y="5245"/>
                    <a:pt x="3471" y="5321"/>
                  </a:cubicBezTo>
                  <a:cubicBezTo>
                    <a:pt x="3471" y="5340"/>
                    <a:pt x="3473" y="5358"/>
                    <a:pt x="3475" y="5376"/>
                  </a:cubicBezTo>
                  <a:cubicBezTo>
                    <a:pt x="3478" y="5402"/>
                    <a:pt x="3490" y="5423"/>
                    <a:pt x="3507" y="5443"/>
                  </a:cubicBezTo>
                  <a:cubicBezTo>
                    <a:pt x="3534" y="5473"/>
                    <a:pt x="3569" y="5485"/>
                    <a:pt x="3606" y="5490"/>
                  </a:cubicBezTo>
                  <a:cubicBezTo>
                    <a:pt x="3609" y="5490"/>
                    <a:pt x="3612" y="5490"/>
                    <a:pt x="3614" y="5490"/>
                  </a:cubicBezTo>
                  <a:cubicBezTo>
                    <a:pt x="3629" y="5490"/>
                    <a:pt x="3643" y="5485"/>
                    <a:pt x="3655" y="5474"/>
                  </a:cubicBezTo>
                  <a:cubicBezTo>
                    <a:pt x="3669" y="5460"/>
                    <a:pt x="3682" y="5446"/>
                    <a:pt x="3692" y="5429"/>
                  </a:cubicBezTo>
                  <a:cubicBezTo>
                    <a:pt x="3710" y="5402"/>
                    <a:pt x="3723" y="5373"/>
                    <a:pt x="3734" y="5344"/>
                  </a:cubicBezTo>
                  <a:cubicBezTo>
                    <a:pt x="3745" y="5317"/>
                    <a:pt x="3755" y="5290"/>
                    <a:pt x="3765" y="5264"/>
                  </a:cubicBezTo>
                  <a:cubicBezTo>
                    <a:pt x="3794" y="5191"/>
                    <a:pt x="3823" y="5118"/>
                    <a:pt x="3845" y="5044"/>
                  </a:cubicBezTo>
                  <a:cubicBezTo>
                    <a:pt x="3857" y="5003"/>
                    <a:pt x="3866" y="4961"/>
                    <a:pt x="3870" y="4918"/>
                  </a:cubicBezTo>
                  <a:cubicBezTo>
                    <a:pt x="3877" y="4816"/>
                    <a:pt x="3873" y="4714"/>
                    <a:pt x="3861" y="4613"/>
                  </a:cubicBezTo>
                  <a:cubicBezTo>
                    <a:pt x="3855" y="4552"/>
                    <a:pt x="3847" y="4493"/>
                    <a:pt x="3839" y="4433"/>
                  </a:cubicBezTo>
                  <a:cubicBezTo>
                    <a:pt x="3825" y="4341"/>
                    <a:pt x="3813" y="4250"/>
                    <a:pt x="3798" y="4159"/>
                  </a:cubicBezTo>
                  <a:cubicBezTo>
                    <a:pt x="3784" y="4071"/>
                    <a:pt x="3762" y="3985"/>
                    <a:pt x="3741" y="3899"/>
                  </a:cubicBezTo>
                  <a:cubicBezTo>
                    <a:pt x="3738" y="3890"/>
                    <a:pt x="3735" y="3882"/>
                    <a:pt x="3734" y="3873"/>
                  </a:cubicBezTo>
                  <a:cubicBezTo>
                    <a:pt x="3733" y="3867"/>
                    <a:pt x="3735" y="3863"/>
                    <a:pt x="3740" y="3863"/>
                  </a:cubicBezTo>
                  <a:cubicBezTo>
                    <a:pt x="3741" y="3863"/>
                    <a:pt x="3742" y="3863"/>
                    <a:pt x="3744" y="3863"/>
                  </a:cubicBezTo>
                  <a:cubicBezTo>
                    <a:pt x="3786" y="3870"/>
                    <a:pt x="3828" y="3874"/>
                    <a:pt x="3871" y="3877"/>
                  </a:cubicBezTo>
                  <a:cubicBezTo>
                    <a:pt x="3895" y="3879"/>
                    <a:pt x="3920" y="3881"/>
                    <a:pt x="3944" y="3884"/>
                  </a:cubicBezTo>
                  <a:cubicBezTo>
                    <a:pt x="4018" y="3892"/>
                    <a:pt x="4091" y="3903"/>
                    <a:pt x="4164" y="3915"/>
                  </a:cubicBezTo>
                  <a:cubicBezTo>
                    <a:pt x="4277" y="3932"/>
                    <a:pt x="4390" y="3952"/>
                    <a:pt x="4501" y="3977"/>
                  </a:cubicBezTo>
                  <a:cubicBezTo>
                    <a:pt x="4583" y="3994"/>
                    <a:pt x="4665" y="4014"/>
                    <a:pt x="4748" y="4025"/>
                  </a:cubicBezTo>
                  <a:cubicBezTo>
                    <a:pt x="4776" y="4029"/>
                    <a:pt x="4805" y="4031"/>
                    <a:pt x="4833" y="4031"/>
                  </a:cubicBezTo>
                  <a:cubicBezTo>
                    <a:pt x="4888" y="4031"/>
                    <a:pt x="4943" y="4023"/>
                    <a:pt x="4998" y="4008"/>
                  </a:cubicBezTo>
                  <a:cubicBezTo>
                    <a:pt x="5025" y="4000"/>
                    <a:pt x="5053" y="3992"/>
                    <a:pt x="5079" y="3983"/>
                  </a:cubicBezTo>
                  <a:cubicBezTo>
                    <a:pt x="5114" y="3972"/>
                    <a:pt x="5150" y="3963"/>
                    <a:pt x="5186" y="3957"/>
                  </a:cubicBezTo>
                  <a:cubicBezTo>
                    <a:pt x="5215" y="3950"/>
                    <a:pt x="5243" y="3943"/>
                    <a:pt x="5273" y="3937"/>
                  </a:cubicBezTo>
                  <a:cubicBezTo>
                    <a:pt x="5287" y="3933"/>
                    <a:pt x="5301" y="3928"/>
                    <a:pt x="5313" y="3919"/>
                  </a:cubicBezTo>
                  <a:cubicBezTo>
                    <a:pt x="5333" y="3903"/>
                    <a:pt x="5334" y="3885"/>
                    <a:pt x="5316" y="3864"/>
                  </a:cubicBezTo>
                  <a:cubicBezTo>
                    <a:pt x="5304" y="3850"/>
                    <a:pt x="5288" y="3840"/>
                    <a:pt x="5273" y="3830"/>
                  </a:cubicBezTo>
                  <a:cubicBezTo>
                    <a:pt x="5179" y="3773"/>
                    <a:pt x="5082" y="3726"/>
                    <a:pt x="4973" y="3711"/>
                  </a:cubicBezTo>
                  <a:cubicBezTo>
                    <a:pt x="4917" y="3703"/>
                    <a:pt x="4860" y="3691"/>
                    <a:pt x="4803" y="3687"/>
                  </a:cubicBezTo>
                  <a:cubicBezTo>
                    <a:pt x="4729" y="3681"/>
                    <a:pt x="4656" y="3677"/>
                    <a:pt x="4582" y="3674"/>
                  </a:cubicBezTo>
                  <a:cubicBezTo>
                    <a:pt x="4558" y="3673"/>
                    <a:pt x="4533" y="3672"/>
                    <a:pt x="4509" y="3672"/>
                  </a:cubicBezTo>
                  <a:cubicBezTo>
                    <a:pt x="4451" y="3672"/>
                    <a:pt x="4394" y="3675"/>
                    <a:pt x="4337" y="3681"/>
                  </a:cubicBezTo>
                  <a:cubicBezTo>
                    <a:pt x="4251" y="3690"/>
                    <a:pt x="4167" y="3707"/>
                    <a:pt x="4082" y="3720"/>
                  </a:cubicBezTo>
                  <a:cubicBezTo>
                    <a:pt x="4015" y="3731"/>
                    <a:pt x="3949" y="3750"/>
                    <a:pt x="3884" y="3764"/>
                  </a:cubicBezTo>
                  <a:cubicBezTo>
                    <a:pt x="3838" y="3775"/>
                    <a:pt x="3792" y="3786"/>
                    <a:pt x="3746" y="3798"/>
                  </a:cubicBezTo>
                  <a:cubicBezTo>
                    <a:pt x="3741" y="3799"/>
                    <a:pt x="3737" y="3799"/>
                    <a:pt x="3734" y="3799"/>
                  </a:cubicBezTo>
                  <a:cubicBezTo>
                    <a:pt x="3725" y="3799"/>
                    <a:pt x="3718" y="3797"/>
                    <a:pt x="3711" y="3790"/>
                  </a:cubicBezTo>
                  <a:cubicBezTo>
                    <a:pt x="3702" y="3779"/>
                    <a:pt x="3689" y="3771"/>
                    <a:pt x="3679" y="3763"/>
                  </a:cubicBezTo>
                  <a:cubicBezTo>
                    <a:pt x="3641" y="3731"/>
                    <a:pt x="3603" y="3701"/>
                    <a:pt x="3565" y="3671"/>
                  </a:cubicBezTo>
                  <a:cubicBezTo>
                    <a:pt x="3542" y="3653"/>
                    <a:pt x="3518" y="3634"/>
                    <a:pt x="3494" y="3617"/>
                  </a:cubicBezTo>
                  <a:cubicBezTo>
                    <a:pt x="3452" y="3586"/>
                    <a:pt x="3410" y="3556"/>
                    <a:pt x="3368" y="3528"/>
                  </a:cubicBezTo>
                  <a:cubicBezTo>
                    <a:pt x="3331" y="3502"/>
                    <a:pt x="3294" y="3476"/>
                    <a:pt x="3257" y="3452"/>
                  </a:cubicBezTo>
                  <a:cubicBezTo>
                    <a:pt x="3224" y="3429"/>
                    <a:pt x="3189" y="3407"/>
                    <a:pt x="3155" y="3384"/>
                  </a:cubicBezTo>
                  <a:cubicBezTo>
                    <a:pt x="3116" y="3358"/>
                    <a:pt x="3077" y="3330"/>
                    <a:pt x="3037" y="3303"/>
                  </a:cubicBezTo>
                  <a:cubicBezTo>
                    <a:pt x="2988" y="3270"/>
                    <a:pt x="2939" y="3234"/>
                    <a:pt x="2889" y="3201"/>
                  </a:cubicBezTo>
                  <a:cubicBezTo>
                    <a:pt x="2871" y="3190"/>
                    <a:pt x="2862" y="3174"/>
                    <a:pt x="2859" y="3155"/>
                  </a:cubicBezTo>
                  <a:cubicBezTo>
                    <a:pt x="2849" y="3104"/>
                    <a:pt x="2833" y="3055"/>
                    <a:pt x="2817" y="3006"/>
                  </a:cubicBezTo>
                  <a:cubicBezTo>
                    <a:pt x="2806" y="2974"/>
                    <a:pt x="2796" y="2942"/>
                    <a:pt x="2785" y="2909"/>
                  </a:cubicBezTo>
                  <a:cubicBezTo>
                    <a:pt x="2770" y="2858"/>
                    <a:pt x="2764" y="2806"/>
                    <a:pt x="2770" y="2753"/>
                  </a:cubicBezTo>
                  <a:cubicBezTo>
                    <a:pt x="2772" y="2740"/>
                    <a:pt x="2776" y="2730"/>
                    <a:pt x="2789" y="2725"/>
                  </a:cubicBezTo>
                  <a:cubicBezTo>
                    <a:pt x="2802" y="2719"/>
                    <a:pt x="2815" y="2712"/>
                    <a:pt x="2829" y="2708"/>
                  </a:cubicBezTo>
                  <a:cubicBezTo>
                    <a:pt x="2859" y="2697"/>
                    <a:pt x="2890" y="2688"/>
                    <a:pt x="2921" y="2680"/>
                  </a:cubicBezTo>
                  <a:cubicBezTo>
                    <a:pt x="3012" y="2654"/>
                    <a:pt x="3105" y="2640"/>
                    <a:pt x="3199" y="2623"/>
                  </a:cubicBezTo>
                  <a:cubicBezTo>
                    <a:pt x="3266" y="2610"/>
                    <a:pt x="3332" y="2598"/>
                    <a:pt x="3397" y="2576"/>
                  </a:cubicBezTo>
                  <a:cubicBezTo>
                    <a:pt x="3421" y="2567"/>
                    <a:pt x="3445" y="2557"/>
                    <a:pt x="3466" y="2544"/>
                  </a:cubicBezTo>
                  <a:cubicBezTo>
                    <a:pt x="3525" y="2508"/>
                    <a:pt x="3580" y="2467"/>
                    <a:pt x="3635" y="2428"/>
                  </a:cubicBezTo>
                  <a:cubicBezTo>
                    <a:pt x="3671" y="2403"/>
                    <a:pt x="3699" y="2369"/>
                    <a:pt x="3718" y="2329"/>
                  </a:cubicBezTo>
                  <a:cubicBezTo>
                    <a:pt x="3726" y="2310"/>
                    <a:pt x="3736" y="2294"/>
                    <a:pt x="3747" y="2277"/>
                  </a:cubicBezTo>
                  <a:cubicBezTo>
                    <a:pt x="3752" y="2268"/>
                    <a:pt x="3757" y="2257"/>
                    <a:pt x="3761" y="2248"/>
                  </a:cubicBezTo>
                  <a:cubicBezTo>
                    <a:pt x="3782" y="2198"/>
                    <a:pt x="3763" y="2163"/>
                    <a:pt x="3708" y="2151"/>
                  </a:cubicBezTo>
                  <a:cubicBezTo>
                    <a:pt x="3697" y="2148"/>
                    <a:pt x="3687" y="2147"/>
                    <a:pt x="3676" y="2147"/>
                  </a:cubicBezTo>
                  <a:cubicBezTo>
                    <a:pt x="3660" y="2147"/>
                    <a:pt x="3644" y="2150"/>
                    <a:pt x="3629" y="2153"/>
                  </a:cubicBezTo>
                  <a:cubicBezTo>
                    <a:pt x="3559" y="2164"/>
                    <a:pt x="3494" y="2186"/>
                    <a:pt x="3431" y="2215"/>
                  </a:cubicBezTo>
                  <a:cubicBezTo>
                    <a:pt x="3348" y="2255"/>
                    <a:pt x="3267" y="2297"/>
                    <a:pt x="3186" y="2341"/>
                  </a:cubicBezTo>
                  <a:cubicBezTo>
                    <a:pt x="3122" y="2377"/>
                    <a:pt x="3061" y="2415"/>
                    <a:pt x="3005" y="2461"/>
                  </a:cubicBezTo>
                  <a:cubicBezTo>
                    <a:pt x="2966" y="2493"/>
                    <a:pt x="2929" y="2526"/>
                    <a:pt x="2891" y="2560"/>
                  </a:cubicBezTo>
                  <a:cubicBezTo>
                    <a:pt x="2858" y="2589"/>
                    <a:pt x="2825" y="2617"/>
                    <a:pt x="2798" y="2650"/>
                  </a:cubicBezTo>
                  <a:cubicBezTo>
                    <a:pt x="2787" y="2663"/>
                    <a:pt x="2775" y="2666"/>
                    <a:pt x="2761" y="2667"/>
                  </a:cubicBezTo>
                  <a:cubicBezTo>
                    <a:pt x="2711" y="2671"/>
                    <a:pt x="2662" y="2675"/>
                    <a:pt x="2611" y="2678"/>
                  </a:cubicBezTo>
                  <a:cubicBezTo>
                    <a:pt x="2548" y="2682"/>
                    <a:pt x="2484" y="2686"/>
                    <a:pt x="2422" y="2695"/>
                  </a:cubicBezTo>
                  <a:cubicBezTo>
                    <a:pt x="2373" y="2702"/>
                    <a:pt x="2324" y="2708"/>
                    <a:pt x="2275" y="2715"/>
                  </a:cubicBezTo>
                  <a:cubicBezTo>
                    <a:pt x="2266" y="2716"/>
                    <a:pt x="2259" y="2717"/>
                    <a:pt x="2251" y="2718"/>
                  </a:cubicBezTo>
                  <a:cubicBezTo>
                    <a:pt x="2250" y="2718"/>
                    <a:pt x="2249" y="2718"/>
                    <a:pt x="2247" y="2718"/>
                  </a:cubicBezTo>
                  <a:cubicBezTo>
                    <a:pt x="2239" y="2718"/>
                    <a:pt x="2231" y="2715"/>
                    <a:pt x="2223" y="2710"/>
                  </a:cubicBezTo>
                  <a:cubicBezTo>
                    <a:pt x="2216" y="2705"/>
                    <a:pt x="2210" y="2701"/>
                    <a:pt x="2204" y="2695"/>
                  </a:cubicBezTo>
                  <a:cubicBezTo>
                    <a:pt x="2167" y="2666"/>
                    <a:pt x="2130" y="2635"/>
                    <a:pt x="2093" y="2605"/>
                  </a:cubicBezTo>
                  <a:cubicBezTo>
                    <a:pt x="2027" y="2553"/>
                    <a:pt x="1960" y="2502"/>
                    <a:pt x="1894" y="2451"/>
                  </a:cubicBezTo>
                  <a:cubicBezTo>
                    <a:pt x="1891" y="2448"/>
                    <a:pt x="1888" y="2446"/>
                    <a:pt x="1885" y="2444"/>
                  </a:cubicBezTo>
                  <a:cubicBezTo>
                    <a:pt x="1842" y="2408"/>
                    <a:pt x="1799" y="2373"/>
                    <a:pt x="1755" y="2338"/>
                  </a:cubicBezTo>
                  <a:cubicBezTo>
                    <a:pt x="1720" y="2310"/>
                    <a:pt x="1685" y="2283"/>
                    <a:pt x="1650" y="2255"/>
                  </a:cubicBezTo>
                  <a:cubicBezTo>
                    <a:pt x="1628" y="2238"/>
                    <a:pt x="1607" y="2220"/>
                    <a:pt x="1586" y="2202"/>
                  </a:cubicBezTo>
                  <a:cubicBezTo>
                    <a:pt x="1561" y="2182"/>
                    <a:pt x="1536" y="2160"/>
                    <a:pt x="1510" y="2140"/>
                  </a:cubicBezTo>
                  <a:cubicBezTo>
                    <a:pt x="1481" y="2116"/>
                    <a:pt x="1450" y="2093"/>
                    <a:pt x="1422" y="2069"/>
                  </a:cubicBezTo>
                  <a:cubicBezTo>
                    <a:pt x="1372" y="2026"/>
                    <a:pt x="1313" y="1995"/>
                    <a:pt x="1255" y="1964"/>
                  </a:cubicBezTo>
                  <a:cubicBezTo>
                    <a:pt x="1212" y="1942"/>
                    <a:pt x="1168" y="1922"/>
                    <a:pt x="1124" y="1900"/>
                  </a:cubicBezTo>
                  <a:cubicBezTo>
                    <a:pt x="1117" y="1897"/>
                    <a:pt x="1110" y="1893"/>
                    <a:pt x="1104" y="1888"/>
                  </a:cubicBezTo>
                  <a:cubicBezTo>
                    <a:pt x="1102" y="1887"/>
                    <a:pt x="1099" y="1883"/>
                    <a:pt x="1099" y="1881"/>
                  </a:cubicBezTo>
                  <a:cubicBezTo>
                    <a:pt x="1100" y="1879"/>
                    <a:pt x="1104" y="1876"/>
                    <a:pt x="1106" y="1875"/>
                  </a:cubicBezTo>
                  <a:cubicBezTo>
                    <a:pt x="1121" y="1871"/>
                    <a:pt x="1136" y="1866"/>
                    <a:pt x="1152" y="1863"/>
                  </a:cubicBezTo>
                  <a:cubicBezTo>
                    <a:pt x="1229" y="1848"/>
                    <a:pt x="1307" y="1833"/>
                    <a:pt x="1385" y="1818"/>
                  </a:cubicBezTo>
                  <a:cubicBezTo>
                    <a:pt x="1437" y="1807"/>
                    <a:pt x="1491" y="1794"/>
                    <a:pt x="1543" y="1781"/>
                  </a:cubicBezTo>
                  <a:cubicBezTo>
                    <a:pt x="1587" y="1771"/>
                    <a:pt x="1630" y="1760"/>
                    <a:pt x="1674" y="1749"/>
                  </a:cubicBezTo>
                  <a:cubicBezTo>
                    <a:pt x="1733" y="1733"/>
                    <a:pt x="1792" y="1718"/>
                    <a:pt x="1852" y="1703"/>
                  </a:cubicBezTo>
                  <a:cubicBezTo>
                    <a:pt x="1901" y="1691"/>
                    <a:pt x="1949" y="1679"/>
                    <a:pt x="1998" y="1668"/>
                  </a:cubicBezTo>
                  <a:cubicBezTo>
                    <a:pt x="2002" y="1667"/>
                    <a:pt x="2006" y="1666"/>
                    <a:pt x="2010" y="1666"/>
                  </a:cubicBezTo>
                  <a:cubicBezTo>
                    <a:pt x="2017" y="1666"/>
                    <a:pt x="2023" y="1668"/>
                    <a:pt x="2030" y="1672"/>
                  </a:cubicBezTo>
                  <a:cubicBezTo>
                    <a:pt x="2050" y="1684"/>
                    <a:pt x="2072" y="1694"/>
                    <a:pt x="2092" y="1706"/>
                  </a:cubicBezTo>
                  <a:cubicBezTo>
                    <a:pt x="2151" y="1736"/>
                    <a:pt x="2207" y="1769"/>
                    <a:pt x="2261" y="1806"/>
                  </a:cubicBezTo>
                  <a:cubicBezTo>
                    <a:pt x="2295" y="1828"/>
                    <a:pt x="2329" y="1850"/>
                    <a:pt x="2365" y="1871"/>
                  </a:cubicBezTo>
                  <a:cubicBezTo>
                    <a:pt x="2407" y="1896"/>
                    <a:pt x="2449" y="1920"/>
                    <a:pt x="2492" y="1945"/>
                  </a:cubicBezTo>
                  <a:cubicBezTo>
                    <a:pt x="2562" y="1985"/>
                    <a:pt x="2633" y="2027"/>
                    <a:pt x="2706" y="2066"/>
                  </a:cubicBezTo>
                  <a:cubicBezTo>
                    <a:pt x="2784" y="2108"/>
                    <a:pt x="2865" y="2148"/>
                    <a:pt x="2948" y="2184"/>
                  </a:cubicBezTo>
                  <a:cubicBezTo>
                    <a:pt x="2992" y="2202"/>
                    <a:pt x="3038" y="2215"/>
                    <a:pt x="3085" y="2223"/>
                  </a:cubicBezTo>
                  <a:cubicBezTo>
                    <a:pt x="3103" y="2226"/>
                    <a:pt x="3119" y="2228"/>
                    <a:pt x="3136" y="2228"/>
                  </a:cubicBezTo>
                  <a:cubicBezTo>
                    <a:pt x="3179" y="2228"/>
                    <a:pt x="3221" y="2219"/>
                    <a:pt x="3261" y="2204"/>
                  </a:cubicBezTo>
                  <a:cubicBezTo>
                    <a:pt x="3280" y="2198"/>
                    <a:pt x="3297" y="2187"/>
                    <a:pt x="3311" y="2171"/>
                  </a:cubicBezTo>
                  <a:cubicBezTo>
                    <a:pt x="3330" y="2150"/>
                    <a:pt x="3329" y="2124"/>
                    <a:pt x="3310" y="2101"/>
                  </a:cubicBezTo>
                  <a:cubicBezTo>
                    <a:pt x="3300" y="2088"/>
                    <a:pt x="3287" y="2079"/>
                    <a:pt x="3275" y="2071"/>
                  </a:cubicBezTo>
                  <a:cubicBezTo>
                    <a:pt x="3266" y="2065"/>
                    <a:pt x="3256" y="2060"/>
                    <a:pt x="3248" y="2054"/>
                  </a:cubicBezTo>
                  <a:cubicBezTo>
                    <a:pt x="3184" y="2006"/>
                    <a:pt x="3114" y="1969"/>
                    <a:pt x="3042" y="1934"/>
                  </a:cubicBezTo>
                  <a:cubicBezTo>
                    <a:pt x="2977" y="1902"/>
                    <a:pt x="2910" y="1873"/>
                    <a:pt x="2842" y="1851"/>
                  </a:cubicBezTo>
                  <a:cubicBezTo>
                    <a:pt x="2782" y="1831"/>
                    <a:pt x="2722" y="1814"/>
                    <a:pt x="2662" y="1797"/>
                  </a:cubicBezTo>
                  <a:cubicBezTo>
                    <a:pt x="2571" y="1769"/>
                    <a:pt x="2480" y="1744"/>
                    <a:pt x="2388" y="1724"/>
                  </a:cubicBezTo>
                  <a:cubicBezTo>
                    <a:pt x="2300" y="1706"/>
                    <a:pt x="2213" y="1683"/>
                    <a:pt x="2127" y="1655"/>
                  </a:cubicBezTo>
                  <a:cubicBezTo>
                    <a:pt x="2106" y="1648"/>
                    <a:pt x="2084" y="1641"/>
                    <a:pt x="2063" y="1634"/>
                  </a:cubicBezTo>
                  <a:cubicBezTo>
                    <a:pt x="2056" y="1632"/>
                    <a:pt x="2054" y="1626"/>
                    <a:pt x="2059" y="1620"/>
                  </a:cubicBezTo>
                  <a:cubicBezTo>
                    <a:pt x="2063" y="1614"/>
                    <a:pt x="2067" y="1608"/>
                    <a:pt x="2072" y="1604"/>
                  </a:cubicBezTo>
                  <a:cubicBezTo>
                    <a:pt x="2116" y="1564"/>
                    <a:pt x="2152" y="1517"/>
                    <a:pt x="2193" y="1473"/>
                  </a:cubicBezTo>
                  <a:cubicBezTo>
                    <a:pt x="2223" y="1440"/>
                    <a:pt x="2254" y="1407"/>
                    <a:pt x="2284" y="1373"/>
                  </a:cubicBezTo>
                  <a:cubicBezTo>
                    <a:pt x="2317" y="1337"/>
                    <a:pt x="2350" y="1301"/>
                    <a:pt x="2380" y="1263"/>
                  </a:cubicBezTo>
                  <a:cubicBezTo>
                    <a:pt x="2416" y="1217"/>
                    <a:pt x="2455" y="1174"/>
                    <a:pt x="2489" y="1126"/>
                  </a:cubicBezTo>
                  <a:cubicBezTo>
                    <a:pt x="2491" y="1123"/>
                    <a:pt x="2493" y="1120"/>
                    <a:pt x="2496" y="1117"/>
                  </a:cubicBezTo>
                  <a:cubicBezTo>
                    <a:pt x="2525" y="1086"/>
                    <a:pt x="2545" y="1048"/>
                    <a:pt x="2565" y="1011"/>
                  </a:cubicBezTo>
                  <a:cubicBezTo>
                    <a:pt x="2594" y="958"/>
                    <a:pt x="2611" y="900"/>
                    <a:pt x="2630" y="843"/>
                  </a:cubicBezTo>
                  <a:cubicBezTo>
                    <a:pt x="2643" y="800"/>
                    <a:pt x="2650" y="756"/>
                    <a:pt x="2653" y="711"/>
                  </a:cubicBezTo>
                  <a:cubicBezTo>
                    <a:pt x="2656" y="665"/>
                    <a:pt x="2659" y="620"/>
                    <a:pt x="2661" y="575"/>
                  </a:cubicBezTo>
                  <a:cubicBezTo>
                    <a:pt x="2662" y="540"/>
                    <a:pt x="2659" y="503"/>
                    <a:pt x="2654" y="467"/>
                  </a:cubicBezTo>
                  <a:cubicBezTo>
                    <a:pt x="2646" y="413"/>
                    <a:pt x="2637" y="357"/>
                    <a:pt x="2632" y="303"/>
                  </a:cubicBezTo>
                  <a:cubicBezTo>
                    <a:pt x="2623" y="206"/>
                    <a:pt x="2578" y="120"/>
                    <a:pt x="2523" y="37"/>
                  </a:cubicBezTo>
                  <a:cubicBezTo>
                    <a:pt x="2515" y="25"/>
                    <a:pt x="2503" y="14"/>
                    <a:pt x="2490" y="7"/>
                  </a:cubicBezTo>
                  <a:cubicBezTo>
                    <a:pt x="2480" y="3"/>
                    <a:pt x="2471" y="1"/>
                    <a:pt x="246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36"/>
            <p:cNvSpPr/>
            <p:nvPr/>
          </p:nvSpPr>
          <p:spPr>
            <a:xfrm>
              <a:off x="6274173" y="4003427"/>
              <a:ext cx="507408" cy="404574"/>
            </a:xfrm>
            <a:custGeom>
              <a:avLst/>
              <a:gdLst/>
              <a:ahLst/>
              <a:cxnLst/>
              <a:rect l="l" t="t" r="r" b="b"/>
              <a:pathLst>
                <a:path w="4727" h="3769" extrusionOk="0">
                  <a:moveTo>
                    <a:pt x="1952" y="2300"/>
                  </a:moveTo>
                  <a:cubicBezTo>
                    <a:pt x="1959" y="2318"/>
                    <a:pt x="1958" y="2335"/>
                    <a:pt x="1959" y="2353"/>
                  </a:cubicBezTo>
                  <a:cubicBezTo>
                    <a:pt x="1960" y="2359"/>
                    <a:pt x="1960" y="2365"/>
                    <a:pt x="1961" y="2371"/>
                  </a:cubicBezTo>
                  <a:cubicBezTo>
                    <a:pt x="1970" y="2462"/>
                    <a:pt x="1978" y="2553"/>
                    <a:pt x="1986" y="2645"/>
                  </a:cubicBezTo>
                  <a:cubicBezTo>
                    <a:pt x="1987" y="2668"/>
                    <a:pt x="1988" y="2691"/>
                    <a:pt x="1989" y="2714"/>
                  </a:cubicBezTo>
                  <a:cubicBezTo>
                    <a:pt x="1989" y="2722"/>
                    <a:pt x="1985" y="2726"/>
                    <a:pt x="1979" y="2726"/>
                  </a:cubicBezTo>
                  <a:cubicBezTo>
                    <a:pt x="1977" y="2726"/>
                    <a:pt x="1975" y="2726"/>
                    <a:pt x="1973" y="2725"/>
                  </a:cubicBezTo>
                  <a:cubicBezTo>
                    <a:pt x="1968" y="2724"/>
                    <a:pt x="1961" y="2722"/>
                    <a:pt x="1956" y="2720"/>
                  </a:cubicBezTo>
                  <a:cubicBezTo>
                    <a:pt x="1885" y="2694"/>
                    <a:pt x="1811" y="2675"/>
                    <a:pt x="1737" y="2657"/>
                  </a:cubicBezTo>
                  <a:cubicBezTo>
                    <a:pt x="1727" y="2654"/>
                    <a:pt x="1717" y="2650"/>
                    <a:pt x="1707" y="2647"/>
                  </a:cubicBezTo>
                  <a:cubicBezTo>
                    <a:pt x="1696" y="2644"/>
                    <a:pt x="1694" y="2638"/>
                    <a:pt x="1699" y="2629"/>
                  </a:cubicBezTo>
                  <a:cubicBezTo>
                    <a:pt x="1712" y="2610"/>
                    <a:pt x="1724" y="2591"/>
                    <a:pt x="1736" y="2572"/>
                  </a:cubicBezTo>
                  <a:cubicBezTo>
                    <a:pt x="1770" y="2519"/>
                    <a:pt x="1807" y="2469"/>
                    <a:pt x="1847" y="2421"/>
                  </a:cubicBezTo>
                  <a:cubicBezTo>
                    <a:pt x="1868" y="2393"/>
                    <a:pt x="1890" y="2364"/>
                    <a:pt x="1912" y="2337"/>
                  </a:cubicBezTo>
                  <a:cubicBezTo>
                    <a:pt x="1924" y="2323"/>
                    <a:pt x="1933" y="2306"/>
                    <a:pt x="1952" y="2300"/>
                  </a:cubicBezTo>
                  <a:close/>
                  <a:moveTo>
                    <a:pt x="3325" y="1"/>
                  </a:moveTo>
                  <a:cubicBezTo>
                    <a:pt x="3320" y="1"/>
                    <a:pt x="3314" y="3"/>
                    <a:pt x="3309" y="7"/>
                  </a:cubicBezTo>
                  <a:cubicBezTo>
                    <a:pt x="3287" y="25"/>
                    <a:pt x="3266" y="42"/>
                    <a:pt x="3251" y="67"/>
                  </a:cubicBezTo>
                  <a:cubicBezTo>
                    <a:pt x="3235" y="94"/>
                    <a:pt x="3219" y="123"/>
                    <a:pt x="3204" y="152"/>
                  </a:cubicBezTo>
                  <a:cubicBezTo>
                    <a:pt x="3185" y="190"/>
                    <a:pt x="3167" y="230"/>
                    <a:pt x="3147" y="266"/>
                  </a:cubicBezTo>
                  <a:cubicBezTo>
                    <a:pt x="3121" y="316"/>
                    <a:pt x="3097" y="366"/>
                    <a:pt x="3072" y="415"/>
                  </a:cubicBezTo>
                  <a:cubicBezTo>
                    <a:pt x="3041" y="476"/>
                    <a:pt x="3016" y="540"/>
                    <a:pt x="2990" y="603"/>
                  </a:cubicBezTo>
                  <a:cubicBezTo>
                    <a:pt x="2968" y="658"/>
                    <a:pt x="2945" y="714"/>
                    <a:pt x="2920" y="768"/>
                  </a:cubicBezTo>
                  <a:cubicBezTo>
                    <a:pt x="2901" y="805"/>
                    <a:pt x="2883" y="843"/>
                    <a:pt x="2864" y="880"/>
                  </a:cubicBezTo>
                  <a:cubicBezTo>
                    <a:pt x="2848" y="913"/>
                    <a:pt x="2832" y="948"/>
                    <a:pt x="2815" y="982"/>
                  </a:cubicBezTo>
                  <a:cubicBezTo>
                    <a:pt x="2811" y="990"/>
                    <a:pt x="2805" y="996"/>
                    <a:pt x="2797" y="999"/>
                  </a:cubicBezTo>
                  <a:cubicBezTo>
                    <a:pt x="2737" y="1023"/>
                    <a:pt x="2678" y="1048"/>
                    <a:pt x="2619" y="1070"/>
                  </a:cubicBezTo>
                  <a:cubicBezTo>
                    <a:pt x="2489" y="1115"/>
                    <a:pt x="2358" y="1152"/>
                    <a:pt x="2225" y="1183"/>
                  </a:cubicBezTo>
                  <a:cubicBezTo>
                    <a:pt x="2140" y="1202"/>
                    <a:pt x="2055" y="1219"/>
                    <a:pt x="1970" y="1235"/>
                  </a:cubicBezTo>
                  <a:cubicBezTo>
                    <a:pt x="1899" y="1248"/>
                    <a:pt x="1827" y="1259"/>
                    <a:pt x="1757" y="1271"/>
                  </a:cubicBezTo>
                  <a:cubicBezTo>
                    <a:pt x="1717" y="1278"/>
                    <a:pt x="1676" y="1281"/>
                    <a:pt x="1635" y="1282"/>
                  </a:cubicBezTo>
                  <a:cubicBezTo>
                    <a:pt x="1629" y="1282"/>
                    <a:pt x="1622" y="1282"/>
                    <a:pt x="1616" y="1282"/>
                  </a:cubicBezTo>
                  <a:cubicBezTo>
                    <a:pt x="1574" y="1282"/>
                    <a:pt x="1532" y="1276"/>
                    <a:pt x="1490" y="1265"/>
                  </a:cubicBezTo>
                  <a:cubicBezTo>
                    <a:pt x="1474" y="1261"/>
                    <a:pt x="1460" y="1254"/>
                    <a:pt x="1448" y="1245"/>
                  </a:cubicBezTo>
                  <a:cubicBezTo>
                    <a:pt x="1419" y="1223"/>
                    <a:pt x="1390" y="1203"/>
                    <a:pt x="1362" y="1183"/>
                  </a:cubicBezTo>
                  <a:cubicBezTo>
                    <a:pt x="1316" y="1150"/>
                    <a:pt x="1268" y="1119"/>
                    <a:pt x="1221" y="1087"/>
                  </a:cubicBezTo>
                  <a:cubicBezTo>
                    <a:pt x="1165" y="1049"/>
                    <a:pt x="1107" y="1014"/>
                    <a:pt x="1048" y="979"/>
                  </a:cubicBezTo>
                  <a:cubicBezTo>
                    <a:pt x="973" y="934"/>
                    <a:pt x="892" y="896"/>
                    <a:pt x="811" y="862"/>
                  </a:cubicBezTo>
                  <a:cubicBezTo>
                    <a:pt x="728" y="827"/>
                    <a:pt x="645" y="796"/>
                    <a:pt x="559" y="770"/>
                  </a:cubicBezTo>
                  <a:cubicBezTo>
                    <a:pt x="486" y="749"/>
                    <a:pt x="415" y="732"/>
                    <a:pt x="340" y="723"/>
                  </a:cubicBezTo>
                  <a:cubicBezTo>
                    <a:pt x="274" y="715"/>
                    <a:pt x="210" y="714"/>
                    <a:pt x="145" y="712"/>
                  </a:cubicBezTo>
                  <a:cubicBezTo>
                    <a:pt x="125" y="712"/>
                    <a:pt x="106" y="712"/>
                    <a:pt x="85" y="714"/>
                  </a:cubicBezTo>
                  <a:cubicBezTo>
                    <a:pt x="65" y="717"/>
                    <a:pt x="45" y="723"/>
                    <a:pt x="29" y="734"/>
                  </a:cubicBezTo>
                  <a:cubicBezTo>
                    <a:pt x="3" y="753"/>
                    <a:pt x="0" y="776"/>
                    <a:pt x="22" y="804"/>
                  </a:cubicBezTo>
                  <a:cubicBezTo>
                    <a:pt x="32" y="817"/>
                    <a:pt x="44" y="830"/>
                    <a:pt x="58" y="841"/>
                  </a:cubicBezTo>
                  <a:cubicBezTo>
                    <a:pt x="86" y="861"/>
                    <a:pt x="114" y="882"/>
                    <a:pt x="143" y="900"/>
                  </a:cubicBezTo>
                  <a:cubicBezTo>
                    <a:pt x="217" y="945"/>
                    <a:pt x="294" y="982"/>
                    <a:pt x="375" y="1011"/>
                  </a:cubicBezTo>
                  <a:cubicBezTo>
                    <a:pt x="506" y="1059"/>
                    <a:pt x="638" y="1100"/>
                    <a:pt x="771" y="1143"/>
                  </a:cubicBezTo>
                  <a:cubicBezTo>
                    <a:pt x="867" y="1174"/>
                    <a:pt x="964" y="1198"/>
                    <a:pt x="1065" y="1211"/>
                  </a:cubicBezTo>
                  <a:cubicBezTo>
                    <a:pt x="1087" y="1214"/>
                    <a:pt x="1111" y="1217"/>
                    <a:pt x="1133" y="1221"/>
                  </a:cubicBezTo>
                  <a:cubicBezTo>
                    <a:pt x="1250" y="1241"/>
                    <a:pt x="1362" y="1277"/>
                    <a:pt x="1474" y="1314"/>
                  </a:cubicBezTo>
                  <a:cubicBezTo>
                    <a:pt x="1485" y="1318"/>
                    <a:pt x="1498" y="1324"/>
                    <a:pt x="1508" y="1330"/>
                  </a:cubicBezTo>
                  <a:cubicBezTo>
                    <a:pt x="1528" y="1342"/>
                    <a:pt x="1524" y="1354"/>
                    <a:pt x="1512" y="1362"/>
                  </a:cubicBezTo>
                  <a:cubicBezTo>
                    <a:pt x="1511" y="1363"/>
                    <a:pt x="1510" y="1364"/>
                    <a:pt x="1508" y="1366"/>
                  </a:cubicBezTo>
                  <a:cubicBezTo>
                    <a:pt x="1453" y="1414"/>
                    <a:pt x="1403" y="1467"/>
                    <a:pt x="1351" y="1520"/>
                  </a:cubicBezTo>
                  <a:cubicBezTo>
                    <a:pt x="1324" y="1549"/>
                    <a:pt x="1297" y="1579"/>
                    <a:pt x="1269" y="1608"/>
                  </a:cubicBezTo>
                  <a:cubicBezTo>
                    <a:pt x="1242" y="1638"/>
                    <a:pt x="1212" y="1667"/>
                    <a:pt x="1183" y="1696"/>
                  </a:cubicBezTo>
                  <a:cubicBezTo>
                    <a:pt x="1136" y="1746"/>
                    <a:pt x="1085" y="1792"/>
                    <a:pt x="1033" y="1836"/>
                  </a:cubicBezTo>
                  <a:cubicBezTo>
                    <a:pt x="984" y="1878"/>
                    <a:pt x="931" y="1915"/>
                    <a:pt x="878" y="1953"/>
                  </a:cubicBezTo>
                  <a:cubicBezTo>
                    <a:pt x="825" y="1991"/>
                    <a:pt x="775" y="2031"/>
                    <a:pt x="728" y="2075"/>
                  </a:cubicBezTo>
                  <a:cubicBezTo>
                    <a:pt x="691" y="2109"/>
                    <a:pt x="655" y="2142"/>
                    <a:pt x="618" y="2176"/>
                  </a:cubicBezTo>
                  <a:cubicBezTo>
                    <a:pt x="596" y="2196"/>
                    <a:pt x="571" y="2216"/>
                    <a:pt x="550" y="2239"/>
                  </a:cubicBezTo>
                  <a:cubicBezTo>
                    <a:pt x="491" y="2300"/>
                    <a:pt x="441" y="2368"/>
                    <a:pt x="402" y="2443"/>
                  </a:cubicBezTo>
                  <a:cubicBezTo>
                    <a:pt x="395" y="2456"/>
                    <a:pt x="389" y="2470"/>
                    <a:pt x="387" y="2486"/>
                  </a:cubicBezTo>
                  <a:cubicBezTo>
                    <a:pt x="380" y="2522"/>
                    <a:pt x="399" y="2550"/>
                    <a:pt x="437" y="2558"/>
                  </a:cubicBezTo>
                  <a:cubicBezTo>
                    <a:pt x="446" y="2560"/>
                    <a:pt x="456" y="2561"/>
                    <a:pt x="465" y="2561"/>
                  </a:cubicBezTo>
                  <a:cubicBezTo>
                    <a:pt x="470" y="2561"/>
                    <a:pt x="476" y="2561"/>
                    <a:pt x="481" y="2560"/>
                  </a:cubicBezTo>
                  <a:cubicBezTo>
                    <a:pt x="542" y="2555"/>
                    <a:pt x="600" y="2542"/>
                    <a:pt x="653" y="2514"/>
                  </a:cubicBezTo>
                  <a:cubicBezTo>
                    <a:pt x="758" y="2461"/>
                    <a:pt x="847" y="2387"/>
                    <a:pt x="921" y="2299"/>
                  </a:cubicBezTo>
                  <a:cubicBezTo>
                    <a:pt x="957" y="2258"/>
                    <a:pt x="993" y="2216"/>
                    <a:pt x="1031" y="2178"/>
                  </a:cubicBezTo>
                  <a:cubicBezTo>
                    <a:pt x="1076" y="2131"/>
                    <a:pt x="1117" y="2082"/>
                    <a:pt x="1162" y="2036"/>
                  </a:cubicBezTo>
                  <a:cubicBezTo>
                    <a:pt x="1184" y="2013"/>
                    <a:pt x="1207" y="1989"/>
                    <a:pt x="1230" y="1966"/>
                  </a:cubicBezTo>
                  <a:cubicBezTo>
                    <a:pt x="1259" y="1935"/>
                    <a:pt x="1289" y="1904"/>
                    <a:pt x="1317" y="1874"/>
                  </a:cubicBezTo>
                  <a:cubicBezTo>
                    <a:pt x="1330" y="1859"/>
                    <a:pt x="1341" y="1843"/>
                    <a:pt x="1351" y="1827"/>
                  </a:cubicBezTo>
                  <a:cubicBezTo>
                    <a:pt x="1389" y="1768"/>
                    <a:pt x="1421" y="1705"/>
                    <a:pt x="1448" y="1640"/>
                  </a:cubicBezTo>
                  <a:cubicBezTo>
                    <a:pt x="1475" y="1576"/>
                    <a:pt x="1503" y="1511"/>
                    <a:pt x="1535" y="1449"/>
                  </a:cubicBezTo>
                  <a:cubicBezTo>
                    <a:pt x="1551" y="1418"/>
                    <a:pt x="1567" y="1388"/>
                    <a:pt x="1587" y="1360"/>
                  </a:cubicBezTo>
                  <a:cubicBezTo>
                    <a:pt x="1596" y="1347"/>
                    <a:pt x="1606" y="1339"/>
                    <a:pt x="1623" y="1338"/>
                  </a:cubicBezTo>
                  <a:cubicBezTo>
                    <a:pt x="1630" y="1338"/>
                    <a:pt x="1636" y="1336"/>
                    <a:pt x="1643" y="1336"/>
                  </a:cubicBezTo>
                  <a:cubicBezTo>
                    <a:pt x="1711" y="1329"/>
                    <a:pt x="1778" y="1321"/>
                    <a:pt x="1846" y="1313"/>
                  </a:cubicBezTo>
                  <a:cubicBezTo>
                    <a:pt x="1886" y="1308"/>
                    <a:pt x="1925" y="1303"/>
                    <a:pt x="1965" y="1298"/>
                  </a:cubicBezTo>
                  <a:cubicBezTo>
                    <a:pt x="2020" y="1292"/>
                    <a:pt x="2075" y="1285"/>
                    <a:pt x="2130" y="1277"/>
                  </a:cubicBezTo>
                  <a:cubicBezTo>
                    <a:pt x="2205" y="1266"/>
                    <a:pt x="2280" y="1248"/>
                    <a:pt x="2354" y="1229"/>
                  </a:cubicBezTo>
                  <a:cubicBezTo>
                    <a:pt x="2442" y="1206"/>
                    <a:pt x="2529" y="1178"/>
                    <a:pt x="2611" y="1142"/>
                  </a:cubicBezTo>
                  <a:cubicBezTo>
                    <a:pt x="2653" y="1123"/>
                    <a:pt x="2694" y="1105"/>
                    <a:pt x="2735" y="1086"/>
                  </a:cubicBezTo>
                  <a:cubicBezTo>
                    <a:pt x="2742" y="1083"/>
                    <a:pt x="2751" y="1080"/>
                    <a:pt x="2758" y="1078"/>
                  </a:cubicBezTo>
                  <a:cubicBezTo>
                    <a:pt x="2761" y="1078"/>
                    <a:pt x="2763" y="1081"/>
                    <a:pt x="2762" y="1084"/>
                  </a:cubicBezTo>
                  <a:cubicBezTo>
                    <a:pt x="2761" y="1089"/>
                    <a:pt x="2758" y="1095"/>
                    <a:pt x="2755" y="1100"/>
                  </a:cubicBezTo>
                  <a:cubicBezTo>
                    <a:pt x="2738" y="1130"/>
                    <a:pt x="2722" y="1161"/>
                    <a:pt x="2705" y="1192"/>
                  </a:cubicBezTo>
                  <a:cubicBezTo>
                    <a:pt x="2686" y="1227"/>
                    <a:pt x="2668" y="1261"/>
                    <a:pt x="2647" y="1295"/>
                  </a:cubicBezTo>
                  <a:cubicBezTo>
                    <a:pt x="2602" y="1368"/>
                    <a:pt x="2553" y="1435"/>
                    <a:pt x="2504" y="1504"/>
                  </a:cubicBezTo>
                  <a:cubicBezTo>
                    <a:pt x="2474" y="1546"/>
                    <a:pt x="2443" y="1587"/>
                    <a:pt x="2411" y="1628"/>
                  </a:cubicBezTo>
                  <a:cubicBezTo>
                    <a:pt x="2409" y="1631"/>
                    <a:pt x="2406" y="1634"/>
                    <a:pt x="2404" y="1637"/>
                  </a:cubicBezTo>
                  <a:cubicBezTo>
                    <a:pt x="2377" y="1670"/>
                    <a:pt x="2349" y="1703"/>
                    <a:pt x="2323" y="1735"/>
                  </a:cubicBezTo>
                  <a:cubicBezTo>
                    <a:pt x="2288" y="1779"/>
                    <a:pt x="2254" y="1822"/>
                    <a:pt x="2220" y="1866"/>
                  </a:cubicBezTo>
                  <a:cubicBezTo>
                    <a:pt x="2219" y="1867"/>
                    <a:pt x="2217" y="1869"/>
                    <a:pt x="2216" y="1870"/>
                  </a:cubicBezTo>
                  <a:cubicBezTo>
                    <a:pt x="2172" y="1918"/>
                    <a:pt x="2138" y="1973"/>
                    <a:pt x="2096" y="2021"/>
                  </a:cubicBezTo>
                  <a:cubicBezTo>
                    <a:pt x="2063" y="2059"/>
                    <a:pt x="2033" y="2100"/>
                    <a:pt x="2001" y="2140"/>
                  </a:cubicBezTo>
                  <a:cubicBezTo>
                    <a:pt x="1938" y="2216"/>
                    <a:pt x="1878" y="2296"/>
                    <a:pt x="1820" y="2378"/>
                  </a:cubicBezTo>
                  <a:cubicBezTo>
                    <a:pt x="1783" y="2429"/>
                    <a:pt x="1744" y="2480"/>
                    <a:pt x="1707" y="2530"/>
                  </a:cubicBezTo>
                  <a:cubicBezTo>
                    <a:pt x="1695" y="2546"/>
                    <a:pt x="1683" y="2561"/>
                    <a:pt x="1671" y="2577"/>
                  </a:cubicBezTo>
                  <a:cubicBezTo>
                    <a:pt x="1665" y="2585"/>
                    <a:pt x="1658" y="2593"/>
                    <a:pt x="1653" y="2601"/>
                  </a:cubicBezTo>
                  <a:cubicBezTo>
                    <a:pt x="1640" y="2622"/>
                    <a:pt x="1636" y="2629"/>
                    <a:pt x="1624" y="2629"/>
                  </a:cubicBezTo>
                  <a:cubicBezTo>
                    <a:pt x="1618" y="2629"/>
                    <a:pt x="1610" y="2628"/>
                    <a:pt x="1599" y="2625"/>
                  </a:cubicBezTo>
                  <a:cubicBezTo>
                    <a:pt x="1526" y="2609"/>
                    <a:pt x="1453" y="2599"/>
                    <a:pt x="1379" y="2595"/>
                  </a:cubicBezTo>
                  <a:cubicBezTo>
                    <a:pt x="1322" y="2593"/>
                    <a:pt x="1264" y="2592"/>
                    <a:pt x="1208" y="2590"/>
                  </a:cubicBezTo>
                  <a:cubicBezTo>
                    <a:pt x="1181" y="2589"/>
                    <a:pt x="1154" y="2589"/>
                    <a:pt x="1128" y="2589"/>
                  </a:cubicBezTo>
                  <a:cubicBezTo>
                    <a:pt x="1117" y="2589"/>
                    <a:pt x="1106" y="2589"/>
                    <a:pt x="1095" y="2589"/>
                  </a:cubicBezTo>
                  <a:cubicBezTo>
                    <a:pt x="1022" y="2591"/>
                    <a:pt x="948" y="2597"/>
                    <a:pt x="875" y="2602"/>
                  </a:cubicBezTo>
                  <a:cubicBezTo>
                    <a:pt x="816" y="2607"/>
                    <a:pt x="762" y="2622"/>
                    <a:pt x="710" y="2648"/>
                  </a:cubicBezTo>
                  <a:cubicBezTo>
                    <a:pt x="687" y="2660"/>
                    <a:pt x="665" y="2671"/>
                    <a:pt x="644" y="2684"/>
                  </a:cubicBezTo>
                  <a:cubicBezTo>
                    <a:pt x="578" y="2727"/>
                    <a:pt x="511" y="2767"/>
                    <a:pt x="443" y="2806"/>
                  </a:cubicBezTo>
                  <a:cubicBezTo>
                    <a:pt x="425" y="2816"/>
                    <a:pt x="409" y="2829"/>
                    <a:pt x="390" y="2841"/>
                  </a:cubicBezTo>
                  <a:cubicBezTo>
                    <a:pt x="377" y="2850"/>
                    <a:pt x="366" y="2862"/>
                    <a:pt x="356" y="2876"/>
                  </a:cubicBezTo>
                  <a:cubicBezTo>
                    <a:pt x="337" y="2902"/>
                    <a:pt x="344" y="2930"/>
                    <a:pt x="375" y="2945"/>
                  </a:cubicBezTo>
                  <a:cubicBezTo>
                    <a:pt x="386" y="2950"/>
                    <a:pt x="397" y="2955"/>
                    <a:pt x="409" y="2958"/>
                  </a:cubicBezTo>
                  <a:cubicBezTo>
                    <a:pt x="479" y="2975"/>
                    <a:pt x="549" y="2987"/>
                    <a:pt x="621" y="2987"/>
                  </a:cubicBezTo>
                  <a:cubicBezTo>
                    <a:pt x="631" y="2987"/>
                    <a:pt x="641" y="2987"/>
                    <a:pt x="651" y="2986"/>
                  </a:cubicBezTo>
                  <a:cubicBezTo>
                    <a:pt x="739" y="2981"/>
                    <a:pt x="828" y="2973"/>
                    <a:pt x="916" y="2970"/>
                  </a:cubicBezTo>
                  <a:cubicBezTo>
                    <a:pt x="956" y="2968"/>
                    <a:pt x="995" y="2962"/>
                    <a:pt x="1034" y="2957"/>
                  </a:cubicBezTo>
                  <a:cubicBezTo>
                    <a:pt x="1067" y="2952"/>
                    <a:pt x="1098" y="2948"/>
                    <a:pt x="1130" y="2942"/>
                  </a:cubicBezTo>
                  <a:cubicBezTo>
                    <a:pt x="1201" y="2928"/>
                    <a:pt x="1271" y="2913"/>
                    <a:pt x="1342" y="2898"/>
                  </a:cubicBezTo>
                  <a:cubicBezTo>
                    <a:pt x="1374" y="2892"/>
                    <a:pt x="1405" y="2888"/>
                    <a:pt x="1436" y="2883"/>
                  </a:cubicBezTo>
                  <a:lnTo>
                    <a:pt x="1566" y="2858"/>
                  </a:lnTo>
                  <a:cubicBezTo>
                    <a:pt x="1617" y="2849"/>
                    <a:pt x="1667" y="2832"/>
                    <a:pt x="1716" y="2816"/>
                  </a:cubicBezTo>
                  <a:cubicBezTo>
                    <a:pt x="1747" y="2805"/>
                    <a:pt x="1780" y="2795"/>
                    <a:pt x="1812" y="2785"/>
                  </a:cubicBezTo>
                  <a:cubicBezTo>
                    <a:pt x="1850" y="2773"/>
                    <a:pt x="1888" y="2767"/>
                    <a:pt x="1928" y="2767"/>
                  </a:cubicBezTo>
                  <a:cubicBezTo>
                    <a:pt x="1941" y="2767"/>
                    <a:pt x="1955" y="2768"/>
                    <a:pt x="1969" y="2769"/>
                  </a:cubicBezTo>
                  <a:cubicBezTo>
                    <a:pt x="1982" y="2771"/>
                    <a:pt x="1991" y="2775"/>
                    <a:pt x="1996" y="2788"/>
                  </a:cubicBezTo>
                  <a:cubicBezTo>
                    <a:pt x="2002" y="2801"/>
                    <a:pt x="2010" y="2814"/>
                    <a:pt x="2015" y="2829"/>
                  </a:cubicBezTo>
                  <a:cubicBezTo>
                    <a:pt x="2024" y="2859"/>
                    <a:pt x="2033" y="2889"/>
                    <a:pt x="2042" y="2920"/>
                  </a:cubicBezTo>
                  <a:cubicBezTo>
                    <a:pt x="2068" y="3011"/>
                    <a:pt x="2082" y="3105"/>
                    <a:pt x="2099" y="3198"/>
                  </a:cubicBezTo>
                  <a:cubicBezTo>
                    <a:pt x="2111" y="3265"/>
                    <a:pt x="2123" y="3331"/>
                    <a:pt x="2146" y="3396"/>
                  </a:cubicBezTo>
                  <a:cubicBezTo>
                    <a:pt x="2154" y="3420"/>
                    <a:pt x="2164" y="3444"/>
                    <a:pt x="2177" y="3466"/>
                  </a:cubicBezTo>
                  <a:cubicBezTo>
                    <a:pt x="2213" y="3524"/>
                    <a:pt x="2254" y="3579"/>
                    <a:pt x="2294" y="3634"/>
                  </a:cubicBezTo>
                  <a:cubicBezTo>
                    <a:pt x="2320" y="3670"/>
                    <a:pt x="2354" y="3698"/>
                    <a:pt x="2393" y="3717"/>
                  </a:cubicBezTo>
                  <a:cubicBezTo>
                    <a:pt x="2411" y="3725"/>
                    <a:pt x="2427" y="3736"/>
                    <a:pt x="2445" y="3746"/>
                  </a:cubicBezTo>
                  <a:cubicBezTo>
                    <a:pt x="2455" y="3751"/>
                    <a:pt x="2464" y="3756"/>
                    <a:pt x="2474" y="3760"/>
                  </a:cubicBezTo>
                  <a:cubicBezTo>
                    <a:pt x="2488" y="3766"/>
                    <a:pt x="2500" y="3769"/>
                    <a:pt x="2511" y="3769"/>
                  </a:cubicBezTo>
                  <a:cubicBezTo>
                    <a:pt x="2541" y="3769"/>
                    <a:pt x="2562" y="3747"/>
                    <a:pt x="2571" y="3707"/>
                  </a:cubicBezTo>
                  <a:cubicBezTo>
                    <a:pt x="2577" y="3680"/>
                    <a:pt x="2574" y="3654"/>
                    <a:pt x="2569" y="3628"/>
                  </a:cubicBezTo>
                  <a:cubicBezTo>
                    <a:pt x="2557" y="3559"/>
                    <a:pt x="2537" y="3493"/>
                    <a:pt x="2507" y="3431"/>
                  </a:cubicBezTo>
                  <a:cubicBezTo>
                    <a:pt x="2467" y="3348"/>
                    <a:pt x="2424" y="3266"/>
                    <a:pt x="2380" y="3185"/>
                  </a:cubicBezTo>
                  <a:cubicBezTo>
                    <a:pt x="2345" y="3121"/>
                    <a:pt x="2307" y="3060"/>
                    <a:pt x="2260" y="3004"/>
                  </a:cubicBezTo>
                  <a:cubicBezTo>
                    <a:pt x="2229" y="2965"/>
                    <a:pt x="2195" y="2928"/>
                    <a:pt x="2161" y="2890"/>
                  </a:cubicBezTo>
                  <a:cubicBezTo>
                    <a:pt x="2132" y="2857"/>
                    <a:pt x="2105" y="2825"/>
                    <a:pt x="2071" y="2797"/>
                  </a:cubicBezTo>
                  <a:cubicBezTo>
                    <a:pt x="2059" y="2787"/>
                    <a:pt x="2056" y="2774"/>
                    <a:pt x="2055" y="2760"/>
                  </a:cubicBezTo>
                  <a:cubicBezTo>
                    <a:pt x="2052" y="2710"/>
                    <a:pt x="2046" y="2661"/>
                    <a:pt x="2043" y="2611"/>
                  </a:cubicBezTo>
                  <a:cubicBezTo>
                    <a:pt x="2039" y="2547"/>
                    <a:pt x="2035" y="2484"/>
                    <a:pt x="2027" y="2421"/>
                  </a:cubicBezTo>
                  <a:cubicBezTo>
                    <a:pt x="2020" y="2372"/>
                    <a:pt x="2014" y="2322"/>
                    <a:pt x="2006" y="2274"/>
                  </a:cubicBezTo>
                  <a:cubicBezTo>
                    <a:pt x="2005" y="2266"/>
                    <a:pt x="2004" y="2257"/>
                    <a:pt x="2004" y="2250"/>
                  </a:cubicBezTo>
                  <a:cubicBezTo>
                    <a:pt x="2002" y="2240"/>
                    <a:pt x="2005" y="2231"/>
                    <a:pt x="2012" y="2222"/>
                  </a:cubicBezTo>
                  <a:cubicBezTo>
                    <a:pt x="2017" y="2215"/>
                    <a:pt x="2021" y="2209"/>
                    <a:pt x="2026" y="2203"/>
                  </a:cubicBezTo>
                  <a:cubicBezTo>
                    <a:pt x="2056" y="2166"/>
                    <a:pt x="2086" y="2129"/>
                    <a:pt x="2116" y="2093"/>
                  </a:cubicBezTo>
                  <a:cubicBezTo>
                    <a:pt x="2168" y="2026"/>
                    <a:pt x="2219" y="1960"/>
                    <a:pt x="2271" y="1893"/>
                  </a:cubicBezTo>
                  <a:cubicBezTo>
                    <a:pt x="2274" y="1890"/>
                    <a:pt x="2276" y="1887"/>
                    <a:pt x="2279" y="1884"/>
                  </a:cubicBezTo>
                  <a:cubicBezTo>
                    <a:pt x="2314" y="1841"/>
                    <a:pt x="2348" y="1798"/>
                    <a:pt x="2383" y="1754"/>
                  </a:cubicBezTo>
                  <a:cubicBezTo>
                    <a:pt x="2411" y="1719"/>
                    <a:pt x="2438" y="1684"/>
                    <a:pt x="2466" y="1649"/>
                  </a:cubicBezTo>
                  <a:cubicBezTo>
                    <a:pt x="2484" y="1627"/>
                    <a:pt x="2501" y="1606"/>
                    <a:pt x="2519" y="1585"/>
                  </a:cubicBezTo>
                  <a:cubicBezTo>
                    <a:pt x="2540" y="1559"/>
                    <a:pt x="2561" y="1535"/>
                    <a:pt x="2582" y="1509"/>
                  </a:cubicBezTo>
                  <a:cubicBezTo>
                    <a:pt x="2606" y="1480"/>
                    <a:pt x="2628" y="1449"/>
                    <a:pt x="2652" y="1420"/>
                  </a:cubicBezTo>
                  <a:cubicBezTo>
                    <a:pt x="2695" y="1370"/>
                    <a:pt x="2726" y="1313"/>
                    <a:pt x="2757" y="1254"/>
                  </a:cubicBezTo>
                  <a:cubicBezTo>
                    <a:pt x="2779" y="1211"/>
                    <a:pt x="2800" y="1166"/>
                    <a:pt x="2821" y="1123"/>
                  </a:cubicBezTo>
                  <a:cubicBezTo>
                    <a:pt x="2824" y="1116"/>
                    <a:pt x="2828" y="1109"/>
                    <a:pt x="2834" y="1102"/>
                  </a:cubicBezTo>
                  <a:cubicBezTo>
                    <a:pt x="2835" y="1100"/>
                    <a:pt x="2839" y="1099"/>
                    <a:pt x="2841" y="1099"/>
                  </a:cubicBezTo>
                  <a:cubicBezTo>
                    <a:pt x="2843" y="1100"/>
                    <a:pt x="2845" y="1102"/>
                    <a:pt x="2846" y="1105"/>
                  </a:cubicBezTo>
                  <a:cubicBezTo>
                    <a:pt x="2850" y="1120"/>
                    <a:pt x="2855" y="1135"/>
                    <a:pt x="2858" y="1151"/>
                  </a:cubicBezTo>
                  <a:cubicBezTo>
                    <a:pt x="2874" y="1229"/>
                    <a:pt x="2888" y="1306"/>
                    <a:pt x="2903" y="1383"/>
                  </a:cubicBezTo>
                  <a:cubicBezTo>
                    <a:pt x="2914" y="1436"/>
                    <a:pt x="2928" y="1489"/>
                    <a:pt x="2940" y="1542"/>
                  </a:cubicBezTo>
                  <a:cubicBezTo>
                    <a:pt x="2950" y="1586"/>
                    <a:pt x="2962" y="1629"/>
                    <a:pt x="2973" y="1673"/>
                  </a:cubicBezTo>
                  <a:cubicBezTo>
                    <a:pt x="2988" y="1732"/>
                    <a:pt x="3004" y="1792"/>
                    <a:pt x="3018" y="1851"/>
                  </a:cubicBezTo>
                  <a:cubicBezTo>
                    <a:pt x="3030" y="1900"/>
                    <a:pt x="3042" y="1948"/>
                    <a:pt x="3054" y="1997"/>
                  </a:cubicBezTo>
                  <a:cubicBezTo>
                    <a:pt x="3057" y="2009"/>
                    <a:pt x="3056" y="2019"/>
                    <a:pt x="3050" y="2029"/>
                  </a:cubicBezTo>
                  <a:cubicBezTo>
                    <a:pt x="3038" y="2050"/>
                    <a:pt x="3027" y="2070"/>
                    <a:pt x="3016" y="2092"/>
                  </a:cubicBezTo>
                  <a:cubicBezTo>
                    <a:pt x="2985" y="2149"/>
                    <a:pt x="2952" y="2205"/>
                    <a:pt x="2917" y="2260"/>
                  </a:cubicBezTo>
                  <a:cubicBezTo>
                    <a:pt x="2894" y="2294"/>
                    <a:pt x="2871" y="2328"/>
                    <a:pt x="2851" y="2364"/>
                  </a:cubicBezTo>
                  <a:cubicBezTo>
                    <a:pt x="2825" y="2406"/>
                    <a:pt x="2801" y="2448"/>
                    <a:pt x="2777" y="2491"/>
                  </a:cubicBezTo>
                  <a:cubicBezTo>
                    <a:pt x="2736" y="2561"/>
                    <a:pt x="2694" y="2632"/>
                    <a:pt x="2657" y="2705"/>
                  </a:cubicBezTo>
                  <a:cubicBezTo>
                    <a:pt x="2614" y="2784"/>
                    <a:pt x="2575" y="2864"/>
                    <a:pt x="2539" y="2947"/>
                  </a:cubicBezTo>
                  <a:cubicBezTo>
                    <a:pt x="2519" y="2991"/>
                    <a:pt x="2506" y="3037"/>
                    <a:pt x="2498" y="3085"/>
                  </a:cubicBezTo>
                  <a:cubicBezTo>
                    <a:pt x="2489" y="3146"/>
                    <a:pt x="2497" y="3204"/>
                    <a:pt x="2517" y="3261"/>
                  </a:cubicBezTo>
                  <a:cubicBezTo>
                    <a:pt x="2524" y="3279"/>
                    <a:pt x="2535" y="3296"/>
                    <a:pt x="2550" y="3310"/>
                  </a:cubicBezTo>
                  <a:cubicBezTo>
                    <a:pt x="2561" y="3319"/>
                    <a:pt x="2572" y="3324"/>
                    <a:pt x="2584" y="3324"/>
                  </a:cubicBezTo>
                  <a:cubicBezTo>
                    <a:pt x="2596" y="3324"/>
                    <a:pt x="2609" y="3319"/>
                    <a:pt x="2621" y="3309"/>
                  </a:cubicBezTo>
                  <a:cubicBezTo>
                    <a:pt x="2633" y="3299"/>
                    <a:pt x="2642" y="3286"/>
                    <a:pt x="2651" y="3274"/>
                  </a:cubicBezTo>
                  <a:cubicBezTo>
                    <a:pt x="2657" y="3265"/>
                    <a:pt x="2662" y="3255"/>
                    <a:pt x="2668" y="3247"/>
                  </a:cubicBezTo>
                  <a:cubicBezTo>
                    <a:pt x="2716" y="3183"/>
                    <a:pt x="2754" y="3113"/>
                    <a:pt x="2788" y="3042"/>
                  </a:cubicBezTo>
                  <a:cubicBezTo>
                    <a:pt x="2819" y="2976"/>
                    <a:pt x="2848" y="2909"/>
                    <a:pt x="2870" y="2841"/>
                  </a:cubicBezTo>
                  <a:cubicBezTo>
                    <a:pt x="2890" y="2782"/>
                    <a:pt x="2907" y="2721"/>
                    <a:pt x="2926" y="2661"/>
                  </a:cubicBezTo>
                  <a:cubicBezTo>
                    <a:pt x="2952" y="2571"/>
                    <a:pt x="2977" y="2480"/>
                    <a:pt x="2997" y="2387"/>
                  </a:cubicBezTo>
                  <a:cubicBezTo>
                    <a:pt x="3016" y="2299"/>
                    <a:pt x="3038" y="2212"/>
                    <a:pt x="3066" y="2126"/>
                  </a:cubicBezTo>
                  <a:cubicBezTo>
                    <a:pt x="3073" y="2105"/>
                    <a:pt x="3080" y="2083"/>
                    <a:pt x="3087" y="2062"/>
                  </a:cubicBezTo>
                  <a:cubicBezTo>
                    <a:pt x="3089" y="2057"/>
                    <a:pt x="3092" y="2055"/>
                    <a:pt x="3095" y="2055"/>
                  </a:cubicBezTo>
                  <a:cubicBezTo>
                    <a:pt x="3097" y="2055"/>
                    <a:pt x="3099" y="2056"/>
                    <a:pt x="3102" y="2058"/>
                  </a:cubicBezTo>
                  <a:cubicBezTo>
                    <a:pt x="3107" y="2062"/>
                    <a:pt x="3113" y="2066"/>
                    <a:pt x="3118" y="2071"/>
                  </a:cubicBezTo>
                  <a:cubicBezTo>
                    <a:pt x="3158" y="2115"/>
                    <a:pt x="3205" y="2151"/>
                    <a:pt x="3248" y="2192"/>
                  </a:cubicBezTo>
                  <a:cubicBezTo>
                    <a:pt x="3282" y="2223"/>
                    <a:pt x="3316" y="2253"/>
                    <a:pt x="3350" y="2283"/>
                  </a:cubicBezTo>
                  <a:cubicBezTo>
                    <a:pt x="3385" y="2316"/>
                    <a:pt x="3420" y="2350"/>
                    <a:pt x="3458" y="2379"/>
                  </a:cubicBezTo>
                  <a:cubicBezTo>
                    <a:pt x="3504" y="2415"/>
                    <a:pt x="3547" y="2455"/>
                    <a:pt x="3595" y="2488"/>
                  </a:cubicBezTo>
                  <a:cubicBezTo>
                    <a:pt x="3598" y="2490"/>
                    <a:pt x="3601" y="2492"/>
                    <a:pt x="3604" y="2495"/>
                  </a:cubicBezTo>
                  <a:cubicBezTo>
                    <a:pt x="3635" y="2526"/>
                    <a:pt x="3673" y="2544"/>
                    <a:pt x="3711" y="2564"/>
                  </a:cubicBezTo>
                  <a:cubicBezTo>
                    <a:pt x="3764" y="2593"/>
                    <a:pt x="3821" y="2611"/>
                    <a:pt x="3880" y="2629"/>
                  </a:cubicBezTo>
                  <a:cubicBezTo>
                    <a:pt x="3922" y="2643"/>
                    <a:pt x="3966" y="2650"/>
                    <a:pt x="4011" y="2653"/>
                  </a:cubicBezTo>
                  <a:cubicBezTo>
                    <a:pt x="4056" y="2656"/>
                    <a:pt x="4101" y="2658"/>
                    <a:pt x="4146" y="2660"/>
                  </a:cubicBezTo>
                  <a:cubicBezTo>
                    <a:pt x="4151" y="2660"/>
                    <a:pt x="4156" y="2660"/>
                    <a:pt x="4160" y="2660"/>
                  </a:cubicBezTo>
                  <a:cubicBezTo>
                    <a:pt x="4192" y="2660"/>
                    <a:pt x="4223" y="2657"/>
                    <a:pt x="4255" y="2654"/>
                  </a:cubicBezTo>
                  <a:cubicBezTo>
                    <a:pt x="4310" y="2646"/>
                    <a:pt x="4364" y="2636"/>
                    <a:pt x="4418" y="2631"/>
                  </a:cubicBezTo>
                  <a:cubicBezTo>
                    <a:pt x="4515" y="2623"/>
                    <a:pt x="4601" y="2577"/>
                    <a:pt x="4684" y="2523"/>
                  </a:cubicBezTo>
                  <a:cubicBezTo>
                    <a:pt x="4698" y="2514"/>
                    <a:pt x="4707" y="2502"/>
                    <a:pt x="4714" y="2489"/>
                  </a:cubicBezTo>
                  <a:cubicBezTo>
                    <a:pt x="4726" y="2464"/>
                    <a:pt x="4723" y="2442"/>
                    <a:pt x="4705" y="2425"/>
                  </a:cubicBezTo>
                  <a:cubicBezTo>
                    <a:pt x="4698" y="2418"/>
                    <a:pt x="4690" y="2413"/>
                    <a:pt x="4680" y="2409"/>
                  </a:cubicBezTo>
                  <a:cubicBezTo>
                    <a:pt x="4658" y="2399"/>
                    <a:pt x="4634" y="2390"/>
                    <a:pt x="4610" y="2386"/>
                  </a:cubicBezTo>
                  <a:cubicBezTo>
                    <a:pt x="4557" y="2377"/>
                    <a:pt x="4505" y="2375"/>
                    <a:pt x="4452" y="2373"/>
                  </a:cubicBezTo>
                  <a:cubicBezTo>
                    <a:pt x="4358" y="2370"/>
                    <a:pt x="4264" y="2364"/>
                    <a:pt x="4171" y="2354"/>
                  </a:cubicBezTo>
                  <a:cubicBezTo>
                    <a:pt x="4132" y="2350"/>
                    <a:pt x="4092" y="2346"/>
                    <a:pt x="4052" y="2343"/>
                  </a:cubicBezTo>
                  <a:cubicBezTo>
                    <a:pt x="3994" y="2339"/>
                    <a:pt x="3938" y="2333"/>
                    <a:pt x="3883" y="2323"/>
                  </a:cubicBezTo>
                  <a:cubicBezTo>
                    <a:pt x="3801" y="2308"/>
                    <a:pt x="3725" y="2278"/>
                    <a:pt x="3649" y="2244"/>
                  </a:cubicBezTo>
                  <a:cubicBezTo>
                    <a:pt x="3562" y="2205"/>
                    <a:pt x="3474" y="2167"/>
                    <a:pt x="3385" y="2134"/>
                  </a:cubicBezTo>
                  <a:cubicBezTo>
                    <a:pt x="3296" y="2102"/>
                    <a:pt x="3214" y="2057"/>
                    <a:pt x="3131" y="2014"/>
                  </a:cubicBezTo>
                  <a:cubicBezTo>
                    <a:pt x="3122" y="2010"/>
                    <a:pt x="3115" y="2003"/>
                    <a:pt x="3113" y="1992"/>
                  </a:cubicBezTo>
                  <a:cubicBezTo>
                    <a:pt x="3110" y="1980"/>
                    <a:pt x="3106" y="1969"/>
                    <a:pt x="3103" y="1957"/>
                  </a:cubicBezTo>
                  <a:cubicBezTo>
                    <a:pt x="3081" y="1872"/>
                    <a:pt x="3063" y="1787"/>
                    <a:pt x="3044" y="1702"/>
                  </a:cubicBezTo>
                  <a:cubicBezTo>
                    <a:pt x="3022" y="1601"/>
                    <a:pt x="2998" y="1501"/>
                    <a:pt x="2978" y="1402"/>
                  </a:cubicBezTo>
                  <a:cubicBezTo>
                    <a:pt x="2949" y="1262"/>
                    <a:pt x="2922" y="1124"/>
                    <a:pt x="2903" y="984"/>
                  </a:cubicBezTo>
                  <a:cubicBezTo>
                    <a:pt x="2901" y="966"/>
                    <a:pt x="2905" y="949"/>
                    <a:pt x="2913" y="933"/>
                  </a:cubicBezTo>
                  <a:cubicBezTo>
                    <a:pt x="2940" y="881"/>
                    <a:pt x="2966" y="827"/>
                    <a:pt x="2991" y="775"/>
                  </a:cubicBezTo>
                  <a:cubicBezTo>
                    <a:pt x="3017" y="720"/>
                    <a:pt x="3041" y="665"/>
                    <a:pt x="3068" y="609"/>
                  </a:cubicBezTo>
                  <a:cubicBezTo>
                    <a:pt x="3086" y="568"/>
                    <a:pt x="3107" y="527"/>
                    <a:pt x="3126" y="485"/>
                  </a:cubicBezTo>
                  <a:cubicBezTo>
                    <a:pt x="3143" y="453"/>
                    <a:pt x="3159" y="420"/>
                    <a:pt x="3176" y="387"/>
                  </a:cubicBezTo>
                  <a:cubicBezTo>
                    <a:pt x="3197" y="345"/>
                    <a:pt x="3219" y="304"/>
                    <a:pt x="3240" y="262"/>
                  </a:cubicBezTo>
                  <a:cubicBezTo>
                    <a:pt x="3243" y="258"/>
                    <a:pt x="3244" y="254"/>
                    <a:pt x="3246" y="249"/>
                  </a:cubicBezTo>
                  <a:cubicBezTo>
                    <a:pt x="3264" y="214"/>
                    <a:pt x="3280" y="179"/>
                    <a:pt x="3297" y="145"/>
                  </a:cubicBezTo>
                  <a:cubicBezTo>
                    <a:pt x="3313" y="113"/>
                    <a:pt x="3329" y="80"/>
                    <a:pt x="3345" y="48"/>
                  </a:cubicBezTo>
                  <a:cubicBezTo>
                    <a:pt x="3346" y="45"/>
                    <a:pt x="3347" y="43"/>
                    <a:pt x="3349" y="40"/>
                  </a:cubicBezTo>
                  <a:cubicBezTo>
                    <a:pt x="3354" y="26"/>
                    <a:pt x="3351" y="15"/>
                    <a:pt x="3338" y="5"/>
                  </a:cubicBezTo>
                  <a:cubicBezTo>
                    <a:pt x="3334" y="2"/>
                    <a:pt x="3329" y="1"/>
                    <a:pt x="33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36"/>
            <p:cNvSpPr/>
            <p:nvPr/>
          </p:nvSpPr>
          <p:spPr>
            <a:xfrm>
              <a:off x="5340723" y="4082754"/>
              <a:ext cx="343603" cy="358953"/>
            </a:xfrm>
            <a:custGeom>
              <a:avLst/>
              <a:gdLst/>
              <a:ahLst/>
              <a:cxnLst/>
              <a:rect l="l" t="t" r="r" b="b"/>
              <a:pathLst>
                <a:path w="3201" h="3344" extrusionOk="0">
                  <a:moveTo>
                    <a:pt x="2697" y="2468"/>
                  </a:moveTo>
                  <a:cubicBezTo>
                    <a:pt x="2699" y="2468"/>
                    <a:pt x="2702" y="2469"/>
                    <a:pt x="2705" y="2470"/>
                  </a:cubicBezTo>
                  <a:cubicBezTo>
                    <a:pt x="2724" y="2483"/>
                    <a:pt x="2744" y="2495"/>
                    <a:pt x="2762" y="2507"/>
                  </a:cubicBezTo>
                  <a:cubicBezTo>
                    <a:pt x="2815" y="2541"/>
                    <a:pt x="2865" y="2577"/>
                    <a:pt x="2913" y="2617"/>
                  </a:cubicBezTo>
                  <a:cubicBezTo>
                    <a:pt x="2941" y="2639"/>
                    <a:pt x="2970" y="2660"/>
                    <a:pt x="2997" y="2682"/>
                  </a:cubicBezTo>
                  <a:cubicBezTo>
                    <a:pt x="3012" y="2695"/>
                    <a:pt x="3028" y="2704"/>
                    <a:pt x="3033" y="2723"/>
                  </a:cubicBezTo>
                  <a:cubicBezTo>
                    <a:pt x="3017" y="2730"/>
                    <a:pt x="2998" y="2729"/>
                    <a:pt x="2981" y="2730"/>
                  </a:cubicBezTo>
                  <a:cubicBezTo>
                    <a:pt x="2976" y="2730"/>
                    <a:pt x="2970" y="2731"/>
                    <a:pt x="2964" y="2731"/>
                  </a:cubicBezTo>
                  <a:cubicBezTo>
                    <a:pt x="2873" y="2741"/>
                    <a:pt x="2780" y="2749"/>
                    <a:pt x="2688" y="2756"/>
                  </a:cubicBezTo>
                  <a:cubicBezTo>
                    <a:pt x="2666" y="2758"/>
                    <a:pt x="2643" y="2759"/>
                    <a:pt x="2620" y="2759"/>
                  </a:cubicBezTo>
                  <a:cubicBezTo>
                    <a:pt x="2619" y="2759"/>
                    <a:pt x="2618" y="2759"/>
                    <a:pt x="2618" y="2759"/>
                  </a:cubicBezTo>
                  <a:cubicBezTo>
                    <a:pt x="2610" y="2759"/>
                    <a:pt x="2606" y="2753"/>
                    <a:pt x="2608" y="2744"/>
                  </a:cubicBezTo>
                  <a:cubicBezTo>
                    <a:pt x="2610" y="2738"/>
                    <a:pt x="2612" y="2732"/>
                    <a:pt x="2615" y="2727"/>
                  </a:cubicBezTo>
                  <a:cubicBezTo>
                    <a:pt x="2640" y="2656"/>
                    <a:pt x="2660" y="2582"/>
                    <a:pt x="2678" y="2508"/>
                  </a:cubicBezTo>
                  <a:cubicBezTo>
                    <a:pt x="2680" y="2498"/>
                    <a:pt x="2683" y="2487"/>
                    <a:pt x="2687" y="2477"/>
                  </a:cubicBezTo>
                  <a:cubicBezTo>
                    <a:pt x="2689" y="2471"/>
                    <a:pt x="2692" y="2468"/>
                    <a:pt x="2697" y="2468"/>
                  </a:cubicBezTo>
                  <a:close/>
                  <a:moveTo>
                    <a:pt x="1721" y="1"/>
                  </a:moveTo>
                  <a:cubicBezTo>
                    <a:pt x="1706" y="1"/>
                    <a:pt x="1692" y="6"/>
                    <a:pt x="1680" y="18"/>
                  </a:cubicBezTo>
                  <a:cubicBezTo>
                    <a:pt x="1666" y="31"/>
                    <a:pt x="1652" y="45"/>
                    <a:pt x="1642" y="63"/>
                  </a:cubicBezTo>
                  <a:cubicBezTo>
                    <a:pt x="1625" y="89"/>
                    <a:pt x="1611" y="118"/>
                    <a:pt x="1600" y="148"/>
                  </a:cubicBezTo>
                  <a:cubicBezTo>
                    <a:pt x="1590" y="174"/>
                    <a:pt x="1580" y="201"/>
                    <a:pt x="1569" y="228"/>
                  </a:cubicBezTo>
                  <a:cubicBezTo>
                    <a:pt x="1542" y="301"/>
                    <a:pt x="1512" y="374"/>
                    <a:pt x="1490" y="449"/>
                  </a:cubicBezTo>
                  <a:cubicBezTo>
                    <a:pt x="1477" y="490"/>
                    <a:pt x="1468" y="531"/>
                    <a:pt x="1465" y="574"/>
                  </a:cubicBezTo>
                  <a:cubicBezTo>
                    <a:pt x="1458" y="676"/>
                    <a:pt x="1463" y="777"/>
                    <a:pt x="1473" y="879"/>
                  </a:cubicBezTo>
                  <a:cubicBezTo>
                    <a:pt x="1479" y="939"/>
                    <a:pt x="1489" y="998"/>
                    <a:pt x="1497" y="1059"/>
                  </a:cubicBezTo>
                  <a:cubicBezTo>
                    <a:pt x="1509" y="1150"/>
                    <a:pt x="1522" y="1242"/>
                    <a:pt x="1537" y="1333"/>
                  </a:cubicBezTo>
                  <a:cubicBezTo>
                    <a:pt x="1551" y="1420"/>
                    <a:pt x="1572" y="1506"/>
                    <a:pt x="1594" y="1593"/>
                  </a:cubicBezTo>
                  <a:cubicBezTo>
                    <a:pt x="1597" y="1601"/>
                    <a:pt x="1599" y="1610"/>
                    <a:pt x="1601" y="1619"/>
                  </a:cubicBezTo>
                  <a:cubicBezTo>
                    <a:pt x="1602" y="1625"/>
                    <a:pt x="1600" y="1629"/>
                    <a:pt x="1593" y="1629"/>
                  </a:cubicBezTo>
                  <a:cubicBezTo>
                    <a:pt x="1592" y="1629"/>
                    <a:pt x="1592" y="1629"/>
                    <a:pt x="1591" y="1629"/>
                  </a:cubicBezTo>
                  <a:cubicBezTo>
                    <a:pt x="1549" y="1622"/>
                    <a:pt x="1507" y="1618"/>
                    <a:pt x="1465" y="1615"/>
                  </a:cubicBezTo>
                  <a:cubicBezTo>
                    <a:pt x="1440" y="1613"/>
                    <a:pt x="1416" y="1611"/>
                    <a:pt x="1391" y="1608"/>
                  </a:cubicBezTo>
                  <a:cubicBezTo>
                    <a:pt x="1318" y="1600"/>
                    <a:pt x="1244" y="1589"/>
                    <a:pt x="1170" y="1578"/>
                  </a:cubicBezTo>
                  <a:cubicBezTo>
                    <a:pt x="1058" y="1559"/>
                    <a:pt x="946" y="1539"/>
                    <a:pt x="833" y="1514"/>
                  </a:cubicBezTo>
                  <a:cubicBezTo>
                    <a:pt x="751" y="1497"/>
                    <a:pt x="671" y="1477"/>
                    <a:pt x="587" y="1466"/>
                  </a:cubicBezTo>
                  <a:cubicBezTo>
                    <a:pt x="558" y="1462"/>
                    <a:pt x="530" y="1460"/>
                    <a:pt x="502" y="1460"/>
                  </a:cubicBezTo>
                  <a:cubicBezTo>
                    <a:pt x="446" y="1460"/>
                    <a:pt x="391" y="1468"/>
                    <a:pt x="337" y="1484"/>
                  </a:cubicBezTo>
                  <a:cubicBezTo>
                    <a:pt x="309" y="1492"/>
                    <a:pt x="283" y="1500"/>
                    <a:pt x="255" y="1509"/>
                  </a:cubicBezTo>
                  <a:cubicBezTo>
                    <a:pt x="220" y="1520"/>
                    <a:pt x="185" y="1529"/>
                    <a:pt x="149" y="1536"/>
                  </a:cubicBezTo>
                  <a:cubicBezTo>
                    <a:pt x="120" y="1541"/>
                    <a:pt x="91" y="1548"/>
                    <a:pt x="63" y="1555"/>
                  </a:cubicBezTo>
                  <a:cubicBezTo>
                    <a:pt x="48" y="1558"/>
                    <a:pt x="34" y="1563"/>
                    <a:pt x="22" y="1573"/>
                  </a:cubicBezTo>
                  <a:cubicBezTo>
                    <a:pt x="1" y="1588"/>
                    <a:pt x="0" y="1606"/>
                    <a:pt x="19" y="1627"/>
                  </a:cubicBezTo>
                  <a:cubicBezTo>
                    <a:pt x="31" y="1641"/>
                    <a:pt x="46" y="1652"/>
                    <a:pt x="62" y="1662"/>
                  </a:cubicBezTo>
                  <a:cubicBezTo>
                    <a:pt x="156" y="1718"/>
                    <a:pt x="253" y="1766"/>
                    <a:pt x="361" y="1781"/>
                  </a:cubicBezTo>
                  <a:cubicBezTo>
                    <a:pt x="418" y="1789"/>
                    <a:pt x="474" y="1801"/>
                    <a:pt x="531" y="1805"/>
                  </a:cubicBezTo>
                  <a:cubicBezTo>
                    <a:pt x="605" y="1810"/>
                    <a:pt x="679" y="1814"/>
                    <a:pt x="752" y="1818"/>
                  </a:cubicBezTo>
                  <a:cubicBezTo>
                    <a:pt x="774" y="1819"/>
                    <a:pt x="796" y="1820"/>
                    <a:pt x="818" y="1820"/>
                  </a:cubicBezTo>
                  <a:cubicBezTo>
                    <a:pt x="878" y="1820"/>
                    <a:pt x="938" y="1816"/>
                    <a:pt x="997" y="1810"/>
                  </a:cubicBezTo>
                  <a:cubicBezTo>
                    <a:pt x="1083" y="1802"/>
                    <a:pt x="1167" y="1786"/>
                    <a:pt x="1252" y="1771"/>
                  </a:cubicBezTo>
                  <a:cubicBezTo>
                    <a:pt x="1320" y="1760"/>
                    <a:pt x="1385" y="1743"/>
                    <a:pt x="1451" y="1727"/>
                  </a:cubicBezTo>
                  <a:cubicBezTo>
                    <a:pt x="1498" y="1717"/>
                    <a:pt x="1543" y="1706"/>
                    <a:pt x="1589" y="1694"/>
                  </a:cubicBezTo>
                  <a:cubicBezTo>
                    <a:pt x="1593" y="1693"/>
                    <a:pt x="1598" y="1692"/>
                    <a:pt x="1602" y="1692"/>
                  </a:cubicBezTo>
                  <a:cubicBezTo>
                    <a:pt x="1610" y="1692"/>
                    <a:pt x="1617" y="1695"/>
                    <a:pt x="1624" y="1703"/>
                  </a:cubicBezTo>
                  <a:cubicBezTo>
                    <a:pt x="1633" y="1713"/>
                    <a:pt x="1645" y="1720"/>
                    <a:pt x="1655" y="1729"/>
                  </a:cubicBezTo>
                  <a:cubicBezTo>
                    <a:pt x="1693" y="1760"/>
                    <a:pt x="1731" y="1791"/>
                    <a:pt x="1769" y="1821"/>
                  </a:cubicBezTo>
                  <a:cubicBezTo>
                    <a:pt x="1793" y="1840"/>
                    <a:pt x="1816" y="1857"/>
                    <a:pt x="1841" y="1875"/>
                  </a:cubicBezTo>
                  <a:cubicBezTo>
                    <a:pt x="1883" y="1905"/>
                    <a:pt x="1925" y="1935"/>
                    <a:pt x="1967" y="1965"/>
                  </a:cubicBezTo>
                  <a:cubicBezTo>
                    <a:pt x="2003" y="1990"/>
                    <a:pt x="2040" y="2015"/>
                    <a:pt x="2077" y="2040"/>
                  </a:cubicBezTo>
                  <a:cubicBezTo>
                    <a:pt x="2111" y="2063"/>
                    <a:pt x="2145" y="2086"/>
                    <a:pt x="2178" y="2108"/>
                  </a:cubicBezTo>
                  <a:cubicBezTo>
                    <a:pt x="2218" y="2135"/>
                    <a:pt x="2257" y="2161"/>
                    <a:pt x="2297" y="2188"/>
                  </a:cubicBezTo>
                  <a:cubicBezTo>
                    <a:pt x="2346" y="2223"/>
                    <a:pt x="2395" y="2257"/>
                    <a:pt x="2446" y="2291"/>
                  </a:cubicBezTo>
                  <a:cubicBezTo>
                    <a:pt x="2463" y="2303"/>
                    <a:pt x="2472" y="2317"/>
                    <a:pt x="2475" y="2337"/>
                  </a:cubicBezTo>
                  <a:cubicBezTo>
                    <a:pt x="2486" y="2387"/>
                    <a:pt x="2502" y="2437"/>
                    <a:pt x="2517" y="2486"/>
                  </a:cubicBezTo>
                  <a:cubicBezTo>
                    <a:pt x="2529" y="2519"/>
                    <a:pt x="2539" y="2550"/>
                    <a:pt x="2549" y="2583"/>
                  </a:cubicBezTo>
                  <a:cubicBezTo>
                    <a:pt x="2564" y="2633"/>
                    <a:pt x="2571" y="2685"/>
                    <a:pt x="2564" y="2739"/>
                  </a:cubicBezTo>
                  <a:cubicBezTo>
                    <a:pt x="2562" y="2752"/>
                    <a:pt x="2558" y="2761"/>
                    <a:pt x="2546" y="2766"/>
                  </a:cubicBezTo>
                  <a:cubicBezTo>
                    <a:pt x="2533" y="2772"/>
                    <a:pt x="2519" y="2780"/>
                    <a:pt x="2505" y="2785"/>
                  </a:cubicBezTo>
                  <a:cubicBezTo>
                    <a:pt x="2475" y="2794"/>
                    <a:pt x="2445" y="2803"/>
                    <a:pt x="2414" y="2812"/>
                  </a:cubicBezTo>
                  <a:cubicBezTo>
                    <a:pt x="2323" y="2838"/>
                    <a:pt x="2229" y="2852"/>
                    <a:pt x="2135" y="2869"/>
                  </a:cubicBezTo>
                  <a:cubicBezTo>
                    <a:pt x="2069" y="2881"/>
                    <a:pt x="2002" y="2893"/>
                    <a:pt x="1938" y="2916"/>
                  </a:cubicBezTo>
                  <a:cubicBezTo>
                    <a:pt x="1913" y="2924"/>
                    <a:pt x="1890" y="2934"/>
                    <a:pt x="1867" y="2947"/>
                  </a:cubicBezTo>
                  <a:cubicBezTo>
                    <a:pt x="1810" y="2983"/>
                    <a:pt x="1755" y="3024"/>
                    <a:pt x="1699" y="3064"/>
                  </a:cubicBezTo>
                  <a:cubicBezTo>
                    <a:pt x="1664" y="3090"/>
                    <a:pt x="1636" y="3123"/>
                    <a:pt x="1616" y="3163"/>
                  </a:cubicBezTo>
                  <a:cubicBezTo>
                    <a:pt x="1608" y="3181"/>
                    <a:pt x="1598" y="3197"/>
                    <a:pt x="1588" y="3215"/>
                  </a:cubicBezTo>
                  <a:cubicBezTo>
                    <a:pt x="1583" y="3225"/>
                    <a:pt x="1578" y="3234"/>
                    <a:pt x="1573" y="3244"/>
                  </a:cubicBezTo>
                  <a:cubicBezTo>
                    <a:pt x="1552" y="3294"/>
                    <a:pt x="1571" y="3329"/>
                    <a:pt x="1627" y="3341"/>
                  </a:cubicBezTo>
                  <a:cubicBezTo>
                    <a:pt x="1638" y="3343"/>
                    <a:pt x="1648" y="3344"/>
                    <a:pt x="1659" y="3344"/>
                  </a:cubicBezTo>
                  <a:cubicBezTo>
                    <a:pt x="1675" y="3344"/>
                    <a:pt x="1690" y="3342"/>
                    <a:pt x="1706" y="3339"/>
                  </a:cubicBezTo>
                  <a:cubicBezTo>
                    <a:pt x="1775" y="3327"/>
                    <a:pt x="1841" y="3307"/>
                    <a:pt x="1903" y="3277"/>
                  </a:cubicBezTo>
                  <a:cubicBezTo>
                    <a:pt x="1986" y="3237"/>
                    <a:pt x="2068" y="3194"/>
                    <a:pt x="2149" y="3150"/>
                  </a:cubicBezTo>
                  <a:cubicBezTo>
                    <a:pt x="2213" y="3116"/>
                    <a:pt x="2275" y="3077"/>
                    <a:pt x="2331" y="3031"/>
                  </a:cubicBezTo>
                  <a:cubicBezTo>
                    <a:pt x="2370" y="3000"/>
                    <a:pt x="2407" y="2966"/>
                    <a:pt x="2445" y="2932"/>
                  </a:cubicBezTo>
                  <a:cubicBezTo>
                    <a:pt x="2476" y="2903"/>
                    <a:pt x="2510" y="2876"/>
                    <a:pt x="2538" y="2842"/>
                  </a:cubicBezTo>
                  <a:cubicBezTo>
                    <a:pt x="2547" y="2830"/>
                    <a:pt x="2560" y="2827"/>
                    <a:pt x="2575" y="2826"/>
                  </a:cubicBezTo>
                  <a:cubicBezTo>
                    <a:pt x="2624" y="2823"/>
                    <a:pt x="2674" y="2817"/>
                    <a:pt x="2723" y="2814"/>
                  </a:cubicBezTo>
                  <a:cubicBezTo>
                    <a:pt x="2787" y="2810"/>
                    <a:pt x="2850" y="2806"/>
                    <a:pt x="2913" y="2798"/>
                  </a:cubicBezTo>
                  <a:cubicBezTo>
                    <a:pt x="2963" y="2791"/>
                    <a:pt x="3012" y="2785"/>
                    <a:pt x="3061" y="2778"/>
                  </a:cubicBezTo>
                  <a:cubicBezTo>
                    <a:pt x="3069" y="2776"/>
                    <a:pt x="3076" y="2775"/>
                    <a:pt x="3084" y="2775"/>
                  </a:cubicBezTo>
                  <a:cubicBezTo>
                    <a:pt x="3087" y="2775"/>
                    <a:pt x="3089" y="2775"/>
                    <a:pt x="3091" y="2775"/>
                  </a:cubicBezTo>
                  <a:cubicBezTo>
                    <a:pt x="3098" y="2775"/>
                    <a:pt x="3106" y="2778"/>
                    <a:pt x="3112" y="2783"/>
                  </a:cubicBezTo>
                  <a:cubicBezTo>
                    <a:pt x="3118" y="2788"/>
                    <a:pt x="3125" y="2792"/>
                    <a:pt x="3131" y="2797"/>
                  </a:cubicBezTo>
                  <a:cubicBezTo>
                    <a:pt x="3136" y="2801"/>
                    <a:pt x="3140" y="2804"/>
                    <a:pt x="3144" y="2807"/>
                  </a:cubicBezTo>
                  <a:cubicBezTo>
                    <a:pt x="3146" y="2808"/>
                    <a:pt x="3149" y="2808"/>
                    <a:pt x="3151" y="2808"/>
                  </a:cubicBezTo>
                  <a:cubicBezTo>
                    <a:pt x="3156" y="2808"/>
                    <a:pt x="3160" y="2807"/>
                    <a:pt x="3165" y="2807"/>
                  </a:cubicBezTo>
                  <a:cubicBezTo>
                    <a:pt x="3170" y="2806"/>
                    <a:pt x="3174" y="2806"/>
                    <a:pt x="3180" y="2805"/>
                  </a:cubicBezTo>
                  <a:cubicBezTo>
                    <a:pt x="3181" y="2804"/>
                    <a:pt x="3183" y="2804"/>
                    <a:pt x="3185" y="2803"/>
                  </a:cubicBezTo>
                  <a:cubicBezTo>
                    <a:pt x="3187" y="2802"/>
                    <a:pt x="3189" y="2801"/>
                    <a:pt x="3191" y="2800"/>
                  </a:cubicBezTo>
                  <a:cubicBezTo>
                    <a:pt x="3193" y="2799"/>
                    <a:pt x="3194" y="2798"/>
                    <a:pt x="3195" y="2797"/>
                  </a:cubicBezTo>
                  <a:cubicBezTo>
                    <a:pt x="3196" y="2796"/>
                    <a:pt x="3197" y="2794"/>
                    <a:pt x="3197" y="2793"/>
                  </a:cubicBezTo>
                  <a:cubicBezTo>
                    <a:pt x="3198" y="2793"/>
                    <a:pt x="3198" y="2792"/>
                    <a:pt x="3198" y="2791"/>
                  </a:cubicBezTo>
                  <a:cubicBezTo>
                    <a:pt x="3199" y="2789"/>
                    <a:pt x="3199" y="2788"/>
                    <a:pt x="3199" y="2786"/>
                  </a:cubicBezTo>
                  <a:cubicBezTo>
                    <a:pt x="3200" y="2783"/>
                    <a:pt x="3200" y="2780"/>
                    <a:pt x="3200" y="2776"/>
                  </a:cubicBezTo>
                  <a:cubicBezTo>
                    <a:pt x="3199" y="2774"/>
                    <a:pt x="3197" y="2773"/>
                    <a:pt x="3195" y="2771"/>
                  </a:cubicBezTo>
                  <a:cubicBezTo>
                    <a:pt x="3117" y="2709"/>
                    <a:pt x="3037" y="2649"/>
                    <a:pt x="2956" y="2590"/>
                  </a:cubicBezTo>
                  <a:cubicBezTo>
                    <a:pt x="2904" y="2554"/>
                    <a:pt x="2854" y="2515"/>
                    <a:pt x="2804" y="2478"/>
                  </a:cubicBezTo>
                  <a:cubicBezTo>
                    <a:pt x="2789" y="2465"/>
                    <a:pt x="2773" y="2453"/>
                    <a:pt x="2757" y="2441"/>
                  </a:cubicBezTo>
                  <a:cubicBezTo>
                    <a:pt x="2749" y="2436"/>
                    <a:pt x="2741" y="2429"/>
                    <a:pt x="2732" y="2424"/>
                  </a:cubicBezTo>
                  <a:cubicBezTo>
                    <a:pt x="2703" y="2405"/>
                    <a:pt x="2702" y="2405"/>
                    <a:pt x="2710" y="2369"/>
                  </a:cubicBezTo>
                  <a:cubicBezTo>
                    <a:pt x="2726" y="2297"/>
                    <a:pt x="2735" y="2224"/>
                    <a:pt x="2738" y="2150"/>
                  </a:cubicBezTo>
                  <a:cubicBezTo>
                    <a:pt x="2741" y="2093"/>
                    <a:pt x="2742" y="2035"/>
                    <a:pt x="2744" y="1978"/>
                  </a:cubicBezTo>
                  <a:cubicBezTo>
                    <a:pt x="2745" y="1941"/>
                    <a:pt x="2746" y="1903"/>
                    <a:pt x="2745" y="1865"/>
                  </a:cubicBezTo>
                  <a:cubicBezTo>
                    <a:pt x="2742" y="1792"/>
                    <a:pt x="2737" y="1719"/>
                    <a:pt x="2731" y="1645"/>
                  </a:cubicBezTo>
                  <a:cubicBezTo>
                    <a:pt x="2727" y="1587"/>
                    <a:pt x="2712" y="1532"/>
                    <a:pt x="2686" y="1481"/>
                  </a:cubicBezTo>
                  <a:cubicBezTo>
                    <a:pt x="2675" y="1458"/>
                    <a:pt x="2663" y="1435"/>
                    <a:pt x="2649" y="1414"/>
                  </a:cubicBezTo>
                  <a:cubicBezTo>
                    <a:pt x="2607" y="1348"/>
                    <a:pt x="2567" y="1281"/>
                    <a:pt x="2529" y="1214"/>
                  </a:cubicBezTo>
                  <a:cubicBezTo>
                    <a:pt x="2517" y="1196"/>
                    <a:pt x="2505" y="1179"/>
                    <a:pt x="2494" y="1161"/>
                  </a:cubicBezTo>
                  <a:cubicBezTo>
                    <a:pt x="2485" y="1147"/>
                    <a:pt x="2472" y="1137"/>
                    <a:pt x="2459" y="1126"/>
                  </a:cubicBezTo>
                  <a:cubicBezTo>
                    <a:pt x="2449" y="1120"/>
                    <a:pt x="2439" y="1116"/>
                    <a:pt x="2430" y="1116"/>
                  </a:cubicBezTo>
                  <a:cubicBezTo>
                    <a:pt x="2414" y="1116"/>
                    <a:pt x="2399" y="1126"/>
                    <a:pt x="2389" y="1146"/>
                  </a:cubicBezTo>
                  <a:cubicBezTo>
                    <a:pt x="2384" y="1156"/>
                    <a:pt x="2380" y="1167"/>
                    <a:pt x="2377" y="1179"/>
                  </a:cubicBezTo>
                  <a:cubicBezTo>
                    <a:pt x="2358" y="1258"/>
                    <a:pt x="2344" y="1339"/>
                    <a:pt x="2348" y="1421"/>
                  </a:cubicBezTo>
                  <a:cubicBezTo>
                    <a:pt x="2352" y="1510"/>
                    <a:pt x="2361" y="1598"/>
                    <a:pt x="2365" y="1687"/>
                  </a:cubicBezTo>
                  <a:cubicBezTo>
                    <a:pt x="2367" y="1726"/>
                    <a:pt x="2372" y="1765"/>
                    <a:pt x="2377" y="1804"/>
                  </a:cubicBezTo>
                  <a:cubicBezTo>
                    <a:pt x="2381" y="1837"/>
                    <a:pt x="2386" y="1868"/>
                    <a:pt x="2392" y="1901"/>
                  </a:cubicBezTo>
                  <a:cubicBezTo>
                    <a:pt x="2406" y="1972"/>
                    <a:pt x="2421" y="2043"/>
                    <a:pt x="2435" y="2113"/>
                  </a:cubicBezTo>
                  <a:cubicBezTo>
                    <a:pt x="2443" y="2144"/>
                    <a:pt x="2447" y="2176"/>
                    <a:pt x="2452" y="2206"/>
                  </a:cubicBezTo>
                  <a:cubicBezTo>
                    <a:pt x="2453" y="2214"/>
                    <a:pt x="2450" y="2218"/>
                    <a:pt x="2446" y="2218"/>
                  </a:cubicBezTo>
                  <a:cubicBezTo>
                    <a:pt x="2444" y="2218"/>
                    <a:pt x="2442" y="2217"/>
                    <a:pt x="2439" y="2216"/>
                  </a:cubicBezTo>
                  <a:cubicBezTo>
                    <a:pt x="2414" y="2199"/>
                    <a:pt x="2388" y="2182"/>
                    <a:pt x="2363" y="2165"/>
                  </a:cubicBezTo>
                  <a:cubicBezTo>
                    <a:pt x="2323" y="2139"/>
                    <a:pt x="2284" y="2112"/>
                    <a:pt x="2245" y="2084"/>
                  </a:cubicBezTo>
                  <a:cubicBezTo>
                    <a:pt x="2188" y="2046"/>
                    <a:pt x="2130" y="2007"/>
                    <a:pt x="2074" y="1968"/>
                  </a:cubicBezTo>
                  <a:cubicBezTo>
                    <a:pt x="2032" y="1938"/>
                    <a:pt x="1990" y="1907"/>
                    <a:pt x="1948" y="1878"/>
                  </a:cubicBezTo>
                  <a:cubicBezTo>
                    <a:pt x="1900" y="1844"/>
                    <a:pt x="1854" y="1809"/>
                    <a:pt x="1809" y="1770"/>
                  </a:cubicBezTo>
                  <a:cubicBezTo>
                    <a:pt x="1801" y="1762"/>
                    <a:pt x="1790" y="1756"/>
                    <a:pt x="1781" y="1749"/>
                  </a:cubicBezTo>
                  <a:cubicBezTo>
                    <a:pt x="1747" y="1724"/>
                    <a:pt x="1719" y="1693"/>
                    <a:pt x="1683" y="1671"/>
                  </a:cubicBezTo>
                  <a:cubicBezTo>
                    <a:pt x="1674" y="1665"/>
                    <a:pt x="1671" y="1656"/>
                    <a:pt x="1674" y="1644"/>
                  </a:cubicBezTo>
                  <a:cubicBezTo>
                    <a:pt x="1676" y="1634"/>
                    <a:pt x="1679" y="1623"/>
                    <a:pt x="1681" y="1613"/>
                  </a:cubicBezTo>
                  <a:cubicBezTo>
                    <a:pt x="1711" y="1494"/>
                    <a:pt x="1737" y="1375"/>
                    <a:pt x="1762" y="1255"/>
                  </a:cubicBezTo>
                  <a:cubicBezTo>
                    <a:pt x="1770" y="1213"/>
                    <a:pt x="1775" y="1171"/>
                    <a:pt x="1776" y="1128"/>
                  </a:cubicBezTo>
                  <a:cubicBezTo>
                    <a:pt x="1777" y="1070"/>
                    <a:pt x="1778" y="1011"/>
                    <a:pt x="1778" y="951"/>
                  </a:cubicBezTo>
                  <a:cubicBezTo>
                    <a:pt x="1778" y="909"/>
                    <a:pt x="1782" y="868"/>
                    <a:pt x="1787" y="827"/>
                  </a:cubicBezTo>
                  <a:cubicBezTo>
                    <a:pt x="1798" y="758"/>
                    <a:pt x="1815" y="689"/>
                    <a:pt x="1832" y="622"/>
                  </a:cubicBezTo>
                  <a:cubicBezTo>
                    <a:pt x="1853" y="548"/>
                    <a:pt x="1863" y="472"/>
                    <a:pt x="1864" y="396"/>
                  </a:cubicBezTo>
                  <a:cubicBezTo>
                    <a:pt x="1864" y="322"/>
                    <a:pt x="1864" y="246"/>
                    <a:pt x="1864" y="170"/>
                  </a:cubicBezTo>
                  <a:cubicBezTo>
                    <a:pt x="1863" y="152"/>
                    <a:pt x="1862" y="133"/>
                    <a:pt x="1859" y="115"/>
                  </a:cubicBezTo>
                  <a:cubicBezTo>
                    <a:pt x="1856" y="89"/>
                    <a:pt x="1845" y="68"/>
                    <a:pt x="1827" y="49"/>
                  </a:cubicBezTo>
                  <a:cubicBezTo>
                    <a:pt x="1801" y="19"/>
                    <a:pt x="1767" y="6"/>
                    <a:pt x="1728" y="1"/>
                  </a:cubicBezTo>
                  <a:cubicBezTo>
                    <a:pt x="1726" y="1"/>
                    <a:pt x="1723" y="1"/>
                    <a:pt x="17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36"/>
            <p:cNvSpPr/>
            <p:nvPr/>
          </p:nvSpPr>
          <p:spPr>
            <a:xfrm>
              <a:off x="5247550" y="3231206"/>
              <a:ext cx="590169" cy="571813"/>
            </a:xfrm>
            <a:custGeom>
              <a:avLst/>
              <a:gdLst/>
              <a:ahLst/>
              <a:cxnLst/>
              <a:rect l="l" t="t" r="r" b="b"/>
              <a:pathLst>
                <a:path w="5498" h="5327" extrusionOk="0">
                  <a:moveTo>
                    <a:pt x="2748" y="2602"/>
                  </a:moveTo>
                  <a:cubicBezTo>
                    <a:pt x="2749" y="2602"/>
                    <a:pt x="2751" y="2602"/>
                    <a:pt x="2753" y="2602"/>
                  </a:cubicBezTo>
                  <a:cubicBezTo>
                    <a:pt x="2758" y="2604"/>
                    <a:pt x="2764" y="2606"/>
                    <a:pt x="2769" y="2608"/>
                  </a:cubicBezTo>
                  <a:cubicBezTo>
                    <a:pt x="2841" y="2633"/>
                    <a:pt x="2914" y="2653"/>
                    <a:pt x="2988" y="2672"/>
                  </a:cubicBezTo>
                  <a:cubicBezTo>
                    <a:pt x="2998" y="2675"/>
                    <a:pt x="3010" y="2677"/>
                    <a:pt x="3020" y="2681"/>
                  </a:cubicBezTo>
                  <a:cubicBezTo>
                    <a:pt x="3029" y="2684"/>
                    <a:pt x="3031" y="2689"/>
                    <a:pt x="3026" y="2698"/>
                  </a:cubicBezTo>
                  <a:cubicBezTo>
                    <a:pt x="3014" y="2718"/>
                    <a:pt x="3001" y="2737"/>
                    <a:pt x="2989" y="2756"/>
                  </a:cubicBezTo>
                  <a:cubicBezTo>
                    <a:pt x="2955" y="2809"/>
                    <a:pt x="2920" y="2859"/>
                    <a:pt x="2879" y="2906"/>
                  </a:cubicBezTo>
                  <a:cubicBezTo>
                    <a:pt x="2857" y="2935"/>
                    <a:pt x="2837" y="2963"/>
                    <a:pt x="2813" y="2991"/>
                  </a:cubicBezTo>
                  <a:cubicBezTo>
                    <a:pt x="2802" y="3005"/>
                    <a:pt x="2793" y="3022"/>
                    <a:pt x="2773" y="3027"/>
                  </a:cubicBezTo>
                  <a:cubicBezTo>
                    <a:pt x="2766" y="3011"/>
                    <a:pt x="2767" y="2993"/>
                    <a:pt x="2766" y="2975"/>
                  </a:cubicBezTo>
                  <a:cubicBezTo>
                    <a:pt x="2765" y="2970"/>
                    <a:pt x="2765" y="2963"/>
                    <a:pt x="2764" y="2957"/>
                  </a:cubicBezTo>
                  <a:cubicBezTo>
                    <a:pt x="2756" y="2866"/>
                    <a:pt x="2748" y="2774"/>
                    <a:pt x="2740" y="2682"/>
                  </a:cubicBezTo>
                  <a:cubicBezTo>
                    <a:pt x="2738" y="2659"/>
                    <a:pt x="2737" y="2637"/>
                    <a:pt x="2737" y="2614"/>
                  </a:cubicBezTo>
                  <a:cubicBezTo>
                    <a:pt x="2736" y="2606"/>
                    <a:pt x="2741" y="2602"/>
                    <a:pt x="2748" y="2602"/>
                  </a:cubicBezTo>
                  <a:close/>
                  <a:moveTo>
                    <a:pt x="3897" y="0"/>
                  </a:moveTo>
                  <a:cubicBezTo>
                    <a:pt x="3888" y="0"/>
                    <a:pt x="3879" y="4"/>
                    <a:pt x="3869" y="13"/>
                  </a:cubicBezTo>
                  <a:cubicBezTo>
                    <a:pt x="3855" y="26"/>
                    <a:pt x="3844" y="41"/>
                    <a:pt x="3835" y="56"/>
                  </a:cubicBezTo>
                  <a:cubicBezTo>
                    <a:pt x="3778" y="150"/>
                    <a:pt x="3730" y="248"/>
                    <a:pt x="3716" y="356"/>
                  </a:cubicBezTo>
                  <a:cubicBezTo>
                    <a:pt x="3708" y="412"/>
                    <a:pt x="3695" y="469"/>
                    <a:pt x="3691" y="526"/>
                  </a:cubicBezTo>
                  <a:cubicBezTo>
                    <a:pt x="3686" y="600"/>
                    <a:pt x="3682" y="673"/>
                    <a:pt x="3678" y="747"/>
                  </a:cubicBezTo>
                  <a:cubicBezTo>
                    <a:pt x="3674" y="829"/>
                    <a:pt x="3678" y="911"/>
                    <a:pt x="3686" y="992"/>
                  </a:cubicBezTo>
                  <a:cubicBezTo>
                    <a:pt x="3694" y="1078"/>
                    <a:pt x="3711" y="1162"/>
                    <a:pt x="3725" y="1247"/>
                  </a:cubicBezTo>
                  <a:cubicBezTo>
                    <a:pt x="3736" y="1313"/>
                    <a:pt x="3754" y="1380"/>
                    <a:pt x="3769" y="1445"/>
                  </a:cubicBezTo>
                  <a:cubicBezTo>
                    <a:pt x="3779" y="1491"/>
                    <a:pt x="3791" y="1537"/>
                    <a:pt x="3802" y="1584"/>
                  </a:cubicBezTo>
                  <a:cubicBezTo>
                    <a:pt x="3806" y="1597"/>
                    <a:pt x="3805" y="1608"/>
                    <a:pt x="3794" y="1618"/>
                  </a:cubicBezTo>
                  <a:cubicBezTo>
                    <a:pt x="3783" y="1628"/>
                    <a:pt x="3776" y="1640"/>
                    <a:pt x="3767" y="1650"/>
                  </a:cubicBezTo>
                  <a:cubicBezTo>
                    <a:pt x="3736" y="1688"/>
                    <a:pt x="3706" y="1726"/>
                    <a:pt x="3675" y="1764"/>
                  </a:cubicBezTo>
                  <a:cubicBezTo>
                    <a:pt x="3657" y="1787"/>
                    <a:pt x="3639" y="1811"/>
                    <a:pt x="3622" y="1835"/>
                  </a:cubicBezTo>
                  <a:cubicBezTo>
                    <a:pt x="3591" y="1877"/>
                    <a:pt x="3561" y="1919"/>
                    <a:pt x="3532" y="1961"/>
                  </a:cubicBezTo>
                  <a:cubicBezTo>
                    <a:pt x="3506" y="1998"/>
                    <a:pt x="3482" y="2035"/>
                    <a:pt x="3457" y="2072"/>
                  </a:cubicBezTo>
                  <a:cubicBezTo>
                    <a:pt x="3433" y="2106"/>
                    <a:pt x="3412" y="2139"/>
                    <a:pt x="3388" y="2173"/>
                  </a:cubicBezTo>
                  <a:cubicBezTo>
                    <a:pt x="3362" y="2213"/>
                    <a:pt x="3335" y="2252"/>
                    <a:pt x="3309" y="2291"/>
                  </a:cubicBezTo>
                  <a:cubicBezTo>
                    <a:pt x="3274" y="2341"/>
                    <a:pt x="3239" y="2390"/>
                    <a:pt x="3205" y="2440"/>
                  </a:cubicBezTo>
                  <a:cubicBezTo>
                    <a:pt x="3194" y="2458"/>
                    <a:pt x="3180" y="2466"/>
                    <a:pt x="3159" y="2470"/>
                  </a:cubicBezTo>
                  <a:cubicBezTo>
                    <a:pt x="3109" y="2479"/>
                    <a:pt x="3060" y="2496"/>
                    <a:pt x="3011" y="2512"/>
                  </a:cubicBezTo>
                  <a:cubicBezTo>
                    <a:pt x="2979" y="2523"/>
                    <a:pt x="2946" y="2533"/>
                    <a:pt x="2914" y="2544"/>
                  </a:cubicBezTo>
                  <a:cubicBezTo>
                    <a:pt x="2876" y="2555"/>
                    <a:pt x="2838" y="2561"/>
                    <a:pt x="2799" y="2561"/>
                  </a:cubicBezTo>
                  <a:cubicBezTo>
                    <a:pt x="2785" y="2561"/>
                    <a:pt x="2772" y="2561"/>
                    <a:pt x="2758" y="2559"/>
                  </a:cubicBezTo>
                  <a:cubicBezTo>
                    <a:pt x="2744" y="2557"/>
                    <a:pt x="2735" y="2553"/>
                    <a:pt x="2730" y="2541"/>
                  </a:cubicBezTo>
                  <a:cubicBezTo>
                    <a:pt x="2724" y="2526"/>
                    <a:pt x="2717" y="2513"/>
                    <a:pt x="2712" y="2500"/>
                  </a:cubicBezTo>
                  <a:cubicBezTo>
                    <a:pt x="2703" y="2469"/>
                    <a:pt x="2693" y="2439"/>
                    <a:pt x="2684" y="2409"/>
                  </a:cubicBezTo>
                  <a:cubicBezTo>
                    <a:pt x="2658" y="2317"/>
                    <a:pt x="2644" y="2223"/>
                    <a:pt x="2628" y="2130"/>
                  </a:cubicBezTo>
                  <a:cubicBezTo>
                    <a:pt x="2615" y="2064"/>
                    <a:pt x="2603" y="1997"/>
                    <a:pt x="2581" y="1933"/>
                  </a:cubicBezTo>
                  <a:cubicBezTo>
                    <a:pt x="2573" y="1908"/>
                    <a:pt x="2562" y="1884"/>
                    <a:pt x="2549" y="1862"/>
                  </a:cubicBezTo>
                  <a:cubicBezTo>
                    <a:pt x="2513" y="1804"/>
                    <a:pt x="2472" y="1749"/>
                    <a:pt x="2432" y="1694"/>
                  </a:cubicBezTo>
                  <a:cubicBezTo>
                    <a:pt x="2407" y="1658"/>
                    <a:pt x="2373" y="1631"/>
                    <a:pt x="2333" y="1611"/>
                  </a:cubicBezTo>
                  <a:cubicBezTo>
                    <a:pt x="2316" y="1603"/>
                    <a:pt x="2299" y="1592"/>
                    <a:pt x="2282" y="1582"/>
                  </a:cubicBezTo>
                  <a:cubicBezTo>
                    <a:pt x="2272" y="1577"/>
                    <a:pt x="2262" y="1572"/>
                    <a:pt x="2252" y="1567"/>
                  </a:cubicBezTo>
                  <a:cubicBezTo>
                    <a:pt x="2239" y="1562"/>
                    <a:pt x="2227" y="1559"/>
                    <a:pt x="2216" y="1559"/>
                  </a:cubicBezTo>
                  <a:cubicBezTo>
                    <a:pt x="2185" y="1559"/>
                    <a:pt x="2164" y="1580"/>
                    <a:pt x="2156" y="1621"/>
                  </a:cubicBezTo>
                  <a:cubicBezTo>
                    <a:pt x="2150" y="1648"/>
                    <a:pt x="2153" y="1675"/>
                    <a:pt x="2157" y="1700"/>
                  </a:cubicBezTo>
                  <a:cubicBezTo>
                    <a:pt x="2169" y="1769"/>
                    <a:pt x="2190" y="1834"/>
                    <a:pt x="2219" y="1897"/>
                  </a:cubicBezTo>
                  <a:cubicBezTo>
                    <a:pt x="2259" y="1981"/>
                    <a:pt x="2302" y="2063"/>
                    <a:pt x="2346" y="2143"/>
                  </a:cubicBezTo>
                  <a:cubicBezTo>
                    <a:pt x="2381" y="2207"/>
                    <a:pt x="2419" y="2268"/>
                    <a:pt x="2465" y="2324"/>
                  </a:cubicBezTo>
                  <a:cubicBezTo>
                    <a:pt x="2498" y="2363"/>
                    <a:pt x="2532" y="2400"/>
                    <a:pt x="2564" y="2438"/>
                  </a:cubicBezTo>
                  <a:cubicBezTo>
                    <a:pt x="2594" y="2470"/>
                    <a:pt x="2622" y="2504"/>
                    <a:pt x="2655" y="2531"/>
                  </a:cubicBezTo>
                  <a:cubicBezTo>
                    <a:pt x="2668" y="2541"/>
                    <a:pt x="2671" y="2554"/>
                    <a:pt x="2672" y="2568"/>
                  </a:cubicBezTo>
                  <a:cubicBezTo>
                    <a:pt x="2675" y="2617"/>
                    <a:pt x="2679" y="2668"/>
                    <a:pt x="2683" y="2717"/>
                  </a:cubicBezTo>
                  <a:cubicBezTo>
                    <a:pt x="2687" y="2780"/>
                    <a:pt x="2691" y="2844"/>
                    <a:pt x="2699" y="2907"/>
                  </a:cubicBezTo>
                  <a:cubicBezTo>
                    <a:pt x="2707" y="2956"/>
                    <a:pt x="2713" y="3005"/>
                    <a:pt x="2719" y="3055"/>
                  </a:cubicBezTo>
                  <a:cubicBezTo>
                    <a:pt x="2720" y="3063"/>
                    <a:pt x="2721" y="3070"/>
                    <a:pt x="2722" y="3078"/>
                  </a:cubicBezTo>
                  <a:cubicBezTo>
                    <a:pt x="2723" y="3088"/>
                    <a:pt x="2721" y="3098"/>
                    <a:pt x="2715" y="3106"/>
                  </a:cubicBezTo>
                  <a:cubicBezTo>
                    <a:pt x="2710" y="3112"/>
                    <a:pt x="2706" y="3118"/>
                    <a:pt x="2700" y="3124"/>
                  </a:cubicBezTo>
                  <a:cubicBezTo>
                    <a:pt x="2670" y="3161"/>
                    <a:pt x="2640" y="3198"/>
                    <a:pt x="2610" y="3236"/>
                  </a:cubicBezTo>
                  <a:cubicBezTo>
                    <a:pt x="2558" y="3301"/>
                    <a:pt x="2506" y="3368"/>
                    <a:pt x="2455" y="3435"/>
                  </a:cubicBezTo>
                  <a:cubicBezTo>
                    <a:pt x="2453" y="3438"/>
                    <a:pt x="2451" y="3441"/>
                    <a:pt x="2448" y="3445"/>
                  </a:cubicBezTo>
                  <a:cubicBezTo>
                    <a:pt x="2413" y="3488"/>
                    <a:pt x="2378" y="3531"/>
                    <a:pt x="2343" y="3574"/>
                  </a:cubicBezTo>
                  <a:cubicBezTo>
                    <a:pt x="2316" y="3608"/>
                    <a:pt x="2288" y="3644"/>
                    <a:pt x="2260" y="3679"/>
                  </a:cubicBezTo>
                  <a:cubicBezTo>
                    <a:pt x="2243" y="3700"/>
                    <a:pt x="2224" y="3722"/>
                    <a:pt x="2207" y="3743"/>
                  </a:cubicBezTo>
                  <a:cubicBezTo>
                    <a:pt x="2186" y="3768"/>
                    <a:pt x="2164" y="3793"/>
                    <a:pt x="2144" y="3818"/>
                  </a:cubicBezTo>
                  <a:cubicBezTo>
                    <a:pt x="2120" y="3848"/>
                    <a:pt x="2099" y="3879"/>
                    <a:pt x="2074" y="3907"/>
                  </a:cubicBezTo>
                  <a:cubicBezTo>
                    <a:pt x="2031" y="3957"/>
                    <a:pt x="1999" y="4016"/>
                    <a:pt x="1969" y="4073"/>
                  </a:cubicBezTo>
                  <a:cubicBezTo>
                    <a:pt x="1946" y="4117"/>
                    <a:pt x="1927" y="4161"/>
                    <a:pt x="1905" y="4205"/>
                  </a:cubicBezTo>
                  <a:cubicBezTo>
                    <a:pt x="1901" y="4212"/>
                    <a:pt x="1897" y="4219"/>
                    <a:pt x="1893" y="4226"/>
                  </a:cubicBezTo>
                  <a:cubicBezTo>
                    <a:pt x="1892" y="4227"/>
                    <a:pt x="1889" y="4229"/>
                    <a:pt x="1887" y="4229"/>
                  </a:cubicBezTo>
                  <a:cubicBezTo>
                    <a:pt x="1886" y="4229"/>
                    <a:pt x="1886" y="4229"/>
                    <a:pt x="1886" y="4229"/>
                  </a:cubicBezTo>
                  <a:cubicBezTo>
                    <a:pt x="1884" y="4229"/>
                    <a:pt x="1881" y="4226"/>
                    <a:pt x="1879" y="4224"/>
                  </a:cubicBezTo>
                  <a:cubicBezTo>
                    <a:pt x="1875" y="4208"/>
                    <a:pt x="1871" y="4193"/>
                    <a:pt x="1868" y="4176"/>
                  </a:cubicBezTo>
                  <a:cubicBezTo>
                    <a:pt x="1852" y="4100"/>
                    <a:pt x="1839" y="4022"/>
                    <a:pt x="1822" y="3944"/>
                  </a:cubicBezTo>
                  <a:cubicBezTo>
                    <a:pt x="1812" y="3891"/>
                    <a:pt x="1799" y="3839"/>
                    <a:pt x="1786" y="3786"/>
                  </a:cubicBezTo>
                  <a:cubicBezTo>
                    <a:pt x="1775" y="3742"/>
                    <a:pt x="1764" y="3698"/>
                    <a:pt x="1753" y="3655"/>
                  </a:cubicBezTo>
                  <a:cubicBezTo>
                    <a:pt x="1737" y="3596"/>
                    <a:pt x="1722" y="3537"/>
                    <a:pt x="1708" y="3477"/>
                  </a:cubicBezTo>
                  <a:cubicBezTo>
                    <a:pt x="1695" y="3428"/>
                    <a:pt x="1684" y="3379"/>
                    <a:pt x="1672" y="3330"/>
                  </a:cubicBezTo>
                  <a:cubicBezTo>
                    <a:pt x="1669" y="3319"/>
                    <a:pt x="1671" y="3308"/>
                    <a:pt x="1677" y="3298"/>
                  </a:cubicBezTo>
                  <a:cubicBezTo>
                    <a:pt x="1688" y="3278"/>
                    <a:pt x="1699" y="3257"/>
                    <a:pt x="1710" y="3237"/>
                  </a:cubicBezTo>
                  <a:cubicBezTo>
                    <a:pt x="1740" y="3178"/>
                    <a:pt x="1773" y="3122"/>
                    <a:pt x="1810" y="3068"/>
                  </a:cubicBezTo>
                  <a:cubicBezTo>
                    <a:pt x="1832" y="3034"/>
                    <a:pt x="1855" y="2999"/>
                    <a:pt x="1875" y="2964"/>
                  </a:cubicBezTo>
                  <a:cubicBezTo>
                    <a:pt x="1901" y="2922"/>
                    <a:pt x="1925" y="2879"/>
                    <a:pt x="1949" y="2838"/>
                  </a:cubicBezTo>
                  <a:cubicBezTo>
                    <a:pt x="1990" y="2766"/>
                    <a:pt x="2031" y="2695"/>
                    <a:pt x="2070" y="2624"/>
                  </a:cubicBezTo>
                  <a:cubicBezTo>
                    <a:pt x="2112" y="2544"/>
                    <a:pt x="2152" y="2464"/>
                    <a:pt x="2188" y="2381"/>
                  </a:cubicBezTo>
                  <a:cubicBezTo>
                    <a:pt x="2207" y="2336"/>
                    <a:pt x="2220" y="2290"/>
                    <a:pt x="2228" y="2243"/>
                  </a:cubicBezTo>
                  <a:cubicBezTo>
                    <a:pt x="2238" y="2182"/>
                    <a:pt x="2230" y="2124"/>
                    <a:pt x="2209" y="2068"/>
                  </a:cubicBezTo>
                  <a:cubicBezTo>
                    <a:pt x="2202" y="2048"/>
                    <a:pt x="2192" y="2032"/>
                    <a:pt x="2176" y="2019"/>
                  </a:cubicBezTo>
                  <a:cubicBezTo>
                    <a:pt x="2165" y="2009"/>
                    <a:pt x="2153" y="2004"/>
                    <a:pt x="2141" y="2004"/>
                  </a:cubicBezTo>
                  <a:cubicBezTo>
                    <a:pt x="2129" y="2004"/>
                    <a:pt x="2117" y="2009"/>
                    <a:pt x="2105" y="2019"/>
                  </a:cubicBezTo>
                  <a:cubicBezTo>
                    <a:pt x="2092" y="2029"/>
                    <a:pt x="2083" y="2041"/>
                    <a:pt x="2075" y="2054"/>
                  </a:cubicBezTo>
                  <a:cubicBezTo>
                    <a:pt x="2070" y="2064"/>
                    <a:pt x="2065" y="2073"/>
                    <a:pt x="2059" y="2081"/>
                  </a:cubicBezTo>
                  <a:cubicBezTo>
                    <a:pt x="2011" y="2146"/>
                    <a:pt x="1973" y="2215"/>
                    <a:pt x="1938" y="2287"/>
                  </a:cubicBezTo>
                  <a:cubicBezTo>
                    <a:pt x="1907" y="2352"/>
                    <a:pt x="1878" y="2418"/>
                    <a:pt x="1856" y="2487"/>
                  </a:cubicBezTo>
                  <a:cubicBezTo>
                    <a:pt x="1835" y="2547"/>
                    <a:pt x="1818" y="2607"/>
                    <a:pt x="1801" y="2667"/>
                  </a:cubicBezTo>
                  <a:cubicBezTo>
                    <a:pt x="1774" y="2758"/>
                    <a:pt x="1748" y="2849"/>
                    <a:pt x="1729" y="2941"/>
                  </a:cubicBezTo>
                  <a:cubicBezTo>
                    <a:pt x="1710" y="3029"/>
                    <a:pt x="1687" y="3116"/>
                    <a:pt x="1660" y="3202"/>
                  </a:cubicBezTo>
                  <a:cubicBezTo>
                    <a:pt x="1653" y="3223"/>
                    <a:pt x="1646" y="3245"/>
                    <a:pt x="1639" y="3265"/>
                  </a:cubicBezTo>
                  <a:cubicBezTo>
                    <a:pt x="1637" y="3270"/>
                    <a:pt x="1634" y="3273"/>
                    <a:pt x="1630" y="3273"/>
                  </a:cubicBezTo>
                  <a:cubicBezTo>
                    <a:pt x="1628" y="3273"/>
                    <a:pt x="1626" y="3272"/>
                    <a:pt x="1625" y="3271"/>
                  </a:cubicBezTo>
                  <a:cubicBezTo>
                    <a:pt x="1618" y="3266"/>
                    <a:pt x="1613" y="3262"/>
                    <a:pt x="1608" y="3257"/>
                  </a:cubicBezTo>
                  <a:cubicBezTo>
                    <a:pt x="1568" y="3213"/>
                    <a:pt x="1521" y="3177"/>
                    <a:pt x="1478" y="3136"/>
                  </a:cubicBezTo>
                  <a:cubicBezTo>
                    <a:pt x="1444" y="3106"/>
                    <a:pt x="1411" y="3075"/>
                    <a:pt x="1377" y="3044"/>
                  </a:cubicBezTo>
                  <a:cubicBezTo>
                    <a:pt x="1341" y="3013"/>
                    <a:pt x="1306" y="2979"/>
                    <a:pt x="1268" y="2949"/>
                  </a:cubicBezTo>
                  <a:cubicBezTo>
                    <a:pt x="1222" y="2913"/>
                    <a:pt x="1179" y="2873"/>
                    <a:pt x="1131" y="2841"/>
                  </a:cubicBezTo>
                  <a:cubicBezTo>
                    <a:pt x="1127" y="2839"/>
                    <a:pt x="1124" y="2836"/>
                    <a:pt x="1122" y="2833"/>
                  </a:cubicBezTo>
                  <a:cubicBezTo>
                    <a:pt x="1091" y="2803"/>
                    <a:pt x="1052" y="2784"/>
                    <a:pt x="1016" y="2764"/>
                  </a:cubicBezTo>
                  <a:cubicBezTo>
                    <a:pt x="962" y="2735"/>
                    <a:pt x="904" y="2718"/>
                    <a:pt x="847" y="2699"/>
                  </a:cubicBezTo>
                  <a:cubicBezTo>
                    <a:pt x="805" y="2685"/>
                    <a:pt x="761" y="2678"/>
                    <a:pt x="715" y="2675"/>
                  </a:cubicBezTo>
                  <a:cubicBezTo>
                    <a:pt x="671" y="2673"/>
                    <a:pt x="626" y="2671"/>
                    <a:pt x="579" y="2669"/>
                  </a:cubicBezTo>
                  <a:cubicBezTo>
                    <a:pt x="572" y="2668"/>
                    <a:pt x="564" y="2668"/>
                    <a:pt x="556" y="2668"/>
                  </a:cubicBezTo>
                  <a:cubicBezTo>
                    <a:pt x="528" y="2668"/>
                    <a:pt x="500" y="2671"/>
                    <a:pt x="471" y="2675"/>
                  </a:cubicBezTo>
                  <a:cubicBezTo>
                    <a:pt x="417" y="2682"/>
                    <a:pt x="362" y="2692"/>
                    <a:pt x="308" y="2697"/>
                  </a:cubicBezTo>
                  <a:cubicBezTo>
                    <a:pt x="211" y="2705"/>
                    <a:pt x="125" y="2752"/>
                    <a:pt x="41" y="2806"/>
                  </a:cubicBezTo>
                  <a:cubicBezTo>
                    <a:pt x="29" y="2814"/>
                    <a:pt x="18" y="2826"/>
                    <a:pt x="12" y="2840"/>
                  </a:cubicBezTo>
                  <a:cubicBezTo>
                    <a:pt x="0" y="2863"/>
                    <a:pt x="3" y="2887"/>
                    <a:pt x="22" y="2903"/>
                  </a:cubicBezTo>
                  <a:cubicBezTo>
                    <a:pt x="29" y="2909"/>
                    <a:pt x="37" y="2915"/>
                    <a:pt x="46" y="2919"/>
                  </a:cubicBezTo>
                  <a:cubicBezTo>
                    <a:pt x="69" y="2930"/>
                    <a:pt x="92" y="2937"/>
                    <a:pt x="117" y="2941"/>
                  </a:cubicBezTo>
                  <a:cubicBezTo>
                    <a:pt x="168" y="2950"/>
                    <a:pt x="221" y="2953"/>
                    <a:pt x="274" y="2955"/>
                  </a:cubicBezTo>
                  <a:cubicBezTo>
                    <a:pt x="369" y="2957"/>
                    <a:pt x="463" y="2964"/>
                    <a:pt x="556" y="2975"/>
                  </a:cubicBezTo>
                  <a:cubicBezTo>
                    <a:pt x="595" y="2979"/>
                    <a:pt x="635" y="2982"/>
                    <a:pt x="675" y="2985"/>
                  </a:cubicBezTo>
                  <a:cubicBezTo>
                    <a:pt x="731" y="2989"/>
                    <a:pt x="788" y="2994"/>
                    <a:pt x="844" y="3005"/>
                  </a:cubicBezTo>
                  <a:cubicBezTo>
                    <a:pt x="925" y="3021"/>
                    <a:pt x="1001" y="3049"/>
                    <a:pt x="1076" y="3083"/>
                  </a:cubicBezTo>
                  <a:cubicBezTo>
                    <a:pt x="1164" y="3122"/>
                    <a:pt x="1251" y="3161"/>
                    <a:pt x="1341" y="3194"/>
                  </a:cubicBezTo>
                  <a:cubicBezTo>
                    <a:pt x="1430" y="3226"/>
                    <a:pt x="1512" y="3271"/>
                    <a:pt x="1595" y="3314"/>
                  </a:cubicBezTo>
                  <a:cubicBezTo>
                    <a:pt x="1604" y="3319"/>
                    <a:pt x="1610" y="3326"/>
                    <a:pt x="1613" y="3336"/>
                  </a:cubicBezTo>
                  <a:cubicBezTo>
                    <a:pt x="1616" y="3347"/>
                    <a:pt x="1619" y="3360"/>
                    <a:pt x="1623" y="3371"/>
                  </a:cubicBezTo>
                  <a:cubicBezTo>
                    <a:pt x="1645" y="3456"/>
                    <a:pt x="1662" y="3542"/>
                    <a:pt x="1682" y="3627"/>
                  </a:cubicBezTo>
                  <a:cubicBezTo>
                    <a:pt x="1704" y="3727"/>
                    <a:pt x="1728" y="3826"/>
                    <a:pt x="1748" y="3927"/>
                  </a:cubicBezTo>
                  <a:cubicBezTo>
                    <a:pt x="1776" y="4065"/>
                    <a:pt x="1805" y="4203"/>
                    <a:pt x="1822" y="4343"/>
                  </a:cubicBezTo>
                  <a:cubicBezTo>
                    <a:pt x="1825" y="4363"/>
                    <a:pt x="1821" y="4378"/>
                    <a:pt x="1813" y="4394"/>
                  </a:cubicBezTo>
                  <a:cubicBezTo>
                    <a:pt x="1785" y="4447"/>
                    <a:pt x="1761" y="4500"/>
                    <a:pt x="1735" y="4553"/>
                  </a:cubicBezTo>
                  <a:cubicBezTo>
                    <a:pt x="1710" y="4607"/>
                    <a:pt x="1684" y="4663"/>
                    <a:pt x="1658" y="4718"/>
                  </a:cubicBezTo>
                  <a:cubicBezTo>
                    <a:pt x="1639" y="4760"/>
                    <a:pt x="1619" y="4801"/>
                    <a:pt x="1599" y="4842"/>
                  </a:cubicBezTo>
                  <a:cubicBezTo>
                    <a:pt x="1584" y="4875"/>
                    <a:pt x="1567" y="4908"/>
                    <a:pt x="1551" y="4941"/>
                  </a:cubicBezTo>
                  <a:cubicBezTo>
                    <a:pt x="1529" y="4982"/>
                    <a:pt x="1507" y="5024"/>
                    <a:pt x="1485" y="5065"/>
                  </a:cubicBezTo>
                  <a:cubicBezTo>
                    <a:pt x="1483" y="5069"/>
                    <a:pt x="1481" y="5074"/>
                    <a:pt x="1479" y="5078"/>
                  </a:cubicBezTo>
                  <a:cubicBezTo>
                    <a:pt x="1463" y="5113"/>
                    <a:pt x="1445" y="5149"/>
                    <a:pt x="1429" y="5184"/>
                  </a:cubicBezTo>
                  <a:cubicBezTo>
                    <a:pt x="1413" y="5215"/>
                    <a:pt x="1396" y="5247"/>
                    <a:pt x="1381" y="5279"/>
                  </a:cubicBezTo>
                  <a:cubicBezTo>
                    <a:pt x="1380" y="5282"/>
                    <a:pt x="1378" y="5285"/>
                    <a:pt x="1377" y="5287"/>
                  </a:cubicBezTo>
                  <a:cubicBezTo>
                    <a:pt x="1373" y="5301"/>
                    <a:pt x="1376" y="5314"/>
                    <a:pt x="1387" y="5322"/>
                  </a:cubicBezTo>
                  <a:cubicBezTo>
                    <a:pt x="1392" y="5325"/>
                    <a:pt x="1396" y="5327"/>
                    <a:pt x="1401" y="5327"/>
                  </a:cubicBezTo>
                  <a:cubicBezTo>
                    <a:pt x="1406" y="5327"/>
                    <a:pt x="1412" y="5325"/>
                    <a:pt x="1418" y="5320"/>
                  </a:cubicBezTo>
                  <a:cubicBezTo>
                    <a:pt x="1439" y="5302"/>
                    <a:pt x="1461" y="5285"/>
                    <a:pt x="1475" y="5262"/>
                  </a:cubicBezTo>
                  <a:cubicBezTo>
                    <a:pt x="1492" y="5233"/>
                    <a:pt x="1507" y="5204"/>
                    <a:pt x="1522" y="5176"/>
                  </a:cubicBezTo>
                  <a:cubicBezTo>
                    <a:pt x="1542" y="5138"/>
                    <a:pt x="1559" y="5099"/>
                    <a:pt x="1579" y="5061"/>
                  </a:cubicBezTo>
                  <a:cubicBezTo>
                    <a:pt x="1605" y="5012"/>
                    <a:pt x="1630" y="4963"/>
                    <a:pt x="1654" y="4912"/>
                  </a:cubicBezTo>
                  <a:cubicBezTo>
                    <a:pt x="1684" y="4851"/>
                    <a:pt x="1711" y="4788"/>
                    <a:pt x="1735" y="4724"/>
                  </a:cubicBezTo>
                  <a:cubicBezTo>
                    <a:pt x="1758" y="4669"/>
                    <a:pt x="1780" y="4614"/>
                    <a:pt x="1807" y="4560"/>
                  </a:cubicBezTo>
                  <a:cubicBezTo>
                    <a:pt x="1825" y="4522"/>
                    <a:pt x="1844" y="4486"/>
                    <a:pt x="1861" y="4448"/>
                  </a:cubicBezTo>
                  <a:cubicBezTo>
                    <a:pt x="1878" y="4414"/>
                    <a:pt x="1895" y="4380"/>
                    <a:pt x="1911" y="4346"/>
                  </a:cubicBezTo>
                  <a:cubicBezTo>
                    <a:pt x="1915" y="4337"/>
                    <a:pt x="1920" y="4331"/>
                    <a:pt x="1930" y="4328"/>
                  </a:cubicBezTo>
                  <a:cubicBezTo>
                    <a:pt x="1989" y="4304"/>
                    <a:pt x="2047" y="4279"/>
                    <a:pt x="2108" y="4258"/>
                  </a:cubicBezTo>
                  <a:cubicBezTo>
                    <a:pt x="2237" y="4212"/>
                    <a:pt x="2369" y="4175"/>
                    <a:pt x="2502" y="4145"/>
                  </a:cubicBezTo>
                  <a:cubicBezTo>
                    <a:pt x="2587" y="4125"/>
                    <a:pt x="2672" y="4109"/>
                    <a:pt x="2757" y="4093"/>
                  </a:cubicBezTo>
                  <a:cubicBezTo>
                    <a:pt x="2827" y="4079"/>
                    <a:pt x="2898" y="4069"/>
                    <a:pt x="2970" y="4057"/>
                  </a:cubicBezTo>
                  <a:cubicBezTo>
                    <a:pt x="3010" y="4051"/>
                    <a:pt x="3051" y="4047"/>
                    <a:pt x="3091" y="4045"/>
                  </a:cubicBezTo>
                  <a:cubicBezTo>
                    <a:pt x="3098" y="4045"/>
                    <a:pt x="3104" y="4045"/>
                    <a:pt x="3110" y="4045"/>
                  </a:cubicBezTo>
                  <a:cubicBezTo>
                    <a:pt x="3153" y="4045"/>
                    <a:pt x="3195" y="4051"/>
                    <a:pt x="3236" y="4063"/>
                  </a:cubicBezTo>
                  <a:cubicBezTo>
                    <a:pt x="3251" y="4067"/>
                    <a:pt x="3266" y="4073"/>
                    <a:pt x="3279" y="4082"/>
                  </a:cubicBezTo>
                  <a:cubicBezTo>
                    <a:pt x="3307" y="4104"/>
                    <a:pt x="3336" y="4124"/>
                    <a:pt x="3365" y="4146"/>
                  </a:cubicBezTo>
                  <a:cubicBezTo>
                    <a:pt x="3410" y="4179"/>
                    <a:pt x="3457" y="4209"/>
                    <a:pt x="3504" y="4241"/>
                  </a:cubicBezTo>
                  <a:cubicBezTo>
                    <a:pt x="3561" y="4279"/>
                    <a:pt x="3620" y="4315"/>
                    <a:pt x="3677" y="4349"/>
                  </a:cubicBezTo>
                  <a:cubicBezTo>
                    <a:pt x="3754" y="4396"/>
                    <a:pt x="3834" y="4432"/>
                    <a:pt x="3916" y="4467"/>
                  </a:cubicBezTo>
                  <a:cubicBezTo>
                    <a:pt x="3998" y="4501"/>
                    <a:pt x="4081" y="4533"/>
                    <a:pt x="4167" y="4558"/>
                  </a:cubicBezTo>
                  <a:cubicBezTo>
                    <a:pt x="4239" y="4580"/>
                    <a:pt x="4312" y="4597"/>
                    <a:pt x="4386" y="4605"/>
                  </a:cubicBezTo>
                  <a:cubicBezTo>
                    <a:pt x="4451" y="4614"/>
                    <a:pt x="4516" y="4615"/>
                    <a:pt x="4581" y="4617"/>
                  </a:cubicBezTo>
                  <a:cubicBezTo>
                    <a:pt x="4588" y="4617"/>
                    <a:pt x="4596" y="4617"/>
                    <a:pt x="4603" y="4617"/>
                  </a:cubicBezTo>
                  <a:cubicBezTo>
                    <a:pt x="4616" y="4617"/>
                    <a:pt x="4628" y="4617"/>
                    <a:pt x="4640" y="4615"/>
                  </a:cubicBezTo>
                  <a:cubicBezTo>
                    <a:pt x="4662" y="4612"/>
                    <a:pt x="4680" y="4605"/>
                    <a:pt x="4698" y="4594"/>
                  </a:cubicBezTo>
                  <a:cubicBezTo>
                    <a:pt x="4723" y="4576"/>
                    <a:pt x="4726" y="4552"/>
                    <a:pt x="4705" y="4526"/>
                  </a:cubicBezTo>
                  <a:cubicBezTo>
                    <a:pt x="4695" y="4511"/>
                    <a:pt x="4681" y="4499"/>
                    <a:pt x="4667" y="4488"/>
                  </a:cubicBezTo>
                  <a:cubicBezTo>
                    <a:pt x="4639" y="4467"/>
                    <a:pt x="4613" y="4447"/>
                    <a:pt x="4583" y="4428"/>
                  </a:cubicBezTo>
                  <a:cubicBezTo>
                    <a:pt x="4509" y="4383"/>
                    <a:pt x="4431" y="4346"/>
                    <a:pt x="4352" y="4318"/>
                  </a:cubicBezTo>
                  <a:cubicBezTo>
                    <a:pt x="4221" y="4271"/>
                    <a:pt x="4088" y="4230"/>
                    <a:pt x="3955" y="4186"/>
                  </a:cubicBezTo>
                  <a:cubicBezTo>
                    <a:pt x="3859" y="4155"/>
                    <a:pt x="3762" y="4130"/>
                    <a:pt x="3662" y="4118"/>
                  </a:cubicBezTo>
                  <a:cubicBezTo>
                    <a:pt x="3639" y="4115"/>
                    <a:pt x="3616" y="4111"/>
                    <a:pt x="3593" y="4107"/>
                  </a:cubicBezTo>
                  <a:cubicBezTo>
                    <a:pt x="3476" y="4088"/>
                    <a:pt x="3365" y="4053"/>
                    <a:pt x="3252" y="4015"/>
                  </a:cubicBezTo>
                  <a:cubicBezTo>
                    <a:pt x="3241" y="4011"/>
                    <a:pt x="3229" y="4006"/>
                    <a:pt x="3217" y="3998"/>
                  </a:cubicBezTo>
                  <a:cubicBezTo>
                    <a:pt x="3198" y="3986"/>
                    <a:pt x="3202" y="3976"/>
                    <a:pt x="3213" y="3967"/>
                  </a:cubicBezTo>
                  <a:cubicBezTo>
                    <a:pt x="3215" y="3966"/>
                    <a:pt x="3216" y="3965"/>
                    <a:pt x="3218" y="3964"/>
                  </a:cubicBezTo>
                  <a:cubicBezTo>
                    <a:pt x="3274" y="3914"/>
                    <a:pt x="3324" y="3861"/>
                    <a:pt x="3375" y="3808"/>
                  </a:cubicBezTo>
                  <a:cubicBezTo>
                    <a:pt x="3403" y="3779"/>
                    <a:pt x="3429" y="3750"/>
                    <a:pt x="3457" y="3721"/>
                  </a:cubicBezTo>
                  <a:cubicBezTo>
                    <a:pt x="3485" y="3691"/>
                    <a:pt x="3514" y="3662"/>
                    <a:pt x="3543" y="3633"/>
                  </a:cubicBezTo>
                  <a:cubicBezTo>
                    <a:pt x="3590" y="3584"/>
                    <a:pt x="3641" y="3538"/>
                    <a:pt x="3693" y="3493"/>
                  </a:cubicBezTo>
                  <a:cubicBezTo>
                    <a:pt x="3743" y="3451"/>
                    <a:pt x="3795" y="3413"/>
                    <a:pt x="3848" y="3375"/>
                  </a:cubicBezTo>
                  <a:cubicBezTo>
                    <a:pt x="3901" y="3338"/>
                    <a:pt x="3951" y="3297"/>
                    <a:pt x="3998" y="3253"/>
                  </a:cubicBezTo>
                  <a:cubicBezTo>
                    <a:pt x="4035" y="3220"/>
                    <a:pt x="4071" y="3187"/>
                    <a:pt x="4108" y="3154"/>
                  </a:cubicBezTo>
                  <a:cubicBezTo>
                    <a:pt x="4131" y="3132"/>
                    <a:pt x="4155" y="3112"/>
                    <a:pt x="4177" y="3089"/>
                  </a:cubicBezTo>
                  <a:cubicBezTo>
                    <a:pt x="4235" y="3028"/>
                    <a:pt x="4284" y="2960"/>
                    <a:pt x="4324" y="2886"/>
                  </a:cubicBezTo>
                  <a:cubicBezTo>
                    <a:pt x="4331" y="2872"/>
                    <a:pt x="4337" y="2858"/>
                    <a:pt x="4339" y="2844"/>
                  </a:cubicBezTo>
                  <a:cubicBezTo>
                    <a:pt x="4347" y="2807"/>
                    <a:pt x="4327" y="2778"/>
                    <a:pt x="4289" y="2770"/>
                  </a:cubicBezTo>
                  <a:cubicBezTo>
                    <a:pt x="4280" y="2768"/>
                    <a:pt x="4271" y="2767"/>
                    <a:pt x="4262" y="2767"/>
                  </a:cubicBezTo>
                  <a:cubicBezTo>
                    <a:pt x="4256" y="2767"/>
                    <a:pt x="4251" y="2768"/>
                    <a:pt x="4245" y="2768"/>
                  </a:cubicBezTo>
                  <a:cubicBezTo>
                    <a:pt x="4185" y="2773"/>
                    <a:pt x="4126" y="2786"/>
                    <a:pt x="4072" y="2814"/>
                  </a:cubicBezTo>
                  <a:cubicBezTo>
                    <a:pt x="3969" y="2868"/>
                    <a:pt x="3880" y="2941"/>
                    <a:pt x="3804" y="3029"/>
                  </a:cubicBezTo>
                  <a:cubicBezTo>
                    <a:pt x="3769" y="3071"/>
                    <a:pt x="3733" y="3113"/>
                    <a:pt x="3695" y="3152"/>
                  </a:cubicBezTo>
                  <a:cubicBezTo>
                    <a:pt x="3650" y="3198"/>
                    <a:pt x="3608" y="3247"/>
                    <a:pt x="3564" y="3293"/>
                  </a:cubicBezTo>
                  <a:cubicBezTo>
                    <a:pt x="3541" y="3317"/>
                    <a:pt x="3519" y="3340"/>
                    <a:pt x="3497" y="3364"/>
                  </a:cubicBezTo>
                  <a:cubicBezTo>
                    <a:pt x="3467" y="3394"/>
                    <a:pt x="3437" y="3424"/>
                    <a:pt x="3410" y="3456"/>
                  </a:cubicBezTo>
                  <a:cubicBezTo>
                    <a:pt x="3397" y="3470"/>
                    <a:pt x="3385" y="3485"/>
                    <a:pt x="3375" y="3502"/>
                  </a:cubicBezTo>
                  <a:cubicBezTo>
                    <a:pt x="3337" y="3561"/>
                    <a:pt x="3305" y="3624"/>
                    <a:pt x="3279" y="3688"/>
                  </a:cubicBezTo>
                  <a:cubicBezTo>
                    <a:pt x="3251" y="3753"/>
                    <a:pt x="3224" y="3818"/>
                    <a:pt x="3192" y="3880"/>
                  </a:cubicBezTo>
                  <a:cubicBezTo>
                    <a:pt x="3175" y="3910"/>
                    <a:pt x="3160" y="3941"/>
                    <a:pt x="3140" y="3970"/>
                  </a:cubicBezTo>
                  <a:cubicBezTo>
                    <a:pt x="3130" y="3982"/>
                    <a:pt x="3120" y="3990"/>
                    <a:pt x="3104" y="3990"/>
                  </a:cubicBezTo>
                  <a:cubicBezTo>
                    <a:pt x="3097" y="3991"/>
                    <a:pt x="3090" y="3992"/>
                    <a:pt x="3083" y="3993"/>
                  </a:cubicBezTo>
                  <a:cubicBezTo>
                    <a:pt x="3016" y="4000"/>
                    <a:pt x="2948" y="4008"/>
                    <a:pt x="2881" y="4016"/>
                  </a:cubicBezTo>
                  <a:cubicBezTo>
                    <a:pt x="2841" y="4021"/>
                    <a:pt x="2802" y="4025"/>
                    <a:pt x="2762" y="4030"/>
                  </a:cubicBezTo>
                  <a:cubicBezTo>
                    <a:pt x="2707" y="4037"/>
                    <a:pt x="2651" y="4043"/>
                    <a:pt x="2596" y="4052"/>
                  </a:cubicBezTo>
                  <a:cubicBezTo>
                    <a:pt x="2521" y="4063"/>
                    <a:pt x="2447" y="4080"/>
                    <a:pt x="2373" y="4100"/>
                  </a:cubicBezTo>
                  <a:cubicBezTo>
                    <a:pt x="2285" y="4123"/>
                    <a:pt x="2198" y="4151"/>
                    <a:pt x="2114" y="4188"/>
                  </a:cubicBezTo>
                  <a:cubicBezTo>
                    <a:pt x="2073" y="4205"/>
                    <a:pt x="2032" y="4225"/>
                    <a:pt x="1990" y="4242"/>
                  </a:cubicBezTo>
                  <a:cubicBezTo>
                    <a:pt x="1984" y="4246"/>
                    <a:pt x="1976" y="4248"/>
                    <a:pt x="1969" y="4250"/>
                  </a:cubicBezTo>
                  <a:cubicBezTo>
                    <a:pt x="1968" y="4250"/>
                    <a:pt x="1968" y="4250"/>
                    <a:pt x="1967" y="4250"/>
                  </a:cubicBezTo>
                  <a:cubicBezTo>
                    <a:pt x="1965" y="4250"/>
                    <a:pt x="1963" y="4248"/>
                    <a:pt x="1963" y="4245"/>
                  </a:cubicBezTo>
                  <a:cubicBezTo>
                    <a:pt x="1965" y="4239"/>
                    <a:pt x="1969" y="4234"/>
                    <a:pt x="1972" y="4229"/>
                  </a:cubicBezTo>
                  <a:cubicBezTo>
                    <a:pt x="1988" y="4198"/>
                    <a:pt x="2004" y="4167"/>
                    <a:pt x="2021" y="4138"/>
                  </a:cubicBezTo>
                  <a:cubicBezTo>
                    <a:pt x="2040" y="4103"/>
                    <a:pt x="2059" y="4067"/>
                    <a:pt x="2079" y="4033"/>
                  </a:cubicBezTo>
                  <a:cubicBezTo>
                    <a:pt x="2123" y="3961"/>
                    <a:pt x="2173" y="3893"/>
                    <a:pt x="2221" y="3824"/>
                  </a:cubicBezTo>
                  <a:cubicBezTo>
                    <a:pt x="2251" y="3782"/>
                    <a:pt x="2284" y="3742"/>
                    <a:pt x="2315" y="3701"/>
                  </a:cubicBezTo>
                  <a:cubicBezTo>
                    <a:pt x="2318" y="3697"/>
                    <a:pt x="2320" y="3695"/>
                    <a:pt x="2323" y="3692"/>
                  </a:cubicBezTo>
                  <a:cubicBezTo>
                    <a:pt x="2349" y="3660"/>
                    <a:pt x="2377" y="3627"/>
                    <a:pt x="2404" y="3593"/>
                  </a:cubicBezTo>
                  <a:cubicBezTo>
                    <a:pt x="2437" y="3550"/>
                    <a:pt x="2471" y="3506"/>
                    <a:pt x="2506" y="3462"/>
                  </a:cubicBezTo>
                  <a:cubicBezTo>
                    <a:pt x="2507" y="3461"/>
                    <a:pt x="2508" y="3459"/>
                    <a:pt x="2510" y="3458"/>
                  </a:cubicBezTo>
                  <a:cubicBezTo>
                    <a:pt x="2554" y="3411"/>
                    <a:pt x="2588" y="3355"/>
                    <a:pt x="2631" y="3307"/>
                  </a:cubicBezTo>
                  <a:cubicBezTo>
                    <a:pt x="2664" y="3269"/>
                    <a:pt x="2693" y="3229"/>
                    <a:pt x="2725" y="3190"/>
                  </a:cubicBezTo>
                  <a:cubicBezTo>
                    <a:pt x="2788" y="3112"/>
                    <a:pt x="2849" y="3032"/>
                    <a:pt x="2906" y="2951"/>
                  </a:cubicBezTo>
                  <a:cubicBezTo>
                    <a:pt x="2943" y="2899"/>
                    <a:pt x="2981" y="2849"/>
                    <a:pt x="3019" y="2799"/>
                  </a:cubicBezTo>
                  <a:cubicBezTo>
                    <a:pt x="3031" y="2782"/>
                    <a:pt x="3043" y="2767"/>
                    <a:pt x="3056" y="2752"/>
                  </a:cubicBezTo>
                  <a:cubicBezTo>
                    <a:pt x="3062" y="2743"/>
                    <a:pt x="3067" y="2735"/>
                    <a:pt x="3072" y="2727"/>
                  </a:cubicBezTo>
                  <a:cubicBezTo>
                    <a:pt x="3085" y="2706"/>
                    <a:pt x="3090" y="2699"/>
                    <a:pt x="3102" y="2699"/>
                  </a:cubicBezTo>
                  <a:cubicBezTo>
                    <a:pt x="3108" y="2699"/>
                    <a:pt x="3116" y="2701"/>
                    <a:pt x="3127" y="2703"/>
                  </a:cubicBezTo>
                  <a:cubicBezTo>
                    <a:pt x="3200" y="2720"/>
                    <a:pt x="3273" y="2730"/>
                    <a:pt x="3347" y="2733"/>
                  </a:cubicBezTo>
                  <a:cubicBezTo>
                    <a:pt x="3405" y="2736"/>
                    <a:pt x="3461" y="2737"/>
                    <a:pt x="3518" y="2738"/>
                  </a:cubicBezTo>
                  <a:cubicBezTo>
                    <a:pt x="3545" y="2739"/>
                    <a:pt x="3571" y="2740"/>
                    <a:pt x="3598" y="2740"/>
                  </a:cubicBezTo>
                  <a:cubicBezTo>
                    <a:pt x="3609" y="2740"/>
                    <a:pt x="3620" y="2740"/>
                    <a:pt x="3631" y="2739"/>
                  </a:cubicBezTo>
                  <a:cubicBezTo>
                    <a:pt x="3705" y="2737"/>
                    <a:pt x="3777" y="2731"/>
                    <a:pt x="3851" y="2726"/>
                  </a:cubicBezTo>
                  <a:cubicBezTo>
                    <a:pt x="3909" y="2721"/>
                    <a:pt x="3965" y="2706"/>
                    <a:pt x="4016" y="2680"/>
                  </a:cubicBezTo>
                  <a:cubicBezTo>
                    <a:pt x="4038" y="2669"/>
                    <a:pt x="4061" y="2657"/>
                    <a:pt x="4082" y="2644"/>
                  </a:cubicBezTo>
                  <a:cubicBezTo>
                    <a:pt x="4148" y="2601"/>
                    <a:pt x="4215" y="2562"/>
                    <a:pt x="4283" y="2522"/>
                  </a:cubicBezTo>
                  <a:cubicBezTo>
                    <a:pt x="4300" y="2512"/>
                    <a:pt x="4318" y="2500"/>
                    <a:pt x="4335" y="2487"/>
                  </a:cubicBezTo>
                  <a:cubicBezTo>
                    <a:pt x="4350" y="2478"/>
                    <a:pt x="4361" y="2467"/>
                    <a:pt x="4370" y="2454"/>
                  </a:cubicBezTo>
                  <a:cubicBezTo>
                    <a:pt x="4388" y="2426"/>
                    <a:pt x="4381" y="2398"/>
                    <a:pt x="4351" y="2383"/>
                  </a:cubicBezTo>
                  <a:cubicBezTo>
                    <a:pt x="4340" y="2378"/>
                    <a:pt x="4329" y="2374"/>
                    <a:pt x="4318" y="2372"/>
                  </a:cubicBezTo>
                  <a:cubicBezTo>
                    <a:pt x="4248" y="2354"/>
                    <a:pt x="4178" y="2342"/>
                    <a:pt x="4107" y="2342"/>
                  </a:cubicBezTo>
                  <a:cubicBezTo>
                    <a:pt x="4096" y="2342"/>
                    <a:pt x="4086" y="2343"/>
                    <a:pt x="4075" y="2343"/>
                  </a:cubicBezTo>
                  <a:cubicBezTo>
                    <a:pt x="3986" y="2347"/>
                    <a:pt x="3898" y="2355"/>
                    <a:pt x="3810" y="2359"/>
                  </a:cubicBezTo>
                  <a:cubicBezTo>
                    <a:pt x="3770" y="2360"/>
                    <a:pt x="3731" y="2367"/>
                    <a:pt x="3692" y="2372"/>
                  </a:cubicBezTo>
                  <a:cubicBezTo>
                    <a:pt x="3660" y="2376"/>
                    <a:pt x="3628" y="2381"/>
                    <a:pt x="3595" y="2387"/>
                  </a:cubicBezTo>
                  <a:cubicBezTo>
                    <a:pt x="3525" y="2400"/>
                    <a:pt x="3454" y="2416"/>
                    <a:pt x="3383" y="2430"/>
                  </a:cubicBezTo>
                  <a:cubicBezTo>
                    <a:pt x="3353" y="2436"/>
                    <a:pt x="3322" y="2441"/>
                    <a:pt x="3290" y="2445"/>
                  </a:cubicBezTo>
                  <a:cubicBezTo>
                    <a:pt x="3289" y="2446"/>
                    <a:pt x="3287" y="2446"/>
                    <a:pt x="3286" y="2446"/>
                  </a:cubicBezTo>
                  <a:cubicBezTo>
                    <a:pt x="3279" y="2446"/>
                    <a:pt x="3277" y="2441"/>
                    <a:pt x="3281" y="2434"/>
                  </a:cubicBezTo>
                  <a:cubicBezTo>
                    <a:pt x="3297" y="2409"/>
                    <a:pt x="3315" y="2383"/>
                    <a:pt x="3331" y="2357"/>
                  </a:cubicBezTo>
                  <a:cubicBezTo>
                    <a:pt x="3358" y="2317"/>
                    <a:pt x="3385" y="2279"/>
                    <a:pt x="3412" y="2240"/>
                  </a:cubicBezTo>
                  <a:cubicBezTo>
                    <a:pt x="3451" y="2182"/>
                    <a:pt x="3490" y="2125"/>
                    <a:pt x="3530" y="2068"/>
                  </a:cubicBezTo>
                  <a:cubicBezTo>
                    <a:pt x="3558" y="2026"/>
                    <a:pt x="3589" y="1985"/>
                    <a:pt x="3619" y="1943"/>
                  </a:cubicBezTo>
                  <a:cubicBezTo>
                    <a:pt x="3652" y="1895"/>
                    <a:pt x="3687" y="1848"/>
                    <a:pt x="3726" y="1804"/>
                  </a:cubicBezTo>
                  <a:cubicBezTo>
                    <a:pt x="3734" y="1794"/>
                    <a:pt x="3741" y="1785"/>
                    <a:pt x="3748" y="1776"/>
                  </a:cubicBezTo>
                  <a:cubicBezTo>
                    <a:pt x="3773" y="1742"/>
                    <a:pt x="3803" y="1713"/>
                    <a:pt x="3825" y="1678"/>
                  </a:cubicBezTo>
                  <a:cubicBezTo>
                    <a:pt x="3830" y="1671"/>
                    <a:pt x="3836" y="1667"/>
                    <a:pt x="3844" y="1667"/>
                  </a:cubicBezTo>
                  <a:cubicBezTo>
                    <a:pt x="3847" y="1667"/>
                    <a:pt x="3849" y="1668"/>
                    <a:pt x="3852" y="1668"/>
                  </a:cubicBezTo>
                  <a:cubicBezTo>
                    <a:pt x="3862" y="1671"/>
                    <a:pt x="3874" y="1673"/>
                    <a:pt x="3884" y="1676"/>
                  </a:cubicBezTo>
                  <a:cubicBezTo>
                    <a:pt x="4003" y="1705"/>
                    <a:pt x="4121" y="1732"/>
                    <a:pt x="4241" y="1757"/>
                  </a:cubicBezTo>
                  <a:cubicBezTo>
                    <a:pt x="4283" y="1765"/>
                    <a:pt x="4325" y="1770"/>
                    <a:pt x="4368" y="1771"/>
                  </a:cubicBezTo>
                  <a:cubicBezTo>
                    <a:pt x="4427" y="1772"/>
                    <a:pt x="4487" y="1772"/>
                    <a:pt x="4545" y="1773"/>
                  </a:cubicBezTo>
                  <a:cubicBezTo>
                    <a:pt x="4587" y="1773"/>
                    <a:pt x="4628" y="1776"/>
                    <a:pt x="4670" y="1782"/>
                  </a:cubicBezTo>
                  <a:cubicBezTo>
                    <a:pt x="4739" y="1792"/>
                    <a:pt x="4807" y="1809"/>
                    <a:pt x="4875" y="1827"/>
                  </a:cubicBezTo>
                  <a:cubicBezTo>
                    <a:pt x="4948" y="1848"/>
                    <a:pt x="5024" y="1857"/>
                    <a:pt x="5100" y="1858"/>
                  </a:cubicBezTo>
                  <a:cubicBezTo>
                    <a:pt x="5125" y="1858"/>
                    <a:pt x="5150" y="1858"/>
                    <a:pt x="5175" y="1858"/>
                  </a:cubicBezTo>
                  <a:cubicBezTo>
                    <a:pt x="5226" y="1858"/>
                    <a:pt x="5276" y="1858"/>
                    <a:pt x="5326" y="1858"/>
                  </a:cubicBezTo>
                  <a:cubicBezTo>
                    <a:pt x="5345" y="1858"/>
                    <a:pt x="5363" y="1856"/>
                    <a:pt x="5381" y="1854"/>
                  </a:cubicBezTo>
                  <a:cubicBezTo>
                    <a:pt x="5407" y="1851"/>
                    <a:pt x="5429" y="1839"/>
                    <a:pt x="5447" y="1822"/>
                  </a:cubicBezTo>
                  <a:cubicBezTo>
                    <a:pt x="5478" y="1795"/>
                    <a:pt x="5490" y="1761"/>
                    <a:pt x="5495" y="1723"/>
                  </a:cubicBezTo>
                  <a:cubicBezTo>
                    <a:pt x="5497" y="1704"/>
                    <a:pt x="5492" y="1688"/>
                    <a:pt x="5479" y="1675"/>
                  </a:cubicBezTo>
                  <a:cubicBezTo>
                    <a:pt x="5465" y="1660"/>
                    <a:pt x="5451" y="1647"/>
                    <a:pt x="5434" y="1637"/>
                  </a:cubicBezTo>
                  <a:cubicBezTo>
                    <a:pt x="5407" y="1619"/>
                    <a:pt x="5378" y="1606"/>
                    <a:pt x="5349" y="1595"/>
                  </a:cubicBezTo>
                  <a:cubicBezTo>
                    <a:pt x="5322" y="1585"/>
                    <a:pt x="5295" y="1574"/>
                    <a:pt x="5269" y="1564"/>
                  </a:cubicBezTo>
                  <a:cubicBezTo>
                    <a:pt x="5195" y="1535"/>
                    <a:pt x="5123" y="1506"/>
                    <a:pt x="5048" y="1484"/>
                  </a:cubicBezTo>
                  <a:cubicBezTo>
                    <a:pt x="5007" y="1472"/>
                    <a:pt x="4966" y="1463"/>
                    <a:pt x="4923" y="1460"/>
                  </a:cubicBezTo>
                  <a:cubicBezTo>
                    <a:pt x="4888" y="1457"/>
                    <a:pt x="4854" y="1456"/>
                    <a:pt x="4819" y="1456"/>
                  </a:cubicBezTo>
                  <a:cubicBezTo>
                    <a:pt x="4752" y="1456"/>
                    <a:pt x="4685" y="1460"/>
                    <a:pt x="4618" y="1468"/>
                  </a:cubicBezTo>
                  <a:cubicBezTo>
                    <a:pt x="4557" y="1474"/>
                    <a:pt x="4498" y="1482"/>
                    <a:pt x="4438" y="1490"/>
                  </a:cubicBezTo>
                  <a:cubicBezTo>
                    <a:pt x="4347" y="1504"/>
                    <a:pt x="4255" y="1516"/>
                    <a:pt x="4163" y="1531"/>
                  </a:cubicBezTo>
                  <a:cubicBezTo>
                    <a:pt x="4076" y="1546"/>
                    <a:pt x="3990" y="1567"/>
                    <a:pt x="3904" y="1589"/>
                  </a:cubicBezTo>
                  <a:cubicBezTo>
                    <a:pt x="3895" y="1591"/>
                    <a:pt x="3887" y="1594"/>
                    <a:pt x="3878" y="1595"/>
                  </a:cubicBezTo>
                  <a:cubicBezTo>
                    <a:pt x="3876" y="1595"/>
                    <a:pt x="3875" y="1595"/>
                    <a:pt x="3874" y="1595"/>
                  </a:cubicBezTo>
                  <a:cubicBezTo>
                    <a:pt x="3869" y="1595"/>
                    <a:pt x="3867" y="1591"/>
                    <a:pt x="3867" y="1586"/>
                  </a:cubicBezTo>
                  <a:cubicBezTo>
                    <a:pt x="3875" y="1544"/>
                    <a:pt x="3879" y="1502"/>
                    <a:pt x="3882" y="1459"/>
                  </a:cubicBezTo>
                  <a:cubicBezTo>
                    <a:pt x="3884" y="1434"/>
                    <a:pt x="3886" y="1409"/>
                    <a:pt x="3888" y="1385"/>
                  </a:cubicBezTo>
                  <a:cubicBezTo>
                    <a:pt x="3896" y="1311"/>
                    <a:pt x="3907" y="1239"/>
                    <a:pt x="3920" y="1165"/>
                  </a:cubicBezTo>
                  <a:cubicBezTo>
                    <a:pt x="3937" y="1052"/>
                    <a:pt x="3958" y="940"/>
                    <a:pt x="3982" y="828"/>
                  </a:cubicBezTo>
                  <a:cubicBezTo>
                    <a:pt x="3999" y="746"/>
                    <a:pt x="4019" y="664"/>
                    <a:pt x="4030" y="581"/>
                  </a:cubicBezTo>
                  <a:cubicBezTo>
                    <a:pt x="4041" y="496"/>
                    <a:pt x="4036" y="413"/>
                    <a:pt x="4013" y="332"/>
                  </a:cubicBezTo>
                  <a:cubicBezTo>
                    <a:pt x="4005" y="304"/>
                    <a:pt x="3996" y="276"/>
                    <a:pt x="3988" y="250"/>
                  </a:cubicBezTo>
                  <a:cubicBezTo>
                    <a:pt x="3976" y="215"/>
                    <a:pt x="3968" y="179"/>
                    <a:pt x="3961" y="143"/>
                  </a:cubicBezTo>
                  <a:cubicBezTo>
                    <a:pt x="3955" y="115"/>
                    <a:pt x="3948" y="86"/>
                    <a:pt x="3941" y="56"/>
                  </a:cubicBezTo>
                  <a:cubicBezTo>
                    <a:pt x="3938" y="42"/>
                    <a:pt x="3933" y="29"/>
                    <a:pt x="3924" y="16"/>
                  </a:cubicBezTo>
                  <a:cubicBezTo>
                    <a:pt x="3916" y="6"/>
                    <a:pt x="3907" y="0"/>
                    <a:pt x="38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36"/>
            <p:cNvSpPr/>
            <p:nvPr/>
          </p:nvSpPr>
          <p:spPr>
            <a:xfrm>
              <a:off x="6337827" y="3544753"/>
              <a:ext cx="490126" cy="595322"/>
            </a:xfrm>
            <a:custGeom>
              <a:avLst/>
              <a:gdLst/>
              <a:ahLst/>
              <a:cxnLst/>
              <a:rect l="l" t="t" r="r" b="b"/>
              <a:pathLst>
                <a:path w="4566" h="5546" extrusionOk="0">
                  <a:moveTo>
                    <a:pt x="2474" y="2603"/>
                  </a:moveTo>
                  <a:cubicBezTo>
                    <a:pt x="2491" y="2609"/>
                    <a:pt x="2503" y="2623"/>
                    <a:pt x="2516" y="2634"/>
                  </a:cubicBezTo>
                  <a:cubicBezTo>
                    <a:pt x="2520" y="2638"/>
                    <a:pt x="2525" y="2643"/>
                    <a:pt x="2529" y="2646"/>
                  </a:cubicBezTo>
                  <a:cubicBezTo>
                    <a:pt x="2600" y="2705"/>
                    <a:pt x="2671" y="2763"/>
                    <a:pt x="2741" y="2823"/>
                  </a:cubicBezTo>
                  <a:cubicBezTo>
                    <a:pt x="2759" y="2838"/>
                    <a:pt x="2775" y="2853"/>
                    <a:pt x="2791" y="2870"/>
                  </a:cubicBezTo>
                  <a:cubicBezTo>
                    <a:pt x="2800" y="2876"/>
                    <a:pt x="2797" y="2883"/>
                    <a:pt x="2789" y="2888"/>
                  </a:cubicBezTo>
                  <a:cubicBezTo>
                    <a:pt x="2783" y="2891"/>
                    <a:pt x="2778" y="2893"/>
                    <a:pt x="2773" y="2896"/>
                  </a:cubicBezTo>
                  <a:cubicBezTo>
                    <a:pt x="2704" y="2929"/>
                    <a:pt x="2639" y="2967"/>
                    <a:pt x="2573" y="3006"/>
                  </a:cubicBezTo>
                  <a:cubicBezTo>
                    <a:pt x="2564" y="3012"/>
                    <a:pt x="2555" y="3017"/>
                    <a:pt x="2545" y="3022"/>
                  </a:cubicBezTo>
                  <a:cubicBezTo>
                    <a:pt x="2542" y="3024"/>
                    <a:pt x="2539" y="3024"/>
                    <a:pt x="2537" y="3024"/>
                  </a:cubicBezTo>
                  <a:cubicBezTo>
                    <a:pt x="2532" y="3024"/>
                    <a:pt x="2529" y="3021"/>
                    <a:pt x="2527" y="3013"/>
                  </a:cubicBezTo>
                  <a:cubicBezTo>
                    <a:pt x="2522" y="2992"/>
                    <a:pt x="2518" y="2969"/>
                    <a:pt x="2513" y="2947"/>
                  </a:cubicBezTo>
                  <a:cubicBezTo>
                    <a:pt x="2500" y="2886"/>
                    <a:pt x="2489" y="2825"/>
                    <a:pt x="2484" y="2762"/>
                  </a:cubicBezTo>
                  <a:cubicBezTo>
                    <a:pt x="2480" y="2727"/>
                    <a:pt x="2474" y="2692"/>
                    <a:pt x="2471" y="2657"/>
                  </a:cubicBezTo>
                  <a:cubicBezTo>
                    <a:pt x="2469" y="2638"/>
                    <a:pt x="2464" y="2620"/>
                    <a:pt x="2474" y="2603"/>
                  </a:cubicBezTo>
                  <a:close/>
                  <a:moveTo>
                    <a:pt x="1837" y="0"/>
                  </a:moveTo>
                  <a:cubicBezTo>
                    <a:pt x="1835" y="0"/>
                    <a:pt x="1833" y="0"/>
                    <a:pt x="1831" y="0"/>
                  </a:cubicBezTo>
                  <a:cubicBezTo>
                    <a:pt x="1821" y="1"/>
                    <a:pt x="1813" y="10"/>
                    <a:pt x="1812" y="22"/>
                  </a:cubicBezTo>
                  <a:cubicBezTo>
                    <a:pt x="1809" y="50"/>
                    <a:pt x="1806" y="77"/>
                    <a:pt x="1813" y="105"/>
                  </a:cubicBezTo>
                  <a:cubicBezTo>
                    <a:pt x="1821" y="137"/>
                    <a:pt x="1830" y="167"/>
                    <a:pt x="1839" y="199"/>
                  </a:cubicBezTo>
                  <a:cubicBezTo>
                    <a:pt x="1853" y="239"/>
                    <a:pt x="1868" y="280"/>
                    <a:pt x="1880" y="320"/>
                  </a:cubicBezTo>
                  <a:cubicBezTo>
                    <a:pt x="1897" y="373"/>
                    <a:pt x="1915" y="425"/>
                    <a:pt x="1932" y="478"/>
                  </a:cubicBezTo>
                  <a:cubicBezTo>
                    <a:pt x="1954" y="543"/>
                    <a:pt x="1982" y="606"/>
                    <a:pt x="2008" y="669"/>
                  </a:cubicBezTo>
                  <a:cubicBezTo>
                    <a:pt x="2032" y="724"/>
                    <a:pt x="2054" y="778"/>
                    <a:pt x="2074" y="835"/>
                  </a:cubicBezTo>
                  <a:cubicBezTo>
                    <a:pt x="2087" y="875"/>
                    <a:pt x="2100" y="914"/>
                    <a:pt x="2115" y="953"/>
                  </a:cubicBezTo>
                  <a:cubicBezTo>
                    <a:pt x="2127" y="989"/>
                    <a:pt x="2139" y="1025"/>
                    <a:pt x="2152" y="1060"/>
                  </a:cubicBezTo>
                  <a:cubicBezTo>
                    <a:pt x="2155" y="1069"/>
                    <a:pt x="2155" y="1077"/>
                    <a:pt x="2151" y="1086"/>
                  </a:cubicBezTo>
                  <a:cubicBezTo>
                    <a:pt x="2126" y="1145"/>
                    <a:pt x="2102" y="1204"/>
                    <a:pt x="2075" y="1262"/>
                  </a:cubicBezTo>
                  <a:cubicBezTo>
                    <a:pt x="2015" y="1385"/>
                    <a:pt x="1948" y="1504"/>
                    <a:pt x="1875" y="1620"/>
                  </a:cubicBezTo>
                  <a:cubicBezTo>
                    <a:pt x="1829" y="1694"/>
                    <a:pt x="1781" y="1766"/>
                    <a:pt x="1733" y="1838"/>
                  </a:cubicBezTo>
                  <a:cubicBezTo>
                    <a:pt x="1692" y="1897"/>
                    <a:pt x="1649" y="1955"/>
                    <a:pt x="1607" y="2013"/>
                  </a:cubicBezTo>
                  <a:cubicBezTo>
                    <a:pt x="1583" y="2047"/>
                    <a:pt x="1557" y="2077"/>
                    <a:pt x="1529" y="2107"/>
                  </a:cubicBezTo>
                  <a:cubicBezTo>
                    <a:pt x="1495" y="2143"/>
                    <a:pt x="1458" y="2173"/>
                    <a:pt x="1415" y="2197"/>
                  </a:cubicBezTo>
                  <a:cubicBezTo>
                    <a:pt x="1400" y="2205"/>
                    <a:pt x="1386" y="2212"/>
                    <a:pt x="1370" y="2214"/>
                  </a:cubicBezTo>
                  <a:cubicBezTo>
                    <a:pt x="1335" y="2219"/>
                    <a:pt x="1300" y="2225"/>
                    <a:pt x="1265" y="2230"/>
                  </a:cubicBezTo>
                  <a:cubicBezTo>
                    <a:pt x="1210" y="2239"/>
                    <a:pt x="1154" y="2250"/>
                    <a:pt x="1099" y="2262"/>
                  </a:cubicBezTo>
                  <a:cubicBezTo>
                    <a:pt x="1033" y="2275"/>
                    <a:pt x="966" y="2291"/>
                    <a:pt x="901" y="2308"/>
                  </a:cubicBezTo>
                  <a:cubicBezTo>
                    <a:pt x="815" y="2329"/>
                    <a:pt x="731" y="2359"/>
                    <a:pt x="649" y="2393"/>
                  </a:cubicBezTo>
                  <a:cubicBezTo>
                    <a:pt x="567" y="2427"/>
                    <a:pt x="485" y="2463"/>
                    <a:pt x="407" y="2506"/>
                  </a:cubicBezTo>
                  <a:cubicBezTo>
                    <a:pt x="341" y="2542"/>
                    <a:pt x="277" y="2581"/>
                    <a:pt x="218" y="2627"/>
                  </a:cubicBezTo>
                  <a:cubicBezTo>
                    <a:pt x="167" y="2668"/>
                    <a:pt x="120" y="2713"/>
                    <a:pt x="72" y="2757"/>
                  </a:cubicBezTo>
                  <a:cubicBezTo>
                    <a:pt x="58" y="2772"/>
                    <a:pt x="44" y="2786"/>
                    <a:pt x="33" y="2801"/>
                  </a:cubicBezTo>
                  <a:cubicBezTo>
                    <a:pt x="19" y="2818"/>
                    <a:pt x="10" y="2836"/>
                    <a:pt x="6" y="2855"/>
                  </a:cubicBezTo>
                  <a:cubicBezTo>
                    <a:pt x="1" y="2887"/>
                    <a:pt x="16" y="2906"/>
                    <a:pt x="50" y="2910"/>
                  </a:cubicBezTo>
                  <a:cubicBezTo>
                    <a:pt x="59" y="2911"/>
                    <a:pt x="67" y="2911"/>
                    <a:pt x="76" y="2911"/>
                  </a:cubicBezTo>
                  <a:cubicBezTo>
                    <a:pt x="85" y="2911"/>
                    <a:pt x="94" y="2911"/>
                    <a:pt x="103" y="2910"/>
                  </a:cubicBezTo>
                  <a:cubicBezTo>
                    <a:pt x="137" y="2905"/>
                    <a:pt x="171" y="2899"/>
                    <a:pt x="205" y="2891"/>
                  </a:cubicBezTo>
                  <a:cubicBezTo>
                    <a:pt x="288" y="2872"/>
                    <a:pt x="368" y="2843"/>
                    <a:pt x="446" y="2806"/>
                  </a:cubicBezTo>
                  <a:cubicBezTo>
                    <a:pt x="572" y="2748"/>
                    <a:pt x="695" y="2682"/>
                    <a:pt x="819" y="2620"/>
                  </a:cubicBezTo>
                  <a:cubicBezTo>
                    <a:pt x="910" y="2574"/>
                    <a:pt x="995" y="2522"/>
                    <a:pt x="1075" y="2460"/>
                  </a:cubicBezTo>
                  <a:cubicBezTo>
                    <a:pt x="1093" y="2446"/>
                    <a:pt x="1113" y="2433"/>
                    <a:pt x="1132" y="2418"/>
                  </a:cubicBezTo>
                  <a:cubicBezTo>
                    <a:pt x="1227" y="2350"/>
                    <a:pt x="1332" y="2297"/>
                    <a:pt x="1437" y="2243"/>
                  </a:cubicBezTo>
                  <a:cubicBezTo>
                    <a:pt x="1448" y="2238"/>
                    <a:pt x="1461" y="2234"/>
                    <a:pt x="1474" y="2231"/>
                  </a:cubicBezTo>
                  <a:cubicBezTo>
                    <a:pt x="1478" y="2230"/>
                    <a:pt x="1482" y="2229"/>
                    <a:pt x="1486" y="2229"/>
                  </a:cubicBezTo>
                  <a:cubicBezTo>
                    <a:pt x="1498" y="2229"/>
                    <a:pt x="1501" y="2238"/>
                    <a:pt x="1498" y="2249"/>
                  </a:cubicBezTo>
                  <a:cubicBezTo>
                    <a:pt x="1498" y="2251"/>
                    <a:pt x="1498" y="2254"/>
                    <a:pt x="1498" y="2256"/>
                  </a:cubicBezTo>
                  <a:cubicBezTo>
                    <a:pt x="1493" y="2329"/>
                    <a:pt x="1495" y="2403"/>
                    <a:pt x="1496" y="2476"/>
                  </a:cubicBezTo>
                  <a:cubicBezTo>
                    <a:pt x="1497" y="2516"/>
                    <a:pt x="1499" y="2557"/>
                    <a:pt x="1500" y="2596"/>
                  </a:cubicBezTo>
                  <a:cubicBezTo>
                    <a:pt x="1502" y="2637"/>
                    <a:pt x="1502" y="2678"/>
                    <a:pt x="1503" y="2719"/>
                  </a:cubicBezTo>
                  <a:cubicBezTo>
                    <a:pt x="1504" y="2788"/>
                    <a:pt x="1500" y="2856"/>
                    <a:pt x="1494" y="2924"/>
                  </a:cubicBezTo>
                  <a:cubicBezTo>
                    <a:pt x="1489" y="2989"/>
                    <a:pt x="1479" y="3053"/>
                    <a:pt x="1469" y="3116"/>
                  </a:cubicBezTo>
                  <a:cubicBezTo>
                    <a:pt x="1458" y="3181"/>
                    <a:pt x="1450" y="3244"/>
                    <a:pt x="1448" y="3310"/>
                  </a:cubicBezTo>
                  <a:cubicBezTo>
                    <a:pt x="1446" y="3359"/>
                    <a:pt x="1444" y="3408"/>
                    <a:pt x="1442" y="3457"/>
                  </a:cubicBezTo>
                  <a:cubicBezTo>
                    <a:pt x="1441" y="3488"/>
                    <a:pt x="1438" y="3520"/>
                    <a:pt x="1439" y="3551"/>
                  </a:cubicBezTo>
                  <a:cubicBezTo>
                    <a:pt x="1441" y="3635"/>
                    <a:pt x="1453" y="3718"/>
                    <a:pt x="1478" y="3799"/>
                  </a:cubicBezTo>
                  <a:cubicBezTo>
                    <a:pt x="1483" y="3814"/>
                    <a:pt x="1488" y="3828"/>
                    <a:pt x="1497" y="3840"/>
                  </a:cubicBezTo>
                  <a:cubicBezTo>
                    <a:pt x="1510" y="3859"/>
                    <a:pt x="1527" y="3869"/>
                    <a:pt x="1546" y="3869"/>
                  </a:cubicBezTo>
                  <a:cubicBezTo>
                    <a:pt x="1559" y="3869"/>
                    <a:pt x="1572" y="3865"/>
                    <a:pt x="1584" y="3857"/>
                  </a:cubicBezTo>
                  <a:cubicBezTo>
                    <a:pt x="1597" y="3848"/>
                    <a:pt x="1608" y="3838"/>
                    <a:pt x="1617" y="3827"/>
                  </a:cubicBezTo>
                  <a:cubicBezTo>
                    <a:pt x="1656" y="3781"/>
                    <a:pt x="1688" y="3730"/>
                    <a:pt x="1706" y="3672"/>
                  </a:cubicBezTo>
                  <a:cubicBezTo>
                    <a:pt x="1742" y="3561"/>
                    <a:pt x="1753" y="3446"/>
                    <a:pt x="1744" y="3330"/>
                  </a:cubicBezTo>
                  <a:cubicBezTo>
                    <a:pt x="1740" y="3276"/>
                    <a:pt x="1736" y="3222"/>
                    <a:pt x="1735" y="3167"/>
                  </a:cubicBezTo>
                  <a:cubicBezTo>
                    <a:pt x="1735" y="3102"/>
                    <a:pt x="1729" y="3039"/>
                    <a:pt x="1728" y="2974"/>
                  </a:cubicBezTo>
                  <a:cubicBezTo>
                    <a:pt x="1728" y="2941"/>
                    <a:pt x="1727" y="2909"/>
                    <a:pt x="1726" y="2877"/>
                  </a:cubicBezTo>
                  <a:cubicBezTo>
                    <a:pt x="1725" y="2834"/>
                    <a:pt x="1725" y="2792"/>
                    <a:pt x="1722" y="2750"/>
                  </a:cubicBezTo>
                  <a:cubicBezTo>
                    <a:pt x="1721" y="2731"/>
                    <a:pt x="1718" y="2711"/>
                    <a:pt x="1713" y="2693"/>
                  </a:cubicBezTo>
                  <a:cubicBezTo>
                    <a:pt x="1698" y="2624"/>
                    <a:pt x="1677" y="2558"/>
                    <a:pt x="1650" y="2493"/>
                  </a:cubicBezTo>
                  <a:cubicBezTo>
                    <a:pt x="1623" y="2428"/>
                    <a:pt x="1597" y="2363"/>
                    <a:pt x="1576" y="2296"/>
                  </a:cubicBezTo>
                  <a:cubicBezTo>
                    <a:pt x="1566" y="2263"/>
                    <a:pt x="1556" y="2230"/>
                    <a:pt x="1550" y="2196"/>
                  </a:cubicBezTo>
                  <a:cubicBezTo>
                    <a:pt x="1548" y="2181"/>
                    <a:pt x="1550" y="2168"/>
                    <a:pt x="1560" y="2155"/>
                  </a:cubicBezTo>
                  <a:cubicBezTo>
                    <a:pt x="1565" y="2150"/>
                    <a:pt x="1568" y="2145"/>
                    <a:pt x="1572" y="2140"/>
                  </a:cubicBezTo>
                  <a:cubicBezTo>
                    <a:pt x="1615" y="2087"/>
                    <a:pt x="1658" y="2033"/>
                    <a:pt x="1700" y="1980"/>
                  </a:cubicBezTo>
                  <a:cubicBezTo>
                    <a:pt x="1725" y="1948"/>
                    <a:pt x="1749" y="1917"/>
                    <a:pt x="1774" y="1886"/>
                  </a:cubicBezTo>
                  <a:cubicBezTo>
                    <a:pt x="1808" y="1842"/>
                    <a:pt x="1842" y="1798"/>
                    <a:pt x="1876" y="1753"/>
                  </a:cubicBezTo>
                  <a:cubicBezTo>
                    <a:pt x="1921" y="1693"/>
                    <a:pt x="1961" y="1627"/>
                    <a:pt x="2000" y="1562"/>
                  </a:cubicBezTo>
                  <a:cubicBezTo>
                    <a:pt x="2045" y="1483"/>
                    <a:pt x="2087" y="1402"/>
                    <a:pt x="2121" y="1317"/>
                  </a:cubicBezTo>
                  <a:cubicBezTo>
                    <a:pt x="2137" y="1275"/>
                    <a:pt x="2153" y="1232"/>
                    <a:pt x="2169" y="1190"/>
                  </a:cubicBezTo>
                  <a:cubicBezTo>
                    <a:pt x="2172" y="1183"/>
                    <a:pt x="2175" y="1176"/>
                    <a:pt x="2179" y="1169"/>
                  </a:cubicBezTo>
                  <a:cubicBezTo>
                    <a:pt x="2180" y="1168"/>
                    <a:pt x="2181" y="1168"/>
                    <a:pt x="2183" y="1168"/>
                  </a:cubicBezTo>
                  <a:cubicBezTo>
                    <a:pt x="2184" y="1168"/>
                    <a:pt x="2186" y="1168"/>
                    <a:pt x="2186" y="1169"/>
                  </a:cubicBezTo>
                  <a:cubicBezTo>
                    <a:pt x="2189" y="1175"/>
                    <a:pt x="2190" y="1181"/>
                    <a:pt x="2192" y="1187"/>
                  </a:cubicBezTo>
                  <a:cubicBezTo>
                    <a:pt x="2203" y="1220"/>
                    <a:pt x="2212" y="1253"/>
                    <a:pt x="2222" y="1286"/>
                  </a:cubicBezTo>
                  <a:cubicBezTo>
                    <a:pt x="2233" y="1324"/>
                    <a:pt x="2245" y="1362"/>
                    <a:pt x="2254" y="1401"/>
                  </a:cubicBezTo>
                  <a:cubicBezTo>
                    <a:pt x="2274" y="1483"/>
                    <a:pt x="2287" y="1567"/>
                    <a:pt x="2301" y="1650"/>
                  </a:cubicBezTo>
                  <a:cubicBezTo>
                    <a:pt x="2310" y="1700"/>
                    <a:pt x="2315" y="1752"/>
                    <a:pt x="2322" y="1802"/>
                  </a:cubicBezTo>
                  <a:cubicBezTo>
                    <a:pt x="2324" y="1806"/>
                    <a:pt x="2324" y="1810"/>
                    <a:pt x="2324" y="1814"/>
                  </a:cubicBezTo>
                  <a:cubicBezTo>
                    <a:pt x="2328" y="1856"/>
                    <a:pt x="2332" y="1898"/>
                    <a:pt x="2337" y="1941"/>
                  </a:cubicBezTo>
                  <a:cubicBezTo>
                    <a:pt x="2343" y="1997"/>
                    <a:pt x="2350" y="2051"/>
                    <a:pt x="2356" y="2106"/>
                  </a:cubicBezTo>
                  <a:cubicBezTo>
                    <a:pt x="2356" y="2108"/>
                    <a:pt x="2356" y="2110"/>
                    <a:pt x="2357" y="2112"/>
                  </a:cubicBezTo>
                  <a:cubicBezTo>
                    <a:pt x="2358" y="2177"/>
                    <a:pt x="2374" y="2239"/>
                    <a:pt x="2378" y="2304"/>
                  </a:cubicBezTo>
                  <a:cubicBezTo>
                    <a:pt x="2381" y="2354"/>
                    <a:pt x="2389" y="2404"/>
                    <a:pt x="2394" y="2454"/>
                  </a:cubicBezTo>
                  <a:cubicBezTo>
                    <a:pt x="2404" y="2553"/>
                    <a:pt x="2418" y="2653"/>
                    <a:pt x="2435" y="2751"/>
                  </a:cubicBezTo>
                  <a:cubicBezTo>
                    <a:pt x="2445" y="2813"/>
                    <a:pt x="2454" y="2876"/>
                    <a:pt x="2463" y="2938"/>
                  </a:cubicBezTo>
                  <a:cubicBezTo>
                    <a:pt x="2465" y="2958"/>
                    <a:pt x="2468" y="2977"/>
                    <a:pt x="2470" y="2998"/>
                  </a:cubicBezTo>
                  <a:cubicBezTo>
                    <a:pt x="2471" y="3007"/>
                    <a:pt x="2473" y="3017"/>
                    <a:pt x="2475" y="3026"/>
                  </a:cubicBezTo>
                  <a:cubicBezTo>
                    <a:pt x="2483" y="3062"/>
                    <a:pt x="2483" y="3062"/>
                    <a:pt x="2454" y="3082"/>
                  </a:cubicBezTo>
                  <a:cubicBezTo>
                    <a:pt x="2390" y="3121"/>
                    <a:pt x="2332" y="3167"/>
                    <a:pt x="2276" y="3217"/>
                  </a:cubicBezTo>
                  <a:cubicBezTo>
                    <a:pt x="2234" y="3255"/>
                    <a:pt x="2194" y="3295"/>
                    <a:pt x="2152" y="3333"/>
                  </a:cubicBezTo>
                  <a:cubicBezTo>
                    <a:pt x="2125" y="3360"/>
                    <a:pt x="2097" y="3386"/>
                    <a:pt x="2072" y="3412"/>
                  </a:cubicBezTo>
                  <a:cubicBezTo>
                    <a:pt x="2022" y="3467"/>
                    <a:pt x="1973" y="3522"/>
                    <a:pt x="1925" y="3578"/>
                  </a:cubicBezTo>
                  <a:cubicBezTo>
                    <a:pt x="1887" y="3622"/>
                    <a:pt x="1859" y="3672"/>
                    <a:pt x="1841" y="3727"/>
                  </a:cubicBezTo>
                  <a:cubicBezTo>
                    <a:pt x="1833" y="3750"/>
                    <a:pt x="1825" y="3775"/>
                    <a:pt x="1820" y="3799"/>
                  </a:cubicBezTo>
                  <a:cubicBezTo>
                    <a:pt x="1804" y="3876"/>
                    <a:pt x="1784" y="3951"/>
                    <a:pt x="1765" y="4027"/>
                  </a:cubicBezTo>
                  <a:cubicBezTo>
                    <a:pt x="1758" y="4047"/>
                    <a:pt x="1755" y="4068"/>
                    <a:pt x="1751" y="4089"/>
                  </a:cubicBezTo>
                  <a:cubicBezTo>
                    <a:pt x="1748" y="4105"/>
                    <a:pt x="1749" y="4122"/>
                    <a:pt x="1751" y="4137"/>
                  </a:cubicBezTo>
                  <a:cubicBezTo>
                    <a:pt x="1756" y="4162"/>
                    <a:pt x="1772" y="4177"/>
                    <a:pt x="1794" y="4177"/>
                  </a:cubicBezTo>
                  <a:cubicBezTo>
                    <a:pt x="1800" y="4177"/>
                    <a:pt x="1807" y="4175"/>
                    <a:pt x="1815" y="4173"/>
                  </a:cubicBezTo>
                  <a:cubicBezTo>
                    <a:pt x="1825" y="4170"/>
                    <a:pt x="1836" y="4165"/>
                    <a:pt x="1846" y="4159"/>
                  </a:cubicBezTo>
                  <a:cubicBezTo>
                    <a:pt x="1917" y="4116"/>
                    <a:pt x="1983" y="4067"/>
                    <a:pt x="2038" y="4007"/>
                  </a:cubicBezTo>
                  <a:cubicBezTo>
                    <a:pt x="2097" y="3942"/>
                    <a:pt x="2155" y="3873"/>
                    <a:pt x="2214" y="3807"/>
                  </a:cubicBezTo>
                  <a:cubicBezTo>
                    <a:pt x="2241" y="3779"/>
                    <a:pt x="2264" y="3747"/>
                    <a:pt x="2289" y="3715"/>
                  </a:cubicBezTo>
                  <a:cubicBezTo>
                    <a:pt x="2309" y="3690"/>
                    <a:pt x="2328" y="3664"/>
                    <a:pt x="2346" y="3636"/>
                  </a:cubicBezTo>
                  <a:cubicBezTo>
                    <a:pt x="2387" y="3577"/>
                    <a:pt x="2426" y="3517"/>
                    <a:pt x="2466" y="3456"/>
                  </a:cubicBezTo>
                  <a:cubicBezTo>
                    <a:pt x="2483" y="3430"/>
                    <a:pt x="2502" y="3404"/>
                    <a:pt x="2521" y="3379"/>
                  </a:cubicBezTo>
                  <a:cubicBezTo>
                    <a:pt x="2523" y="3375"/>
                    <a:pt x="2526" y="3373"/>
                    <a:pt x="2528" y="3373"/>
                  </a:cubicBezTo>
                  <a:cubicBezTo>
                    <a:pt x="2531" y="3373"/>
                    <a:pt x="2534" y="3376"/>
                    <a:pt x="2535" y="3381"/>
                  </a:cubicBezTo>
                  <a:cubicBezTo>
                    <a:pt x="2542" y="3411"/>
                    <a:pt x="2548" y="3441"/>
                    <a:pt x="2554" y="3471"/>
                  </a:cubicBezTo>
                  <a:cubicBezTo>
                    <a:pt x="2563" y="3518"/>
                    <a:pt x="2572" y="3564"/>
                    <a:pt x="2580" y="3611"/>
                  </a:cubicBezTo>
                  <a:cubicBezTo>
                    <a:pt x="2594" y="3678"/>
                    <a:pt x="2606" y="3747"/>
                    <a:pt x="2618" y="3815"/>
                  </a:cubicBezTo>
                  <a:cubicBezTo>
                    <a:pt x="2628" y="3866"/>
                    <a:pt x="2635" y="3917"/>
                    <a:pt x="2644" y="3967"/>
                  </a:cubicBezTo>
                  <a:cubicBezTo>
                    <a:pt x="2653" y="4025"/>
                    <a:pt x="2662" y="4083"/>
                    <a:pt x="2666" y="4141"/>
                  </a:cubicBezTo>
                  <a:cubicBezTo>
                    <a:pt x="2666" y="4153"/>
                    <a:pt x="2668" y="4165"/>
                    <a:pt x="2671" y="4177"/>
                  </a:cubicBezTo>
                  <a:cubicBezTo>
                    <a:pt x="2677" y="4218"/>
                    <a:pt x="2676" y="4260"/>
                    <a:pt x="2685" y="4301"/>
                  </a:cubicBezTo>
                  <a:cubicBezTo>
                    <a:pt x="2687" y="4311"/>
                    <a:pt x="2683" y="4320"/>
                    <a:pt x="2674" y="4326"/>
                  </a:cubicBezTo>
                  <a:cubicBezTo>
                    <a:pt x="2663" y="4332"/>
                    <a:pt x="2654" y="4338"/>
                    <a:pt x="2645" y="4343"/>
                  </a:cubicBezTo>
                  <a:cubicBezTo>
                    <a:pt x="2541" y="4406"/>
                    <a:pt x="2437" y="4472"/>
                    <a:pt x="2336" y="4538"/>
                  </a:cubicBezTo>
                  <a:cubicBezTo>
                    <a:pt x="2300" y="4562"/>
                    <a:pt x="2266" y="4589"/>
                    <a:pt x="2235" y="4618"/>
                  </a:cubicBezTo>
                  <a:cubicBezTo>
                    <a:pt x="2194" y="4659"/>
                    <a:pt x="2151" y="4701"/>
                    <a:pt x="2109" y="4742"/>
                  </a:cubicBezTo>
                  <a:cubicBezTo>
                    <a:pt x="2079" y="4772"/>
                    <a:pt x="2048" y="4798"/>
                    <a:pt x="2014" y="4823"/>
                  </a:cubicBezTo>
                  <a:cubicBezTo>
                    <a:pt x="1958" y="4865"/>
                    <a:pt x="1898" y="4902"/>
                    <a:pt x="1837" y="4937"/>
                  </a:cubicBezTo>
                  <a:cubicBezTo>
                    <a:pt x="1771" y="4974"/>
                    <a:pt x="1710" y="5022"/>
                    <a:pt x="1656" y="5074"/>
                  </a:cubicBezTo>
                  <a:cubicBezTo>
                    <a:pt x="1603" y="5127"/>
                    <a:pt x="1550" y="5180"/>
                    <a:pt x="1496" y="5233"/>
                  </a:cubicBezTo>
                  <a:cubicBezTo>
                    <a:pt x="1483" y="5247"/>
                    <a:pt x="1472" y="5261"/>
                    <a:pt x="1461" y="5276"/>
                  </a:cubicBezTo>
                  <a:cubicBezTo>
                    <a:pt x="1444" y="5297"/>
                    <a:pt x="1438" y="5320"/>
                    <a:pt x="1436" y="5345"/>
                  </a:cubicBezTo>
                  <a:cubicBezTo>
                    <a:pt x="1434" y="5385"/>
                    <a:pt x="1449" y="5419"/>
                    <a:pt x="1473" y="5449"/>
                  </a:cubicBezTo>
                  <a:cubicBezTo>
                    <a:pt x="1484" y="5464"/>
                    <a:pt x="1499" y="5471"/>
                    <a:pt x="1518" y="5472"/>
                  </a:cubicBezTo>
                  <a:cubicBezTo>
                    <a:pt x="1538" y="5472"/>
                    <a:pt x="1558" y="5472"/>
                    <a:pt x="1577" y="5467"/>
                  </a:cubicBezTo>
                  <a:cubicBezTo>
                    <a:pt x="1608" y="5460"/>
                    <a:pt x="1638" y="5449"/>
                    <a:pt x="1666" y="5436"/>
                  </a:cubicBezTo>
                  <a:cubicBezTo>
                    <a:pt x="1693" y="5425"/>
                    <a:pt x="1720" y="5414"/>
                    <a:pt x="1745" y="5401"/>
                  </a:cubicBezTo>
                  <a:cubicBezTo>
                    <a:pt x="1817" y="5370"/>
                    <a:pt x="1888" y="5339"/>
                    <a:pt x="1958" y="5302"/>
                  </a:cubicBezTo>
                  <a:cubicBezTo>
                    <a:pt x="1995" y="5282"/>
                    <a:pt x="2031" y="5259"/>
                    <a:pt x="2064" y="5230"/>
                  </a:cubicBezTo>
                  <a:cubicBezTo>
                    <a:pt x="2140" y="5164"/>
                    <a:pt x="2209" y="5088"/>
                    <a:pt x="2273" y="5009"/>
                  </a:cubicBezTo>
                  <a:cubicBezTo>
                    <a:pt x="2311" y="4962"/>
                    <a:pt x="2348" y="4914"/>
                    <a:pt x="2384" y="4866"/>
                  </a:cubicBezTo>
                  <a:cubicBezTo>
                    <a:pt x="2439" y="4792"/>
                    <a:pt x="2495" y="4719"/>
                    <a:pt x="2550" y="4643"/>
                  </a:cubicBezTo>
                  <a:cubicBezTo>
                    <a:pt x="2601" y="4571"/>
                    <a:pt x="2647" y="4495"/>
                    <a:pt x="2692" y="4419"/>
                  </a:cubicBezTo>
                  <a:cubicBezTo>
                    <a:pt x="2697" y="4411"/>
                    <a:pt x="2701" y="4403"/>
                    <a:pt x="2706" y="4396"/>
                  </a:cubicBezTo>
                  <a:cubicBezTo>
                    <a:pt x="2708" y="4392"/>
                    <a:pt x="2711" y="4391"/>
                    <a:pt x="2713" y="4391"/>
                  </a:cubicBezTo>
                  <a:cubicBezTo>
                    <a:pt x="2716" y="4391"/>
                    <a:pt x="2718" y="4392"/>
                    <a:pt x="2721" y="4396"/>
                  </a:cubicBezTo>
                  <a:cubicBezTo>
                    <a:pt x="2745" y="4430"/>
                    <a:pt x="2773" y="4463"/>
                    <a:pt x="2801" y="4495"/>
                  </a:cubicBezTo>
                  <a:cubicBezTo>
                    <a:pt x="2816" y="4514"/>
                    <a:pt x="2832" y="4532"/>
                    <a:pt x="2848" y="4552"/>
                  </a:cubicBezTo>
                  <a:cubicBezTo>
                    <a:pt x="2894" y="4610"/>
                    <a:pt x="2938" y="4669"/>
                    <a:pt x="2982" y="4730"/>
                  </a:cubicBezTo>
                  <a:cubicBezTo>
                    <a:pt x="3048" y="4822"/>
                    <a:pt x="3114" y="4916"/>
                    <a:pt x="3175" y="5012"/>
                  </a:cubicBezTo>
                  <a:cubicBezTo>
                    <a:pt x="3220" y="5082"/>
                    <a:pt x="3265" y="5154"/>
                    <a:pt x="3315" y="5220"/>
                  </a:cubicBezTo>
                  <a:cubicBezTo>
                    <a:pt x="3368" y="5289"/>
                    <a:pt x="3430" y="5344"/>
                    <a:pt x="3505" y="5385"/>
                  </a:cubicBezTo>
                  <a:cubicBezTo>
                    <a:pt x="3529" y="5398"/>
                    <a:pt x="3555" y="5413"/>
                    <a:pt x="3581" y="5425"/>
                  </a:cubicBezTo>
                  <a:cubicBezTo>
                    <a:pt x="3613" y="5441"/>
                    <a:pt x="3644" y="5461"/>
                    <a:pt x="3674" y="5481"/>
                  </a:cubicBezTo>
                  <a:cubicBezTo>
                    <a:pt x="3698" y="5498"/>
                    <a:pt x="3724" y="5513"/>
                    <a:pt x="3749" y="5529"/>
                  </a:cubicBezTo>
                  <a:cubicBezTo>
                    <a:pt x="3762" y="5536"/>
                    <a:pt x="3776" y="5543"/>
                    <a:pt x="3790" y="5545"/>
                  </a:cubicBezTo>
                  <a:cubicBezTo>
                    <a:pt x="3794" y="5545"/>
                    <a:pt x="3797" y="5545"/>
                    <a:pt x="3799" y="5545"/>
                  </a:cubicBezTo>
                  <a:cubicBezTo>
                    <a:pt x="3819" y="5545"/>
                    <a:pt x="3830" y="5533"/>
                    <a:pt x="3831" y="5509"/>
                  </a:cubicBezTo>
                  <a:cubicBezTo>
                    <a:pt x="3832" y="5489"/>
                    <a:pt x="3829" y="5472"/>
                    <a:pt x="3825" y="5454"/>
                  </a:cubicBezTo>
                  <a:cubicBezTo>
                    <a:pt x="3799" y="5347"/>
                    <a:pt x="3764" y="5245"/>
                    <a:pt x="3697" y="5158"/>
                  </a:cubicBezTo>
                  <a:cubicBezTo>
                    <a:pt x="3663" y="5112"/>
                    <a:pt x="3632" y="5063"/>
                    <a:pt x="3594" y="5020"/>
                  </a:cubicBezTo>
                  <a:cubicBezTo>
                    <a:pt x="3546" y="4964"/>
                    <a:pt x="3497" y="4909"/>
                    <a:pt x="3448" y="4855"/>
                  </a:cubicBezTo>
                  <a:cubicBezTo>
                    <a:pt x="3392" y="4793"/>
                    <a:pt x="3332" y="4738"/>
                    <a:pt x="3269" y="4687"/>
                  </a:cubicBezTo>
                  <a:cubicBezTo>
                    <a:pt x="3202" y="4633"/>
                    <a:pt x="3131" y="4584"/>
                    <a:pt x="3062" y="4534"/>
                  </a:cubicBezTo>
                  <a:cubicBezTo>
                    <a:pt x="3006" y="4494"/>
                    <a:pt x="2947" y="4461"/>
                    <a:pt x="2890" y="4425"/>
                  </a:cubicBezTo>
                  <a:cubicBezTo>
                    <a:pt x="2850" y="4399"/>
                    <a:pt x="2810" y="4375"/>
                    <a:pt x="2769" y="4351"/>
                  </a:cubicBezTo>
                  <a:cubicBezTo>
                    <a:pt x="2757" y="4344"/>
                    <a:pt x="2749" y="4336"/>
                    <a:pt x="2749" y="4320"/>
                  </a:cubicBezTo>
                  <a:cubicBezTo>
                    <a:pt x="2750" y="4306"/>
                    <a:pt x="2747" y="4293"/>
                    <a:pt x="2746" y="4278"/>
                  </a:cubicBezTo>
                  <a:cubicBezTo>
                    <a:pt x="2741" y="4230"/>
                    <a:pt x="2736" y="4182"/>
                    <a:pt x="2731" y="4133"/>
                  </a:cubicBezTo>
                  <a:cubicBezTo>
                    <a:pt x="2727" y="4103"/>
                    <a:pt x="2723" y="4075"/>
                    <a:pt x="2719" y="4045"/>
                  </a:cubicBezTo>
                  <a:cubicBezTo>
                    <a:pt x="2710" y="3994"/>
                    <a:pt x="2701" y="3943"/>
                    <a:pt x="2692" y="3892"/>
                  </a:cubicBezTo>
                  <a:cubicBezTo>
                    <a:pt x="2685" y="3848"/>
                    <a:pt x="2676" y="3804"/>
                    <a:pt x="2667" y="3760"/>
                  </a:cubicBezTo>
                  <a:cubicBezTo>
                    <a:pt x="2660" y="3720"/>
                    <a:pt x="2651" y="3681"/>
                    <a:pt x="2644" y="3641"/>
                  </a:cubicBezTo>
                  <a:cubicBezTo>
                    <a:pt x="2635" y="3595"/>
                    <a:pt x="2626" y="3547"/>
                    <a:pt x="2617" y="3500"/>
                  </a:cubicBezTo>
                  <a:cubicBezTo>
                    <a:pt x="2606" y="3441"/>
                    <a:pt x="2596" y="3382"/>
                    <a:pt x="2585" y="3322"/>
                  </a:cubicBezTo>
                  <a:cubicBezTo>
                    <a:pt x="2580" y="3303"/>
                    <a:pt x="2585" y="3286"/>
                    <a:pt x="2596" y="3269"/>
                  </a:cubicBezTo>
                  <a:cubicBezTo>
                    <a:pt x="2626" y="3227"/>
                    <a:pt x="2648" y="3180"/>
                    <a:pt x="2672" y="3134"/>
                  </a:cubicBezTo>
                  <a:cubicBezTo>
                    <a:pt x="2687" y="3104"/>
                    <a:pt x="2702" y="3073"/>
                    <a:pt x="2718" y="3044"/>
                  </a:cubicBezTo>
                  <a:cubicBezTo>
                    <a:pt x="2743" y="2997"/>
                    <a:pt x="2775" y="2956"/>
                    <a:pt x="2817" y="2922"/>
                  </a:cubicBezTo>
                  <a:cubicBezTo>
                    <a:pt x="2825" y="2917"/>
                    <a:pt x="2831" y="2914"/>
                    <a:pt x="2839" y="2914"/>
                  </a:cubicBezTo>
                  <a:cubicBezTo>
                    <a:pt x="2843" y="2914"/>
                    <a:pt x="2847" y="2914"/>
                    <a:pt x="2851" y="2916"/>
                  </a:cubicBezTo>
                  <a:cubicBezTo>
                    <a:pt x="2864" y="2921"/>
                    <a:pt x="2878" y="2925"/>
                    <a:pt x="2892" y="2932"/>
                  </a:cubicBezTo>
                  <a:cubicBezTo>
                    <a:pt x="2920" y="2947"/>
                    <a:pt x="2948" y="2962"/>
                    <a:pt x="2976" y="2977"/>
                  </a:cubicBezTo>
                  <a:cubicBezTo>
                    <a:pt x="3059" y="3023"/>
                    <a:pt x="3134" y="3080"/>
                    <a:pt x="3213" y="3133"/>
                  </a:cubicBezTo>
                  <a:cubicBezTo>
                    <a:pt x="3268" y="3172"/>
                    <a:pt x="3325" y="3211"/>
                    <a:pt x="3386" y="3240"/>
                  </a:cubicBezTo>
                  <a:cubicBezTo>
                    <a:pt x="3409" y="3252"/>
                    <a:pt x="3433" y="3261"/>
                    <a:pt x="3458" y="3267"/>
                  </a:cubicBezTo>
                  <a:cubicBezTo>
                    <a:pt x="3524" y="3282"/>
                    <a:pt x="3592" y="3293"/>
                    <a:pt x="3659" y="3304"/>
                  </a:cubicBezTo>
                  <a:cubicBezTo>
                    <a:pt x="3673" y="3306"/>
                    <a:pt x="3687" y="3307"/>
                    <a:pt x="3701" y="3307"/>
                  </a:cubicBezTo>
                  <a:cubicBezTo>
                    <a:pt x="3730" y="3307"/>
                    <a:pt x="3759" y="3302"/>
                    <a:pt x="3787" y="3293"/>
                  </a:cubicBezTo>
                  <a:cubicBezTo>
                    <a:pt x="3807" y="3285"/>
                    <a:pt x="3826" y="3281"/>
                    <a:pt x="3845" y="3276"/>
                  </a:cubicBezTo>
                  <a:cubicBezTo>
                    <a:pt x="3855" y="3273"/>
                    <a:pt x="3865" y="3270"/>
                    <a:pt x="3875" y="3266"/>
                  </a:cubicBezTo>
                  <a:cubicBezTo>
                    <a:pt x="3927" y="3245"/>
                    <a:pt x="3937" y="3207"/>
                    <a:pt x="3906" y="3159"/>
                  </a:cubicBezTo>
                  <a:cubicBezTo>
                    <a:pt x="3892" y="3137"/>
                    <a:pt x="3871" y="3120"/>
                    <a:pt x="3850" y="3105"/>
                  </a:cubicBezTo>
                  <a:cubicBezTo>
                    <a:pt x="3792" y="3064"/>
                    <a:pt x="3731" y="3033"/>
                    <a:pt x="3666" y="3010"/>
                  </a:cubicBezTo>
                  <a:cubicBezTo>
                    <a:pt x="3579" y="2979"/>
                    <a:pt x="3490" y="2951"/>
                    <a:pt x="3402" y="2925"/>
                  </a:cubicBezTo>
                  <a:cubicBezTo>
                    <a:pt x="3332" y="2905"/>
                    <a:pt x="3262" y="2888"/>
                    <a:pt x="3190" y="2882"/>
                  </a:cubicBezTo>
                  <a:cubicBezTo>
                    <a:pt x="3139" y="2877"/>
                    <a:pt x="3089" y="2875"/>
                    <a:pt x="3039" y="2872"/>
                  </a:cubicBezTo>
                  <a:cubicBezTo>
                    <a:pt x="3011" y="2870"/>
                    <a:pt x="2982" y="2867"/>
                    <a:pt x="2954" y="2867"/>
                  </a:cubicBezTo>
                  <a:cubicBezTo>
                    <a:pt x="2939" y="2867"/>
                    <a:pt x="2924" y="2868"/>
                    <a:pt x="2909" y="2870"/>
                  </a:cubicBezTo>
                  <a:cubicBezTo>
                    <a:pt x="2908" y="2870"/>
                    <a:pt x="2907" y="2870"/>
                    <a:pt x="2906" y="2870"/>
                  </a:cubicBezTo>
                  <a:cubicBezTo>
                    <a:pt x="2892" y="2870"/>
                    <a:pt x="2882" y="2864"/>
                    <a:pt x="2871" y="2854"/>
                  </a:cubicBezTo>
                  <a:cubicBezTo>
                    <a:pt x="2834" y="2822"/>
                    <a:pt x="2795" y="2790"/>
                    <a:pt x="2759" y="2757"/>
                  </a:cubicBezTo>
                  <a:cubicBezTo>
                    <a:pt x="2710" y="2715"/>
                    <a:pt x="2662" y="2673"/>
                    <a:pt x="2612" y="2635"/>
                  </a:cubicBezTo>
                  <a:cubicBezTo>
                    <a:pt x="2572" y="2605"/>
                    <a:pt x="2533" y="2575"/>
                    <a:pt x="2494" y="2544"/>
                  </a:cubicBezTo>
                  <a:cubicBezTo>
                    <a:pt x="2487" y="2540"/>
                    <a:pt x="2481" y="2535"/>
                    <a:pt x="2475" y="2530"/>
                  </a:cubicBezTo>
                  <a:cubicBezTo>
                    <a:pt x="2467" y="2524"/>
                    <a:pt x="2462" y="2516"/>
                    <a:pt x="2461" y="2505"/>
                  </a:cubicBezTo>
                  <a:cubicBezTo>
                    <a:pt x="2460" y="2497"/>
                    <a:pt x="2459" y="2489"/>
                    <a:pt x="2458" y="2482"/>
                  </a:cubicBezTo>
                  <a:cubicBezTo>
                    <a:pt x="2453" y="2434"/>
                    <a:pt x="2448" y="2387"/>
                    <a:pt x="2442" y="2340"/>
                  </a:cubicBezTo>
                  <a:cubicBezTo>
                    <a:pt x="2433" y="2256"/>
                    <a:pt x="2423" y="2173"/>
                    <a:pt x="2412" y="2089"/>
                  </a:cubicBezTo>
                  <a:cubicBezTo>
                    <a:pt x="2411" y="2085"/>
                    <a:pt x="2411" y="2081"/>
                    <a:pt x="2410" y="2076"/>
                  </a:cubicBezTo>
                  <a:cubicBezTo>
                    <a:pt x="2404" y="2022"/>
                    <a:pt x="2398" y="1967"/>
                    <a:pt x="2392" y="1912"/>
                  </a:cubicBezTo>
                  <a:cubicBezTo>
                    <a:pt x="2387" y="1867"/>
                    <a:pt x="2382" y="1823"/>
                    <a:pt x="2377" y="1779"/>
                  </a:cubicBezTo>
                  <a:cubicBezTo>
                    <a:pt x="2374" y="1751"/>
                    <a:pt x="2372" y="1723"/>
                    <a:pt x="2369" y="1696"/>
                  </a:cubicBezTo>
                  <a:cubicBezTo>
                    <a:pt x="2367" y="1663"/>
                    <a:pt x="2363" y="1630"/>
                    <a:pt x="2360" y="1597"/>
                  </a:cubicBezTo>
                  <a:cubicBezTo>
                    <a:pt x="2356" y="1561"/>
                    <a:pt x="2350" y="1523"/>
                    <a:pt x="2347" y="1485"/>
                  </a:cubicBezTo>
                  <a:cubicBezTo>
                    <a:pt x="2342" y="1419"/>
                    <a:pt x="2322" y="1356"/>
                    <a:pt x="2303" y="1293"/>
                  </a:cubicBezTo>
                  <a:cubicBezTo>
                    <a:pt x="2289" y="1247"/>
                    <a:pt x="2272" y="1201"/>
                    <a:pt x="2256" y="1155"/>
                  </a:cubicBezTo>
                  <a:cubicBezTo>
                    <a:pt x="2253" y="1148"/>
                    <a:pt x="2251" y="1140"/>
                    <a:pt x="2250" y="1132"/>
                  </a:cubicBezTo>
                  <a:cubicBezTo>
                    <a:pt x="2250" y="1130"/>
                    <a:pt x="2251" y="1125"/>
                    <a:pt x="2253" y="1124"/>
                  </a:cubicBezTo>
                  <a:cubicBezTo>
                    <a:pt x="2254" y="1124"/>
                    <a:pt x="2255" y="1124"/>
                    <a:pt x="2257" y="1124"/>
                  </a:cubicBezTo>
                  <a:cubicBezTo>
                    <a:pt x="2258" y="1124"/>
                    <a:pt x="2260" y="1124"/>
                    <a:pt x="2261" y="1124"/>
                  </a:cubicBezTo>
                  <a:cubicBezTo>
                    <a:pt x="2274" y="1133"/>
                    <a:pt x="2289" y="1140"/>
                    <a:pt x="2302" y="1149"/>
                  </a:cubicBezTo>
                  <a:cubicBezTo>
                    <a:pt x="2368" y="1193"/>
                    <a:pt x="2432" y="1238"/>
                    <a:pt x="2499" y="1281"/>
                  </a:cubicBezTo>
                  <a:cubicBezTo>
                    <a:pt x="2544" y="1311"/>
                    <a:pt x="2590" y="1339"/>
                    <a:pt x="2636" y="1367"/>
                  </a:cubicBezTo>
                  <a:cubicBezTo>
                    <a:pt x="2675" y="1391"/>
                    <a:pt x="2714" y="1414"/>
                    <a:pt x="2752" y="1437"/>
                  </a:cubicBezTo>
                  <a:cubicBezTo>
                    <a:pt x="2805" y="1468"/>
                    <a:pt x="2858" y="1499"/>
                    <a:pt x="2910" y="1531"/>
                  </a:cubicBezTo>
                  <a:cubicBezTo>
                    <a:pt x="2953" y="1556"/>
                    <a:pt x="2996" y="1583"/>
                    <a:pt x="3039" y="1610"/>
                  </a:cubicBezTo>
                  <a:cubicBezTo>
                    <a:pt x="3049" y="1616"/>
                    <a:pt x="3055" y="1623"/>
                    <a:pt x="3059" y="1635"/>
                  </a:cubicBezTo>
                  <a:cubicBezTo>
                    <a:pt x="3065" y="1658"/>
                    <a:pt x="3072" y="1680"/>
                    <a:pt x="3079" y="1703"/>
                  </a:cubicBezTo>
                  <a:cubicBezTo>
                    <a:pt x="3098" y="1765"/>
                    <a:pt x="3115" y="1829"/>
                    <a:pt x="3127" y="1892"/>
                  </a:cubicBezTo>
                  <a:cubicBezTo>
                    <a:pt x="3135" y="1932"/>
                    <a:pt x="3144" y="1972"/>
                    <a:pt x="3154" y="2012"/>
                  </a:cubicBezTo>
                  <a:cubicBezTo>
                    <a:pt x="3166" y="2059"/>
                    <a:pt x="3179" y="2107"/>
                    <a:pt x="3192" y="2154"/>
                  </a:cubicBezTo>
                  <a:cubicBezTo>
                    <a:pt x="3213" y="2233"/>
                    <a:pt x="3234" y="2312"/>
                    <a:pt x="3257" y="2391"/>
                  </a:cubicBezTo>
                  <a:cubicBezTo>
                    <a:pt x="3284" y="2477"/>
                    <a:pt x="3312" y="2562"/>
                    <a:pt x="3346" y="2646"/>
                  </a:cubicBezTo>
                  <a:cubicBezTo>
                    <a:pt x="3364" y="2691"/>
                    <a:pt x="3387" y="2733"/>
                    <a:pt x="3415" y="2772"/>
                  </a:cubicBezTo>
                  <a:cubicBezTo>
                    <a:pt x="3451" y="2822"/>
                    <a:pt x="3498" y="2856"/>
                    <a:pt x="3552" y="2882"/>
                  </a:cubicBezTo>
                  <a:cubicBezTo>
                    <a:pt x="3568" y="2889"/>
                    <a:pt x="3586" y="2893"/>
                    <a:pt x="3604" y="2893"/>
                  </a:cubicBezTo>
                  <a:cubicBezTo>
                    <a:pt x="3606" y="2893"/>
                    <a:pt x="3608" y="2893"/>
                    <a:pt x="3610" y="2893"/>
                  </a:cubicBezTo>
                  <a:cubicBezTo>
                    <a:pt x="3640" y="2891"/>
                    <a:pt x="3657" y="2873"/>
                    <a:pt x="3660" y="2843"/>
                  </a:cubicBezTo>
                  <a:cubicBezTo>
                    <a:pt x="3661" y="2827"/>
                    <a:pt x="3659" y="2811"/>
                    <a:pt x="3656" y="2796"/>
                  </a:cubicBezTo>
                  <a:cubicBezTo>
                    <a:pt x="3654" y="2787"/>
                    <a:pt x="3651" y="2777"/>
                    <a:pt x="3649" y="2766"/>
                  </a:cubicBezTo>
                  <a:cubicBezTo>
                    <a:pt x="3638" y="2687"/>
                    <a:pt x="3615" y="2611"/>
                    <a:pt x="3589" y="2535"/>
                  </a:cubicBezTo>
                  <a:cubicBezTo>
                    <a:pt x="3564" y="2467"/>
                    <a:pt x="3539" y="2400"/>
                    <a:pt x="3506" y="2335"/>
                  </a:cubicBezTo>
                  <a:cubicBezTo>
                    <a:pt x="3477" y="2279"/>
                    <a:pt x="3446" y="2225"/>
                    <a:pt x="3417" y="2170"/>
                  </a:cubicBezTo>
                  <a:cubicBezTo>
                    <a:pt x="3372" y="2087"/>
                    <a:pt x="3326" y="2005"/>
                    <a:pt x="3275" y="1925"/>
                  </a:cubicBezTo>
                  <a:cubicBezTo>
                    <a:pt x="3225" y="1849"/>
                    <a:pt x="3179" y="1771"/>
                    <a:pt x="3138" y="1692"/>
                  </a:cubicBezTo>
                  <a:cubicBezTo>
                    <a:pt x="3128" y="1672"/>
                    <a:pt x="3118" y="1652"/>
                    <a:pt x="3109" y="1631"/>
                  </a:cubicBezTo>
                  <a:cubicBezTo>
                    <a:pt x="3105" y="1625"/>
                    <a:pt x="3108" y="1619"/>
                    <a:pt x="3115" y="1618"/>
                  </a:cubicBezTo>
                  <a:cubicBezTo>
                    <a:pt x="3122" y="1617"/>
                    <a:pt x="3128" y="1616"/>
                    <a:pt x="3135" y="1616"/>
                  </a:cubicBezTo>
                  <a:cubicBezTo>
                    <a:pt x="3146" y="1616"/>
                    <a:pt x="3156" y="1617"/>
                    <a:pt x="3166" y="1617"/>
                  </a:cubicBezTo>
                  <a:cubicBezTo>
                    <a:pt x="3215" y="1617"/>
                    <a:pt x="3264" y="1611"/>
                    <a:pt x="3313" y="1610"/>
                  </a:cubicBezTo>
                  <a:cubicBezTo>
                    <a:pt x="3358" y="1608"/>
                    <a:pt x="3403" y="1606"/>
                    <a:pt x="3450" y="1602"/>
                  </a:cubicBezTo>
                  <a:cubicBezTo>
                    <a:pt x="3498" y="1600"/>
                    <a:pt x="3546" y="1599"/>
                    <a:pt x="3594" y="1593"/>
                  </a:cubicBezTo>
                  <a:cubicBezTo>
                    <a:pt x="3652" y="1586"/>
                    <a:pt x="3711" y="1584"/>
                    <a:pt x="3768" y="1573"/>
                  </a:cubicBezTo>
                  <a:cubicBezTo>
                    <a:pt x="3771" y="1573"/>
                    <a:pt x="3776" y="1572"/>
                    <a:pt x="3779" y="1572"/>
                  </a:cubicBezTo>
                  <a:cubicBezTo>
                    <a:pt x="3822" y="1572"/>
                    <a:pt x="3863" y="1558"/>
                    <a:pt x="3904" y="1546"/>
                  </a:cubicBezTo>
                  <a:cubicBezTo>
                    <a:pt x="3961" y="1529"/>
                    <a:pt x="4015" y="1500"/>
                    <a:pt x="4069" y="1472"/>
                  </a:cubicBezTo>
                  <a:cubicBezTo>
                    <a:pt x="4109" y="1452"/>
                    <a:pt x="4145" y="1426"/>
                    <a:pt x="4178" y="1397"/>
                  </a:cubicBezTo>
                  <a:cubicBezTo>
                    <a:pt x="4212" y="1367"/>
                    <a:pt x="4246" y="1336"/>
                    <a:pt x="4279" y="1306"/>
                  </a:cubicBezTo>
                  <a:cubicBezTo>
                    <a:pt x="4306" y="1281"/>
                    <a:pt x="4329" y="1253"/>
                    <a:pt x="4351" y="1224"/>
                  </a:cubicBezTo>
                  <a:cubicBezTo>
                    <a:pt x="4385" y="1181"/>
                    <a:pt x="4416" y="1135"/>
                    <a:pt x="4452" y="1093"/>
                  </a:cubicBezTo>
                  <a:cubicBezTo>
                    <a:pt x="4514" y="1018"/>
                    <a:pt x="4543" y="925"/>
                    <a:pt x="4563" y="828"/>
                  </a:cubicBezTo>
                  <a:cubicBezTo>
                    <a:pt x="4565" y="812"/>
                    <a:pt x="4564" y="798"/>
                    <a:pt x="4560" y="783"/>
                  </a:cubicBezTo>
                  <a:cubicBezTo>
                    <a:pt x="4551" y="759"/>
                    <a:pt x="4534" y="745"/>
                    <a:pt x="4511" y="745"/>
                  </a:cubicBezTo>
                  <a:cubicBezTo>
                    <a:pt x="4511" y="745"/>
                    <a:pt x="4510" y="745"/>
                    <a:pt x="4509" y="745"/>
                  </a:cubicBezTo>
                  <a:cubicBezTo>
                    <a:pt x="4499" y="745"/>
                    <a:pt x="4489" y="747"/>
                    <a:pt x="4479" y="751"/>
                  </a:cubicBezTo>
                  <a:cubicBezTo>
                    <a:pt x="4457" y="759"/>
                    <a:pt x="4434" y="770"/>
                    <a:pt x="4414" y="785"/>
                  </a:cubicBezTo>
                  <a:cubicBezTo>
                    <a:pt x="4371" y="815"/>
                    <a:pt x="4332" y="850"/>
                    <a:pt x="4293" y="887"/>
                  </a:cubicBezTo>
                  <a:cubicBezTo>
                    <a:pt x="4224" y="951"/>
                    <a:pt x="4154" y="1013"/>
                    <a:pt x="4080" y="1072"/>
                  </a:cubicBezTo>
                  <a:cubicBezTo>
                    <a:pt x="4049" y="1097"/>
                    <a:pt x="4019" y="1122"/>
                    <a:pt x="3989" y="1149"/>
                  </a:cubicBezTo>
                  <a:cubicBezTo>
                    <a:pt x="3945" y="1186"/>
                    <a:pt x="3902" y="1223"/>
                    <a:pt x="3855" y="1254"/>
                  </a:cubicBezTo>
                  <a:cubicBezTo>
                    <a:pt x="3786" y="1301"/>
                    <a:pt x="3712" y="1334"/>
                    <a:pt x="3635" y="1363"/>
                  </a:cubicBezTo>
                  <a:cubicBezTo>
                    <a:pt x="3546" y="1397"/>
                    <a:pt x="3457" y="1432"/>
                    <a:pt x="3370" y="1472"/>
                  </a:cubicBezTo>
                  <a:cubicBezTo>
                    <a:pt x="3284" y="1511"/>
                    <a:pt x="3195" y="1538"/>
                    <a:pt x="3106" y="1567"/>
                  </a:cubicBezTo>
                  <a:cubicBezTo>
                    <a:pt x="3101" y="1568"/>
                    <a:pt x="3097" y="1569"/>
                    <a:pt x="3093" y="1569"/>
                  </a:cubicBezTo>
                  <a:cubicBezTo>
                    <a:pt x="3087" y="1569"/>
                    <a:pt x="3082" y="1567"/>
                    <a:pt x="3077" y="1565"/>
                  </a:cubicBezTo>
                  <a:cubicBezTo>
                    <a:pt x="3066" y="1558"/>
                    <a:pt x="3055" y="1552"/>
                    <a:pt x="3045" y="1546"/>
                  </a:cubicBezTo>
                  <a:cubicBezTo>
                    <a:pt x="2969" y="1502"/>
                    <a:pt x="2897" y="1454"/>
                    <a:pt x="2822" y="1407"/>
                  </a:cubicBezTo>
                  <a:cubicBezTo>
                    <a:pt x="2736" y="1352"/>
                    <a:pt x="2649" y="1298"/>
                    <a:pt x="2563" y="1242"/>
                  </a:cubicBezTo>
                  <a:cubicBezTo>
                    <a:pt x="2445" y="1164"/>
                    <a:pt x="2328" y="1086"/>
                    <a:pt x="2216" y="1000"/>
                  </a:cubicBezTo>
                  <a:cubicBezTo>
                    <a:pt x="2201" y="988"/>
                    <a:pt x="2192" y="974"/>
                    <a:pt x="2186" y="957"/>
                  </a:cubicBezTo>
                  <a:cubicBezTo>
                    <a:pt x="2169" y="900"/>
                    <a:pt x="2149" y="845"/>
                    <a:pt x="2130" y="790"/>
                  </a:cubicBezTo>
                  <a:cubicBezTo>
                    <a:pt x="2110" y="732"/>
                    <a:pt x="2088" y="676"/>
                    <a:pt x="2068" y="619"/>
                  </a:cubicBezTo>
                  <a:cubicBezTo>
                    <a:pt x="2051" y="576"/>
                    <a:pt x="2037" y="533"/>
                    <a:pt x="2022" y="490"/>
                  </a:cubicBezTo>
                  <a:cubicBezTo>
                    <a:pt x="2009" y="455"/>
                    <a:pt x="1997" y="420"/>
                    <a:pt x="1986" y="385"/>
                  </a:cubicBezTo>
                  <a:cubicBezTo>
                    <a:pt x="1971" y="340"/>
                    <a:pt x="1958" y="295"/>
                    <a:pt x="1944" y="251"/>
                  </a:cubicBezTo>
                  <a:cubicBezTo>
                    <a:pt x="1943" y="246"/>
                    <a:pt x="1941" y="242"/>
                    <a:pt x="1939" y="237"/>
                  </a:cubicBezTo>
                  <a:cubicBezTo>
                    <a:pt x="1926" y="201"/>
                    <a:pt x="1913" y="164"/>
                    <a:pt x="1901" y="127"/>
                  </a:cubicBezTo>
                  <a:cubicBezTo>
                    <a:pt x="1888" y="94"/>
                    <a:pt x="1878" y="60"/>
                    <a:pt x="1866" y="25"/>
                  </a:cubicBezTo>
                  <a:cubicBezTo>
                    <a:pt x="1866" y="23"/>
                    <a:pt x="1865" y="20"/>
                    <a:pt x="1863" y="17"/>
                  </a:cubicBezTo>
                  <a:cubicBezTo>
                    <a:pt x="1858" y="5"/>
                    <a:pt x="1849" y="0"/>
                    <a:pt x="18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36"/>
            <p:cNvSpPr/>
            <p:nvPr/>
          </p:nvSpPr>
          <p:spPr>
            <a:xfrm>
              <a:off x="5213737" y="3681829"/>
              <a:ext cx="490126" cy="595429"/>
            </a:xfrm>
            <a:custGeom>
              <a:avLst/>
              <a:gdLst/>
              <a:ahLst/>
              <a:cxnLst/>
              <a:rect l="l" t="t" r="r" b="b"/>
              <a:pathLst>
                <a:path w="4566" h="5547" extrusionOk="0">
                  <a:moveTo>
                    <a:pt x="2029" y="2522"/>
                  </a:moveTo>
                  <a:cubicBezTo>
                    <a:pt x="2034" y="2522"/>
                    <a:pt x="2037" y="2526"/>
                    <a:pt x="2039" y="2532"/>
                  </a:cubicBezTo>
                  <a:cubicBezTo>
                    <a:pt x="2044" y="2555"/>
                    <a:pt x="2048" y="2578"/>
                    <a:pt x="2053" y="2599"/>
                  </a:cubicBezTo>
                  <a:cubicBezTo>
                    <a:pt x="2067" y="2660"/>
                    <a:pt x="2077" y="2722"/>
                    <a:pt x="2082" y="2783"/>
                  </a:cubicBezTo>
                  <a:cubicBezTo>
                    <a:pt x="2087" y="2819"/>
                    <a:pt x="2092" y="2854"/>
                    <a:pt x="2095" y="2890"/>
                  </a:cubicBezTo>
                  <a:cubicBezTo>
                    <a:pt x="2097" y="2907"/>
                    <a:pt x="2102" y="2926"/>
                    <a:pt x="2092" y="2944"/>
                  </a:cubicBezTo>
                  <a:cubicBezTo>
                    <a:pt x="2076" y="2937"/>
                    <a:pt x="2063" y="2924"/>
                    <a:pt x="2050" y="2912"/>
                  </a:cubicBezTo>
                  <a:cubicBezTo>
                    <a:pt x="2046" y="2908"/>
                    <a:pt x="2041" y="2904"/>
                    <a:pt x="2037" y="2900"/>
                  </a:cubicBezTo>
                  <a:cubicBezTo>
                    <a:pt x="1966" y="2842"/>
                    <a:pt x="1896" y="2783"/>
                    <a:pt x="1825" y="2723"/>
                  </a:cubicBezTo>
                  <a:cubicBezTo>
                    <a:pt x="1808" y="2709"/>
                    <a:pt x="1791" y="2692"/>
                    <a:pt x="1775" y="2677"/>
                  </a:cubicBezTo>
                  <a:cubicBezTo>
                    <a:pt x="1767" y="2670"/>
                    <a:pt x="1769" y="2664"/>
                    <a:pt x="1778" y="2657"/>
                  </a:cubicBezTo>
                  <a:cubicBezTo>
                    <a:pt x="1783" y="2654"/>
                    <a:pt x="1788" y="2652"/>
                    <a:pt x="1793" y="2650"/>
                  </a:cubicBezTo>
                  <a:cubicBezTo>
                    <a:pt x="1862" y="2617"/>
                    <a:pt x="1927" y="2580"/>
                    <a:pt x="1993" y="2540"/>
                  </a:cubicBezTo>
                  <a:cubicBezTo>
                    <a:pt x="2002" y="2535"/>
                    <a:pt x="2011" y="2529"/>
                    <a:pt x="2021" y="2524"/>
                  </a:cubicBezTo>
                  <a:cubicBezTo>
                    <a:pt x="2024" y="2523"/>
                    <a:pt x="2027" y="2522"/>
                    <a:pt x="2029" y="2522"/>
                  </a:cubicBezTo>
                  <a:close/>
                  <a:moveTo>
                    <a:pt x="769" y="1"/>
                  </a:moveTo>
                  <a:cubicBezTo>
                    <a:pt x="748" y="1"/>
                    <a:pt x="737" y="13"/>
                    <a:pt x="735" y="38"/>
                  </a:cubicBezTo>
                  <a:cubicBezTo>
                    <a:pt x="734" y="56"/>
                    <a:pt x="737" y="75"/>
                    <a:pt x="741" y="93"/>
                  </a:cubicBezTo>
                  <a:cubicBezTo>
                    <a:pt x="768" y="200"/>
                    <a:pt x="803" y="302"/>
                    <a:pt x="869" y="389"/>
                  </a:cubicBezTo>
                  <a:cubicBezTo>
                    <a:pt x="904" y="434"/>
                    <a:pt x="934" y="482"/>
                    <a:pt x="972" y="526"/>
                  </a:cubicBezTo>
                  <a:cubicBezTo>
                    <a:pt x="1020" y="581"/>
                    <a:pt x="1069" y="637"/>
                    <a:pt x="1120" y="692"/>
                  </a:cubicBezTo>
                  <a:cubicBezTo>
                    <a:pt x="1174" y="752"/>
                    <a:pt x="1234" y="808"/>
                    <a:pt x="1297" y="859"/>
                  </a:cubicBezTo>
                  <a:cubicBezTo>
                    <a:pt x="1364" y="914"/>
                    <a:pt x="1436" y="961"/>
                    <a:pt x="1505" y="1011"/>
                  </a:cubicBezTo>
                  <a:cubicBezTo>
                    <a:pt x="1561" y="1051"/>
                    <a:pt x="1619" y="1085"/>
                    <a:pt x="1677" y="1122"/>
                  </a:cubicBezTo>
                  <a:cubicBezTo>
                    <a:pt x="1716" y="1146"/>
                    <a:pt x="1757" y="1171"/>
                    <a:pt x="1797" y="1196"/>
                  </a:cubicBezTo>
                  <a:cubicBezTo>
                    <a:pt x="1810" y="1203"/>
                    <a:pt x="1817" y="1211"/>
                    <a:pt x="1817" y="1226"/>
                  </a:cubicBezTo>
                  <a:cubicBezTo>
                    <a:pt x="1817" y="1240"/>
                    <a:pt x="1819" y="1254"/>
                    <a:pt x="1821" y="1267"/>
                  </a:cubicBezTo>
                  <a:cubicBezTo>
                    <a:pt x="1825" y="1316"/>
                    <a:pt x="1830" y="1364"/>
                    <a:pt x="1836" y="1413"/>
                  </a:cubicBezTo>
                  <a:cubicBezTo>
                    <a:pt x="1839" y="1442"/>
                    <a:pt x="1843" y="1472"/>
                    <a:pt x="1848" y="1502"/>
                  </a:cubicBezTo>
                  <a:cubicBezTo>
                    <a:pt x="1857" y="1553"/>
                    <a:pt x="1865" y="1603"/>
                    <a:pt x="1874" y="1654"/>
                  </a:cubicBezTo>
                  <a:cubicBezTo>
                    <a:pt x="1882" y="1698"/>
                    <a:pt x="1890" y="1742"/>
                    <a:pt x="1899" y="1785"/>
                  </a:cubicBezTo>
                  <a:cubicBezTo>
                    <a:pt x="1907" y="1825"/>
                    <a:pt x="1915" y="1865"/>
                    <a:pt x="1922" y="1905"/>
                  </a:cubicBezTo>
                  <a:cubicBezTo>
                    <a:pt x="1931" y="1952"/>
                    <a:pt x="1941" y="1999"/>
                    <a:pt x="1949" y="2045"/>
                  </a:cubicBezTo>
                  <a:cubicBezTo>
                    <a:pt x="1960" y="2105"/>
                    <a:pt x="1970" y="2165"/>
                    <a:pt x="1982" y="2223"/>
                  </a:cubicBezTo>
                  <a:cubicBezTo>
                    <a:pt x="1986" y="2244"/>
                    <a:pt x="1982" y="2260"/>
                    <a:pt x="1970" y="2277"/>
                  </a:cubicBezTo>
                  <a:cubicBezTo>
                    <a:pt x="1942" y="2320"/>
                    <a:pt x="1918" y="2366"/>
                    <a:pt x="1895" y="2412"/>
                  </a:cubicBezTo>
                  <a:cubicBezTo>
                    <a:pt x="1879" y="2442"/>
                    <a:pt x="1864" y="2472"/>
                    <a:pt x="1848" y="2503"/>
                  </a:cubicBezTo>
                  <a:cubicBezTo>
                    <a:pt x="1824" y="2550"/>
                    <a:pt x="1791" y="2591"/>
                    <a:pt x="1749" y="2624"/>
                  </a:cubicBezTo>
                  <a:cubicBezTo>
                    <a:pt x="1742" y="2629"/>
                    <a:pt x="1735" y="2633"/>
                    <a:pt x="1727" y="2633"/>
                  </a:cubicBezTo>
                  <a:cubicBezTo>
                    <a:pt x="1724" y="2633"/>
                    <a:pt x="1720" y="2632"/>
                    <a:pt x="1716" y="2631"/>
                  </a:cubicBezTo>
                  <a:cubicBezTo>
                    <a:pt x="1702" y="2625"/>
                    <a:pt x="1688" y="2621"/>
                    <a:pt x="1674" y="2614"/>
                  </a:cubicBezTo>
                  <a:cubicBezTo>
                    <a:pt x="1647" y="2600"/>
                    <a:pt x="1618" y="2585"/>
                    <a:pt x="1591" y="2569"/>
                  </a:cubicBezTo>
                  <a:cubicBezTo>
                    <a:pt x="1509" y="2523"/>
                    <a:pt x="1432" y="2467"/>
                    <a:pt x="1354" y="2413"/>
                  </a:cubicBezTo>
                  <a:cubicBezTo>
                    <a:pt x="1298" y="2375"/>
                    <a:pt x="1241" y="2336"/>
                    <a:pt x="1181" y="2306"/>
                  </a:cubicBezTo>
                  <a:cubicBezTo>
                    <a:pt x="1158" y="2295"/>
                    <a:pt x="1134" y="2285"/>
                    <a:pt x="1108" y="2280"/>
                  </a:cubicBezTo>
                  <a:cubicBezTo>
                    <a:pt x="1042" y="2263"/>
                    <a:pt x="974" y="2254"/>
                    <a:pt x="908" y="2243"/>
                  </a:cubicBezTo>
                  <a:cubicBezTo>
                    <a:pt x="893" y="2240"/>
                    <a:pt x="879" y="2239"/>
                    <a:pt x="865" y="2239"/>
                  </a:cubicBezTo>
                  <a:cubicBezTo>
                    <a:pt x="836" y="2239"/>
                    <a:pt x="807" y="2244"/>
                    <a:pt x="779" y="2254"/>
                  </a:cubicBezTo>
                  <a:cubicBezTo>
                    <a:pt x="760" y="2260"/>
                    <a:pt x="741" y="2264"/>
                    <a:pt x="721" y="2270"/>
                  </a:cubicBezTo>
                  <a:cubicBezTo>
                    <a:pt x="711" y="2274"/>
                    <a:pt x="701" y="2277"/>
                    <a:pt x="691" y="2281"/>
                  </a:cubicBezTo>
                  <a:cubicBezTo>
                    <a:pt x="641" y="2301"/>
                    <a:pt x="629" y="2339"/>
                    <a:pt x="660" y="2387"/>
                  </a:cubicBezTo>
                  <a:cubicBezTo>
                    <a:pt x="674" y="2410"/>
                    <a:pt x="696" y="2426"/>
                    <a:pt x="717" y="2441"/>
                  </a:cubicBezTo>
                  <a:cubicBezTo>
                    <a:pt x="774" y="2481"/>
                    <a:pt x="835" y="2514"/>
                    <a:pt x="901" y="2537"/>
                  </a:cubicBezTo>
                  <a:cubicBezTo>
                    <a:pt x="988" y="2567"/>
                    <a:pt x="1076" y="2595"/>
                    <a:pt x="1165" y="2622"/>
                  </a:cubicBezTo>
                  <a:cubicBezTo>
                    <a:pt x="1234" y="2642"/>
                    <a:pt x="1304" y="2658"/>
                    <a:pt x="1377" y="2665"/>
                  </a:cubicBezTo>
                  <a:cubicBezTo>
                    <a:pt x="1427" y="2670"/>
                    <a:pt x="1477" y="2672"/>
                    <a:pt x="1527" y="2675"/>
                  </a:cubicBezTo>
                  <a:cubicBezTo>
                    <a:pt x="1555" y="2677"/>
                    <a:pt x="1584" y="2679"/>
                    <a:pt x="1613" y="2679"/>
                  </a:cubicBezTo>
                  <a:cubicBezTo>
                    <a:pt x="1627" y="2679"/>
                    <a:pt x="1642" y="2679"/>
                    <a:pt x="1657" y="2677"/>
                  </a:cubicBezTo>
                  <a:cubicBezTo>
                    <a:pt x="1658" y="2677"/>
                    <a:pt x="1659" y="2677"/>
                    <a:pt x="1660" y="2677"/>
                  </a:cubicBezTo>
                  <a:cubicBezTo>
                    <a:pt x="1674" y="2677"/>
                    <a:pt x="1684" y="2683"/>
                    <a:pt x="1695" y="2691"/>
                  </a:cubicBezTo>
                  <a:cubicBezTo>
                    <a:pt x="1732" y="2724"/>
                    <a:pt x="1771" y="2757"/>
                    <a:pt x="1808" y="2789"/>
                  </a:cubicBezTo>
                  <a:cubicBezTo>
                    <a:pt x="1856" y="2830"/>
                    <a:pt x="1904" y="2873"/>
                    <a:pt x="1954" y="2911"/>
                  </a:cubicBezTo>
                  <a:cubicBezTo>
                    <a:pt x="1994" y="2941"/>
                    <a:pt x="2033" y="2972"/>
                    <a:pt x="2073" y="3001"/>
                  </a:cubicBezTo>
                  <a:cubicBezTo>
                    <a:pt x="2079" y="3006"/>
                    <a:pt x="2085" y="3012"/>
                    <a:pt x="2091" y="3017"/>
                  </a:cubicBezTo>
                  <a:cubicBezTo>
                    <a:pt x="2099" y="3023"/>
                    <a:pt x="2104" y="3031"/>
                    <a:pt x="2105" y="3041"/>
                  </a:cubicBezTo>
                  <a:cubicBezTo>
                    <a:pt x="2106" y="3049"/>
                    <a:pt x="2107" y="3057"/>
                    <a:pt x="2108" y="3065"/>
                  </a:cubicBezTo>
                  <a:cubicBezTo>
                    <a:pt x="2114" y="3112"/>
                    <a:pt x="2118" y="3160"/>
                    <a:pt x="2124" y="3207"/>
                  </a:cubicBezTo>
                  <a:cubicBezTo>
                    <a:pt x="2133" y="3291"/>
                    <a:pt x="2144" y="3374"/>
                    <a:pt x="2155" y="3458"/>
                  </a:cubicBezTo>
                  <a:cubicBezTo>
                    <a:pt x="2156" y="3462"/>
                    <a:pt x="2156" y="3465"/>
                    <a:pt x="2157" y="3469"/>
                  </a:cubicBezTo>
                  <a:cubicBezTo>
                    <a:pt x="2162" y="3524"/>
                    <a:pt x="2168" y="3580"/>
                    <a:pt x="2174" y="3635"/>
                  </a:cubicBezTo>
                  <a:cubicBezTo>
                    <a:pt x="2179" y="3679"/>
                    <a:pt x="2184" y="3724"/>
                    <a:pt x="2189" y="3768"/>
                  </a:cubicBezTo>
                  <a:cubicBezTo>
                    <a:pt x="2192" y="3796"/>
                    <a:pt x="2194" y="3823"/>
                    <a:pt x="2198" y="3851"/>
                  </a:cubicBezTo>
                  <a:cubicBezTo>
                    <a:pt x="2200" y="3884"/>
                    <a:pt x="2203" y="3916"/>
                    <a:pt x="2206" y="3948"/>
                  </a:cubicBezTo>
                  <a:cubicBezTo>
                    <a:pt x="2210" y="3986"/>
                    <a:pt x="2217" y="4023"/>
                    <a:pt x="2219" y="4061"/>
                  </a:cubicBezTo>
                  <a:cubicBezTo>
                    <a:pt x="2224" y="4127"/>
                    <a:pt x="2244" y="4190"/>
                    <a:pt x="2263" y="4252"/>
                  </a:cubicBezTo>
                  <a:cubicBezTo>
                    <a:pt x="2277" y="4299"/>
                    <a:pt x="2295" y="4345"/>
                    <a:pt x="2310" y="4391"/>
                  </a:cubicBezTo>
                  <a:cubicBezTo>
                    <a:pt x="2313" y="4399"/>
                    <a:pt x="2315" y="4407"/>
                    <a:pt x="2316" y="4414"/>
                  </a:cubicBezTo>
                  <a:cubicBezTo>
                    <a:pt x="2317" y="4416"/>
                    <a:pt x="2315" y="4420"/>
                    <a:pt x="2313" y="4421"/>
                  </a:cubicBezTo>
                  <a:cubicBezTo>
                    <a:pt x="2313" y="4422"/>
                    <a:pt x="2312" y="4422"/>
                    <a:pt x="2311" y="4422"/>
                  </a:cubicBezTo>
                  <a:cubicBezTo>
                    <a:pt x="2309" y="4422"/>
                    <a:pt x="2307" y="4422"/>
                    <a:pt x="2305" y="4421"/>
                  </a:cubicBezTo>
                  <a:cubicBezTo>
                    <a:pt x="2292" y="4414"/>
                    <a:pt x="2277" y="4406"/>
                    <a:pt x="2264" y="4398"/>
                  </a:cubicBezTo>
                  <a:cubicBezTo>
                    <a:pt x="2199" y="4354"/>
                    <a:pt x="2134" y="4309"/>
                    <a:pt x="2068" y="4265"/>
                  </a:cubicBezTo>
                  <a:cubicBezTo>
                    <a:pt x="2023" y="4235"/>
                    <a:pt x="1976" y="4207"/>
                    <a:pt x="1930" y="4179"/>
                  </a:cubicBezTo>
                  <a:cubicBezTo>
                    <a:pt x="1891" y="4155"/>
                    <a:pt x="1853" y="4132"/>
                    <a:pt x="1814" y="4110"/>
                  </a:cubicBezTo>
                  <a:cubicBezTo>
                    <a:pt x="1761" y="4078"/>
                    <a:pt x="1708" y="4048"/>
                    <a:pt x="1656" y="4016"/>
                  </a:cubicBezTo>
                  <a:cubicBezTo>
                    <a:pt x="1613" y="3989"/>
                    <a:pt x="1570" y="3964"/>
                    <a:pt x="1527" y="3937"/>
                  </a:cubicBezTo>
                  <a:cubicBezTo>
                    <a:pt x="1517" y="3931"/>
                    <a:pt x="1511" y="3923"/>
                    <a:pt x="1508" y="3911"/>
                  </a:cubicBezTo>
                  <a:cubicBezTo>
                    <a:pt x="1501" y="3889"/>
                    <a:pt x="1494" y="3866"/>
                    <a:pt x="1488" y="3844"/>
                  </a:cubicBezTo>
                  <a:cubicBezTo>
                    <a:pt x="1469" y="3781"/>
                    <a:pt x="1451" y="3718"/>
                    <a:pt x="1439" y="3653"/>
                  </a:cubicBezTo>
                  <a:cubicBezTo>
                    <a:pt x="1431" y="3613"/>
                    <a:pt x="1423" y="3574"/>
                    <a:pt x="1412" y="3535"/>
                  </a:cubicBezTo>
                  <a:cubicBezTo>
                    <a:pt x="1400" y="3487"/>
                    <a:pt x="1387" y="3439"/>
                    <a:pt x="1375" y="3392"/>
                  </a:cubicBezTo>
                  <a:cubicBezTo>
                    <a:pt x="1353" y="3314"/>
                    <a:pt x="1333" y="3234"/>
                    <a:pt x="1309" y="3156"/>
                  </a:cubicBezTo>
                  <a:cubicBezTo>
                    <a:pt x="1282" y="3070"/>
                    <a:pt x="1254" y="2985"/>
                    <a:pt x="1220" y="2901"/>
                  </a:cubicBezTo>
                  <a:cubicBezTo>
                    <a:pt x="1203" y="2856"/>
                    <a:pt x="1179" y="2814"/>
                    <a:pt x="1151" y="2775"/>
                  </a:cubicBezTo>
                  <a:cubicBezTo>
                    <a:pt x="1116" y="2725"/>
                    <a:pt x="1068" y="2690"/>
                    <a:pt x="1014" y="2665"/>
                  </a:cubicBezTo>
                  <a:cubicBezTo>
                    <a:pt x="999" y="2658"/>
                    <a:pt x="982" y="2653"/>
                    <a:pt x="965" y="2653"/>
                  </a:cubicBezTo>
                  <a:cubicBezTo>
                    <a:pt x="962" y="2653"/>
                    <a:pt x="959" y="2653"/>
                    <a:pt x="956" y="2653"/>
                  </a:cubicBezTo>
                  <a:cubicBezTo>
                    <a:pt x="927" y="2655"/>
                    <a:pt x="910" y="2673"/>
                    <a:pt x="907" y="2703"/>
                  </a:cubicBezTo>
                  <a:cubicBezTo>
                    <a:pt x="905" y="2719"/>
                    <a:pt x="907" y="2734"/>
                    <a:pt x="911" y="2750"/>
                  </a:cubicBezTo>
                  <a:cubicBezTo>
                    <a:pt x="913" y="2760"/>
                    <a:pt x="915" y="2770"/>
                    <a:pt x="917" y="2780"/>
                  </a:cubicBezTo>
                  <a:cubicBezTo>
                    <a:pt x="929" y="2859"/>
                    <a:pt x="952" y="2936"/>
                    <a:pt x="977" y="3011"/>
                  </a:cubicBezTo>
                  <a:cubicBezTo>
                    <a:pt x="1002" y="3079"/>
                    <a:pt x="1029" y="3147"/>
                    <a:pt x="1061" y="3211"/>
                  </a:cubicBezTo>
                  <a:cubicBezTo>
                    <a:pt x="1089" y="3266"/>
                    <a:pt x="1120" y="3322"/>
                    <a:pt x="1149" y="3377"/>
                  </a:cubicBezTo>
                  <a:cubicBezTo>
                    <a:pt x="1194" y="3460"/>
                    <a:pt x="1241" y="3542"/>
                    <a:pt x="1292" y="3621"/>
                  </a:cubicBezTo>
                  <a:cubicBezTo>
                    <a:pt x="1341" y="3696"/>
                    <a:pt x="1387" y="3774"/>
                    <a:pt x="1428" y="3854"/>
                  </a:cubicBezTo>
                  <a:cubicBezTo>
                    <a:pt x="1438" y="3875"/>
                    <a:pt x="1448" y="3895"/>
                    <a:pt x="1458" y="3914"/>
                  </a:cubicBezTo>
                  <a:cubicBezTo>
                    <a:pt x="1462" y="3922"/>
                    <a:pt x="1458" y="3927"/>
                    <a:pt x="1451" y="3928"/>
                  </a:cubicBezTo>
                  <a:cubicBezTo>
                    <a:pt x="1445" y="3929"/>
                    <a:pt x="1438" y="3930"/>
                    <a:pt x="1431" y="3930"/>
                  </a:cubicBezTo>
                  <a:cubicBezTo>
                    <a:pt x="1422" y="3929"/>
                    <a:pt x="1412" y="3929"/>
                    <a:pt x="1403" y="3929"/>
                  </a:cubicBezTo>
                  <a:cubicBezTo>
                    <a:pt x="1353" y="3929"/>
                    <a:pt x="1303" y="3935"/>
                    <a:pt x="1253" y="3937"/>
                  </a:cubicBezTo>
                  <a:cubicBezTo>
                    <a:pt x="1208" y="3939"/>
                    <a:pt x="1163" y="3941"/>
                    <a:pt x="1117" y="3943"/>
                  </a:cubicBezTo>
                  <a:cubicBezTo>
                    <a:pt x="1068" y="3946"/>
                    <a:pt x="1020" y="3947"/>
                    <a:pt x="972" y="3952"/>
                  </a:cubicBezTo>
                  <a:cubicBezTo>
                    <a:pt x="914" y="3959"/>
                    <a:pt x="856" y="3963"/>
                    <a:pt x="798" y="3973"/>
                  </a:cubicBezTo>
                  <a:cubicBezTo>
                    <a:pt x="795" y="3974"/>
                    <a:pt x="791" y="3975"/>
                    <a:pt x="787" y="3975"/>
                  </a:cubicBezTo>
                  <a:cubicBezTo>
                    <a:pt x="744" y="3975"/>
                    <a:pt x="703" y="3988"/>
                    <a:pt x="663" y="4000"/>
                  </a:cubicBezTo>
                  <a:cubicBezTo>
                    <a:pt x="605" y="4018"/>
                    <a:pt x="552" y="4046"/>
                    <a:pt x="497" y="4074"/>
                  </a:cubicBezTo>
                  <a:cubicBezTo>
                    <a:pt x="457" y="4094"/>
                    <a:pt x="422" y="4120"/>
                    <a:pt x="388" y="4150"/>
                  </a:cubicBezTo>
                  <a:cubicBezTo>
                    <a:pt x="354" y="4180"/>
                    <a:pt x="320" y="4210"/>
                    <a:pt x="287" y="4241"/>
                  </a:cubicBezTo>
                  <a:cubicBezTo>
                    <a:pt x="261" y="4266"/>
                    <a:pt x="237" y="4293"/>
                    <a:pt x="215" y="4322"/>
                  </a:cubicBezTo>
                  <a:cubicBezTo>
                    <a:pt x="182" y="4366"/>
                    <a:pt x="150" y="4412"/>
                    <a:pt x="115" y="4454"/>
                  </a:cubicBezTo>
                  <a:cubicBezTo>
                    <a:pt x="52" y="4529"/>
                    <a:pt x="23" y="4621"/>
                    <a:pt x="4" y="4719"/>
                  </a:cubicBezTo>
                  <a:cubicBezTo>
                    <a:pt x="1" y="4733"/>
                    <a:pt x="2" y="4749"/>
                    <a:pt x="6" y="4763"/>
                  </a:cubicBezTo>
                  <a:cubicBezTo>
                    <a:pt x="15" y="4788"/>
                    <a:pt x="32" y="4802"/>
                    <a:pt x="55" y="4802"/>
                  </a:cubicBezTo>
                  <a:cubicBezTo>
                    <a:pt x="56" y="4802"/>
                    <a:pt x="56" y="4802"/>
                    <a:pt x="57" y="4802"/>
                  </a:cubicBezTo>
                  <a:cubicBezTo>
                    <a:pt x="67" y="4801"/>
                    <a:pt x="78" y="4799"/>
                    <a:pt x="87" y="4796"/>
                  </a:cubicBezTo>
                  <a:cubicBezTo>
                    <a:pt x="109" y="4788"/>
                    <a:pt x="132" y="4776"/>
                    <a:pt x="152" y="4762"/>
                  </a:cubicBezTo>
                  <a:cubicBezTo>
                    <a:pt x="195" y="4731"/>
                    <a:pt x="234" y="4695"/>
                    <a:pt x="273" y="4660"/>
                  </a:cubicBezTo>
                  <a:cubicBezTo>
                    <a:pt x="343" y="4595"/>
                    <a:pt x="413" y="4533"/>
                    <a:pt x="486" y="4474"/>
                  </a:cubicBezTo>
                  <a:cubicBezTo>
                    <a:pt x="517" y="4450"/>
                    <a:pt x="547" y="4423"/>
                    <a:pt x="578" y="4398"/>
                  </a:cubicBezTo>
                  <a:cubicBezTo>
                    <a:pt x="621" y="4361"/>
                    <a:pt x="664" y="4324"/>
                    <a:pt x="711" y="4292"/>
                  </a:cubicBezTo>
                  <a:cubicBezTo>
                    <a:pt x="780" y="4246"/>
                    <a:pt x="855" y="4212"/>
                    <a:pt x="931" y="4184"/>
                  </a:cubicBezTo>
                  <a:cubicBezTo>
                    <a:pt x="1020" y="4149"/>
                    <a:pt x="1109" y="4114"/>
                    <a:pt x="1196" y="4074"/>
                  </a:cubicBezTo>
                  <a:cubicBezTo>
                    <a:pt x="1282" y="4034"/>
                    <a:pt x="1371" y="4008"/>
                    <a:pt x="1462" y="3979"/>
                  </a:cubicBezTo>
                  <a:cubicBezTo>
                    <a:pt x="1465" y="3978"/>
                    <a:pt x="1468" y="3977"/>
                    <a:pt x="1472" y="3977"/>
                  </a:cubicBezTo>
                  <a:cubicBezTo>
                    <a:pt x="1478" y="3977"/>
                    <a:pt x="1484" y="3979"/>
                    <a:pt x="1490" y="3982"/>
                  </a:cubicBezTo>
                  <a:cubicBezTo>
                    <a:pt x="1500" y="3988"/>
                    <a:pt x="1511" y="3994"/>
                    <a:pt x="1521" y="4000"/>
                  </a:cubicBezTo>
                  <a:cubicBezTo>
                    <a:pt x="1597" y="4044"/>
                    <a:pt x="1670" y="4093"/>
                    <a:pt x="1744" y="4140"/>
                  </a:cubicBezTo>
                  <a:cubicBezTo>
                    <a:pt x="1830" y="4194"/>
                    <a:pt x="1917" y="4248"/>
                    <a:pt x="2003" y="4304"/>
                  </a:cubicBezTo>
                  <a:cubicBezTo>
                    <a:pt x="2121" y="4382"/>
                    <a:pt x="2239" y="4460"/>
                    <a:pt x="2350" y="4547"/>
                  </a:cubicBezTo>
                  <a:cubicBezTo>
                    <a:pt x="2365" y="4558"/>
                    <a:pt x="2374" y="4572"/>
                    <a:pt x="2380" y="4590"/>
                  </a:cubicBezTo>
                  <a:cubicBezTo>
                    <a:pt x="2397" y="4645"/>
                    <a:pt x="2417" y="4701"/>
                    <a:pt x="2437" y="4757"/>
                  </a:cubicBezTo>
                  <a:cubicBezTo>
                    <a:pt x="2457" y="4813"/>
                    <a:pt x="2478" y="4871"/>
                    <a:pt x="2500" y="4928"/>
                  </a:cubicBezTo>
                  <a:cubicBezTo>
                    <a:pt x="2515" y="4971"/>
                    <a:pt x="2530" y="5014"/>
                    <a:pt x="2545" y="5057"/>
                  </a:cubicBezTo>
                  <a:cubicBezTo>
                    <a:pt x="2557" y="5092"/>
                    <a:pt x="2569" y="5126"/>
                    <a:pt x="2580" y="5161"/>
                  </a:cubicBezTo>
                  <a:cubicBezTo>
                    <a:pt x="2595" y="5206"/>
                    <a:pt x="2608" y="5250"/>
                    <a:pt x="2622" y="5295"/>
                  </a:cubicBezTo>
                  <a:cubicBezTo>
                    <a:pt x="2623" y="5299"/>
                    <a:pt x="2626" y="5305"/>
                    <a:pt x="2627" y="5309"/>
                  </a:cubicBezTo>
                  <a:cubicBezTo>
                    <a:pt x="2641" y="5346"/>
                    <a:pt x="2653" y="5382"/>
                    <a:pt x="2665" y="5419"/>
                  </a:cubicBezTo>
                  <a:cubicBezTo>
                    <a:pt x="2678" y="5453"/>
                    <a:pt x="2689" y="5487"/>
                    <a:pt x="2700" y="5521"/>
                  </a:cubicBezTo>
                  <a:cubicBezTo>
                    <a:pt x="2701" y="5524"/>
                    <a:pt x="2702" y="5527"/>
                    <a:pt x="2703" y="5529"/>
                  </a:cubicBezTo>
                  <a:cubicBezTo>
                    <a:pt x="2709" y="5540"/>
                    <a:pt x="2718" y="5547"/>
                    <a:pt x="2730" y="5547"/>
                  </a:cubicBezTo>
                  <a:cubicBezTo>
                    <a:pt x="2731" y="5547"/>
                    <a:pt x="2733" y="5546"/>
                    <a:pt x="2735" y="5546"/>
                  </a:cubicBezTo>
                  <a:cubicBezTo>
                    <a:pt x="2745" y="5544"/>
                    <a:pt x="2753" y="5537"/>
                    <a:pt x="2754" y="5524"/>
                  </a:cubicBezTo>
                  <a:cubicBezTo>
                    <a:pt x="2757" y="5496"/>
                    <a:pt x="2761" y="5468"/>
                    <a:pt x="2753" y="5442"/>
                  </a:cubicBezTo>
                  <a:cubicBezTo>
                    <a:pt x="2745" y="5410"/>
                    <a:pt x="2737" y="5378"/>
                    <a:pt x="2727" y="5348"/>
                  </a:cubicBezTo>
                  <a:cubicBezTo>
                    <a:pt x="2713" y="5307"/>
                    <a:pt x="2698" y="5267"/>
                    <a:pt x="2686" y="5226"/>
                  </a:cubicBezTo>
                  <a:cubicBezTo>
                    <a:pt x="2669" y="5174"/>
                    <a:pt x="2651" y="5120"/>
                    <a:pt x="2634" y="5068"/>
                  </a:cubicBezTo>
                  <a:cubicBezTo>
                    <a:pt x="2612" y="5004"/>
                    <a:pt x="2586" y="4940"/>
                    <a:pt x="2558" y="4877"/>
                  </a:cubicBezTo>
                  <a:cubicBezTo>
                    <a:pt x="2535" y="4822"/>
                    <a:pt x="2512" y="4767"/>
                    <a:pt x="2492" y="4711"/>
                  </a:cubicBezTo>
                  <a:cubicBezTo>
                    <a:pt x="2479" y="4672"/>
                    <a:pt x="2466" y="4632"/>
                    <a:pt x="2451" y="4593"/>
                  </a:cubicBezTo>
                  <a:cubicBezTo>
                    <a:pt x="2439" y="4557"/>
                    <a:pt x="2427" y="4521"/>
                    <a:pt x="2415" y="4486"/>
                  </a:cubicBezTo>
                  <a:cubicBezTo>
                    <a:pt x="2412" y="4477"/>
                    <a:pt x="2412" y="4468"/>
                    <a:pt x="2416" y="4460"/>
                  </a:cubicBezTo>
                  <a:cubicBezTo>
                    <a:pt x="2440" y="4402"/>
                    <a:pt x="2464" y="4342"/>
                    <a:pt x="2491" y="4285"/>
                  </a:cubicBezTo>
                  <a:cubicBezTo>
                    <a:pt x="2551" y="4161"/>
                    <a:pt x="2618" y="4041"/>
                    <a:pt x="2691" y="3926"/>
                  </a:cubicBezTo>
                  <a:cubicBezTo>
                    <a:pt x="2737" y="3852"/>
                    <a:pt x="2785" y="3780"/>
                    <a:pt x="2833" y="3709"/>
                  </a:cubicBezTo>
                  <a:cubicBezTo>
                    <a:pt x="2874" y="3649"/>
                    <a:pt x="2917" y="3591"/>
                    <a:pt x="2959" y="3533"/>
                  </a:cubicBezTo>
                  <a:cubicBezTo>
                    <a:pt x="2983" y="3500"/>
                    <a:pt x="3009" y="3469"/>
                    <a:pt x="3037" y="3439"/>
                  </a:cubicBezTo>
                  <a:cubicBezTo>
                    <a:pt x="3071" y="3403"/>
                    <a:pt x="3109" y="3373"/>
                    <a:pt x="3152" y="3348"/>
                  </a:cubicBezTo>
                  <a:cubicBezTo>
                    <a:pt x="3166" y="3340"/>
                    <a:pt x="3180" y="3335"/>
                    <a:pt x="3196" y="3333"/>
                  </a:cubicBezTo>
                  <a:cubicBezTo>
                    <a:pt x="3231" y="3328"/>
                    <a:pt x="3266" y="3322"/>
                    <a:pt x="3301" y="3316"/>
                  </a:cubicBezTo>
                  <a:cubicBezTo>
                    <a:pt x="3356" y="3307"/>
                    <a:pt x="3412" y="3296"/>
                    <a:pt x="3467" y="3285"/>
                  </a:cubicBezTo>
                  <a:cubicBezTo>
                    <a:pt x="3533" y="3271"/>
                    <a:pt x="3600" y="3255"/>
                    <a:pt x="3665" y="3239"/>
                  </a:cubicBezTo>
                  <a:cubicBezTo>
                    <a:pt x="3751" y="3217"/>
                    <a:pt x="3835" y="3187"/>
                    <a:pt x="3917" y="3154"/>
                  </a:cubicBezTo>
                  <a:cubicBezTo>
                    <a:pt x="3999" y="3119"/>
                    <a:pt x="4081" y="3083"/>
                    <a:pt x="4159" y="3040"/>
                  </a:cubicBezTo>
                  <a:cubicBezTo>
                    <a:pt x="4225" y="3004"/>
                    <a:pt x="4289" y="2964"/>
                    <a:pt x="4348" y="2919"/>
                  </a:cubicBezTo>
                  <a:cubicBezTo>
                    <a:pt x="4399" y="2878"/>
                    <a:pt x="4447" y="2833"/>
                    <a:pt x="4494" y="2788"/>
                  </a:cubicBezTo>
                  <a:cubicBezTo>
                    <a:pt x="4508" y="2775"/>
                    <a:pt x="4522" y="2761"/>
                    <a:pt x="4534" y="2745"/>
                  </a:cubicBezTo>
                  <a:cubicBezTo>
                    <a:pt x="4547" y="2728"/>
                    <a:pt x="4556" y="2711"/>
                    <a:pt x="4560" y="2691"/>
                  </a:cubicBezTo>
                  <a:cubicBezTo>
                    <a:pt x="4565" y="2659"/>
                    <a:pt x="4550" y="2640"/>
                    <a:pt x="4516" y="2637"/>
                  </a:cubicBezTo>
                  <a:cubicBezTo>
                    <a:pt x="4507" y="2636"/>
                    <a:pt x="4497" y="2635"/>
                    <a:pt x="4487" y="2635"/>
                  </a:cubicBezTo>
                  <a:cubicBezTo>
                    <a:pt x="4479" y="2635"/>
                    <a:pt x="4471" y="2636"/>
                    <a:pt x="4463" y="2637"/>
                  </a:cubicBezTo>
                  <a:cubicBezTo>
                    <a:pt x="4429" y="2642"/>
                    <a:pt x="4395" y="2647"/>
                    <a:pt x="4362" y="2654"/>
                  </a:cubicBezTo>
                  <a:cubicBezTo>
                    <a:pt x="4278" y="2675"/>
                    <a:pt x="4198" y="2703"/>
                    <a:pt x="4120" y="2739"/>
                  </a:cubicBezTo>
                  <a:cubicBezTo>
                    <a:pt x="3994" y="2799"/>
                    <a:pt x="3871" y="2863"/>
                    <a:pt x="3747" y="2927"/>
                  </a:cubicBezTo>
                  <a:cubicBezTo>
                    <a:pt x="3656" y="2973"/>
                    <a:pt x="3571" y="3025"/>
                    <a:pt x="3491" y="3086"/>
                  </a:cubicBezTo>
                  <a:cubicBezTo>
                    <a:pt x="3473" y="3101"/>
                    <a:pt x="3454" y="3114"/>
                    <a:pt x="3434" y="3127"/>
                  </a:cubicBezTo>
                  <a:cubicBezTo>
                    <a:pt x="3339" y="3196"/>
                    <a:pt x="3235" y="3250"/>
                    <a:pt x="3129" y="3303"/>
                  </a:cubicBezTo>
                  <a:cubicBezTo>
                    <a:pt x="3118" y="3308"/>
                    <a:pt x="3106" y="3313"/>
                    <a:pt x="3092" y="3316"/>
                  </a:cubicBezTo>
                  <a:cubicBezTo>
                    <a:pt x="3088" y="3317"/>
                    <a:pt x="3084" y="3317"/>
                    <a:pt x="3081" y="3317"/>
                  </a:cubicBezTo>
                  <a:cubicBezTo>
                    <a:pt x="3068" y="3317"/>
                    <a:pt x="3065" y="3308"/>
                    <a:pt x="3068" y="3296"/>
                  </a:cubicBezTo>
                  <a:cubicBezTo>
                    <a:pt x="3068" y="3294"/>
                    <a:pt x="3068" y="3293"/>
                    <a:pt x="3068" y="3291"/>
                  </a:cubicBezTo>
                  <a:cubicBezTo>
                    <a:pt x="3073" y="3217"/>
                    <a:pt x="3071" y="3144"/>
                    <a:pt x="3070" y="3070"/>
                  </a:cubicBezTo>
                  <a:cubicBezTo>
                    <a:pt x="3069" y="3030"/>
                    <a:pt x="3067" y="2990"/>
                    <a:pt x="3066" y="2950"/>
                  </a:cubicBezTo>
                  <a:cubicBezTo>
                    <a:pt x="3065" y="2909"/>
                    <a:pt x="3065" y="2868"/>
                    <a:pt x="3064" y="2827"/>
                  </a:cubicBezTo>
                  <a:cubicBezTo>
                    <a:pt x="3063" y="2759"/>
                    <a:pt x="3066" y="2690"/>
                    <a:pt x="3072" y="2622"/>
                  </a:cubicBezTo>
                  <a:cubicBezTo>
                    <a:pt x="3077" y="2557"/>
                    <a:pt x="3087" y="2494"/>
                    <a:pt x="3097" y="2429"/>
                  </a:cubicBezTo>
                  <a:cubicBezTo>
                    <a:pt x="3109" y="2366"/>
                    <a:pt x="3116" y="2301"/>
                    <a:pt x="3118" y="2237"/>
                  </a:cubicBezTo>
                  <a:cubicBezTo>
                    <a:pt x="3120" y="2188"/>
                    <a:pt x="3122" y="2138"/>
                    <a:pt x="3124" y="2089"/>
                  </a:cubicBezTo>
                  <a:cubicBezTo>
                    <a:pt x="3125" y="2058"/>
                    <a:pt x="3128" y="2027"/>
                    <a:pt x="3127" y="1995"/>
                  </a:cubicBezTo>
                  <a:cubicBezTo>
                    <a:pt x="3125" y="1911"/>
                    <a:pt x="3113" y="1828"/>
                    <a:pt x="3088" y="1747"/>
                  </a:cubicBezTo>
                  <a:cubicBezTo>
                    <a:pt x="3083" y="1732"/>
                    <a:pt x="3078" y="1719"/>
                    <a:pt x="3069" y="1705"/>
                  </a:cubicBezTo>
                  <a:cubicBezTo>
                    <a:pt x="3056" y="1687"/>
                    <a:pt x="3039" y="1678"/>
                    <a:pt x="3020" y="1678"/>
                  </a:cubicBezTo>
                  <a:cubicBezTo>
                    <a:pt x="3008" y="1678"/>
                    <a:pt x="2995" y="1682"/>
                    <a:pt x="2982" y="1690"/>
                  </a:cubicBezTo>
                  <a:cubicBezTo>
                    <a:pt x="2969" y="1698"/>
                    <a:pt x="2958" y="1708"/>
                    <a:pt x="2949" y="1719"/>
                  </a:cubicBezTo>
                  <a:cubicBezTo>
                    <a:pt x="2910" y="1766"/>
                    <a:pt x="2878" y="1817"/>
                    <a:pt x="2860" y="1874"/>
                  </a:cubicBezTo>
                  <a:cubicBezTo>
                    <a:pt x="2824" y="1986"/>
                    <a:pt x="2813" y="2101"/>
                    <a:pt x="2822" y="2216"/>
                  </a:cubicBezTo>
                  <a:cubicBezTo>
                    <a:pt x="2826" y="2270"/>
                    <a:pt x="2830" y="2325"/>
                    <a:pt x="2831" y="2379"/>
                  </a:cubicBezTo>
                  <a:cubicBezTo>
                    <a:pt x="2831" y="2443"/>
                    <a:pt x="2837" y="2508"/>
                    <a:pt x="2838" y="2572"/>
                  </a:cubicBezTo>
                  <a:cubicBezTo>
                    <a:pt x="2838" y="2604"/>
                    <a:pt x="2839" y="2637"/>
                    <a:pt x="2840" y="2670"/>
                  </a:cubicBezTo>
                  <a:cubicBezTo>
                    <a:pt x="2841" y="2712"/>
                    <a:pt x="2841" y="2755"/>
                    <a:pt x="2845" y="2797"/>
                  </a:cubicBezTo>
                  <a:cubicBezTo>
                    <a:pt x="2846" y="2816"/>
                    <a:pt x="2849" y="2834"/>
                    <a:pt x="2853" y="2854"/>
                  </a:cubicBezTo>
                  <a:cubicBezTo>
                    <a:pt x="2868" y="2921"/>
                    <a:pt x="2890" y="2989"/>
                    <a:pt x="2916" y="3054"/>
                  </a:cubicBezTo>
                  <a:cubicBezTo>
                    <a:pt x="2943" y="3119"/>
                    <a:pt x="2969" y="3184"/>
                    <a:pt x="2990" y="3251"/>
                  </a:cubicBezTo>
                  <a:cubicBezTo>
                    <a:pt x="3000" y="3284"/>
                    <a:pt x="3010" y="3317"/>
                    <a:pt x="3016" y="3350"/>
                  </a:cubicBezTo>
                  <a:cubicBezTo>
                    <a:pt x="3020" y="3366"/>
                    <a:pt x="3016" y="3379"/>
                    <a:pt x="3006" y="3390"/>
                  </a:cubicBezTo>
                  <a:cubicBezTo>
                    <a:pt x="3001" y="3395"/>
                    <a:pt x="2998" y="3402"/>
                    <a:pt x="2994" y="3407"/>
                  </a:cubicBezTo>
                  <a:cubicBezTo>
                    <a:pt x="2951" y="3460"/>
                    <a:pt x="2908" y="3513"/>
                    <a:pt x="2866" y="3566"/>
                  </a:cubicBezTo>
                  <a:cubicBezTo>
                    <a:pt x="2841" y="3598"/>
                    <a:pt x="2817" y="3629"/>
                    <a:pt x="2792" y="3661"/>
                  </a:cubicBezTo>
                  <a:cubicBezTo>
                    <a:pt x="2759" y="3705"/>
                    <a:pt x="2724" y="3749"/>
                    <a:pt x="2691" y="3793"/>
                  </a:cubicBezTo>
                  <a:cubicBezTo>
                    <a:pt x="2645" y="3854"/>
                    <a:pt x="2605" y="3919"/>
                    <a:pt x="2566" y="3985"/>
                  </a:cubicBezTo>
                  <a:cubicBezTo>
                    <a:pt x="2521" y="4064"/>
                    <a:pt x="2479" y="4145"/>
                    <a:pt x="2445" y="4230"/>
                  </a:cubicBezTo>
                  <a:cubicBezTo>
                    <a:pt x="2430" y="4272"/>
                    <a:pt x="2414" y="4314"/>
                    <a:pt x="2397" y="4357"/>
                  </a:cubicBezTo>
                  <a:cubicBezTo>
                    <a:pt x="2394" y="4364"/>
                    <a:pt x="2391" y="4371"/>
                    <a:pt x="2387" y="4377"/>
                  </a:cubicBezTo>
                  <a:cubicBezTo>
                    <a:pt x="2387" y="4378"/>
                    <a:pt x="2385" y="4379"/>
                    <a:pt x="2384" y="4379"/>
                  </a:cubicBezTo>
                  <a:cubicBezTo>
                    <a:pt x="2382" y="4379"/>
                    <a:pt x="2380" y="4378"/>
                    <a:pt x="2380" y="4376"/>
                  </a:cubicBezTo>
                  <a:cubicBezTo>
                    <a:pt x="2378" y="4371"/>
                    <a:pt x="2376" y="4366"/>
                    <a:pt x="2374" y="4360"/>
                  </a:cubicBezTo>
                  <a:cubicBezTo>
                    <a:pt x="2363" y="4327"/>
                    <a:pt x="2354" y="4293"/>
                    <a:pt x="2344" y="4260"/>
                  </a:cubicBezTo>
                  <a:cubicBezTo>
                    <a:pt x="2334" y="4222"/>
                    <a:pt x="2321" y="4184"/>
                    <a:pt x="2312" y="4146"/>
                  </a:cubicBezTo>
                  <a:cubicBezTo>
                    <a:pt x="2293" y="4064"/>
                    <a:pt x="2279" y="3980"/>
                    <a:pt x="2265" y="3897"/>
                  </a:cubicBezTo>
                  <a:cubicBezTo>
                    <a:pt x="2256" y="3846"/>
                    <a:pt x="2251" y="3795"/>
                    <a:pt x="2244" y="3743"/>
                  </a:cubicBezTo>
                  <a:cubicBezTo>
                    <a:pt x="2243" y="3740"/>
                    <a:pt x="2243" y="3736"/>
                    <a:pt x="2243" y="3732"/>
                  </a:cubicBezTo>
                  <a:cubicBezTo>
                    <a:pt x="2239" y="3690"/>
                    <a:pt x="2234" y="3647"/>
                    <a:pt x="2230" y="3605"/>
                  </a:cubicBezTo>
                  <a:cubicBezTo>
                    <a:pt x="2223" y="3550"/>
                    <a:pt x="2216" y="3495"/>
                    <a:pt x="2210" y="3440"/>
                  </a:cubicBezTo>
                  <a:cubicBezTo>
                    <a:pt x="2210" y="3438"/>
                    <a:pt x="2210" y="3436"/>
                    <a:pt x="2210" y="3434"/>
                  </a:cubicBezTo>
                  <a:cubicBezTo>
                    <a:pt x="2208" y="3370"/>
                    <a:pt x="2193" y="3306"/>
                    <a:pt x="2189" y="3243"/>
                  </a:cubicBezTo>
                  <a:cubicBezTo>
                    <a:pt x="2185" y="3193"/>
                    <a:pt x="2177" y="3143"/>
                    <a:pt x="2172" y="3092"/>
                  </a:cubicBezTo>
                  <a:cubicBezTo>
                    <a:pt x="2162" y="2993"/>
                    <a:pt x="2148" y="2894"/>
                    <a:pt x="2131" y="2796"/>
                  </a:cubicBezTo>
                  <a:cubicBezTo>
                    <a:pt x="2121" y="2733"/>
                    <a:pt x="2113" y="2671"/>
                    <a:pt x="2103" y="2608"/>
                  </a:cubicBezTo>
                  <a:cubicBezTo>
                    <a:pt x="2101" y="2588"/>
                    <a:pt x="2099" y="2568"/>
                    <a:pt x="2096" y="2549"/>
                  </a:cubicBezTo>
                  <a:cubicBezTo>
                    <a:pt x="2095" y="2540"/>
                    <a:pt x="2093" y="2529"/>
                    <a:pt x="2091" y="2520"/>
                  </a:cubicBezTo>
                  <a:cubicBezTo>
                    <a:pt x="2083" y="2484"/>
                    <a:pt x="2083" y="2483"/>
                    <a:pt x="2114" y="2465"/>
                  </a:cubicBezTo>
                  <a:cubicBezTo>
                    <a:pt x="2176" y="2425"/>
                    <a:pt x="2234" y="2380"/>
                    <a:pt x="2290" y="2330"/>
                  </a:cubicBezTo>
                  <a:cubicBezTo>
                    <a:pt x="2332" y="2292"/>
                    <a:pt x="2373" y="2252"/>
                    <a:pt x="2415" y="2212"/>
                  </a:cubicBezTo>
                  <a:cubicBezTo>
                    <a:pt x="2441" y="2187"/>
                    <a:pt x="2469" y="2161"/>
                    <a:pt x="2494" y="2134"/>
                  </a:cubicBezTo>
                  <a:cubicBezTo>
                    <a:pt x="2545" y="2080"/>
                    <a:pt x="2593" y="2025"/>
                    <a:pt x="2641" y="1968"/>
                  </a:cubicBezTo>
                  <a:cubicBezTo>
                    <a:pt x="2679" y="1923"/>
                    <a:pt x="2707" y="1874"/>
                    <a:pt x="2726" y="1820"/>
                  </a:cubicBezTo>
                  <a:cubicBezTo>
                    <a:pt x="2733" y="1795"/>
                    <a:pt x="2741" y="1772"/>
                    <a:pt x="2746" y="1747"/>
                  </a:cubicBezTo>
                  <a:cubicBezTo>
                    <a:pt x="2763" y="1671"/>
                    <a:pt x="2782" y="1595"/>
                    <a:pt x="2803" y="1520"/>
                  </a:cubicBezTo>
                  <a:cubicBezTo>
                    <a:pt x="2808" y="1500"/>
                    <a:pt x="2811" y="1478"/>
                    <a:pt x="2815" y="1458"/>
                  </a:cubicBezTo>
                  <a:cubicBezTo>
                    <a:pt x="2818" y="1441"/>
                    <a:pt x="2818" y="1425"/>
                    <a:pt x="2815" y="1409"/>
                  </a:cubicBezTo>
                  <a:cubicBezTo>
                    <a:pt x="2810" y="1384"/>
                    <a:pt x="2794" y="1369"/>
                    <a:pt x="2772" y="1369"/>
                  </a:cubicBezTo>
                  <a:cubicBezTo>
                    <a:pt x="2766" y="1369"/>
                    <a:pt x="2759" y="1370"/>
                    <a:pt x="2752" y="1373"/>
                  </a:cubicBezTo>
                  <a:cubicBezTo>
                    <a:pt x="2741" y="1377"/>
                    <a:pt x="2730" y="1382"/>
                    <a:pt x="2720" y="1388"/>
                  </a:cubicBezTo>
                  <a:cubicBezTo>
                    <a:pt x="2649" y="1430"/>
                    <a:pt x="2583" y="1478"/>
                    <a:pt x="2528" y="1540"/>
                  </a:cubicBezTo>
                  <a:cubicBezTo>
                    <a:pt x="2469" y="1605"/>
                    <a:pt x="2412" y="1674"/>
                    <a:pt x="2352" y="1738"/>
                  </a:cubicBezTo>
                  <a:cubicBezTo>
                    <a:pt x="2326" y="1768"/>
                    <a:pt x="2302" y="1800"/>
                    <a:pt x="2277" y="1830"/>
                  </a:cubicBezTo>
                  <a:cubicBezTo>
                    <a:pt x="2258" y="1857"/>
                    <a:pt x="2239" y="1882"/>
                    <a:pt x="2220" y="1909"/>
                  </a:cubicBezTo>
                  <a:cubicBezTo>
                    <a:pt x="2179" y="1969"/>
                    <a:pt x="2140" y="2030"/>
                    <a:pt x="2100" y="2090"/>
                  </a:cubicBezTo>
                  <a:cubicBezTo>
                    <a:pt x="2083" y="2117"/>
                    <a:pt x="2064" y="2141"/>
                    <a:pt x="2046" y="2167"/>
                  </a:cubicBezTo>
                  <a:cubicBezTo>
                    <a:pt x="2043" y="2171"/>
                    <a:pt x="2040" y="2173"/>
                    <a:pt x="2038" y="2173"/>
                  </a:cubicBezTo>
                  <a:cubicBezTo>
                    <a:pt x="2035" y="2173"/>
                    <a:pt x="2033" y="2170"/>
                    <a:pt x="2032" y="2165"/>
                  </a:cubicBezTo>
                  <a:cubicBezTo>
                    <a:pt x="2025" y="2135"/>
                    <a:pt x="2018" y="2106"/>
                    <a:pt x="2012" y="2075"/>
                  </a:cubicBezTo>
                  <a:cubicBezTo>
                    <a:pt x="2003" y="2029"/>
                    <a:pt x="1995" y="1982"/>
                    <a:pt x="1986" y="1936"/>
                  </a:cubicBezTo>
                  <a:cubicBezTo>
                    <a:pt x="1972" y="1867"/>
                    <a:pt x="1960" y="1800"/>
                    <a:pt x="1948" y="1731"/>
                  </a:cubicBezTo>
                  <a:cubicBezTo>
                    <a:pt x="1939" y="1681"/>
                    <a:pt x="1931" y="1630"/>
                    <a:pt x="1922" y="1578"/>
                  </a:cubicBezTo>
                  <a:cubicBezTo>
                    <a:pt x="1913" y="1521"/>
                    <a:pt x="1904" y="1464"/>
                    <a:pt x="1900" y="1405"/>
                  </a:cubicBezTo>
                  <a:cubicBezTo>
                    <a:pt x="1900" y="1393"/>
                    <a:pt x="1898" y="1382"/>
                    <a:pt x="1896" y="1370"/>
                  </a:cubicBezTo>
                  <a:cubicBezTo>
                    <a:pt x="1889" y="1329"/>
                    <a:pt x="1890" y="1287"/>
                    <a:pt x="1881" y="1246"/>
                  </a:cubicBezTo>
                  <a:cubicBezTo>
                    <a:pt x="1879" y="1234"/>
                    <a:pt x="1883" y="1226"/>
                    <a:pt x="1894" y="1220"/>
                  </a:cubicBezTo>
                  <a:cubicBezTo>
                    <a:pt x="1903" y="1215"/>
                    <a:pt x="1912" y="1209"/>
                    <a:pt x="1921" y="1203"/>
                  </a:cubicBezTo>
                  <a:cubicBezTo>
                    <a:pt x="2026" y="1140"/>
                    <a:pt x="2129" y="1075"/>
                    <a:pt x="2230" y="1007"/>
                  </a:cubicBezTo>
                  <a:cubicBezTo>
                    <a:pt x="2266" y="984"/>
                    <a:pt x="2300" y="957"/>
                    <a:pt x="2331" y="928"/>
                  </a:cubicBezTo>
                  <a:cubicBezTo>
                    <a:pt x="2374" y="887"/>
                    <a:pt x="2416" y="846"/>
                    <a:pt x="2458" y="804"/>
                  </a:cubicBezTo>
                  <a:cubicBezTo>
                    <a:pt x="2487" y="775"/>
                    <a:pt x="2519" y="747"/>
                    <a:pt x="2552" y="723"/>
                  </a:cubicBezTo>
                  <a:cubicBezTo>
                    <a:pt x="2608" y="681"/>
                    <a:pt x="2668" y="644"/>
                    <a:pt x="2729" y="609"/>
                  </a:cubicBezTo>
                  <a:cubicBezTo>
                    <a:pt x="2795" y="571"/>
                    <a:pt x="2856" y="525"/>
                    <a:pt x="2910" y="472"/>
                  </a:cubicBezTo>
                  <a:cubicBezTo>
                    <a:pt x="2963" y="420"/>
                    <a:pt x="3016" y="365"/>
                    <a:pt x="3070" y="312"/>
                  </a:cubicBezTo>
                  <a:cubicBezTo>
                    <a:pt x="3083" y="299"/>
                    <a:pt x="3094" y="285"/>
                    <a:pt x="3106" y="270"/>
                  </a:cubicBezTo>
                  <a:cubicBezTo>
                    <a:pt x="3122" y="250"/>
                    <a:pt x="3129" y="226"/>
                    <a:pt x="3130" y="201"/>
                  </a:cubicBezTo>
                  <a:cubicBezTo>
                    <a:pt x="3132" y="161"/>
                    <a:pt x="3117" y="128"/>
                    <a:pt x="3093" y="97"/>
                  </a:cubicBezTo>
                  <a:cubicBezTo>
                    <a:pt x="3082" y="83"/>
                    <a:pt x="3067" y="75"/>
                    <a:pt x="3048" y="75"/>
                  </a:cubicBezTo>
                  <a:cubicBezTo>
                    <a:pt x="3044" y="74"/>
                    <a:pt x="3039" y="74"/>
                    <a:pt x="3034" y="74"/>
                  </a:cubicBezTo>
                  <a:cubicBezTo>
                    <a:pt x="3019" y="74"/>
                    <a:pt x="3004" y="76"/>
                    <a:pt x="2989" y="79"/>
                  </a:cubicBezTo>
                  <a:cubicBezTo>
                    <a:pt x="2958" y="86"/>
                    <a:pt x="2928" y="96"/>
                    <a:pt x="2900" y="109"/>
                  </a:cubicBezTo>
                  <a:cubicBezTo>
                    <a:pt x="2873" y="122"/>
                    <a:pt x="2848" y="133"/>
                    <a:pt x="2821" y="144"/>
                  </a:cubicBezTo>
                  <a:cubicBezTo>
                    <a:pt x="2749" y="177"/>
                    <a:pt x="2678" y="207"/>
                    <a:pt x="2608" y="245"/>
                  </a:cubicBezTo>
                  <a:cubicBezTo>
                    <a:pt x="2571" y="264"/>
                    <a:pt x="2535" y="288"/>
                    <a:pt x="2503" y="315"/>
                  </a:cubicBezTo>
                  <a:cubicBezTo>
                    <a:pt x="2426" y="383"/>
                    <a:pt x="2357" y="458"/>
                    <a:pt x="2293" y="537"/>
                  </a:cubicBezTo>
                  <a:cubicBezTo>
                    <a:pt x="2255" y="583"/>
                    <a:pt x="2218" y="633"/>
                    <a:pt x="2182" y="681"/>
                  </a:cubicBezTo>
                  <a:cubicBezTo>
                    <a:pt x="2127" y="754"/>
                    <a:pt x="2071" y="828"/>
                    <a:pt x="2017" y="903"/>
                  </a:cubicBezTo>
                  <a:cubicBezTo>
                    <a:pt x="1965" y="976"/>
                    <a:pt x="1919" y="1051"/>
                    <a:pt x="1874" y="1127"/>
                  </a:cubicBezTo>
                  <a:cubicBezTo>
                    <a:pt x="1869" y="1135"/>
                    <a:pt x="1865" y="1143"/>
                    <a:pt x="1860" y="1151"/>
                  </a:cubicBezTo>
                  <a:cubicBezTo>
                    <a:pt x="1858" y="1154"/>
                    <a:pt x="1855" y="1155"/>
                    <a:pt x="1853" y="1155"/>
                  </a:cubicBezTo>
                  <a:cubicBezTo>
                    <a:pt x="1851" y="1155"/>
                    <a:pt x="1848" y="1154"/>
                    <a:pt x="1845" y="1151"/>
                  </a:cubicBezTo>
                  <a:cubicBezTo>
                    <a:pt x="1821" y="1116"/>
                    <a:pt x="1794" y="1083"/>
                    <a:pt x="1767" y="1051"/>
                  </a:cubicBezTo>
                  <a:cubicBezTo>
                    <a:pt x="1750" y="1033"/>
                    <a:pt x="1734" y="1013"/>
                    <a:pt x="1718" y="995"/>
                  </a:cubicBezTo>
                  <a:cubicBezTo>
                    <a:pt x="1672" y="937"/>
                    <a:pt x="1628" y="877"/>
                    <a:pt x="1585" y="817"/>
                  </a:cubicBezTo>
                  <a:cubicBezTo>
                    <a:pt x="1518" y="725"/>
                    <a:pt x="1453" y="631"/>
                    <a:pt x="1391" y="534"/>
                  </a:cubicBezTo>
                  <a:cubicBezTo>
                    <a:pt x="1346" y="464"/>
                    <a:pt x="1302" y="393"/>
                    <a:pt x="1251" y="325"/>
                  </a:cubicBezTo>
                  <a:cubicBezTo>
                    <a:pt x="1198" y="258"/>
                    <a:pt x="1136" y="203"/>
                    <a:pt x="1061" y="162"/>
                  </a:cubicBezTo>
                  <a:cubicBezTo>
                    <a:pt x="1037" y="147"/>
                    <a:pt x="1012" y="134"/>
                    <a:pt x="987" y="121"/>
                  </a:cubicBezTo>
                  <a:cubicBezTo>
                    <a:pt x="954" y="104"/>
                    <a:pt x="922" y="86"/>
                    <a:pt x="892" y="64"/>
                  </a:cubicBezTo>
                  <a:cubicBezTo>
                    <a:pt x="868" y="48"/>
                    <a:pt x="842" y="33"/>
                    <a:pt x="817" y="17"/>
                  </a:cubicBezTo>
                  <a:cubicBezTo>
                    <a:pt x="804" y="9"/>
                    <a:pt x="791" y="4"/>
                    <a:pt x="776" y="1"/>
                  </a:cubicBezTo>
                  <a:cubicBezTo>
                    <a:pt x="773" y="1"/>
                    <a:pt x="771" y="1"/>
                    <a:pt x="7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36"/>
            <p:cNvSpPr/>
            <p:nvPr/>
          </p:nvSpPr>
          <p:spPr>
            <a:xfrm>
              <a:off x="5655022" y="3106366"/>
              <a:ext cx="595966" cy="489374"/>
            </a:xfrm>
            <a:custGeom>
              <a:avLst/>
              <a:gdLst/>
              <a:ahLst/>
              <a:cxnLst/>
              <a:rect l="l" t="t" r="r" b="b"/>
              <a:pathLst>
                <a:path w="5552" h="4559" extrusionOk="0">
                  <a:moveTo>
                    <a:pt x="2881" y="1768"/>
                  </a:moveTo>
                  <a:cubicBezTo>
                    <a:pt x="2885" y="1768"/>
                    <a:pt x="2889" y="1771"/>
                    <a:pt x="2892" y="1776"/>
                  </a:cubicBezTo>
                  <a:cubicBezTo>
                    <a:pt x="2895" y="1781"/>
                    <a:pt x="2897" y="1786"/>
                    <a:pt x="2900" y="1791"/>
                  </a:cubicBezTo>
                  <a:cubicBezTo>
                    <a:pt x="2933" y="1860"/>
                    <a:pt x="2970" y="1927"/>
                    <a:pt x="3009" y="1991"/>
                  </a:cubicBezTo>
                  <a:cubicBezTo>
                    <a:pt x="3014" y="2000"/>
                    <a:pt x="3021" y="2011"/>
                    <a:pt x="3025" y="2020"/>
                  </a:cubicBezTo>
                  <a:cubicBezTo>
                    <a:pt x="3030" y="2029"/>
                    <a:pt x="3027" y="2035"/>
                    <a:pt x="3017" y="2037"/>
                  </a:cubicBezTo>
                  <a:cubicBezTo>
                    <a:pt x="2994" y="2042"/>
                    <a:pt x="2972" y="2047"/>
                    <a:pt x="2950" y="2051"/>
                  </a:cubicBezTo>
                  <a:cubicBezTo>
                    <a:pt x="2890" y="2065"/>
                    <a:pt x="2828" y="2075"/>
                    <a:pt x="2766" y="2080"/>
                  </a:cubicBezTo>
                  <a:cubicBezTo>
                    <a:pt x="2730" y="2085"/>
                    <a:pt x="2695" y="2090"/>
                    <a:pt x="2660" y="2093"/>
                  </a:cubicBezTo>
                  <a:cubicBezTo>
                    <a:pt x="2650" y="2095"/>
                    <a:pt x="2640" y="2097"/>
                    <a:pt x="2630" y="2097"/>
                  </a:cubicBezTo>
                  <a:cubicBezTo>
                    <a:pt x="2622" y="2097"/>
                    <a:pt x="2614" y="2095"/>
                    <a:pt x="2606" y="2090"/>
                  </a:cubicBezTo>
                  <a:cubicBezTo>
                    <a:pt x="2612" y="2074"/>
                    <a:pt x="2625" y="2062"/>
                    <a:pt x="2638" y="2048"/>
                  </a:cubicBezTo>
                  <a:cubicBezTo>
                    <a:pt x="2641" y="2044"/>
                    <a:pt x="2645" y="2039"/>
                    <a:pt x="2649" y="2035"/>
                  </a:cubicBezTo>
                  <a:cubicBezTo>
                    <a:pt x="2707" y="1964"/>
                    <a:pt x="2767" y="1894"/>
                    <a:pt x="2826" y="1823"/>
                  </a:cubicBezTo>
                  <a:cubicBezTo>
                    <a:pt x="2840" y="1806"/>
                    <a:pt x="2857" y="1789"/>
                    <a:pt x="2872" y="1773"/>
                  </a:cubicBezTo>
                  <a:cubicBezTo>
                    <a:pt x="2875" y="1770"/>
                    <a:pt x="2878" y="1768"/>
                    <a:pt x="2881" y="1768"/>
                  </a:cubicBezTo>
                  <a:close/>
                  <a:moveTo>
                    <a:pt x="814" y="0"/>
                  </a:moveTo>
                  <a:cubicBezTo>
                    <a:pt x="804" y="0"/>
                    <a:pt x="795" y="2"/>
                    <a:pt x="786" y="5"/>
                  </a:cubicBezTo>
                  <a:cubicBezTo>
                    <a:pt x="760" y="13"/>
                    <a:pt x="746" y="32"/>
                    <a:pt x="747" y="55"/>
                  </a:cubicBezTo>
                  <a:cubicBezTo>
                    <a:pt x="748" y="66"/>
                    <a:pt x="750" y="76"/>
                    <a:pt x="753" y="85"/>
                  </a:cubicBezTo>
                  <a:cubicBezTo>
                    <a:pt x="762" y="108"/>
                    <a:pt x="773" y="130"/>
                    <a:pt x="788" y="151"/>
                  </a:cubicBezTo>
                  <a:cubicBezTo>
                    <a:pt x="818" y="194"/>
                    <a:pt x="854" y="232"/>
                    <a:pt x="890" y="271"/>
                  </a:cubicBezTo>
                  <a:cubicBezTo>
                    <a:pt x="955" y="341"/>
                    <a:pt x="1016" y="412"/>
                    <a:pt x="1075" y="484"/>
                  </a:cubicBezTo>
                  <a:cubicBezTo>
                    <a:pt x="1099" y="515"/>
                    <a:pt x="1126" y="546"/>
                    <a:pt x="1151" y="576"/>
                  </a:cubicBezTo>
                  <a:cubicBezTo>
                    <a:pt x="1189" y="619"/>
                    <a:pt x="1225" y="662"/>
                    <a:pt x="1257" y="709"/>
                  </a:cubicBezTo>
                  <a:cubicBezTo>
                    <a:pt x="1303" y="778"/>
                    <a:pt x="1337" y="853"/>
                    <a:pt x="1366" y="930"/>
                  </a:cubicBezTo>
                  <a:cubicBezTo>
                    <a:pt x="1400" y="1019"/>
                    <a:pt x="1435" y="1108"/>
                    <a:pt x="1475" y="1195"/>
                  </a:cubicBezTo>
                  <a:cubicBezTo>
                    <a:pt x="1515" y="1281"/>
                    <a:pt x="1541" y="1371"/>
                    <a:pt x="1570" y="1460"/>
                  </a:cubicBezTo>
                  <a:cubicBezTo>
                    <a:pt x="1573" y="1469"/>
                    <a:pt x="1573" y="1479"/>
                    <a:pt x="1567" y="1488"/>
                  </a:cubicBezTo>
                  <a:cubicBezTo>
                    <a:pt x="1561" y="1499"/>
                    <a:pt x="1556" y="1509"/>
                    <a:pt x="1550" y="1519"/>
                  </a:cubicBezTo>
                  <a:cubicBezTo>
                    <a:pt x="1505" y="1595"/>
                    <a:pt x="1456" y="1669"/>
                    <a:pt x="1409" y="1742"/>
                  </a:cubicBezTo>
                  <a:cubicBezTo>
                    <a:pt x="1355" y="1828"/>
                    <a:pt x="1301" y="1915"/>
                    <a:pt x="1245" y="2001"/>
                  </a:cubicBezTo>
                  <a:cubicBezTo>
                    <a:pt x="1167" y="2119"/>
                    <a:pt x="1089" y="2237"/>
                    <a:pt x="1003" y="2348"/>
                  </a:cubicBezTo>
                  <a:cubicBezTo>
                    <a:pt x="991" y="2364"/>
                    <a:pt x="977" y="2372"/>
                    <a:pt x="959" y="2378"/>
                  </a:cubicBezTo>
                  <a:cubicBezTo>
                    <a:pt x="904" y="2395"/>
                    <a:pt x="848" y="2415"/>
                    <a:pt x="793" y="2435"/>
                  </a:cubicBezTo>
                  <a:cubicBezTo>
                    <a:pt x="736" y="2456"/>
                    <a:pt x="678" y="2476"/>
                    <a:pt x="621" y="2498"/>
                  </a:cubicBezTo>
                  <a:cubicBezTo>
                    <a:pt x="578" y="2513"/>
                    <a:pt x="535" y="2528"/>
                    <a:pt x="492" y="2543"/>
                  </a:cubicBezTo>
                  <a:cubicBezTo>
                    <a:pt x="457" y="2555"/>
                    <a:pt x="423" y="2567"/>
                    <a:pt x="388" y="2579"/>
                  </a:cubicBezTo>
                  <a:cubicBezTo>
                    <a:pt x="344" y="2593"/>
                    <a:pt x="299" y="2606"/>
                    <a:pt x="254" y="2621"/>
                  </a:cubicBezTo>
                  <a:cubicBezTo>
                    <a:pt x="250" y="2623"/>
                    <a:pt x="244" y="2625"/>
                    <a:pt x="240" y="2626"/>
                  </a:cubicBezTo>
                  <a:cubicBezTo>
                    <a:pt x="203" y="2639"/>
                    <a:pt x="167" y="2651"/>
                    <a:pt x="131" y="2665"/>
                  </a:cubicBezTo>
                  <a:cubicBezTo>
                    <a:pt x="96" y="2676"/>
                    <a:pt x="62" y="2687"/>
                    <a:pt x="28" y="2698"/>
                  </a:cubicBezTo>
                  <a:cubicBezTo>
                    <a:pt x="25" y="2699"/>
                    <a:pt x="23" y="2700"/>
                    <a:pt x="20" y="2701"/>
                  </a:cubicBezTo>
                  <a:cubicBezTo>
                    <a:pt x="7" y="2708"/>
                    <a:pt x="1" y="2719"/>
                    <a:pt x="3" y="2733"/>
                  </a:cubicBezTo>
                  <a:cubicBezTo>
                    <a:pt x="5" y="2744"/>
                    <a:pt x="12" y="2752"/>
                    <a:pt x="25" y="2753"/>
                  </a:cubicBezTo>
                  <a:cubicBezTo>
                    <a:pt x="41" y="2754"/>
                    <a:pt x="56" y="2756"/>
                    <a:pt x="71" y="2756"/>
                  </a:cubicBezTo>
                  <a:cubicBezTo>
                    <a:pt x="83" y="2756"/>
                    <a:pt x="95" y="2755"/>
                    <a:pt x="107" y="2752"/>
                  </a:cubicBezTo>
                  <a:cubicBezTo>
                    <a:pt x="139" y="2744"/>
                    <a:pt x="171" y="2735"/>
                    <a:pt x="201" y="2725"/>
                  </a:cubicBezTo>
                  <a:cubicBezTo>
                    <a:pt x="242" y="2712"/>
                    <a:pt x="282" y="2696"/>
                    <a:pt x="323" y="2684"/>
                  </a:cubicBezTo>
                  <a:cubicBezTo>
                    <a:pt x="375" y="2668"/>
                    <a:pt x="429" y="2650"/>
                    <a:pt x="481" y="2632"/>
                  </a:cubicBezTo>
                  <a:cubicBezTo>
                    <a:pt x="546" y="2610"/>
                    <a:pt x="609" y="2584"/>
                    <a:pt x="672" y="2556"/>
                  </a:cubicBezTo>
                  <a:cubicBezTo>
                    <a:pt x="727" y="2534"/>
                    <a:pt x="782" y="2510"/>
                    <a:pt x="838" y="2491"/>
                  </a:cubicBezTo>
                  <a:cubicBezTo>
                    <a:pt x="877" y="2477"/>
                    <a:pt x="917" y="2464"/>
                    <a:pt x="956" y="2451"/>
                  </a:cubicBezTo>
                  <a:cubicBezTo>
                    <a:pt x="992" y="2438"/>
                    <a:pt x="1028" y="2425"/>
                    <a:pt x="1063" y="2413"/>
                  </a:cubicBezTo>
                  <a:cubicBezTo>
                    <a:pt x="1067" y="2411"/>
                    <a:pt x="1071" y="2411"/>
                    <a:pt x="1075" y="2411"/>
                  </a:cubicBezTo>
                  <a:cubicBezTo>
                    <a:pt x="1080" y="2411"/>
                    <a:pt x="1085" y="2412"/>
                    <a:pt x="1089" y="2414"/>
                  </a:cubicBezTo>
                  <a:cubicBezTo>
                    <a:pt x="1147" y="2438"/>
                    <a:pt x="1207" y="2463"/>
                    <a:pt x="1264" y="2491"/>
                  </a:cubicBezTo>
                  <a:cubicBezTo>
                    <a:pt x="1388" y="2550"/>
                    <a:pt x="1508" y="2617"/>
                    <a:pt x="1623" y="2689"/>
                  </a:cubicBezTo>
                  <a:cubicBezTo>
                    <a:pt x="1697" y="2735"/>
                    <a:pt x="1769" y="2783"/>
                    <a:pt x="1840" y="2833"/>
                  </a:cubicBezTo>
                  <a:cubicBezTo>
                    <a:pt x="1900" y="2873"/>
                    <a:pt x="1958" y="2915"/>
                    <a:pt x="2016" y="2957"/>
                  </a:cubicBezTo>
                  <a:cubicBezTo>
                    <a:pt x="2049" y="2981"/>
                    <a:pt x="2080" y="3008"/>
                    <a:pt x="2111" y="3036"/>
                  </a:cubicBezTo>
                  <a:cubicBezTo>
                    <a:pt x="2146" y="3069"/>
                    <a:pt x="2176" y="3108"/>
                    <a:pt x="2201" y="3150"/>
                  </a:cubicBezTo>
                  <a:cubicBezTo>
                    <a:pt x="2209" y="3164"/>
                    <a:pt x="2214" y="3179"/>
                    <a:pt x="2216" y="3195"/>
                  </a:cubicBezTo>
                  <a:cubicBezTo>
                    <a:pt x="2222" y="3230"/>
                    <a:pt x="2227" y="3264"/>
                    <a:pt x="2233" y="3299"/>
                  </a:cubicBezTo>
                  <a:cubicBezTo>
                    <a:pt x="2243" y="3356"/>
                    <a:pt x="2254" y="3410"/>
                    <a:pt x="2265" y="3465"/>
                  </a:cubicBezTo>
                  <a:cubicBezTo>
                    <a:pt x="2278" y="3532"/>
                    <a:pt x="2294" y="3597"/>
                    <a:pt x="2310" y="3664"/>
                  </a:cubicBezTo>
                  <a:cubicBezTo>
                    <a:pt x="2332" y="3750"/>
                    <a:pt x="2362" y="3833"/>
                    <a:pt x="2396" y="3915"/>
                  </a:cubicBezTo>
                  <a:cubicBezTo>
                    <a:pt x="2430" y="3997"/>
                    <a:pt x="2467" y="4079"/>
                    <a:pt x="2509" y="4157"/>
                  </a:cubicBezTo>
                  <a:cubicBezTo>
                    <a:pt x="2546" y="4224"/>
                    <a:pt x="2585" y="4287"/>
                    <a:pt x="2631" y="4345"/>
                  </a:cubicBezTo>
                  <a:cubicBezTo>
                    <a:pt x="2671" y="4398"/>
                    <a:pt x="2716" y="4445"/>
                    <a:pt x="2761" y="4492"/>
                  </a:cubicBezTo>
                  <a:cubicBezTo>
                    <a:pt x="2774" y="4506"/>
                    <a:pt x="2788" y="4521"/>
                    <a:pt x="2805" y="4532"/>
                  </a:cubicBezTo>
                  <a:cubicBezTo>
                    <a:pt x="2821" y="4544"/>
                    <a:pt x="2838" y="4554"/>
                    <a:pt x="2859" y="4557"/>
                  </a:cubicBezTo>
                  <a:cubicBezTo>
                    <a:pt x="2863" y="4558"/>
                    <a:pt x="2867" y="4559"/>
                    <a:pt x="2871" y="4559"/>
                  </a:cubicBezTo>
                  <a:cubicBezTo>
                    <a:pt x="2895" y="4559"/>
                    <a:pt x="2910" y="4543"/>
                    <a:pt x="2913" y="4514"/>
                  </a:cubicBezTo>
                  <a:cubicBezTo>
                    <a:pt x="2915" y="4497"/>
                    <a:pt x="2915" y="4480"/>
                    <a:pt x="2912" y="4461"/>
                  </a:cubicBezTo>
                  <a:cubicBezTo>
                    <a:pt x="2908" y="4427"/>
                    <a:pt x="2903" y="4394"/>
                    <a:pt x="2895" y="4360"/>
                  </a:cubicBezTo>
                  <a:cubicBezTo>
                    <a:pt x="2874" y="4276"/>
                    <a:pt x="2846" y="4195"/>
                    <a:pt x="2810" y="4118"/>
                  </a:cubicBezTo>
                  <a:cubicBezTo>
                    <a:pt x="2750" y="3992"/>
                    <a:pt x="2686" y="3869"/>
                    <a:pt x="2622" y="3745"/>
                  </a:cubicBezTo>
                  <a:cubicBezTo>
                    <a:pt x="2576" y="3655"/>
                    <a:pt x="2525" y="3569"/>
                    <a:pt x="2464" y="3489"/>
                  </a:cubicBezTo>
                  <a:cubicBezTo>
                    <a:pt x="2449" y="3470"/>
                    <a:pt x="2435" y="3451"/>
                    <a:pt x="2422" y="3432"/>
                  </a:cubicBezTo>
                  <a:cubicBezTo>
                    <a:pt x="2353" y="3337"/>
                    <a:pt x="2299" y="3233"/>
                    <a:pt x="2247" y="3126"/>
                  </a:cubicBezTo>
                  <a:cubicBezTo>
                    <a:pt x="2241" y="3115"/>
                    <a:pt x="2236" y="3103"/>
                    <a:pt x="2233" y="3090"/>
                  </a:cubicBezTo>
                  <a:cubicBezTo>
                    <a:pt x="2229" y="3072"/>
                    <a:pt x="2235" y="3065"/>
                    <a:pt x="2246" y="3065"/>
                  </a:cubicBezTo>
                  <a:cubicBezTo>
                    <a:pt x="2248" y="3065"/>
                    <a:pt x="2250" y="3065"/>
                    <a:pt x="2253" y="3066"/>
                  </a:cubicBezTo>
                  <a:lnTo>
                    <a:pt x="2259" y="3066"/>
                  </a:lnTo>
                  <a:cubicBezTo>
                    <a:pt x="2293" y="3068"/>
                    <a:pt x="2327" y="3069"/>
                    <a:pt x="2361" y="3069"/>
                  </a:cubicBezTo>
                  <a:cubicBezTo>
                    <a:pt x="2400" y="3069"/>
                    <a:pt x="2440" y="3068"/>
                    <a:pt x="2479" y="3067"/>
                  </a:cubicBezTo>
                  <a:cubicBezTo>
                    <a:pt x="2519" y="3066"/>
                    <a:pt x="2559" y="3064"/>
                    <a:pt x="2599" y="3063"/>
                  </a:cubicBezTo>
                  <a:cubicBezTo>
                    <a:pt x="2640" y="3062"/>
                    <a:pt x="2681" y="3062"/>
                    <a:pt x="2722" y="3062"/>
                  </a:cubicBezTo>
                  <a:cubicBezTo>
                    <a:pt x="2731" y="3062"/>
                    <a:pt x="2739" y="3062"/>
                    <a:pt x="2748" y="3062"/>
                  </a:cubicBezTo>
                  <a:cubicBezTo>
                    <a:pt x="2808" y="3062"/>
                    <a:pt x="2868" y="3065"/>
                    <a:pt x="2927" y="3069"/>
                  </a:cubicBezTo>
                  <a:cubicBezTo>
                    <a:pt x="2992" y="3075"/>
                    <a:pt x="3056" y="3084"/>
                    <a:pt x="3120" y="3096"/>
                  </a:cubicBezTo>
                  <a:cubicBezTo>
                    <a:pt x="3183" y="3106"/>
                    <a:pt x="3248" y="3114"/>
                    <a:pt x="3312" y="3116"/>
                  </a:cubicBezTo>
                  <a:cubicBezTo>
                    <a:pt x="3361" y="3118"/>
                    <a:pt x="3411" y="3120"/>
                    <a:pt x="3460" y="3122"/>
                  </a:cubicBezTo>
                  <a:cubicBezTo>
                    <a:pt x="3487" y="3123"/>
                    <a:pt x="3514" y="3125"/>
                    <a:pt x="3541" y="3125"/>
                  </a:cubicBezTo>
                  <a:cubicBezTo>
                    <a:pt x="3545" y="3125"/>
                    <a:pt x="3549" y="3125"/>
                    <a:pt x="3554" y="3125"/>
                  </a:cubicBezTo>
                  <a:cubicBezTo>
                    <a:pt x="3638" y="3123"/>
                    <a:pt x="3721" y="3111"/>
                    <a:pt x="3803" y="3086"/>
                  </a:cubicBezTo>
                  <a:cubicBezTo>
                    <a:pt x="3817" y="3081"/>
                    <a:pt x="3830" y="3076"/>
                    <a:pt x="3844" y="3067"/>
                  </a:cubicBezTo>
                  <a:cubicBezTo>
                    <a:pt x="3873" y="3046"/>
                    <a:pt x="3880" y="3012"/>
                    <a:pt x="3859" y="2980"/>
                  </a:cubicBezTo>
                  <a:cubicBezTo>
                    <a:pt x="3851" y="2968"/>
                    <a:pt x="3842" y="2956"/>
                    <a:pt x="3830" y="2947"/>
                  </a:cubicBezTo>
                  <a:cubicBezTo>
                    <a:pt x="3783" y="2907"/>
                    <a:pt x="3732" y="2877"/>
                    <a:pt x="3675" y="2858"/>
                  </a:cubicBezTo>
                  <a:cubicBezTo>
                    <a:pt x="3588" y="2830"/>
                    <a:pt x="3499" y="2817"/>
                    <a:pt x="3410" y="2817"/>
                  </a:cubicBezTo>
                  <a:cubicBezTo>
                    <a:pt x="3384" y="2817"/>
                    <a:pt x="3359" y="2818"/>
                    <a:pt x="3334" y="2820"/>
                  </a:cubicBezTo>
                  <a:cubicBezTo>
                    <a:pt x="3279" y="2824"/>
                    <a:pt x="3224" y="2828"/>
                    <a:pt x="3170" y="2828"/>
                  </a:cubicBezTo>
                  <a:cubicBezTo>
                    <a:pt x="3106" y="2829"/>
                    <a:pt x="3041" y="2836"/>
                    <a:pt x="2978" y="2837"/>
                  </a:cubicBezTo>
                  <a:cubicBezTo>
                    <a:pt x="2945" y="2837"/>
                    <a:pt x="2912" y="2838"/>
                    <a:pt x="2879" y="2839"/>
                  </a:cubicBezTo>
                  <a:cubicBezTo>
                    <a:pt x="2837" y="2840"/>
                    <a:pt x="2794" y="2840"/>
                    <a:pt x="2752" y="2842"/>
                  </a:cubicBezTo>
                  <a:cubicBezTo>
                    <a:pt x="2734" y="2843"/>
                    <a:pt x="2715" y="2846"/>
                    <a:pt x="2696" y="2850"/>
                  </a:cubicBezTo>
                  <a:cubicBezTo>
                    <a:pt x="2628" y="2865"/>
                    <a:pt x="2561" y="2888"/>
                    <a:pt x="2495" y="2914"/>
                  </a:cubicBezTo>
                  <a:cubicBezTo>
                    <a:pt x="2430" y="2940"/>
                    <a:pt x="2365" y="2967"/>
                    <a:pt x="2299" y="2988"/>
                  </a:cubicBezTo>
                  <a:cubicBezTo>
                    <a:pt x="2265" y="2998"/>
                    <a:pt x="2232" y="3009"/>
                    <a:pt x="2199" y="3015"/>
                  </a:cubicBezTo>
                  <a:cubicBezTo>
                    <a:pt x="2195" y="3015"/>
                    <a:pt x="2192" y="3015"/>
                    <a:pt x="2189" y="3015"/>
                  </a:cubicBezTo>
                  <a:cubicBezTo>
                    <a:pt x="2177" y="3015"/>
                    <a:pt x="2167" y="3012"/>
                    <a:pt x="2159" y="3004"/>
                  </a:cubicBezTo>
                  <a:cubicBezTo>
                    <a:pt x="2154" y="2999"/>
                    <a:pt x="2147" y="2995"/>
                    <a:pt x="2142" y="2991"/>
                  </a:cubicBezTo>
                  <a:cubicBezTo>
                    <a:pt x="2089" y="2949"/>
                    <a:pt x="2036" y="2906"/>
                    <a:pt x="1983" y="2864"/>
                  </a:cubicBezTo>
                  <a:cubicBezTo>
                    <a:pt x="1952" y="2840"/>
                    <a:pt x="1920" y="2815"/>
                    <a:pt x="1888" y="2791"/>
                  </a:cubicBezTo>
                  <a:cubicBezTo>
                    <a:pt x="1844" y="2756"/>
                    <a:pt x="1800" y="2722"/>
                    <a:pt x="1756" y="2688"/>
                  </a:cubicBezTo>
                  <a:cubicBezTo>
                    <a:pt x="1695" y="2642"/>
                    <a:pt x="1630" y="2603"/>
                    <a:pt x="1564" y="2564"/>
                  </a:cubicBezTo>
                  <a:cubicBezTo>
                    <a:pt x="1486" y="2518"/>
                    <a:pt x="1405" y="2476"/>
                    <a:pt x="1319" y="2444"/>
                  </a:cubicBezTo>
                  <a:cubicBezTo>
                    <a:pt x="1277" y="2427"/>
                    <a:pt x="1235" y="2412"/>
                    <a:pt x="1193" y="2395"/>
                  </a:cubicBezTo>
                  <a:cubicBezTo>
                    <a:pt x="1186" y="2392"/>
                    <a:pt x="1179" y="2389"/>
                    <a:pt x="1172" y="2385"/>
                  </a:cubicBezTo>
                  <a:cubicBezTo>
                    <a:pt x="1169" y="2383"/>
                    <a:pt x="1170" y="2379"/>
                    <a:pt x="1173" y="2378"/>
                  </a:cubicBezTo>
                  <a:cubicBezTo>
                    <a:pt x="1178" y="2375"/>
                    <a:pt x="1183" y="2374"/>
                    <a:pt x="1189" y="2372"/>
                  </a:cubicBezTo>
                  <a:cubicBezTo>
                    <a:pt x="1222" y="2362"/>
                    <a:pt x="1256" y="2351"/>
                    <a:pt x="1290" y="2342"/>
                  </a:cubicBezTo>
                  <a:cubicBezTo>
                    <a:pt x="1327" y="2331"/>
                    <a:pt x="1365" y="2319"/>
                    <a:pt x="1403" y="2309"/>
                  </a:cubicBezTo>
                  <a:cubicBezTo>
                    <a:pt x="1486" y="2290"/>
                    <a:pt x="1569" y="2278"/>
                    <a:pt x="1652" y="2263"/>
                  </a:cubicBezTo>
                  <a:cubicBezTo>
                    <a:pt x="1703" y="2254"/>
                    <a:pt x="1754" y="2248"/>
                    <a:pt x="1806" y="2242"/>
                  </a:cubicBezTo>
                  <a:cubicBezTo>
                    <a:pt x="1809" y="2241"/>
                    <a:pt x="1813" y="2241"/>
                    <a:pt x="1817" y="2241"/>
                  </a:cubicBezTo>
                  <a:cubicBezTo>
                    <a:pt x="1859" y="2236"/>
                    <a:pt x="1902" y="2233"/>
                    <a:pt x="1944" y="2228"/>
                  </a:cubicBezTo>
                  <a:cubicBezTo>
                    <a:pt x="1999" y="2221"/>
                    <a:pt x="2054" y="2214"/>
                    <a:pt x="2109" y="2208"/>
                  </a:cubicBezTo>
                  <a:cubicBezTo>
                    <a:pt x="2111" y="2208"/>
                    <a:pt x="2113" y="2207"/>
                    <a:pt x="2115" y="2207"/>
                  </a:cubicBezTo>
                  <a:cubicBezTo>
                    <a:pt x="2179" y="2205"/>
                    <a:pt x="2243" y="2191"/>
                    <a:pt x="2306" y="2187"/>
                  </a:cubicBezTo>
                  <a:cubicBezTo>
                    <a:pt x="2356" y="2184"/>
                    <a:pt x="2406" y="2175"/>
                    <a:pt x="2457" y="2170"/>
                  </a:cubicBezTo>
                  <a:cubicBezTo>
                    <a:pt x="2556" y="2160"/>
                    <a:pt x="2655" y="2147"/>
                    <a:pt x="2753" y="2129"/>
                  </a:cubicBezTo>
                  <a:cubicBezTo>
                    <a:pt x="2816" y="2119"/>
                    <a:pt x="2878" y="2111"/>
                    <a:pt x="2941" y="2102"/>
                  </a:cubicBezTo>
                  <a:cubicBezTo>
                    <a:pt x="2961" y="2099"/>
                    <a:pt x="2981" y="2096"/>
                    <a:pt x="3000" y="2094"/>
                  </a:cubicBezTo>
                  <a:cubicBezTo>
                    <a:pt x="3010" y="2092"/>
                    <a:pt x="3020" y="2091"/>
                    <a:pt x="3029" y="2089"/>
                  </a:cubicBezTo>
                  <a:cubicBezTo>
                    <a:pt x="3042" y="2086"/>
                    <a:pt x="3050" y="2084"/>
                    <a:pt x="3056" y="2084"/>
                  </a:cubicBezTo>
                  <a:cubicBezTo>
                    <a:pt x="3068" y="2084"/>
                    <a:pt x="3072" y="2091"/>
                    <a:pt x="3084" y="2111"/>
                  </a:cubicBezTo>
                  <a:cubicBezTo>
                    <a:pt x="3124" y="2174"/>
                    <a:pt x="3169" y="2233"/>
                    <a:pt x="3219" y="2287"/>
                  </a:cubicBezTo>
                  <a:cubicBezTo>
                    <a:pt x="3258" y="2330"/>
                    <a:pt x="3297" y="2371"/>
                    <a:pt x="3337" y="2412"/>
                  </a:cubicBezTo>
                  <a:cubicBezTo>
                    <a:pt x="3363" y="2439"/>
                    <a:pt x="3388" y="2467"/>
                    <a:pt x="3416" y="2493"/>
                  </a:cubicBezTo>
                  <a:cubicBezTo>
                    <a:pt x="3469" y="2543"/>
                    <a:pt x="3525" y="2591"/>
                    <a:pt x="3581" y="2638"/>
                  </a:cubicBezTo>
                  <a:cubicBezTo>
                    <a:pt x="3626" y="2677"/>
                    <a:pt x="3675" y="2705"/>
                    <a:pt x="3730" y="2723"/>
                  </a:cubicBezTo>
                  <a:cubicBezTo>
                    <a:pt x="3754" y="2731"/>
                    <a:pt x="3777" y="2738"/>
                    <a:pt x="3802" y="2744"/>
                  </a:cubicBezTo>
                  <a:cubicBezTo>
                    <a:pt x="3878" y="2761"/>
                    <a:pt x="3954" y="2780"/>
                    <a:pt x="4030" y="2800"/>
                  </a:cubicBezTo>
                  <a:cubicBezTo>
                    <a:pt x="4050" y="2805"/>
                    <a:pt x="4071" y="2809"/>
                    <a:pt x="4091" y="2813"/>
                  </a:cubicBezTo>
                  <a:cubicBezTo>
                    <a:pt x="4099" y="2814"/>
                    <a:pt x="4106" y="2815"/>
                    <a:pt x="4114" y="2815"/>
                  </a:cubicBezTo>
                  <a:cubicBezTo>
                    <a:pt x="4123" y="2815"/>
                    <a:pt x="4132" y="2814"/>
                    <a:pt x="4140" y="2813"/>
                  </a:cubicBezTo>
                  <a:cubicBezTo>
                    <a:pt x="4173" y="2807"/>
                    <a:pt x="4188" y="2782"/>
                    <a:pt x="4176" y="2750"/>
                  </a:cubicBezTo>
                  <a:cubicBezTo>
                    <a:pt x="4172" y="2738"/>
                    <a:pt x="4167" y="2728"/>
                    <a:pt x="4161" y="2718"/>
                  </a:cubicBezTo>
                  <a:cubicBezTo>
                    <a:pt x="4119" y="2647"/>
                    <a:pt x="4071" y="2581"/>
                    <a:pt x="4009" y="2525"/>
                  </a:cubicBezTo>
                  <a:cubicBezTo>
                    <a:pt x="3944" y="2466"/>
                    <a:pt x="3876" y="2410"/>
                    <a:pt x="3811" y="2349"/>
                  </a:cubicBezTo>
                  <a:cubicBezTo>
                    <a:pt x="3781" y="2323"/>
                    <a:pt x="3749" y="2299"/>
                    <a:pt x="3719" y="2276"/>
                  </a:cubicBezTo>
                  <a:cubicBezTo>
                    <a:pt x="3693" y="2255"/>
                    <a:pt x="3667" y="2236"/>
                    <a:pt x="3640" y="2217"/>
                  </a:cubicBezTo>
                  <a:cubicBezTo>
                    <a:pt x="3581" y="2177"/>
                    <a:pt x="3519" y="2138"/>
                    <a:pt x="3459" y="2099"/>
                  </a:cubicBezTo>
                  <a:cubicBezTo>
                    <a:pt x="3433" y="2081"/>
                    <a:pt x="3408" y="2063"/>
                    <a:pt x="3382" y="2043"/>
                  </a:cubicBezTo>
                  <a:cubicBezTo>
                    <a:pt x="3374" y="2037"/>
                    <a:pt x="3375" y="2031"/>
                    <a:pt x="3384" y="2029"/>
                  </a:cubicBezTo>
                  <a:cubicBezTo>
                    <a:pt x="3414" y="2023"/>
                    <a:pt x="3443" y="2016"/>
                    <a:pt x="3474" y="2011"/>
                  </a:cubicBezTo>
                  <a:cubicBezTo>
                    <a:pt x="3520" y="2001"/>
                    <a:pt x="3567" y="1992"/>
                    <a:pt x="3613" y="1984"/>
                  </a:cubicBezTo>
                  <a:cubicBezTo>
                    <a:pt x="3682" y="1971"/>
                    <a:pt x="3749" y="1957"/>
                    <a:pt x="3818" y="1946"/>
                  </a:cubicBezTo>
                  <a:cubicBezTo>
                    <a:pt x="3868" y="1937"/>
                    <a:pt x="3919" y="1930"/>
                    <a:pt x="3971" y="1920"/>
                  </a:cubicBezTo>
                  <a:cubicBezTo>
                    <a:pt x="4028" y="1910"/>
                    <a:pt x="4085" y="1902"/>
                    <a:pt x="4145" y="1898"/>
                  </a:cubicBezTo>
                  <a:cubicBezTo>
                    <a:pt x="4156" y="1897"/>
                    <a:pt x="4168" y="1895"/>
                    <a:pt x="4179" y="1894"/>
                  </a:cubicBezTo>
                  <a:cubicBezTo>
                    <a:pt x="4220" y="1888"/>
                    <a:pt x="4263" y="1888"/>
                    <a:pt x="4303" y="1879"/>
                  </a:cubicBezTo>
                  <a:cubicBezTo>
                    <a:pt x="4305" y="1879"/>
                    <a:pt x="4307" y="1879"/>
                    <a:pt x="4309" y="1879"/>
                  </a:cubicBezTo>
                  <a:cubicBezTo>
                    <a:pt x="4317" y="1879"/>
                    <a:pt x="4324" y="1883"/>
                    <a:pt x="4329" y="1891"/>
                  </a:cubicBezTo>
                  <a:cubicBezTo>
                    <a:pt x="4335" y="1900"/>
                    <a:pt x="4340" y="1909"/>
                    <a:pt x="4346" y="1919"/>
                  </a:cubicBezTo>
                  <a:cubicBezTo>
                    <a:pt x="4409" y="2024"/>
                    <a:pt x="4474" y="2127"/>
                    <a:pt x="4542" y="2229"/>
                  </a:cubicBezTo>
                  <a:cubicBezTo>
                    <a:pt x="4565" y="2264"/>
                    <a:pt x="4592" y="2297"/>
                    <a:pt x="4622" y="2328"/>
                  </a:cubicBezTo>
                  <a:cubicBezTo>
                    <a:pt x="4663" y="2371"/>
                    <a:pt x="4705" y="2413"/>
                    <a:pt x="4745" y="2456"/>
                  </a:cubicBezTo>
                  <a:cubicBezTo>
                    <a:pt x="4775" y="2484"/>
                    <a:pt x="4802" y="2516"/>
                    <a:pt x="4826" y="2550"/>
                  </a:cubicBezTo>
                  <a:cubicBezTo>
                    <a:pt x="4868" y="2606"/>
                    <a:pt x="4905" y="2666"/>
                    <a:pt x="4940" y="2727"/>
                  </a:cubicBezTo>
                  <a:cubicBezTo>
                    <a:pt x="4978" y="2794"/>
                    <a:pt x="5024" y="2854"/>
                    <a:pt x="5077" y="2907"/>
                  </a:cubicBezTo>
                  <a:cubicBezTo>
                    <a:pt x="5130" y="2961"/>
                    <a:pt x="5184" y="3015"/>
                    <a:pt x="5237" y="3068"/>
                  </a:cubicBezTo>
                  <a:cubicBezTo>
                    <a:pt x="5250" y="3080"/>
                    <a:pt x="5264" y="3093"/>
                    <a:pt x="5279" y="3104"/>
                  </a:cubicBezTo>
                  <a:cubicBezTo>
                    <a:pt x="5299" y="3119"/>
                    <a:pt x="5323" y="3126"/>
                    <a:pt x="5348" y="3128"/>
                  </a:cubicBezTo>
                  <a:cubicBezTo>
                    <a:pt x="5351" y="3128"/>
                    <a:pt x="5353" y="3129"/>
                    <a:pt x="5356" y="3129"/>
                  </a:cubicBezTo>
                  <a:cubicBezTo>
                    <a:pt x="5392" y="3129"/>
                    <a:pt x="5424" y="3114"/>
                    <a:pt x="5453" y="3091"/>
                  </a:cubicBezTo>
                  <a:cubicBezTo>
                    <a:pt x="5466" y="3080"/>
                    <a:pt x="5474" y="3065"/>
                    <a:pt x="5475" y="3045"/>
                  </a:cubicBezTo>
                  <a:cubicBezTo>
                    <a:pt x="5475" y="3026"/>
                    <a:pt x="5474" y="3007"/>
                    <a:pt x="5470" y="2987"/>
                  </a:cubicBezTo>
                  <a:cubicBezTo>
                    <a:pt x="5463" y="2956"/>
                    <a:pt x="5453" y="2927"/>
                    <a:pt x="5440" y="2897"/>
                  </a:cubicBezTo>
                  <a:cubicBezTo>
                    <a:pt x="5428" y="2871"/>
                    <a:pt x="5416" y="2845"/>
                    <a:pt x="5405" y="2819"/>
                  </a:cubicBezTo>
                  <a:cubicBezTo>
                    <a:pt x="5373" y="2748"/>
                    <a:pt x="5342" y="2675"/>
                    <a:pt x="5305" y="2606"/>
                  </a:cubicBezTo>
                  <a:cubicBezTo>
                    <a:pt x="5285" y="2568"/>
                    <a:pt x="5261" y="2533"/>
                    <a:pt x="5234" y="2501"/>
                  </a:cubicBezTo>
                  <a:cubicBezTo>
                    <a:pt x="5166" y="2424"/>
                    <a:pt x="5091" y="2354"/>
                    <a:pt x="5013" y="2291"/>
                  </a:cubicBezTo>
                  <a:cubicBezTo>
                    <a:pt x="4966" y="2252"/>
                    <a:pt x="4917" y="2216"/>
                    <a:pt x="4868" y="2179"/>
                  </a:cubicBezTo>
                  <a:cubicBezTo>
                    <a:pt x="4796" y="2124"/>
                    <a:pt x="4721" y="2069"/>
                    <a:pt x="4646" y="2015"/>
                  </a:cubicBezTo>
                  <a:cubicBezTo>
                    <a:pt x="4575" y="1963"/>
                    <a:pt x="4499" y="1917"/>
                    <a:pt x="4422" y="1871"/>
                  </a:cubicBezTo>
                  <a:cubicBezTo>
                    <a:pt x="4414" y="1867"/>
                    <a:pt x="4407" y="1862"/>
                    <a:pt x="4398" y="1858"/>
                  </a:cubicBezTo>
                  <a:cubicBezTo>
                    <a:pt x="4392" y="1853"/>
                    <a:pt x="4392" y="1848"/>
                    <a:pt x="4398" y="1844"/>
                  </a:cubicBezTo>
                  <a:cubicBezTo>
                    <a:pt x="4433" y="1818"/>
                    <a:pt x="4466" y="1791"/>
                    <a:pt x="4498" y="1764"/>
                  </a:cubicBezTo>
                  <a:cubicBezTo>
                    <a:pt x="4517" y="1748"/>
                    <a:pt x="4536" y="1732"/>
                    <a:pt x="4555" y="1717"/>
                  </a:cubicBezTo>
                  <a:cubicBezTo>
                    <a:pt x="4612" y="1671"/>
                    <a:pt x="4673" y="1627"/>
                    <a:pt x="4732" y="1583"/>
                  </a:cubicBezTo>
                  <a:cubicBezTo>
                    <a:pt x="4824" y="1516"/>
                    <a:pt x="4918" y="1451"/>
                    <a:pt x="5015" y="1389"/>
                  </a:cubicBezTo>
                  <a:cubicBezTo>
                    <a:pt x="5085" y="1343"/>
                    <a:pt x="5157" y="1299"/>
                    <a:pt x="5224" y="1249"/>
                  </a:cubicBezTo>
                  <a:cubicBezTo>
                    <a:pt x="5292" y="1197"/>
                    <a:pt x="5347" y="1134"/>
                    <a:pt x="5388" y="1060"/>
                  </a:cubicBezTo>
                  <a:cubicBezTo>
                    <a:pt x="5402" y="1035"/>
                    <a:pt x="5416" y="1009"/>
                    <a:pt x="5428" y="984"/>
                  </a:cubicBezTo>
                  <a:cubicBezTo>
                    <a:pt x="5445" y="951"/>
                    <a:pt x="5464" y="920"/>
                    <a:pt x="5485" y="890"/>
                  </a:cubicBezTo>
                  <a:cubicBezTo>
                    <a:pt x="5501" y="865"/>
                    <a:pt x="5516" y="840"/>
                    <a:pt x="5532" y="815"/>
                  </a:cubicBezTo>
                  <a:cubicBezTo>
                    <a:pt x="5540" y="803"/>
                    <a:pt x="5546" y="788"/>
                    <a:pt x="5548" y="774"/>
                  </a:cubicBezTo>
                  <a:cubicBezTo>
                    <a:pt x="5551" y="748"/>
                    <a:pt x="5539" y="734"/>
                    <a:pt x="5512" y="733"/>
                  </a:cubicBezTo>
                  <a:cubicBezTo>
                    <a:pt x="5509" y="733"/>
                    <a:pt x="5505" y="732"/>
                    <a:pt x="5502" y="732"/>
                  </a:cubicBezTo>
                  <a:cubicBezTo>
                    <a:pt x="5486" y="732"/>
                    <a:pt x="5471" y="736"/>
                    <a:pt x="5457" y="739"/>
                  </a:cubicBezTo>
                  <a:cubicBezTo>
                    <a:pt x="5350" y="766"/>
                    <a:pt x="5248" y="801"/>
                    <a:pt x="5161" y="866"/>
                  </a:cubicBezTo>
                  <a:cubicBezTo>
                    <a:pt x="5115" y="901"/>
                    <a:pt x="5067" y="933"/>
                    <a:pt x="5024" y="969"/>
                  </a:cubicBezTo>
                  <a:cubicBezTo>
                    <a:pt x="4968" y="1019"/>
                    <a:pt x="4912" y="1068"/>
                    <a:pt x="4857" y="1117"/>
                  </a:cubicBezTo>
                  <a:cubicBezTo>
                    <a:pt x="4797" y="1172"/>
                    <a:pt x="4741" y="1231"/>
                    <a:pt x="4690" y="1295"/>
                  </a:cubicBezTo>
                  <a:cubicBezTo>
                    <a:pt x="4636" y="1362"/>
                    <a:pt x="4588" y="1433"/>
                    <a:pt x="4538" y="1503"/>
                  </a:cubicBezTo>
                  <a:cubicBezTo>
                    <a:pt x="4498" y="1558"/>
                    <a:pt x="4464" y="1617"/>
                    <a:pt x="4428" y="1675"/>
                  </a:cubicBezTo>
                  <a:cubicBezTo>
                    <a:pt x="4403" y="1715"/>
                    <a:pt x="4378" y="1755"/>
                    <a:pt x="4353" y="1796"/>
                  </a:cubicBezTo>
                  <a:cubicBezTo>
                    <a:pt x="4347" y="1807"/>
                    <a:pt x="4339" y="1814"/>
                    <a:pt x="4326" y="1814"/>
                  </a:cubicBezTo>
                  <a:cubicBezTo>
                    <a:pt x="4326" y="1814"/>
                    <a:pt x="4325" y="1814"/>
                    <a:pt x="4324" y="1814"/>
                  </a:cubicBezTo>
                  <a:cubicBezTo>
                    <a:pt x="4309" y="1814"/>
                    <a:pt x="4295" y="1817"/>
                    <a:pt x="4282" y="1818"/>
                  </a:cubicBezTo>
                  <a:cubicBezTo>
                    <a:pt x="4234" y="1823"/>
                    <a:pt x="4185" y="1828"/>
                    <a:pt x="4136" y="1833"/>
                  </a:cubicBezTo>
                  <a:cubicBezTo>
                    <a:pt x="4107" y="1836"/>
                    <a:pt x="4077" y="1842"/>
                    <a:pt x="4047" y="1846"/>
                  </a:cubicBezTo>
                  <a:cubicBezTo>
                    <a:pt x="3997" y="1854"/>
                    <a:pt x="3946" y="1863"/>
                    <a:pt x="3895" y="1872"/>
                  </a:cubicBezTo>
                  <a:cubicBezTo>
                    <a:pt x="3851" y="1879"/>
                    <a:pt x="3808" y="1888"/>
                    <a:pt x="3764" y="1897"/>
                  </a:cubicBezTo>
                  <a:cubicBezTo>
                    <a:pt x="3724" y="1904"/>
                    <a:pt x="3684" y="1912"/>
                    <a:pt x="3644" y="1920"/>
                  </a:cubicBezTo>
                  <a:cubicBezTo>
                    <a:pt x="3597" y="1930"/>
                    <a:pt x="3551" y="1938"/>
                    <a:pt x="3504" y="1947"/>
                  </a:cubicBezTo>
                  <a:cubicBezTo>
                    <a:pt x="3444" y="1957"/>
                    <a:pt x="3385" y="1968"/>
                    <a:pt x="3326" y="1980"/>
                  </a:cubicBezTo>
                  <a:cubicBezTo>
                    <a:pt x="3320" y="1981"/>
                    <a:pt x="3316" y="1981"/>
                    <a:pt x="3311" y="1981"/>
                  </a:cubicBezTo>
                  <a:cubicBezTo>
                    <a:pt x="3297" y="1981"/>
                    <a:pt x="3285" y="1977"/>
                    <a:pt x="3272" y="1969"/>
                  </a:cubicBezTo>
                  <a:cubicBezTo>
                    <a:pt x="3229" y="1939"/>
                    <a:pt x="3183" y="1916"/>
                    <a:pt x="3137" y="1893"/>
                  </a:cubicBezTo>
                  <a:cubicBezTo>
                    <a:pt x="3107" y="1877"/>
                    <a:pt x="3077" y="1862"/>
                    <a:pt x="3046" y="1847"/>
                  </a:cubicBezTo>
                  <a:cubicBezTo>
                    <a:pt x="2999" y="1821"/>
                    <a:pt x="2958" y="1788"/>
                    <a:pt x="2925" y="1746"/>
                  </a:cubicBezTo>
                  <a:cubicBezTo>
                    <a:pt x="2917" y="1736"/>
                    <a:pt x="2913" y="1727"/>
                    <a:pt x="2918" y="1714"/>
                  </a:cubicBezTo>
                  <a:cubicBezTo>
                    <a:pt x="2924" y="1700"/>
                    <a:pt x="2928" y="1686"/>
                    <a:pt x="2935" y="1673"/>
                  </a:cubicBezTo>
                  <a:cubicBezTo>
                    <a:pt x="2949" y="1644"/>
                    <a:pt x="2964" y="1616"/>
                    <a:pt x="2980" y="1589"/>
                  </a:cubicBezTo>
                  <a:cubicBezTo>
                    <a:pt x="3026" y="1506"/>
                    <a:pt x="3082" y="1430"/>
                    <a:pt x="3136" y="1351"/>
                  </a:cubicBezTo>
                  <a:cubicBezTo>
                    <a:pt x="3174" y="1296"/>
                    <a:pt x="3213" y="1240"/>
                    <a:pt x="3243" y="1178"/>
                  </a:cubicBezTo>
                  <a:cubicBezTo>
                    <a:pt x="3254" y="1156"/>
                    <a:pt x="3264" y="1131"/>
                    <a:pt x="3270" y="1107"/>
                  </a:cubicBezTo>
                  <a:cubicBezTo>
                    <a:pt x="3286" y="1040"/>
                    <a:pt x="3296" y="973"/>
                    <a:pt x="3307" y="905"/>
                  </a:cubicBezTo>
                  <a:cubicBezTo>
                    <a:pt x="3314" y="862"/>
                    <a:pt x="3309" y="819"/>
                    <a:pt x="3295" y="777"/>
                  </a:cubicBezTo>
                  <a:cubicBezTo>
                    <a:pt x="3289" y="758"/>
                    <a:pt x="3285" y="739"/>
                    <a:pt x="3279" y="720"/>
                  </a:cubicBezTo>
                  <a:cubicBezTo>
                    <a:pt x="3275" y="709"/>
                    <a:pt x="3272" y="699"/>
                    <a:pt x="3268" y="689"/>
                  </a:cubicBezTo>
                  <a:cubicBezTo>
                    <a:pt x="3255" y="657"/>
                    <a:pt x="3236" y="641"/>
                    <a:pt x="3211" y="641"/>
                  </a:cubicBezTo>
                  <a:cubicBezTo>
                    <a:pt x="3196" y="641"/>
                    <a:pt x="3180" y="647"/>
                    <a:pt x="3162" y="658"/>
                  </a:cubicBezTo>
                  <a:cubicBezTo>
                    <a:pt x="3139" y="673"/>
                    <a:pt x="3123" y="693"/>
                    <a:pt x="3108" y="715"/>
                  </a:cubicBezTo>
                  <a:cubicBezTo>
                    <a:pt x="3068" y="772"/>
                    <a:pt x="3035" y="833"/>
                    <a:pt x="3012" y="899"/>
                  </a:cubicBezTo>
                  <a:cubicBezTo>
                    <a:pt x="2982" y="986"/>
                    <a:pt x="2954" y="1074"/>
                    <a:pt x="2927" y="1162"/>
                  </a:cubicBezTo>
                  <a:cubicBezTo>
                    <a:pt x="2907" y="1233"/>
                    <a:pt x="2891" y="1302"/>
                    <a:pt x="2884" y="1375"/>
                  </a:cubicBezTo>
                  <a:cubicBezTo>
                    <a:pt x="2879" y="1425"/>
                    <a:pt x="2877" y="1475"/>
                    <a:pt x="2874" y="1525"/>
                  </a:cubicBezTo>
                  <a:cubicBezTo>
                    <a:pt x="2871" y="1568"/>
                    <a:pt x="2867" y="1612"/>
                    <a:pt x="2872" y="1655"/>
                  </a:cubicBezTo>
                  <a:cubicBezTo>
                    <a:pt x="2873" y="1671"/>
                    <a:pt x="2867" y="1682"/>
                    <a:pt x="2858" y="1693"/>
                  </a:cubicBezTo>
                  <a:cubicBezTo>
                    <a:pt x="2825" y="1730"/>
                    <a:pt x="2792" y="1769"/>
                    <a:pt x="2760" y="1806"/>
                  </a:cubicBezTo>
                  <a:cubicBezTo>
                    <a:pt x="2719" y="1854"/>
                    <a:pt x="2676" y="1902"/>
                    <a:pt x="2638" y="1952"/>
                  </a:cubicBezTo>
                  <a:cubicBezTo>
                    <a:pt x="2608" y="1992"/>
                    <a:pt x="2577" y="2031"/>
                    <a:pt x="2548" y="2070"/>
                  </a:cubicBezTo>
                  <a:cubicBezTo>
                    <a:pt x="2543" y="2077"/>
                    <a:pt x="2537" y="2083"/>
                    <a:pt x="2532" y="2089"/>
                  </a:cubicBezTo>
                  <a:cubicBezTo>
                    <a:pt x="2526" y="2098"/>
                    <a:pt x="2518" y="2103"/>
                    <a:pt x="2508" y="2104"/>
                  </a:cubicBezTo>
                  <a:cubicBezTo>
                    <a:pt x="2500" y="2105"/>
                    <a:pt x="2492" y="2106"/>
                    <a:pt x="2484" y="2107"/>
                  </a:cubicBezTo>
                  <a:cubicBezTo>
                    <a:pt x="2437" y="2112"/>
                    <a:pt x="2389" y="2116"/>
                    <a:pt x="2342" y="2122"/>
                  </a:cubicBezTo>
                  <a:cubicBezTo>
                    <a:pt x="2258" y="2131"/>
                    <a:pt x="2175" y="2142"/>
                    <a:pt x="2091" y="2153"/>
                  </a:cubicBezTo>
                  <a:cubicBezTo>
                    <a:pt x="2087" y="2154"/>
                    <a:pt x="2084" y="2154"/>
                    <a:pt x="2080" y="2155"/>
                  </a:cubicBezTo>
                  <a:cubicBezTo>
                    <a:pt x="2025" y="2160"/>
                    <a:pt x="1969" y="2166"/>
                    <a:pt x="1914" y="2172"/>
                  </a:cubicBezTo>
                  <a:cubicBezTo>
                    <a:pt x="1870" y="2177"/>
                    <a:pt x="1825" y="2182"/>
                    <a:pt x="1781" y="2188"/>
                  </a:cubicBezTo>
                  <a:cubicBezTo>
                    <a:pt x="1753" y="2191"/>
                    <a:pt x="1726" y="2193"/>
                    <a:pt x="1698" y="2196"/>
                  </a:cubicBezTo>
                  <a:cubicBezTo>
                    <a:pt x="1665" y="2198"/>
                    <a:pt x="1633" y="2201"/>
                    <a:pt x="1601" y="2204"/>
                  </a:cubicBezTo>
                  <a:cubicBezTo>
                    <a:pt x="1563" y="2208"/>
                    <a:pt x="1525" y="2214"/>
                    <a:pt x="1488" y="2217"/>
                  </a:cubicBezTo>
                  <a:cubicBezTo>
                    <a:pt x="1422" y="2222"/>
                    <a:pt x="1359" y="2242"/>
                    <a:pt x="1297" y="2261"/>
                  </a:cubicBezTo>
                  <a:cubicBezTo>
                    <a:pt x="1250" y="2276"/>
                    <a:pt x="1204" y="2293"/>
                    <a:pt x="1158" y="2308"/>
                  </a:cubicBezTo>
                  <a:cubicBezTo>
                    <a:pt x="1150" y="2311"/>
                    <a:pt x="1143" y="2314"/>
                    <a:pt x="1135" y="2315"/>
                  </a:cubicBezTo>
                  <a:cubicBezTo>
                    <a:pt x="1135" y="2315"/>
                    <a:pt x="1134" y="2315"/>
                    <a:pt x="1134" y="2315"/>
                  </a:cubicBezTo>
                  <a:cubicBezTo>
                    <a:pt x="1132" y="2315"/>
                    <a:pt x="1129" y="2313"/>
                    <a:pt x="1128" y="2312"/>
                  </a:cubicBezTo>
                  <a:cubicBezTo>
                    <a:pt x="1126" y="2310"/>
                    <a:pt x="1127" y="2306"/>
                    <a:pt x="1128" y="2304"/>
                  </a:cubicBezTo>
                  <a:cubicBezTo>
                    <a:pt x="1135" y="2290"/>
                    <a:pt x="1143" y="2276"/>
                    <a:pt x="1152" y="2262"/>
                  </a:cubicBezTo>
                  <a:cubicBezTo>
                    <a:pt x="1195" y="2197"/>
                    <a:pt x="1240" y="2132"/>
                    <a:pt x="1284" y="2066"/>
                  </a:cubicBezTo>
                  <a:cubicBezTo>
                    <a:pt x="1314" y="2021"/>
                    <a:pt x="1342" y="1975"/>
                    <a:pt x="1370" y="1929"/>
                  </a:cubicBezTo>
                  <a:cubicBezTo>
                    <a:pt x="1394" y="1890"/>
                    <a:pt x="1417" y="1851"/>
                    <a:pt x="1439" y="1812"/>
                  </a:cubicBezTo>
                  <a:cubicBezTo>
                    <a:pt x="1471" y="1760"/>
                    <a:pt x="1503" y="1706"/>
                    <a:pt x="1533" y="1654"/>
                  </a:cubicBezTo>
                  <a:cubicBezTo>
                    <a:pt x="1560" y="1611"/>
                    <a:pt x="1585" y="1568"/>
                    <a:pt x="1612" y="1525"/>
                  </a:cubicBezTo>
                  <a:cubicBezTo>
                    <a:pt x="1618" y="1515"/>
                    <a:pt x="1626" y="1509"/>
                    <a:pt x="1638" y="1506"/>
                  </a:cubicBezTo>
                  <a:cubicBezTo>
                    <a:pt x="1660" y="1500"/>
                    <a:pt x="1683" y="1494"/>
                    <a:pt x="1705" y="1486"/>
                  </a:cubicBezTo>
                  <a:cubicBezTo>
                    <a:pt x="1768" y="1467"/>
                    <a:pt x="1831" y="1451"/>
                    <a:pt x="1896" y="1437"/>
                  </a:cubicBezTo>
                  <a:cubicBezTo>
                    <a:pt x="1936" y="1429"/>
                    <a:pt x="1975" y="1421"/>
                    <a:pt x="2015" y="1411"/>
                  </a:cubicBezTo>
                  <a:cubicBezTo>
                    <a:pt x="2062" y="1398"/>
                    <a:pt x="2110" y="1385"/>
                    <a:pt x="2157" y="1373"/>
                  </a:cubicBezTo>
                  <a:cubicBezTo>
                    <a:pt x="2235" y="1351"/>
                    <a:pt x="2315" y="1331"/>
                    <a:pt x="2393" y="1307"/>
                  </a:cubicBezTo>
                  <a:cubicBezTo>
                    <a:pt x="2479" y="1281"/>
                    <a:pt x="2564" y="1252"/>
                    <a:pt x="2648" y="1218"/>
                  </a:cubicBezTo>
                  <a:cubicBezTo>
                    <a:pt x="2693" y="1201"/>
                    <a:pt x="2735" y="1177"/>
                    <a:pt x="2774" y="1150"/>
                  </a:cubicBezTo>
                  <a:cubicBezTo>
                    <a:pt x="2824" y="1114"/>
                    <a:pt x="2860" y="1067"/>
                    <a:pt x="2884" y="1012"/>
                  </a:cubicBezTo>
                  <a:cubicBezTo>
                    <a:pt x="2894" y="994"/>
                    <a:pt x="2898" y="975"/>
                    <a:pt x="2896" y="954"/>
                  </a:cubicBezTo>
                  <a:cubicBezTo>
                    <a:pt x="2894" y="925"/>
                    <a:pt x="2876" y="908"/>
                    <a:pt x="2846" y="905"/>
                  </a:cubicBezTo>
                  <a:cubicBezTo>
                    <a:pt x="2841" y="904"/>
                    <a:pt x="2837" y="904"/>
                    <a:pt x="2833" y="904"/>
                  </a:cubicBezTo>
                  <a:cubicBezTo>
                    <a:pt x="2822" y="904"/>
                    <a:pt x="2811" y="906"/>
                    <a:pt x="2799" y="909"/>
                  </a:cubicBezTo>
                  <a:cubicBezTo>
                    <a:pt x="2789" y="911"/>
                    <a:pt x="2779" y="913"/>
                    <a:pt x="2769" y="915"/>
                  </a:cubicBezTo>
                  <a:cubicBezTo>
                    <a:pt x="2690" y="927"/>
                    <a:pt x="2613" y="950"/>
                    <a:pt x="2538" y="976"/>
                  </a:cubicBezTo>
                  <a:cubicBezTo>
                    <a:pt x="2470" y="1000"/>
                    <a:pt x="2402" y="1027"/>
                    <a:pt x="2339" y="1060"/>
                  </a:cubicBezTo>
                  <a:cubicBezTo>
                    <a:pt x="2283" y="1087"/>
                    <a:pt x="2227" y="1118"/>
                    <a:pt x="2172" y="1148"/>
                  </a:cubicBezTo>
                  <a:cubicBezTo>
                    <a:pt x="2089" y="1193"/>
                    <a:pt x="2007" y="1240"/>
                    <a:pt x="1928" y="1290"/>
                  </a:cubicBezTo>
                  <a:cubicBezTo>
                    <a:pt x="1853" y="1339"/>
                    <a:pt x="1775" y="1385"/>
                    <a:pt x="1695" y="1426"/>
                  </a:cubicBezTo>
                  <a:cubicBezTo>
                    <a:pt x="1674" y="1436"/>
                    <a:pt x="1655" y="1446"/>
                    <a:pt x="1635" y="1457"/>
                  </a:cubicBezTo>
                  <a:cubicBezTo>
                    <a:pt x="1633" y="1458"/>
                    <a:pt x="1631" y="1458"/>
                    <a:pt x="1629" y="1458"/>
                  </a:cubicBezTo>
                  <a:cubicBezTo>
                    <a:pt x="1625" y="1458"/>
                    <a:pt x="1622" y="1455"/>
                    <a:pt x="1621" y="1450"/>
                  </a:cubicBezTo>
                  <a:cubicBezTo>
                    <a:pt x="1620" y="1443"/>
                    <a:pt x="1619" y="1436"/>
                    <a:pt x="1619" y="1429"/>
                  </a:cubicBezTo>
                  <a:cubicBezTo>
                    <a:pt x="1622" y="1370"/>
                    <a:pt x="1614" y="1310"/>
                    <a:pt x="1612" y="1251"/>
                  </a:cubicBezTo>
                  <a:cubicBezTo>
                    <a:pt x="1611" y="1206"/>
                    <a:pt x="1608" y="1161"/>
                    <a:pt x="1606" y="1115"/>
                  </a:cubicBezTo>
                  <a:cubicBezTo>
                    <a:pt x="1604" y="1067"/>
                    <a:pt x="1602" y="1019"/>
                    <a:pt x="1597" y="970"/>
                  </a:cubicBezTo>
                  <a:cubicBezTo>
                    <a:pt x="1590" y="912"/>
                    <a:pt x="1587" y="854"/>
                    <a:pt x="1576" y="796"/>
                  </a:cubicBezTo>
                  <a:cubicBezTo>
                    <a:pt x="1575" y="793"/>
                    <a:pt x="1575" y="789"/>
                    <a:pt x="1575" y="785"/>
                  </a:cubicBezTo>
                  <a:cubicBezTo>
                    <a:pt x="1574" y="742"/>
                    <a:pt x="1561" y="701"/>
                    <a:pt x="1549" y="661"/>
                  </a:cubicBezTo>
                  <a:cubicBezTo>
                    <a:pt x="1531" y="603"/>
                    <a:pt x="1503" y="550"/>
                    <a:pt x="1476" y="495"/>
                  </a:cubicBezTo>
                  <a:cubicBezTo>
                    <a:pt x="1455" y="456"/>
                    <a:pt x="1429" y="420"/>
                    <a:pt x="1399" y="386"/>
                  </a:cubicBezTo>
                  <a:cubicBezTo>
                    <a:pt x="1369" y="352"/>
                    <a:pt x="1339" y="318"/>
                    <a:pt x="1308" y="286"/>
                  </a:cubicBezTo>
                  <a:cubicBezTo>
                    <a:pt x="1283" y="259"/>
                    <a:pt x="1256" y="235"/>
                    <a:pt x="1227" y="213"/>
                  </a:cubicBezTo>
                  <a:cubicBezTo>
                    <a:pt x="1183" y="180"/>
                    <a:pt x="1137" y="148"/>
                    <a:pt x="1096" y="114"/>
                  </a:cubicBezTo>
                  <a:cubicBezTo>
                    <a:pt x="1020" y="50"/>
                    <a:pt x="928" y="22"/>
                    <a:pt x="830" y="2"/>
                  </a:cubicBezTo>
                  <a:cubicBezTo>
                    <a:pt x="825" y="1"/>
                    <a:pt x="819" y="0"/>
                    <a:pt x="8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36"/>
            <p:cNvSpPr/>
            <p:nvPr/>
          </p:nvSpPr>
          <p:spPr>
            <a:xfrm>
              <a:off x="6453650" y="3522318"/>
              <a:ext cx="47982" cy="49056"/>
            </a:xfrm>
            <a:custGeom>
              <a:avLst/>
              <a:gdLst/>
              <a:ahLst/>
              <a:cxnLst/>
              <a:rect l="l" t="t" r="r" b="b"/>
              <a:pathLst>
                <a:path w="447" h="457" extrusionOk="0">
                  <a:moveTo>
                    <a:pt x="237" y="1"/>
                  </a:moveTo>
                  <a:cubicBezTo>
                    <a:pt x="198" y="1"/>
                    <a:pt x="159" y="7"/>
                    <a:pt x="122" y="20"/>
                  </a:cubicBezTo>
                  <a:cubicBezTo>
                    <a:pt x="91" y="31"/>
                    <a:pt x="67" y="52"/>
                    <a:pt x="47" y="76"/>
                  </a:cubicBezTo>
                  <a:cubicBezTo>
                    <a:pt x="36" y="86"/>
                    <a:pt x="33" y="100"/>
                    <a:pt x="25" y="111"/>
                  </a:cubicBezTo>
                  <a:cubicBezTo>
                    <a:pt x="7" y="145"/>
                    <a:pt x="1" y="182"/>
                    <a:pt x="4" y="220"/>
                  </a:cubicBezTo>
                  <a:cubicBezTo>
                    <a:pt x="7" y="249"/>
                    <a:pt x="10" y="279"/>
                    <a:pt x="20" y="308"/>
                  </a:cubicBezTo>
                  <a:cubicBezTo>
                    <a:pt x="34" y="346"/>
                    <a:pt x="47" y="383"/>
                    <a:pt x="75" y="414"/>
                  </a:cubicBezTo>
                  <a:cubicBezTo>
                    <a:pt x="81" y="420"/>
                    <a:pt x="86" y="426"/>
                    <a:pt x="93" y="430"/>
                  </a:cubicBezTo>
                  <a:cubicBezTo>
                    <a:pt x="123" y="446"/>
                    <a:pt x="154" y="455"/>
                    <a:pt x="189" y="456"/>
                  </a:cubicBezTo>
                  <a:cubicBezTo>
                    <a:pt x="215" y="456"/>
                    <a:pt x="239" y="451"/>
                    <a:pt x="265" y="445"/>
                  </a:cubicBezTo>
                  <a:cubicBezTo>
                    <a:pt x="313" y="434"/>
                    <a:pt x="358" y="415"/>
                    <a:pt x="396" y="381"/>
                  </a:cubicBezTo>
                  <a:cubicBezTo>
                    <a:pt x="409" y="370"/>
                    <a:pt x="418" y="357"/>
                    <a:pt x="427" y="343"/>
                  </a:cubicBezTo>
                  <a:cubicBezTo>
                    <a:pt x="443" y="315"/>
                    <a:pt x="444" y="284"/>
                    <a:pt x="446" y="253"/>
                  </a:cubicBezTo>
                  <a:cubicBezTo>
                    <a:pt x="446" y="238"/>
                    <a:pt x="444" y="223"/>
                    <a:pt x="439" y="207"/>
                  </a:cubicBezTo>
                  <a:cubicBezTo>
                    <a:pt x="431" y="187"/>
                    <a:pt x="426" y="166"/>
                    <a:pt x="418" y="146"/>
                  </a:cubicBezTo>
                  <a:cubicBezTo>
                    <a:pt x="412" y="126"/>
                    <a:pt x="405" y="106"/>
                    <a:pt x="395" y="89"/>
                  </a:cubicBezTo>
                  <a:cubicBezTo>
                    <a:pt x="384" y="68"/>
                    <a:pt x="370" y="50"/>
                    <a:pt x="351" y="37"/>
                  </a:cubicBezTo>
                  <a:cubicBezTo>
                    <a:pt x="319" y="17"/>
                    <a:pt x="285" y="3"/>
                    <a:pt x="246" y="1"/>
                  </a:cubicBezTo>
                  <a:cubicBezTo>
                    <a:pt x="243" y="1"/>
                    <a:pt x="240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36"/>
            <p:cNvSpPr/>
            <p:nvPr/>
          </p:nvSpPr>
          <p:spPr>
            <a:xfrm>
              <a:off x="6366703" y="3436552"/>
              <a:ext cx="48304" cy="45835"/>
            </a:xfrm>
            <a:custGeom>
              <a:avLst/>
              <a:gdLst/>
              <a:ahLst/>
              <a:cxnLst/>
              <a:rect l="l" t="t" r="r" b="b"/>
              <a:pathLst>
                <a:path w="450" h="427" extrusionOk="0">
                  <a:moveTo>
                    <a:pt x="230" y="0"/>
                  </a:moveTo>
                  <a:cubicBezTo>
                    <a:pt x="219" y="0"/>
                    <a:pt x="207" y="1"/>
                    <a:pt x="196" y="2"/>
                  </a:cubicBezTo>
                  <a:cubicBezTo>
                    <a:pt x="161" y="5"/>
                    <a:pt x="132" y="19"/>
                    <a:pt x="106" y="43"/>
                  </a:cubicBezTo>
                  <a:cubicBezTo>
                    <a:pt x="92" y="57"/>
                    <a:pt x="78" y="73"/>
                    <a:pt x="63" y="92"/>
                  </a:cubicBezTo>
                  <a:cubicBezTo>
                    <a:pt x="35" y="122"/>
                    <a:pt x="19" y="162"/>
                    <a:pt x="9" y="205"/>
                  </a:cubicBezTo>
                  <a:cubicBezTo>
                    <a:pt x="0" y="240"/>
                    <a:pt x="3" y="273"/>
                    <a:pt x="25" y="303"/>
                  </a:cubicBezTo>
                  <a:cubicBezTo>
                    <a:pt x="40" y="325"/>
                    <a:pt x="58" y="345"/>
                    <a:pt x="82" y="358"/>
                  </a:cubicBezTo>
                  <a:cubicBezTo>
                    <a:pt x="102" y="370"/>
                    <a:pt x="123" y="382"/>
                    <a:pt x="143" y="393"/>
                  </a:cubicBezTo>
                  <a:cubicBezTo>
                    <a:pt x="168" y="408"/>
                    <a:pt x="195" y="418"/>
                    <a:pt x="223" y="423"/>
                  </a:cubicBezTo>
                  <a:cubicBezTo>
                    <a:pt x="235" y="425"/>
                    <a:pt x="246" y="426"/>
                    <a:pt x="257" y="426"/>
                  </a:cubicBezTo>
                  <a:cubicBezTo>
                    <a:pt x="292" y="426"/>
                    <a:pt x="325" y="415"/>
                    <a:pt x="355" y="395"/>
                  </a:cubicBezTo>
                  <a:cubicBezTo>
                    <a:pt x="375" y="382"/>
                    <a:pt x="392" y="366"/>
                    <a:pt x="401" y="343"/>
                  </a:cubicBezTo>
                  <a:cubicBezTo>
                    <a:pt x="406" y="330"/>
                    <a:pt x="415" y="316"/>
                    <a:pt x="422" y="304"/>
                  </a:cubicBezTo>
                  <a:cubicBezTo>
                    <a:pt x="444" y="262"/>
                    <a:pt x="449" y="218"/>
                    <a:pt x="438" y="172"/>
                  </a:cubicBezTo>
                  <a:cubicBezTo>
                    <a:pt x="429" y="132"/>
                    <a:pt x="406" y="98"/>
                    <a:pt x="380" y="68"/>
                  </a:cubicBezTo>
                  <a:cubicBezTo>
                    <a:pt x="347" y="31"/>
                    <a:pt x="306" y="10"/>
                    <a:pt x="258" y="2"/>
                  </a:cubicBezTo>
                  <a:cubicBezTo>
                    <a:pt x="249" y="1"/>
                    <a:pt x="240" y="0"/>
                    <a:pt x="2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36"/>
            <p:cNvSpPr/>
            <p:nvPr/>
          </p:nvSpPr>
          <p:spPr>
            <a:xfrm>
              <a:off x="6499807" y="3496878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202" y="1"/>
                  </a:moveTo>
                  <a:cubicBezTo>
                    <a:pt x="178" y="1"/>
                    <a:pt x="155" y="4"/>
                    <a:pt x="131" y="8"/>
                  </a:cubicBezTo>
                  <a:cubicBezTo>
                    <a:pt x="116" y="10"/>
                    <a:pt x="103" y="18"/>
                    <a:pt x="91" y="27"/>
                  </a:cubicBezTo>
                  <a:cubicBezTo>
                    <a:pt x="67" y="45"/>
                    <a:pt x="51" y="69"/>
                    <a:pt x="38" y="95"/>
                  </a:cubicBezTo>
                  <a:cubicBezTo>
                    <a:pt x="7" y="158"/>
                    <a:pt x="1" y="224"/>
                    <a:pt x="10" y="292"/>
                  </a:cubicBezTo>
                  <a:cubicBezTo>
                    <a:pt x="16" y="339"/>
                    <a:pt x="43" y="375"/>
                    <a:pt x="83" y="400"/>
                  </a:cubicBezTo>
                  <a:cubicBezTo>
                    <a:pt x="106" y="415"/>
                    <a:pt x="132" y="426"/>
                    <a:pt x="157" y="435"/>
                  </a:cubicBezTo>
                  <a:cubicBezTo>
                    <a:pt x="177" y="442"/>
                    <a:pt x="196" y="447"/>
                    <a:pt x="216" y="447"/>
                  </a:cubicBezTo>
                  <a:cubicBezTo>
                    <a:pt x="221" y="447"/>
                    <a:pt x="225" y="447"/>
                    <a:pt x="230" y="446"/>
                  </a:cubicBezTo>
                  <a:cubicBezTo>
                    <a:pt x="281" y="439"/>
                    <a:pt x="323" y="417"/>
                    <a:pt x="353" y="375"/>
                  </a:cubicBezTo>
                  <a:cubicBezTo>
                    <a:pt x="358" y="369"/>
                    <a:pt x="362" y="364"/>
                    <a:pt x="366" y="357"/>
                  </a:cubicBezTo>
                  <a:cubicBezTo>
                    <a:pt x="382" y="336"/>
                    <a:pt x="391" y="312"/>
                    <a:pt x="393" y="285"/>
                  </a:cubicBezTo>
                  <a:cubicBezTo>
                    <a:pt x="397" y="238"/>
                    <a:pt x="394" y="192"/>
                    <a:pt x="385" y="147"/>
                  </a:cubicBezTo>
                  <a:cubicBezTo>
                    <a:pt x="379" y="120"/>
                    <a:pt x="369" y="93"/>
                    <a:pt x="356" y="69"/>
                  </a:cubicBezTo>
                  <a:cubicBezTo>
                    <a:pt x="353" y="63"/>
                    <a:pt x="348" y="55"/>
                    <a:pt x="342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1" y="3"/>
                    <a:pt x="221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36"/>
            <p:cNvSpPr/>
            <p:nvPr/>
          </p:nvSpPr>
          <p:spPr>
            <a:xfrm>
              <a:off x="6304015" y="3261583"/>
              <a:ext cx="42615" cy="47982"/>
            </a:xfrm>
            <a:custGeom>
              <a:avLst/>
              <a:gdLst/>
              <a:ahLst/>
              <a:cxnLst/>
              <a:rect l="l" t="t" r="r" b="b"/>
              <a:pathLst>
                <a:path w="397" h="447" extrusionOk="0">
                  <a:moveTo>
                    <a:pt x="202" y="0"/>
                  </a:moveTo>
                  <a:cubicBezTo>
                    <a:pt x="178" y="0"/>
                    <a:pt x="154" y="3"/>
                    <a:pt x="131" y="8"/>
                  </a:cubicBezTo>
                  <a:cubicBezTo>
                    <a:pt x="116" y="11"/>
                    <a:pt x="103" y="18"/>
                    <a:pt x="91" y="26"/>
                  </a:cubicBezTo>
                  <a:cubicBezTo>
                    <a:pt x="67" y="44"/>
                    <a:pt x="51" y="68"/>
                    <a:pt x="37" y="96"/>
                  </a:cubicBezTo>
                  <a:cubicBezTo>
                    <a:pt x="7" y="158"/>
                    <a:pt x="1" y="224"/>
                    <a:pt x="10" y="291"/>
                  </a:cubicBezTo>
                  <a:cubicBezTo>
                    <a:pt x="16" y="339"/>
                    <a:pt x="43" y="374"/>
                    <a:pt x="82" y="400"/>
                  </a:cubicBezTo>
                  <a:cubicBezTo>
                    <a:pt x="106" y="414"/>
                    <a:pt x="132" y="426"/>
                    <a:pt x="157" y="435"/>
                  </a:cubicBezTo>
                  <a:cubicBezTo>
                    <a:pt x="176" y="441"/>
                    <a:pt x="196" y="447"/>
                    <a:pt x="216" y="447"/>
                  </a:cubicBezTo>
                  <a:cubicBezTo>
                    <a:pt x="221" y="447"/>
                    <a:pt x="225" y="446"/>
                    <a:pt x="230" y="446"/>
                  </a:cubicBezTo>
                  <a:cubicBezTo>
                    <a:pt x="281" y="439"/>
                    <a:pt x="323" y="416"/>
                    <a:pt x="354" y="374"/>
                  </a:cubicBezTo>
                  <a:cubicBezTo>
                    <a:pt x="358" y="368"/>
                    <a:pt x="362" y="363"/>
                    <a:pt x="366" y="358"/>
                  </a:cubicBezTo>
                  <a:cubicBezTo>
                    <a:pt x="381" y="335"/>
                    <a:pt x="391" y="312"/>
                    <a:pt x="393" y="284"/>
                  </a:cubicBezTo>
                  <a:cubicBezTo>
                    <a:pt x="397" y="237"/>
                    <a:pt x="394" y="192"/>
                    <a:pt x="384" y="146"/>
                  </a:cubicBezTo>
                  <a:cubicBezTo>
                    <a:pt x="379" y="119"/>
                    <a:pt x="369" y="93"/>
                    <a:pt x="356" y="69"/>
                  </a:cubicBezTo>
                  <a:cubicBezTo>
                    <a:pt x="353" y="62"/>
                    <a:pt x="348" y="56"/>
                    <a:pt x="341" y="50"/>
                  </a:cubicBezTo>
                  <a:cubicBezTo>
                    <a:pt x="318" y="29"/>
                    <a:pt x="291" y="14"/>
                    <a:pt x="260" y="7"/>
                  </a:cubicBezTo>
                  <a:cubicBezTo>
                    <a:pt x="240" y="2"/>
                    <a:pt x="221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36"/>
            <p:cNvSpPr/>
            <p:nvPr/>
          </p:nvSpPr>
          <p:spPr>
            <a:xfrm>
              <a:off x="6360799" y="3393078"/>
              <a:ext cx="44869" cy="40897"/>
            </a:xfrm>
            <a:custGeom>
              <a:avLst/>
              <a:gdLst/>
              <a:ahLst/>
              <a:cxnLst/>
              <a:rect l="l" t="t" r="r" b="b"/>
              <a:pathLst>
                <a:path w="418" h="381" extrusionOk="0">
                  <a:moveTo>
                    <a:pt x="238" y="1"/>
                  </a:moveTo>
                  <a:cubicBezTo>
                    <a:pt x="222" y="1"/>
                    <a:pt x="206" y="3"/>
                    <a:pt x="190" y="7"/>
                  </a:cubicBezTo>
                  <a:cubicBezTo>
                    <a:pt x="177" y="11"/>
                    <a:pt x="165" y="15"/>
                    <a:pt x="151" y="18"/>
                  </a:cubicBezTo>
                  <a:cubicBezTo>
                    <a:pt x="105" y="29"/>
                    <a:pt x="68" y="53"/>
                    <a:pt x="41" y="92"/>
                  </a:cubicBezTo>
                  <a:cubicBezTo>
                    <a:pt x="11" y="132"/>
                    <a:pt x="1" y="174"/>
                    <a:pt x="8" y="223"/>
                  </a:cubicBezTo>
                  <a:cubicBezTo>
                    <a:pt x="11" y="240"/>
                    <a:pt x="18" y="256"/>
                    <a:pt x="28" y="271"/>
                  </a:cubicBezTo>
                  <a:cubicBezTo>
                    <a:pt x="41" y="289"/>
                    <a:pt x="58" y="302"/>
                    <a:pt x="78" y="317"/>
                  </a:cubicBezTo>
                  <a:cubicBezTo>
                    <a:pt x="99" y="335"/>
                    <a:pt x="126" y="351"/>
                    <a:pt x="153" y="362"/>
                  </a:cubicBezTo>
                  <a:cubicBezTo>
                    <a:pt x="182" y="374"/>
                    <a:pt x="211" y="381"/>
                    <a:pt x="240" y="381"/>
                  </a:cubicBezTo>
                  <a:cubicBezTo>
                    <a:pt x="256" y="381"/>
                    <a:pt x="271" y="379"/>
                    <a:pt x="286" y="375"/>
                  </a:cubicBezTo>
                  <a:cubicBezTo>
                    <a:pt x="327" y="366"/>
                    <a:pt x="363" y="349"/>
                    <a:pt x="387" y="312"/>
                  </a:cubicBezTo>
                  <a:cubicBezTo>
                    <a:pt x="406" y="281"/>
                    <a:pt x="417" y="250"/>
                    <a:pt x="411" y="212"/>
                  </a:cubicBezTo>
                  <a:cubicBezTo>
                    <a:pt x="408" y="191"/>
                    <a:pt x="404" y="172"/>
                    <a:pt x="398" y="151"/>
                  </a:cubicBezTo>
                  <a:cubicBezTo>
                    <a:pt x="388" y="119"/>
                    <a:pt x="374" y="87"/>
                    <a:pt x="354" y="58"/>
                  </a:cubicBezTo>
                  <a:cubicBezTo>
                    <a:pt x="336" y="33"/>
                    <a:pt x="311" y="12"/>
                    <a:pt x="278" y="5"/>
                  </a:cubicBezTo>
                  <a:cubicBezTo>
                    <a:pt x="265" y="2"/>
                    <a:pt x="251" y="1"/>
                    <a:pt x="2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36"/>
            <p:cNvSpPr/>
            <p:nvPr/>
          </p:nvSpPr>
          <p:spPr>
            <a:xfrm>
              <a:off x="6328059" y="3420128"/>
              <a:ext cx="43474" cy="41434"/>
            </a:xfrm>
            <a:custGeom>
              <a:avLst/>
              <a:gdLst/>
              <a:ahLst/>
              <a:cxnLst/>
              <a:rect l="l" t="t" r="r" b="b"/>
              <a:pathLst>
                <a:path w="405" h="386" extrusionOk="0">
                  <a:moveTo>
                    <a:pt x="215" y="0"/>
                  </a:moveTo>
                  <a:cubicBezTo>
                    <a:pt x="208" y="0"/>
                    <a:pt x="201" y="1"/>
                    <a:pt x="194" y="2"/>
                  </a:cubicBezTo>
                  <a:cubicBezTo>
                    <a:pt x="173" y="6"/>
                    <a:pt x="152" y="11"/>
                    <a:pt x="132" y="18"/>
                  </a:cubicBezTo>
                  <a:cubicBezTo>
                    <a:pt x="99" y="28"/>
                    <a:pt x="70" y="46"/>
                    <a:pt x="61" y="61"/>
                  </a:cubicBezTo>
                  <a:cubicBezTo>
                    <a:pt x="17" y="121"/>
                    <a:pt x="1" y="173"/>
                    <a:pt x="13" y="230"/>
                  </a:cubicBezTo>
                  <a:cubicBezTo>
                    <a:pt x="21" y="267"/>
                    <a:pt x="40" y="297"/>
                    <a:pt x="63" y="326"/>
                  </a:cubicBezTo>
                  <a:cubicBezTo>
                    <a:pt x="84" y="352"/>
                    <a:pt x="110" y="367"/>
                    <a:pt x="140" y="378"/>
                  </a:cubicBezTo>
                  <a:cubicBezTo>
                    <a:pt x="147" y="381"/>
                    <a:pt x="155" y="383"/>
                    <a:pt x="162" y="384"/>
                  </a:cubicBezTo>
                  <a:cubicBezTo>
                    <a:pt x="170" y="385"/>
                    <a:pt x="178" y="386"/>
                    <a:pt x="186" y="386"/>
                  </a:cubicBezTo>
                  <a:cubicBezTo>
                    <a:pt x="223" y="386"/>
                    <a:pt x="257" y="377"/>
                    <a:pt x="290" y="357"/>
                  </a:cubicBezTo>
                  <a:cubicBezTo>
                    <a:pt x="323" y="336"/>
                    <a:pt x="351" y="310"/>
                    <a:pt x="373" y="278"/>
                  </a:cubicBezTo>
                  <a:cubicBezTo>
                    <a:pt x="395" y="248"/>
                    <a:pt x="404" y="215"/>
                    <a:pt x="401" y="178"/>
                  </a:cubicBezTo>
                  <a:cubicBezTo>
                    <a:pt x="401" y="170"/>
                    <a:pt x="399" y="162"/>
                    <a:pt x="399" y="154"/>
                  </a:cubicBezTo>
                  <a:cubicBezTo>
                    <a:pt x="401" y="142"/>
                    <a:pt x="397" y="131"/>
                    <a:pt x="390" y="121"/>
                  </a:cubicBezTo>
                  <a:cubicBezTo>
                    <a:pt x="367" y="86"/>
                    <a:pt x="340" y="53"/>
                    <a:pt x="304" y="29"/>
                  </a:cubicBezTo>
                  <a:cubicBezTo>
                    <a:pt x="277" y="12"/>
                    <a:pt x="248" y="0"/>
                    <a:pt x="2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36"/>
            <p:cNvSpPr/>
            <p:nvPr/>
          </p:nvSpPr>
          <p:spPr>
            <a:xfrm>
              <a:off x="6213525" y="3424315"/>
              <a:ext cx="38751" cy="42186"/>
            </a:xfrm>
            <a:custGeom>
              <a:avLst/>
              <a:gdLst/>
              <a:ahLst/>
              <a:cxnLst/>
              <a:rect l="l" t="t" r="r" b="b"/>
              <a:pathLst>
                <a:path w="361" h="393" extrusionOk="0">
                  <a:moveTo>
                    <a:pt x="207" y="1"/>
                  </a:moveTo>
                  <a:cubicBezTo>
                    <a:pt x="188" y="1"/>
                    <a:pt x="170" y="3"/>
                    <a:pt x="153" y="8"/>
                  </a:cubicBezTo>
                  <a:cubicBezTo>
                    <a:pt x="105" y="19"/>
                    <a:pt x="62" y="38"/>
                    <a:pt x="33" y="78"/>
                  </a:cubicBezTo>
                  <a:cubicBezTo>
                    <a:pt x="8" y="110"/>
                    <a:pt x="0" y="145"/>
                    <a:pt x="3" y="184"/>
                  </a:cubicBezTo>
                  <a:cubicBezTo>
                    <a:pt x="5" y="203"/>
                    <a:pt x="9" y="223"/>
                    <a:pt x="15" y="241"/>
                  </a:cubicBezTo>
                  <a:cubicBezTo>
                    <a:pt x="25" y="272"/>
                    <a:pt x="35" y="301"/>
                    <a:pt x="50" y="329"/>
                  </a:cubicBezTo>
                  <a:cubicBezTo>
                    <a:pt x="72" y="370"/>
                    <a:pt x="107" y="392"/>
                    <a:pt x="153" y="393"/>
                  </a:cubicBezTo>
                  <a:cubicBezTo>
                    <a:pt x="154" y="393"/>
                    <a:pt x="156" y="393"/>
                    <a:pt x="158" y="393"/>
                  </a:cubicBezTo>
                  <a:cubicBezTo>
                    <a:pt x="190" y="393"/>
                    <a:pt x="221" y="384"/>
                    <a:pt x="249" y="367"/>
                  </a:cubicBezTo>
                  <a:cubicBezTo>
                    <a:pt x="270" y="354"/>
                    <a:pt x="291" y="337"/>
                    <a:pt x="309" y="320"/>
                  </a:cubicBezTo>
                  <a:cubicBezTo>
                    <a:pt x="318" y="311"/>
                    <a:pt x="327" y="300"/>
                    <a:pt x="332" y="289"/>
                  </a:cubicBezTo>
                  <a:cubicBezTo>
                    <a:pt x="342" y="265"/>
                    <a:pt x="352" y="239"/>
                    <a:pt x="356" y="213"/>
                  </a:cubicBezTo>
                  <a:cubicBezTo>
                    <a:pt x="360" y="194"/>
                    <a:pt x="360" y="174"/>
                    <a:pt x="356" y="154"/>
                  </a:cubicBezTo>
                  <a:cubicBezTo>
                    <a:pt x="351" y="129"/>
                    <a:pt x="345" y="105"/>
                    <a:pt x="338" y="80"/>
                  </a:cubicBezTo>
                  <a:cubicBezTo>
                    <a:pt x="334" y="67"/>
                    <a:pt x="328" y="54"/>
                    <a:pt x="317" y="45"/>
                  </a:cubicBezTo>
                  <a:cubicBezTo>
                    <a:pt x="292" y="20"/>
                    <a:pt x="262" y="5"/>
                    <a:pt x="225" y="2"/>
                  </a:cubicBezTo>
                  <a:cubicBezTo>
                    <a:pt x="219" y="1"/>
                    <a:pt x="213" y="1"/>
                    <a:pt x="2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36"/>
            <p:cNvSpPr/>
            <p:nvPr/>
          </p:nvSpPr>
          <p:spPr>
            <a:xfrm>
              <a:off x="6264083" y="3436659"/>
              <a:ext cx="38858" cy="40790"/>
            </a:xfrm>
            <a:custGeom>
              <a:avLst/>
              <a:gdLst/>
              <a:ahLst/>
              <a:cxnLst/>
              <a:rect l="l" t="t" r="r" b="b"/>
              <a:pathLst>
                <a:path w="362" h="380" extrusionOk="0">
                  <a:moveTo>
                    <a:pt x="194" y="0"/>
                  </a:moveTo>
                  <a:cubicBezTo>
                    <a:pt x="188" y="0"/>
                    <a:pt x="183" y="1"/>
                    <a:pt x="177" y="1"/>
                  </a:cubicBezTo>
                  <a:cubicBezTo>
                    <a:pt x="166" y="2"/>
                    <a:pt x="156" y="3"/>
                    <a:pt x="144" y="5"/>
                  </a:cubicBezTo>
                  <a:cubicBezTo>
                    <a:pt x="100" y="13"/>
                    <a:pt x="63" y="33"/>
                    <a:pt x="35" y="69"/>
                  </a:cubicBezTo>
                  <a:cubicBezTo>
                    <a:pt x="14" y="94"/>
                    <a:pt x="3" y="123"/>
                    <a:pt x="2" y="156"/>
                  </a:cubicBezTo>
                  <a:cubicBezTo>
                    <a:pt x="1" y="203"/>
                    <a:pt x="8" y="249"/>
                    <a:pt x="28" y="291"/>
                  </a:cubicBezTo>
                  <a:cubicBezTo>
                    <a:pt x="42" y="322"/>
                    <a:pt x="64" y="346"/>
                    <a:pt x="96" y="362"/>
                  </a:cubicBezTo>
                  <a:cubicBezTo>
                    <a:pt x="122" y="374"/>
                    <a:pt x="149" y="379"/>
                    <a:pt x="175" y="379"/>
                  </a:cubicBezTo>
                  <a:cubicBezTo>
                    <a:pt x="195" y="379"/>
                    <a:pt x="215" y="376"/>
                    <a:pt x="234" y="371"/>
                  </a:cubicBezTo>
                  <a:cubicBezTo>
                    <a:pt x="270" y="360"/>
                    <a:pt x="300" y="338"/>
                    <a:pt x="319" y="306"/>
                  </a:cubicBezTo>
                  <a:cubicBezTo>
                    <a:pt x="332" y="288"/>
                    <a:pt x="340" y="266"/>
                    <a:pt x="347" y="245"/>
                  </a:cubicBezTo>
                  <a:cubicBezTo>
                    <a:pt x="361" y="201"/>
                    <a:pt x="358" y="159"/>
                    <a:pt x="339" y="118"/>
                  </a:cubicBezTo>
                  <a:cubicBezTo>
                    <a:pt x="326" y="91"/>
                    <a:pt x="310" y="67"/>
                    <a:pt x="290" y="45"/>
                  </a:cubicBezTo>
                  <a:cubicBezTo>
                    <a:pt x="263" y="16"/>
                    <a:pt x="231" y="0"/>
                    <a:pt x="1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6"/>
            <p:cNvSpPr/>
            <p:nvPr/>
          </p:nvSpPr>
          <p:spPr>
            <a:xfrm>
              <a:off x="6432396" y="4254287"/>
              <a:ext cx="46694" cy="47338"/>
            </a:xfrm>
            <a:custGeom>
              <a:avLst/>
              <a:gdLst/>
              <a:ahLst/>
              <a:cxnLst/>
              <a:rect l="l" t="t" r="r" b="b"/>
              <a:pathLst>
                <a:path w="435" h="441" extrusionOk="0">
                  <a:moveTo>
                    <a:pt x="193" y="1"/>
                  </a:moveTo>
                  <a:cubicBezTo>
                    <a:pt x="171" y="1"/>
                    <a:pt x="149" y="7"/>
                    <a:pt x="129" y="21"/>
                  </a:cubicBezTo>
                  <a:cubicBezTo>
                    <a:pt x="109" y="37"/>
                    <a:pt x="88" y="54"/>
                    <a:pt x="75" y="78"/>
                  </a:cubicBezTo>
                  <a:cubicBezTo>
                    <a:pt x="63" y="99"/>
                    <a:pt x="51" y="119"/>
                    <a:pt x="40" y="139"/>
                  </a:cubicBezTo>
                  <a:cubicBezTo>
                    <a:pt x="26" y="165"/>
                    <a:pt x="16" y="191"/>
                    <a:pt x="10" y="219"/>
                  </a:cubicBezTo>
                  <a:cubicBezTo>
                    <a:pt x="0" y="267"/>
                    <a:pt x="11" y="311"/>
                    <a:pt x="38" y="351"/>
                  </a:cubicBezTo>
                  <a:cubicBezTo>
                    <a:pt x="50" y="372"/>
                    <a:pt x="68" y="388"/>
                    <a:pt x="90" y="397"/>
                  </a:cubicBezTo>
                  <a:cubicBezTo>
                    <a:pt x="104" y="404"/>
                    <a:pt x="117" y="411"/>
                    <a:pt x="129" y="418"/>
                  </a:cubicBezTo>
                  <a:cubicBezTo>
                    <a:pt x="157" y="433"/>
                    <a:pt x="186" y="440"/>
                    <a:pt x="216" y="440"/>
                  </a:cubicBezTo>
                  <a:cubicBezTo>
                    <a:pt x="231" y="440"/>
                    <a:pt x="246" y="439"/>
                    <a:pt x="261" y="435"/>
                  </a:cubicBezTo>
                  <a:cubicBezTo>
                    <a:pt x="301" y="425"/>
                    <a:pt x="334" y="404"/>
                    <a:pt x="365" y="376"/>
                  </a:cubicBezTo>
                  <a:cubicBezTo>
                    <a:pt x="402" y="344"/>
                    <a:pt x="423" y="302"/>
                    <a:pt x="431" y="254"/>
                  </a:cubicBezTo>
                  <a:cubicBezTo>
                    <a:pt x="434" y="234"/>
                    <a:pt x="433" y="213"/>
                    <a:pt x="431" y="193"/>
                  </a:cubicBezTo>
                  <a:cubicBezTo>
                    <a:pt x="428" y="158"/>
                    <a:pt x="414" y="129"/>
                    <a:pt x="390" y="104"/>
                  </a:cubicBezTo>
                  <a:cubicBezTo>
                    <a:pt x="375" y="88"/>
                    <a:pt x="361" y="74"/>
                    <a:pt x="341" y="60"/>
                  </a:cubicBezTo>
                  <a:cubicBezTo>
                    <a:pt x="311" y="32"/>
                    <a:pt x="270" y="16"/>
                    <a:pt x="228" y="5"/>
                  </a:cubicBezTo>
                  <a:cubicBezTo>
                    <a:pt x="216" y="3"/>
                    <a:pt x="204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36"/>
            <p:cNvSpPr/>
            <p:nvPr/>
          </p:nvSpPr>
          <p:spPr>
            <a:xfrm>
              <a:off x="6605647" y="4191706"/>
              <a:ext cx="48626" cy="41864"/>
            </a:xfrm>
            <a:custGeom>
              <a:avLst/>
              <a:gdLst/>
              <a:ahLst/>
              <a:cxnLst/>
              <a:rect l="l" t="t" r="r" b="b"/>
              <a:pathLst>
                <a:path w="453" h="390" extrusionOk="0">
                  <a:moveTo>
                    <a:pt x="214" y="1"/>
                  </a:moveTo>
                  <a:cubicBezTo>
                    <a:pt x="195" y="1"/>
                    <a:pt x="177" y="2"/>
                    <a:pt x="158" y="5"/>
                  </a:cubicBezTo>
                  <a:cubicBezTo>
                    <a:pt x="110" y="11"/>
                    <a:pt x="74" y="38"/>
                    <a:pt x="50" y="79"/>
                  </a:cubicBezTo>
                  <a:cubicBezTo>
                    <a:pt x="34" y="101"/>
                    <a:pt x="23" y="127"/>
                    <a:pt x="15" y="153"/>
                  </a:cubicBezTo>
                  <a:cubicBezTo>
                    <a:pt x="7" y="176"/>
                    <a:pt x="0" y="200"/>
                    <a:pt x="4" y="225"/>
                  </a:cubicBezTo>
                  <a:cubicBezTo>
                    <a:pt x="11" y="276"/>
                    <a:pt x="33" y="318"/>
                    <a:pt x="75" y="349"/>
                  </a:cubicBezTo>
                  <a:cubicBezTo>
                    <a:pt x="80" y="353"/>
                    <a:pt x="86" y="357"/>
                    <a:pt x="92" y="361"/>
                  </a:cubicBezTo>
                  <a:cubicBezTo>
                    <a:pt x="113" y="377"/>
                    <a:pt x="138" y="387"/>
                    <a:pt x="165" y="389"/>
                  </a:cubicBezTo>
                  <a:cubicBezTo>
                    <a:pt x="177" y="390"/>
                    <a:pt x="188" y="390"/>
                    <a:pt x="200" y="390"/>
                  </a:cubicBezTo>
                  <a:cubicBezTo>
                    <a:pt x="234" y="390"/>
                    <a:pt x="269" y="386"/>
                    <a:pt x="303" y="380"/>
                  </a:cubicBezTo>
                  <a:cubicBezTo>
                    <a:pt x="330" y="374"/>
                    <a:pt x="356" y="365"/>
                    <a:pt x="380" y="352"/>
                  </a:cubicBezTo>
                  <a:cubicBezTo>
                    <a:pt x="387" y="348"/>
                    <a:pt x="394" y="344"/>
                    <a:pt x="399" y="338"/>
                  </a:cubicBezTo>
                  <a:cubicBezTo>
                    <a:pt x="420" y="313"/>
                    <a:pt x="436" y="286"/>
                    <a:pt x="443" y="255"/>
                  </a:cubicBezTo>
                  <a:cubicBezTo>
                    <a:pt x="453" y="212"/>
                    <a:pt x="450" y="169"/>
                    <a:pt x="442" y="126"/>
                  </a:cubicBezTo>
                  <a:cubicBezTo>
                    <a:pt x="439" y="111"/>
                    <a:pt x="431" y="98"/>
                    <a:pt x="422" y="87"/>
                  </a:cubicBezTo>
                  <a:cubicBezTo>
                    <a:pt x="405" y="62"/>
                    <a:pt x="381" y="46"/>
                    <a:pt x="354" y="33"/>
                  </a:cubicBezTo>
                  <a:cubicBezTo>
                    <a:pt x="309" y="10"/>
                    <a:pt x="262" y="1"/>
                    <a:pt x="2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36"/>
            <p:cNvSpPr/>
            <p:nvPr/>
          </p:nvSpPr>
          <p:spPr>
            <a:xfrm>
              <a:off x="6480915" y="4248598"/>
              <a:ext cx="41649" cy="43796"/>
            </a:xfrm>
            <a:custGeom>
              <a:avLst/>
              <a:gdLst/>
              <a:ahLst/>
              <a:cxnLst/>
              <a:rect l="l" t="t" r="r" b="b"/>
              <a:pathLst>
                <a:path w="388" h="408" extrusionOk="0">
                  <a:moveTo>
                    <a:pt x="193" y="0"/>
                  </a:moveTo>
                  <a:cubicBezTo>
                    <a:pt x="184" y="0"/>
                    <a:pt x="174" y="1"/>
                    <a:pt x="163" y="3"/>
                  </a:cubicBezTo>
                  <a:cubicBezTo>
                    <a:pt x="146" y="5"/>
                    <a:pt x="130" y="13"/>
                    <a:pt x="115" y="24"/>
                  </a:cubicBezTo>
                  <a:cubicBezTo>
                    <a:pt x="97" y="36"/>
                    <a:pt x="84" y="53"/>
                    <a:pt x="69" y="73"/>
                  </a:cubicBezTo>
                  <a:cubicBezTo>
                    <a:pt x="51" y="94"/>
                    <a:pt x="35" y="120"/>
                    <a:pt x="23" y="148"/>
                  </a:cubicBezTo>
                  <a:cubicBezTo>
                    <a:pt x="6" y="191"/>
                    <a:pt x="1" y="235"/>
                    <a:pt x="11" y="282"/>
                  </a:cubicBezTo>
                  <a:cubicBezTo>
                    <a:pt x="20" y="322"/>
                    <a:pt x="37" y="357"/>
                    <a:pt x="73" y="381"/>
                  </a:cubicBezTo>
                  <a:cubicBezTo>
                    <a:pt x="99" y="398"/>
                    <a:pt x="126" y="408"/>
                    <a:pt x="155" y="408"/>
                  </a:cubicBezTo>
                  <a:cubicBezTo>
                    <a:pt x="161" y="408"/>
                    <a:pt x="167" y="407"/>
                    <a:pt x="174" y="406"/>
                  </a:cubicBezTo>
                  <a:cubicBezTo>
                    <a:pt x="194" y="402"/>
                    <a:pt x="215" y="398"/>
                    <a:pt x="234" y="393"/>
                  </a:cubicBezTo>
                  <a:cubicBezTo>
                    <a:pt x="268" y="383"/>
                    <a:pt x="300" y="369"/>
                    <a:pt x="327" y="349"/>
                  </a:cubicBezTo>
                  <a:cubicBezTo>
                    <a:pt x="354" y="330"/>
                    <a:pt x="374" y="305"/>
                    <a:pt x="381" y="273"/>
                  </a:cubicBezTo>
                  <a:cubicBezTo>
                    <a:pt x="388" y="245"/>
                    <a:pt x="388" y="214"/>
                    <a:pt x="379" y="185"/>
                  </a:cubicBezTo>
                  <a:cubicBezTo>
                    <a:pt x="375" y="172"/>
                    <a:pt x="371" y="159"/>
                    <a:pt x="368" y="145"/>
                  </a:cubicBezTo>
                  <a:cubicBezTo>
                    <a:pt x="357" y="99"/>
                    <a:pt x="333" y="63"/>
                    <a:pt x="294" y="35"/>
                  </a:cubicBezTo>
                  <a:cubicBezTo>
                    <a:pt x="263" y="12"/>
                    <a:pt x="230" y="0"/>
                    <a:pt x="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36"/>
            <p:cNvSpPr/>
            <p:nvPr/>
          </p:nvSpPr>
          <p:spPr>
            <a:xfrm>
              <a:off x="6453435" y="4216288"/>
              <a:ext cx="42400" cy="42186"/>
            </a:xfrm>
            <a:custGeom>
              <a:avLst/>
              <a:gdLst/>
              <a:ahLst/>
              <a:cxnLst/>
              <a:rect l="l" t="t" r="r" b="b"/>
              <a:pathLst>
                <a:path w="395" h="393" extrusionOk="0">
                  <a:moveTo>
                    <a:pt x="196" y="0"/>
                  </a:moveTo>
                  <a:cubicBezTo>
                    <a:pt x="184" y="0"/>
                    <a:pt x="172" y="1"/>
                    <a:pt x="159" y="4"/>
                  </a:cubicBezTo>
                  <a:cubicBezTo>
                    <a:pt x="124" y="11"/>
                    <a:pt x="93" y="31"/>
                    <a:pt x="63" y="53"/>
                  </a:cubicBezTo>
                  <a:cubicBezTo>
                    <a:pt x="38" y="74"/>
                    <a:pt x="23" y="101"/>
                    <a:pt x="12" y="131"/>
                  </a:cubicBezTo>
                  <a:cubicBezTo>
                    <a:pt x="9" y="137"/>
                    <a:pt x="7" y="145"/>
                    <a:pt x="6" y="154"/>
                  </a:cubicBezTo>
                  <a:cubicBezTo>
                    <a:pt x="1" y="199"/>
                    <a:pt x="9" y="242"/>
                    <a:pt x="33" y="281"/>
                  </a:cubicBezTo>
                  <a:cubicBezTo>
                    <a:pt x="54" y="314"/>
                    <a:pt x="81" y="341"/>
                    <a:pt x="112" y="364"/>
                  </a:cubicBezTo>
                  <a:cubicBezTo>
                    <a:pt x="139" y="384"/>
                    <a:pt x="169" y="392"/>
                    <a:pt x="201" y="392"/>
                  </a:cubicBezTo>
                  <a:cubicBezTo>
                    <a:pt x="205" y="392"/>
                    <a:pt x="208" y="392"/>
                    <a:pt x="212" y="392"/>
                  </a:cubicBezTo>
                  <a:cubicBezTo>
                    <a:pt x="218" y="391"/>
                    <a:pt x="225" y="390"/>
                    <a:pt x="231" y="390"/>
                  </a:cubicBezTo>
                  <a:cubicBezTo>
                    <a:pt x="232" y="390"/>
                    <a:pt x="234" y="390"/>
                    <a:pt x="235" y="390"/>
                  </a:cubicBezTo>
                  <a:cubicBezTo>
                    <a:pt x="237" y="390"/>
                    <a:pt x="238" y="390"/>
                    <a:pt x="239" y="390"/>
                  </a:cubicBezTo>
                  <a:cubicBezTo>
                    <a:pt x="251" y="390"/>
                    <a:pt x="260" y="386"/>
                    <a:pt x="269" y="381"/>
                  </a:cubicBezTo>
                  <a:cubicBezTo>
                    <a:pt x="305" y="357"/>
                    <a:pt x="338" y="331"/>
                    <a:pt x="361" y="295"/>
                  </a:cubicBezTo>
                  <a:cubicBezTo>
                    <a:pt x="383" y="262"/>
                    <a:pt x="395" y="226"/>
                    <a:pt x="388" y="185"/>
                  </a:cubicBezTo>
                  <a:cubicBezTo>
                    <a:pt x="385" y="164"/>
                    <a:pt x="379" y="143"/>
                    <a:pt x="372" y="122"/>
                  </a:cubicBezTo>
                  <a:cubicBezTo>
                    <a:pt x="362" y="89"/>
                    <a:pt x="345" y="61"/>
                    <a:pt x="329" y="51"/>
                  </a:cubicBezTo>
                  <a:cubicBezTo>
                    <a:pt x="282" y="18"/>
                    <a:pt x="240" y="0"/>
                    <a:pt x="1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6"/>
            <p:cNvSpPr/>
            <p:nvPr/>
          </p:nvSpPr>
          <p:spPr>
            <a:xfrm>
              <a:off x="6448820" y="4100894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225" y="1"/>
                  </a:moveTo>
                  <a:cubicBezTo>
                    <a:pt x="220" y="1"/>
                    <a:pt x="215" y="1"/>
                    <a:pt x="211" y="1"/>
                  </a:cubicBezTo>
                  <a:cubicBezTo>
                    <a:pt x="190" y="3"/>
                    <a:pt x="172" y="8"/>
                    <a:pt x="152" y="14"/>
                  </a:cubicBezTo>
                  <a:cubicBezTo>
                    <a:pt x="123" y="23"/>
                    <a:pt x="92" y="33"/>
                    <a:pt x="64" y="48"/>
                  </a:cubicBezTo>
                  <a:cubicBezTo>
                    <a:pt x="24" y="71"/>
                    <a:pt x="2" y="106"/>
                    <a:pt x="2" y="152"/>
                  </a:cubicBezTo>
                  <a:cubicBezTo>
                    <a:pt x="1" y="185"/>
                    <a:pt x="9" y="218"/>
                    <a:pt x="27" y="247"/>
                  </a:cubicBezTo>
                  <a:cubicBezTo>
                    <a:pt x="41" y="269"/>
                    <a:pt x="57" y="289"/>
                    <a:pt x="74" y="307"/>
                  </a:cubicBezTo>
                  <a:cubicBezTo>
                    <a:pt x="84" y="317"/>
                    <a:pt x="94" y="325"/>
                    <a:pt x="105" y="330"/>
                  </a:cubicBezTo>
                  <a:cubicBezTo>
                    <a:pt x="130" y="341"/>
                    <a:pt x="154" y="350"/>
                    <a:pt x="181" y="355"/>
                  </a:cubicBezTo>
                  <a:cubicBezTo>
                    <a:pt x="191" y="357"/>
                    <a:pt x="200" y="358"/>
                    <a:pt x="210" y="358"/>
                  </a:cubicBezTo>
                  <a:cubicBezTo>
                    <a:pt x="220" y="358"/>
                    <a:pt x="230" y="357"/>
                    <a:pt x="239" y="354"/>
                  </a:cubicBezTo>
                  <a:cubicBezTo>
                    <a:pt x="265" y="349"/>
                    <a:pt x="289" y="343"/>
                    <a:pt x="314" y="336"/>
                  </a:cubicBezTo>
                  <a:cubicBezTo>
                    <a:pt x="327" y="333"/>
                    <a:pt x="340" y="327"/>
                    <a:pt x="350" y="317"/>
                  </a:cubicBezTo>
                  <a:cubicBezTo>
                    <a:pt x="374" y="290"/>
                    <a:pt x="390" y="260"/>
                    <a:pt x="393" y="224"/>
                  </a:cubicBezTo>
                  <a:cubicBezTo>
                    <a:pt x="395" y="199"/>
                    <a:pt x="393" y="174"/>
                    <a:pt x="387" y="151"/>
                  </a:cubicBezTo>
                  <a:cubicBezTo>
                    <a:pt x="375" y="104"/>
                    <a:pt x="356" y="62"/>
                    <a:pt x="315" y="32"/>
                  </a:cubicBezTo>
                  <a:cubicBezTo>
                    <a:pt x="288" y="10"/>
                    <a:pt x="258" y="1"/>
                    <a:pt x="2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6"/>
            <p:cNvSpPr/>
            <p:nvPr/>
          </p:nvSpPr>
          <p:spPr>
            <a:xfrm>
              <a:off x="6437549" y="4151453"/>
              <a:ext cx="41649" cy="38107"/>
            </a:xfrm>
            <a:custGeom>
              <a:avLst/>
              <a:gdLst/>
              <a:ahLst/>
              <a:cxnLst/>
              <a:rect l="l" t="t" r="r" b="b"/>
              <a:pathLst>
                <a:path w="388" h="355" extrusionOk="0">
                  <a:moveTo>
                    <a:pt x="215" y="1"/>
                  </a:moveTo>
                  <a:cubicBezTo>
                    <a:pt x="172" y="1"/>
                    <a:pt x="131" y="9"/>
                    <a:pt x="93" y="27"/>
                  </a:cubicBezTo>
                  <a:cubicBezTo>
                    <a:pt x="63" y="41"/>
                    <a:pt x="38" y="63"/>
                    <a:pt x="23" y="95"/>
                  </a:cubicBezTo>
                  <a:cubicBezTo>
                    <a:pt x="1" y="140"/>
                    <a:pt x="0" y="186"/>
                    <a:pt x="14" y="233"/>
                  </a:cubicBezTo>
                  <a:cubicBezTo>
                    <a:pt x="23" y="269"/>
                    <a:pt x="46" y="298"/>
                    <a:pt x="78" y="318"/>
                  </a:cubicBezTo>
                  <a:cubicBezTo>
                    <a:pt x="97" y="330"/>
                    <a:pt x="118" y="339"/>
                    <a:pt x="140" y="346"/>
                  </a:cubicBezTo>
                  <a:cubicBezTo>
                    <a:pt x="158" y="352"/>
                    <a:pt x="175" y="354"/>
                    <a:pt x="193" y="354"/>
                  </a:cubicBezTo>
                  <a:cubicBezTo>
                    <a:pt x="217" y="354"/>
                    <a:pt x="242" y="349"/>
                    <a:pt x="266" y="338"/>
                  </a:cubicBezTo>
                  <a:cubicBezTo>
                    <a:pt x="293" y="325"/>
                    <a:pt x="317" y="309"/>
                    <a:pt x="339" y="289"/>
                  </a:cubicBezTo>
                  <a:cubicBezTo>
                    <a:pt x="373" y="258"/>
                    <a:pt x="387" y="220"/>
                    <a:pt x="383" y="175"/>
                  </a:cubicBezTo>
                  <a:cubicBezTo>
                    <a:pt x="382" y="165"/>
                    <a:pt x="381" y="154"/>
                    <a:pt x="379" y="143"/>
                  </a:cubicBezTo>
                  <a:cubicBezTo>
                    <a:pt x="371" y="99"/>
                    <a:pt x="351" y="62"/>
                    <a:pt x="316" y="34"/>
                  </a:cubicBezTo>
                  <a:cubicBezTo>
                    <a:pt x="290" y="13"/>
                    <a:pt x="261" y="2"/>
                    <a:pt x="229" y="1"/>
                  </a:cubicBezTo>
                  <a:cubicBezTo>
                    <a:pt x="224" y="1"/>
                    <a:pt x="219" y="1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6"/>
            <p:cNvSpPr/>
            <p:nvPr/>
          </p:nvSpPr>
          <p:spPr>
            <a:xfrm>
              <a:off x="5527928" y="4235502"/>
              <a:ext cx="47875" cy="48841"/>
            </a:xfrm>
            <a:custGeom>
              <a:avLst/>
              <a:gdLst/>
              <a:ahLst/>
              <a:cxnLst/>
              <a:rect l="l" t="t" r="r" b="b"/>
              <a:pathLst>
                <a:path w="446" h="455" extrusionOk="0">
                  <a:moveTo>
                    <a:pt x="252" y="0"/>
                  </a:moveTo>
                  <a:cubicBezTo>
                    <a:pt x="228" y="0"/>
                    <a:pt x="205" y="6"/>
                    <a:pt x="182" y="10"/>
                  </a:cubicBezTo>
                  <a:cubicBezTo>
                    <a:pt x="134" y="22"/>
                    <a:pt x="88" y="40"/>
                    <a:pt x="51" y="74"/>
                  </a:cubicBezTo>
                  <a:cubicBezTo>
                    <a:pt x="37" y="85"/>
                    <a:pt x="28" y="98"/>
                    <a:pt x="20" y="113"/>
                  </a:cubicBezTo>
                  <a:cubicBezTo>
                    <a:pt x="3" y="140"/>
                    <a:pt x="1" y="171"/>
                    <a:pt x="0" y="202"/>
                  </a:cubicBezTo>
                  <a:cubicBezTo>
                    <a:pt x="0" y="217"/>
                    <a:pt x="2" y="233"/>
                    <a:pt x="8" y="248"/>
                  </a:cubicBezTo>
                  <a:cubicBezTo>
                    <a:pt x="16" y="268"/>
                    <a:pt x="21" y="289"/>
                    <a:pt x="28" y="310"/>
                  </a:cubicBezTo>
                  <a:cubicBezTo>
                    <a:pt x="34" y="330"/>
                    <a:pt x="41" y="349"/>
                    <a:pt x="52" y="368"/>
                  </a:cubicBezTo>
                  <a:cubicBezTo>
                    <a:pt x="63" y="387"/>
                    <a:pt x="76" y="407"/>
                    <a:pt x="96" y="419"/>
                  </a:cubicBezTo>
                  <a:cubicBezTo>
                    <a:pt x="127" y="438"/>
                    <a:pt x="161" y="454"/>
                    <a:pt x="200" y="455"/>
                  </a:cubicBezTo>
                  <a:cubicBezTo>
                    <a:pt x="203" y="455"/>
                    <a:pt x="206" y="455"/>
                    <a:pt x="209" y="455"/>
                  </a:cubicBezTo>
                  <a:cubicBezTo>
                    <a:pt x="249" y="455"/>
                    <a:pt x="288" y="449"/>
                    <a:pt x="325" y="435"/>
                  </a:cubicBezTo>
                  <a:cubicBezTo>
                    <a:pt x="356" y="424"/>
                    <a:pt x="379" y="405"/>
                    <a:pt x="400" y="380"/>
                  </a:cubicBezTo>
                  <a:cubicBezTo>
                    <a:pt x="411" y="370"/>
                    <a:pt x="414" y="356"/>
                    <a:pt x="421" y="344"/>
                  </a:cubicBezTo>
                  <a:cubicBezTo>
                    <a:pt x="440" y="310"/>
                    <a:pt x="446" y="274"/>
                    <a:pt x="443" y="236"/>
                  </a:cubicBezTo>
                  <a:cubicBezTo>
                    <a:pt x="440" y="206"/>
                    <a:pt x="437" y="176"/>
                    <a:pt x="426" y="149"/>
                  </a:cubicBezTo>
                  <a:cubicBezTo>
                    <a:pt x="413" y="110"/>
                    <a:pt x="399" y="72"/>
                    <a:pt x="371" y="41"/>
                  </a:cubicBezTo>
                  <a:cubicBezTo>
                    <a:pt x="366" y="35"/>
                    <a:pt x="361" y="29"/>
                    <a:pt x="354" y="26"/>
                  </a:cubicBezTo>
                  <a:cubicBezTo>
                    <a:pt x="324" y="10"/>
                    <a:pt x="292" y="1"/>
                    <a:pt x="257" y="0"/>
                  </a:cubicBezTo>
                  <a:cubicBezTo>
                    <a:pt x="255" y="0"/>
                    <a:pt x="254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6"/>
            <p:cNvSpPr/>
            <p:nvPr/>
          </p:nvSpPr>
          <p:spPr>
            <a:xfrm>
              <a:off x="5487031" y="4261801"/>
              <a:ext cx="42615" cy="48089"/>
            </a:xfrm>
            <a:custGeom>
              <a:avLst/>
              <a:gdLst/>
              <a:ahLst/>
              <a:cxnLst/>
              <a:rect l="l" t="t" r="r" b="b"/>
              <a:pathLst>
                <a:path w="397" h="448" extrusionOk="0">
                  <a:moveTo>
                    <a:pt x="184" y="1"/>
                  </a:moveTo>
                  <a:cubicBezTo>
                    <a:pt x="179" y="1"/>
                    <a:pt x="173" y="1"/>
                    <a:pt x="167" y="2"/>
                  </a:cubicBezTo>
                  <a:cubicBezTo>
                    <a:pt x="116" y="8"/>
                    <a:pt x="74" y="31"/>
                    <a:pt x="45" y="74"/>
                  </a:cubicBezTo>
                  <a:cubicBezTo>
                    <a:pt x="40" y="79"/>
                    <a:pt x="35" y="84"/>
                    <a:pt x="32" y="90"/>
                  </a:cubicBezTo>
                  <a:cubicBezTo>
                    <a:pt x="16" y="111"/>
                    <a:pt x="7" y="136"/>
                    <a:pt x="5" y="164"/>
                  </a:cubicBezTo>
                  <a:cubicBezTo>
                    <a:pt x="1" y="210"/>
                    <a:pt x="4" y="256"/>
                    <a:pt x="13" y="301"/>
                  </a:cubicBezTo>
                  <a:cubicBezTo>
                    <a:pt x="18" y="328"/>
                    <a:pt x="28" y="354"/>
                    <a:pt x="42" y="379"/>
                  </a:cubicBezTo>
                  <a:cubicBezTo>
                    <a:pt x="46" y="386"/>
                    <a:pt x="50" y="392"/>
                    <a:pt x="56" y="397"/>
                  </a:cubicBezTo>
                  <a:cubicBezTo>
                    <a:pt x="79" y="419"/>
                    <a:pt x="107" y="433"/>
                    <a:pt x="138" y="441"/>
                  </a:cubicBezTo>
                  <a:cubicBezTo>
                    <a:pt x="157" y="445"/>
                    <a:pt x="175" y="447"/>
                    <a:pt x="194" y="447"/>
                  </a:cubicBezTo>
                  <a:cubicBezTo>
                    <a:pt x="218" y="447"/>
                    <a:pt x="242" y="444"/>
                    <a:pt x="267" y="440"/>
                  </a:cubicBezTo>
                  <a:cubicBezTo>
                    <a:pt x="282" y="437"/>
                    <a:pt x="294" y="430"/>
                    <a:pt x="307" y="421"/>
                  </a:cubicBezTo>
                  <a:cubicBezTo>
                    <a:pt x="330" y="402"/>
                    <a:pt x="347" y="379"/>
                    <a:pt x="361" y="352"/>
                  </a:cubicBezTo>
                  <a:cubicBezTo>
                    <a:pt x="392" y="290"/>
                    <a:pt x="397" y="224"/>
                    <a:pt x="389" y="156"/>
                  </a:cubicBezTo>
                  <a:cubicBezTo>
                    <a:pt x="382" y="108"/>
                    <a:pt x="355" y="73"/>
                    <a:pt x="315" y="47"/>
                  </a:cubicBezTo>
                  <a:cubicBezTo>
                    <a:pt x="291" y="33"/>
                    <a:pt x="266" y="21"/>
                    <a:pt x="240" y="12"/>
                  </a:cubicBezTo>
                  <a:cubicBezTo>
                    <a:pt x="222" y="6"/>
                    <a:pt x="203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6"/>
            <p:cNvSpPr/>
            <p:nvPr/>
          </p:nvSpPr>
          <p:spPr>
            <a:xfrm>
              <a:off x="5635808" y="3417767"/>
              <a:ext cx="49163" cy="47660"/>
            </a:xfrm>
            <a:custGeom>
              <a:avLst/>
              <a:gdLst/>
              <a:ahLst/>
              <a:cxnLst/>
              <a:rect l="l" t="t" r="r" b="b"/>
              <a:pathLst>
                <a:path w="458" h="444" extrusionOk="0">
                  <a:moveTo>
                    <a:pt x="255" y="0"/>
                  </a:moveTo>
                  <a:cubicBezTo>
                    <a:pt x="238" y="0"/>
                    <a:pt x="224" y="2"/>
                    <a:pt x="208" y="7"/>
                  </a:cubicBezTo>
                  <a:cubicBezTo>
                    <a:pt x="188" y="15"/>
                    <a:pt x="168" y="21"/>
                    <a:pt x="146" y="28"/>
                  </a:cubicBezTo>
                  <a:cubicBezTo>
                    <a:pt x="127" y="34"/>
                    <a:pt x="107" y="41"/>
                    <a:pt x="89" y="51"/>
                  </a:cubicBezTo>
                  <a:cubicBezTo>
                    <a:pt x="69" y="63"/>
                    <a:pt x="50" y="76"/>
                    <a:pt x="38" y="95"/>
                  </a:cubicBezTo>
                  <a:cubicBezTo>
                    <a:pt x="18" y="126"/>
                    <a:pt x="3" y="161"/>
                    <a:pt x="2" y="200"/>
                  </a:cubicBezTo>
                  <a:cubicBezTo>
                    <a:pt x="1" y="243"/>
                    <a:pt x="7" y="284"/>
                    <a:pt x="21" y="325"/>
                  </a:cubicBezTo>
                  <a:cubicBezTo>
                    <a:pt x="32" y="355"/>
                    <a:pt x="52" y="379"/>
                    <a:pt x="76" y="399"/>
                  </a:cubicBezTo>
                  <a:cubicBezTo>
                    <a:pt x="87" y="411"/>
                    <a:pt x="100" y="414"/>
                    <a:pt x="112" y="421"/>
                  </a:cubicBezTo>
                  <a:cubicBezTo>
                    <a:pt x="141" y="436"/>
                    <a:pt x="171" y="443"/>
                    <a:pt x="202" y="443"/>
                  </a:cubicBezTo>
                  <a:cubicBezTo>
                    <a:pt x="208" y="443"/>
                    <a:pt x="215" y="443"/>
                    <a:pt x="221" y="442"/>
                  </a:cubicBezTo>
                  <a:cubicBezTo>
                    <a:pt x="250" y="439"/>
                    <a:pt x="280" y="436"/>
                    <a:pt x="308" y="426"/>
                  </a:cubicBezTo>
                  <a:cubicBezTo>
                    <a:pt x="347" y="413"/>
                    <a:pt x="385" y="398"/>
                    <a:pt x="415" y="371"/>
                  </a:cubicBezTo>
                  <a:cubicBezTo>
                    <a:pt x="421" y="366"/>
                    <a:pt x="427" y="360"/>
                    <a:pt x="431" y="353"/>
                  </a:cubicBezTo>
                  <a:cubicBezTo>
                    <a:pt x="446" y="324"/>
                    <a:pt x="455" y="292"/>
                    <a:pt x="456" y="257"/>
                  </a:cubicBezTo>
                  <a:cubicBezTo>
                    <a:pt x="457" y="231"/>
                    <a:pt x="451" y="207"/>
                    <a:pt x="446" y="181"/>
                  </a:cubicBezTo>
                  <a:cubicBezTo>
                    <a:pt x="435" y="133"/>
                    <a:pt x="416" y="88"/>
                    <a:pt x="382" y="50"/>
                  </a:cubicBezTo>
                  <a:cubicBezTo>
                    <a:pt x="371" y="37"/>
                    <a:pt x="358" y="28"/>
                    <a:pt x="344" y="20"/>
                  </a:cubicBezTo>
                  <a:cubicBezTo>
                    <a:pt x="316" y="3"/>
                    <a:pt x="285" y="1"/>
                    <a:pt x="2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6"/>
            <p:cNvSpPr/>
            <p:nvPr/>
          </p:nvSpPr>
          <p:spPr>
            <a:xfrm>
              <a:off x="5550041" y="3504929"/>
              <a:ext cx="46587" cy="47231"/>
            </a:xfrm>
            <a:custGeom>
              <a:avLst/>
              <a:gdLst/>
              <a:ahLst/>
              <a:cxnLst/>
              <a:rect l="l" t="t" r="r" b="b"/>
              <a:pathLst>
                <a:path w="434" h="440" extrusionOk="0">
                  <a:moveTo>
                    <a:pt x="219" y="0"/>
                  </a:moveTo>
                  <a:cubicBezTo>
                    <a:pt x="204" y="0"/>
                    <a:pt x="189" y="2"/>
                    <a:pt x="173" y="6"/>
                  </a:cubicBezTo>
                  <a:cubicBezTo>
                    <a:pt x="132" y="15"/>
                    <a:pt x="99" y="38"/>
                    <a:pt x="69" y="64"/>
                  </a:cubicBezTo>
                  <a:cubicBezTo>
                    <a:pt x="31" y="97"/>
                    <a:pt x="10" y="138"/>
                    <a:pt x="3" y="186"/>
                  </a:cubicBezTo>
                  <a:cubicBezTo>
                    <a:pt x="0" y="207"/>
                    <a:pt x="0" y="227"/>
                    <a:pt x="2" y="248"/>
                  </a:cubicBezTo>
                  <a:cubicBezTo>
                    <a:pt x="5" y="282"/>
                    <a:pt x="20" y="312"/>
                    <a:pt x="44" y="337"/>
                  </a:cubicBezTo>
                  <a:cubicBezTo>
                    <a:pt x="59" y="352"/>
                    <a:pt x="73" y="366"/>
                    <a:pt x="93" y="381"/>
                  </a:cubicBezTo>
                  <a:cubicBezTo>
                    <a:pt x="123" y="409"/>
                    <a:pt x="163" y="425"/>
                    <a:pt x="205" y="435"/>
                  </a:cubicBezTo>
                  <a:cubicBezTo>
                    <a:pt x="217" y="438"/>
                    <a:pt x="229" y="440"/>
                    <a:pt x="241" y="440"/>
                  </a:cubicBezTo>
                  <a:cubicBezTo>
                    <a:pt x="264" y="440"/>
                    <a:pt x="285" y="434"/>
                    <a:pt x="304" y="420"/>
                  </a:cubicBezTo>
                  <a:cubicBezTo>
                    <a:pt x="326" y="404"/>
                    <a:pt x="345" y="386"/>
                    <a:pt x="359" y="362"/>
                  </a:cubicBezTo>
                  <a:cubicBezTo>
                    <a:pt x="371" y="342"/>
                    <a:pt x="382" y="321"/>
                    <a:pt x="394" y="301"/>
                  </a:cubicBezTo>
                  <a:cubicBezTo>
                    <a:pt x="408" y="276"/>
                    <a:pt x="418" y="250"/>
                    <a:pt x="424" y="221"/>
                  </a:cubicBezTo>
                  <a:cubicBezTo>
                    <a:pt x="433" y="173"/>
                    <a:pt x="423" y="129"/>
                    <a:pt x="396" y="89"/>
                  </a:cubicBezTo>
                  <a:cubicBezTo>
                    <a:pt x="383" y="69"/>
                    <a:pt x="367" y="52"/>
                    <a:pt x="344" y="43"/>
                  </a:cubicBezTo>
                  <a:cubicBezTo>
                    <a:pt x="330" y="37"/>
                    <a:pt x="318" y="30"/>
                    <a:pt x="304" y="22"/>
                  </a:cubicBezTo>
                  <a:cubicBezTo>
                    <a:pt x="277" y="8"/>
                    <a:pt x="248" y="0"/>
                    <a:pt x="2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6"/>
            <p:cNvSpPr/>
            <p:nvPr/>
          </p:nvSpPr>
          <p:spPr>
            <a:xfrm>
              <a:off x="5610045" y="3377084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47" y="1"/>
                  </a:moveTo>
                  <a:cubicBezTo>
                    <a:pt x="215" y="1"/>
                    <a:pt x="182" y="4"/>
                    <a:pt x="151" y="11"/>
                  </a:cubicBezTo>
                  <a:cubicBezTo>
                    <a:pt x="123" y="16"/>
                    <a:pt x="97" y="26"/>
                    <a:pt x="73" y="39"/>
                  </a:cubicBezTo>
                  <a:cubicBezTo>
                    <a:pt x="66" y="42"/>
                    <a:pt x="59" y="47"/>
                    <a:pt x="54" y="54"/>
                  </a:cubicBezTo>
                  <a:cubicBezTo>
                    <a:pt x="33" y="77"/>
                    <a:pt x="19" y="104"/>
                    <a:pt x="10" y="135"/>
                  </a:cubicBezTo>
                  <a:cubicBezTo>
                    <a:pt x="0" y="178"/>
                    <a:pt x="4" y="221"/>
                    <a:pt x="11" y="264"/>
                  </a:cubicBezTo>
                  <a:cubicBezTo>
                    <a:pt x="14" y="279"/>
                    <a:pt x="22" y="292"/>
                    <a:pt x="31" y="304"/>
                  </a:cubicBezTo>
                  <a:cubicBezTo>
                    <a:pt x="49" y="328"/>
                    <a:pt x="72" y="344"/>
                    <a:pt x="99" y="358"/>
                  </a:cubicBezTo>
                  <a:cubicBezTo>
                    <a:pt x="145" y="380"/>
                    <a:pt x="191" y="389"/>
                    <a:pt x="239" y="389"/>
                  </a:cubicBezTo>
                  <a:cubicBezTo>
                    <a:pt x="258" y="389"/>
                    <a:pt x="276" y="388"/>
                    <a:pt x="295" y="385"/>
                  </a:cubicBezTo>
                  <a:cubicBezTo>
                    <a:pt x="343" y="379"/>
                    <a:pt x="379" y="352"/>
                    <a:pt x="404" y="313"/>
                  </a:cubicBezTo>
                  <a:cubicBezTo>
                    <a:pt x="419" y="289"/>
                    <a:pt x="430" y="263"/>
                    <a:pt x="439" y="238"/>
                  </a:cubicBezTo>
                  <a:cubicBezTo>
                    <a:pt x="447" y="214"/>
                    <a:pt x="454" y="191"/>
                    <a:pt x="449" y="165"/>
                  </a:cubicBezTo>
                  <a:cubicBezTo>
                    <a:pt x="443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1" y="29"/>
                  </a:cubicBezTo>
                  <a:cubicBezTo>
                    <a:pt x="340" y="14"/>
                    <a:pt x="315" y="4"/>
                    <a:pt x="288" y="2"/>
                  </a:cubicBezTo>
                  <a:cubicBezTo>
                    <a:pt x="274" y="1"/>
                    <a:pt x="261" y="1"/>
                    <a:pt x="2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6"/>
            <p:cNvSpPr/>
            <p:nvPr/>
          </p:nvSpPr>
          <p:spPr>
            <a:xfrm>
              <a:off x="5374643" y="3572877"/>
              <a:ext cx="48733" cy="41864"/>
            </a:xfrm>
            <a:custGeom>
              <a:avLst/>
              <a:gdLst/>
              <a:ahLst/>
              <a:cxnLst/>
              <a:rect l="l" t="t" r="r" b="b"/>
              <a:pathLst>
                <a:path w="454" h="390" extrusionOk="0">
                  <a:moveTo>
                    <a:pt x="254" y="0"/>
                  </a:moveTo>
                  <a:cubicBezTo>
                    <a:pt x="219" y="0"/>
                    <a:pt x="185" y="4"/>
                    <a:pt x="151" y="11"/>
                  </a:cubicBezTo>
                  <a:cubicBezTo>
                    <a:pt x="123" y="16"/>
                    <a:pt x="98" y="25"/>
                    <a:pt x="73" y="38"/>
                  </a:cubicBezTo>
                  <a:cubicBezTo>
                    <a:pt x="66" y="42"/>
                    <a:pt x="60" y="47"/>
                    <a:pt x="55" y="53"/>
                  </a:cubicBezTo>
                  <a:cubicBezTo>
                    <a:pt x="33" y="77"/>
                    <a:pt x="19" y="104"/>
                    <a:pt x="11" y="136"/>
                  </a:cubicBezTo>
                  <a:cubicBezTo>
                    <a:pt x="0" y="179"/>
                    <a:pt x="5" y="222"/>
                    <a:pt x="12" y="265"/>
                  </a:cubicBezTo>
                  <a:cubicBezTo>
                    <a:pt x="15" y="279"/>
                    <a:pt x="22" y="292"/>
                    <a:pt x="31" y="304"/>
                  </a:cubicBezTo>
                  <a:cubicBezTo>
                    <a:pt x="50" y="328"/>
                    <a:pt x="73" y="344"/>
                    <a:pt x="100" y="358"/>
                  </a:cubicBezTo>
                  <a:cubicBezTo>
                    <a:pt x="145" y="380"/>
                    <a:pt x="192" y="389"/>
                    <a:pt x="240" y="389"/>
                  </a:cubicBezTo>
                  <a:cubicBezTo>
                    <a:pt x="258" y="389"/>
                    <a:pt x="277" y="388"/>
                    <a:pt x="295" y="385"/>
                  </a:cubicBezTo>
                  <a:cubicBezTo>
                    <a:pt x="343" y="379"/>
                    <a:pt x="379" y="353"/>
                    <a:pt x="405" y="312"/>
                  </a:cubicBezTo>
                  <a:cubicBezTo>
                    <a:pt x="419" y="289"/>
                    <a:pt x="430" y="264"/>
                    <a:pt x="440" y="238"/>
                  </a:cubicBezTo>
                  <a:cubicBezTo>
                    <a:pt x="448" y="214"/>
                    <a:pt x="454" y="191"/>
                    <a:pt x="450" y="165"/>
                  </a:cubicBezTo>
                  <a:cubicBezTo>
                    <a:pt x="444" y="114"/>
                    <a:pt x="421" y="72"/>
                    <a:pt x="378" y="41"/>
                  </a:cubicBezTo>
                  <a:cubicBezTo>
                    <a:pt x="373" y="37"/>
                    <a:pt x="368" y="33"/>
                    <a:pt x="362" y="29"/>
                  </a:cubicBezTo>
                  <a:cubicBezTo>
                    <a:pt x="340" y="14"/>
                    <a:pt x="316" y="4"/>
                    <a:pt x="288" y="2"/>
                  </a:cubicBezTo>
                  <a:cubicBezTo>
                    <a:pt x="277" y="1"/>
                    <a:pt x="265" y="0"/>
                    <a:pt x="2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6"/>
            <p:cNvSpPr/>
            <p:nvPr/>
          </p:nvSpPr>
          <p:spPr>
            <a:xfrm>
              <a:off x="5506352" y="3514160"/>
              <a:ext cx="41756" cy="43796"/>
            </a:xfrm>
            <a:custGeom>
              <a:avLst/>
              <a:gdLst/>
              <a:ahLst/>
              <a:cxnLst/>
              <a:rect l="l" t="t" r="r" b="b"/>
              <a:pathLst>
                <a:path w="389" h="408" extrusionOk="0">
                  <a:moveTo>
                    <a:pt x="235" y="0"/>
                  </a:moveTo>
                  <a:cubicBezTo>
                    <a:pt x="229" y="0"/>
                    <a:pt x="222" y="1"/>
                    <a:pt x="215" y="2"/>
                  </a:cubicBezTo>
                  <a:cubicBezTo>
                    <a:pt x="194" y="5"/>
                    <a:pt x="174" y="9"/>
                    <a:pt x="154" y="15"/>
                  </a:cubicBezTo>
                  <a:cubicBezTo>
                    <a:pt x="121" y="25"/>
                    <a:pt x="89" y="39"/>
                    <a:pt x="61" y="59"/>
                  </a:cubicBezTo>
                  <a:cubicBezTo>
                    <a:pt x="35" y="78"/>
                    <a:pt x="14" y="102"/>
                    <a:pt x="7" y="135"/>
                  </a:cubicBezTo>
                  <a:cubicBezTo>
                    <a:pt x="1" y="164"/>
                    <a:pt x="1" y="193"/>
                    <a:pt x="9" y="222"/>
                  </a:cubicBezTo>
                  <a:cubicBezTo>
                    <a:pt x="13" y="235"/>
                    <a:pt x="17" y="249"/>
                    <a:pt x="20" y="262"/>
                  </a:cubicBezTo>
                  <a:cubicBezTo>
                    <a:pt x="31" y="308"/>
                    <a:pt x="56" y="345"/>
                    <a:pt x="94" y="372"/>
                  </a:cubicBezTo>
                  <a:cubicBezTo>
                    <a:pt x="126" y="396"/>
                    <a:pt x="159" y="407"/>
                    <a:pt x="196" y="407"/>
                  </a:cubicBezTo>
                  <a:cubicBezTo>
                    <a:pt x="206" y="407"/>
                    <a:pt x="215" y="407"/>
                    <a:pt x="225" y="405"/>
                  </a:cubicBezTo>
                  <a:cubicBezTo>
                    <a:pt x="243" y="402"/>
                    <a:pt x="259" y="395"/>
                    <a:pt x="273" y="385"/>
                  </a:cubicBezTo>
                  <a:cubicBezTo>
                    <a:pt x="292" y="371"/>
                    <a:pt x="305" y="355"/>
                    <a:pt x="319" y="335"/>
                  </a:cubicBezTo>
                  <a:cubicBezTo>
                    <a:pt x="338" y="313"/>
                    <a:pt x="354" y="287"/>
                    <a:pt x="365" y="260"/>
                  </a:cubicBezTo>
                  <a:cubicBezTo>
                    <a:pt x="383" y="217"/>
                    <a:pt x="389" y="172"/>
                    <a:pt x="379" y="126"/>
                  </a:cubicBezTo>
                  <a:cubicBezTo>
                    <a:pt x="369" y="86"/>
                    <a:pt x="351" y="50"/>
                    <a:pt x="315" y="26"/>
                  </a:cubicBezTo>
                  <a:cubicBezTo>
                    <a:pt x="290" y="11"/>
                    <a:pt x="264" y="0"/>
                    <a:pt x="2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6"/>
            <p:cNvSpPr/>
            <p:nvPr/>
          </p:nvSpPr>
          <p:spPr>
            <a:xfrm>
              <a:off x="5533188" y="3548081"/>
              <a:ext cx="42293" cy="42186"/>
            </a:xfrm>
            <a:custGeom>
              <a:avLst/>
              <a:gdLst/>
              <a:ahLst/>
              <a:cxnLst/>
              <a:rect l="l" t="t" r="r" b="b"/>
              <a:pathLst>
                <a:path w="394" h="393" extrusionOk="0">
                  <a:moveTo>
                    <a:pt x="196" y="1"/>
                  </a:moveTo>
                  <a:cubicBezTo>
                    <a:pt x="192" y="1"/>
                    <a:pt x="187" y="1"/>
                    <a:pt x="183" y="1"/>
                  </a:cubicBezTo>
                  <a:cubicBezTo>
                    <a:pt x="176" y="1"/>
                    <a:pt x="170" y="2"/>
                    <a:pt x="164" y="2"/>
                  </a:cubicBezTo>
                  <a:cubicBezTo>
                    <a:pt x="162" y="2"/>
                    <a:pt x="161" y="2"/>
                    <a:pt x="159" y="2"/>
                  </a:cubicBezTo>
                  <a:cubicBezTo>
                    <a:pt x="158" y="2"/>
                    <a:pt x="157" y="2"/>
                    <a:pt x="155" y="2"/>
                  </a:cubicBezTo>
                  <a:cubicBezTo>
                    <a:pt x="144" y="2"/>
                    <a:pt x="135" y="6"/>
                    <a:pt x="125" y="11"/>
                  </a:cubicBezTo>
                  <a:cubicBezTo>
                    <a:pt x="90" y="35"/>
                    <a:pt x="57" y="63"/>
                    <a:pt x="33" y="98"/>
                  </a:cubicBezTo>
                  <a:cubicBezTo>
                    <a:pt x="12" y="131"/>
                    <a:pt x="1" y="167"/>
                    <a:pt x="7" y="207"/>
                  </a:cubicBezTo>
                  <a:cubicBezTo>
                    <a:pt x="10" y="229"/>
                    <a:pt x="16" y="250"/>
                    <a:pt x="22" y="270"/>
                  </a:cubicBezTo>
                  <a:cubicBezTo>
                    <a:pt x="33" y="303"/>
                    <a:pt x="50" y="331"/>
                    <a:pt x="66" y="341"/>
                  </a:cubicBezTo>
                  <a:cubicBezTo>
                    <a:pt x="114" y="376"/>
                    <a:pt x="155" y="393"/>
                    <a:pt x="199" y="393"/>
                  </a:cubicBezTo>
                  <a:cubicBezTo>
                    <a:pt x="211" y="393"/>
                    <a:pt x="223" y="392"/>
                    <a:pt x="235" y="389"/>
                  </a:cubicBezTo>
                  <a:cubicBezTo>
                    <a:pt x="272" y="381"/>
                    <a:pt x="302" y="363"/>
                    <a:pt x="331" y="339"/>
                  </a:cubicBezTo>
                  <a:cubicBezTo>
                    <a:pt x="357" y="319"/>
                    <a:pt x="371" y="292"/>
                    <a:pt x="383" y="262"/>
                  </a:cubicBezTo>
                  <a:cubicBezTo>
                    <a:pt x="386" y="255"/>
                    <a:pt x="389" y="247"/>
                    <a:pt x="389" y="240"/>
                  </a:cubicBezTo>
                  <a:cubicBezTo>
                    <a:pt x="394" y="194"/>
                    <a:pt x="385" y="151"/>
                    <a:pt x="361" y="112"/>
                  </a:cubicBezTo>
                  <a:cubicBezTo>
                    <a:pt x="340" y="79"/>
                    <a:pt x="315" y="51"/>
                    <a:pt x="283" y="29"/>
                  </a:cubicBezTo>
                  <a:cubicBezTo>
                    <a:pt x="256" y="10"/>
                    <a:pt x="228" y="1"/>
                    <a:pt x="1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6"/>
            <p:cNvSpPr/>
            <p:nvPr/>
          </p:nvSpPr>
          <p:spPr>
            <a:xfrm>
              <a:off x="5537696" y="3667123"/>
              <a:ext cx="42400" cy="38429"/>
            </a:xfrm>
            <a:custGeom>
              <a:avLst/>
              <a:gdLst/>
              <a:ahLst/>
              <a:cxnLst/>
              <a:rect l="l" t="t" r="r" b="b"/>
              <a:pathLst>
                <a:path w="395" h="358" extrusionOk="0">
                  <a:moveTo>
                    <a:pt x="185" y="1"/>
                  </a:moveTo>
                  <a:cubicBezTo>
                    <a:pt x="176" y="1"/>
                    <a:pt x="166" y="2"/>
                    <a:pt x="156" y="4"/>
                  </a:cubicBezTo>
                  <a:cubicBezTo>
                    <a:pt x="132" y="9"/>
                    <a:pt x="106" y="15"/>
                    <a:pt x="81" y="22"/>
                  </a:cubicBezTo>
                  <a:cubicBezTo>
                    <a:pt x="68" y="26"/>
                    <a:pt x="56" y="33"/>
                    <a:pt x="46" y="43"/>
                  </a:cubicBezTo>
                  <a:cubicBezTo>
                    <a:pt x="21" y="68"/>
                    <a:pt x="6" y="98"/>
                    <a:pt x="3" y="135"/>
                  </a:cubicBezTo>
                  <a:cubicBezTo>
                    <a:pt x="1" y="159"/>
                    <a:pt x="4" y="184"/>
                    <a:pt x="9" y="208"/>
                  </a:cubicBezTo>
                  <a:cubicBezTo>
                    <a:pt x="20" y="255"/>
                    <a:pt x="40" y="297"/>
                    <a:pt x="80" y="327"/>
                  </a:cubicBezTo>
                  <a:cubicBezTo>
                    <a:pt x="107" y="349"/>
                    <a:pt x="138" y="358"/>
                    <a:pt x="171" y="358"/>
                  </a:cubicBezTo>
                  <a:cubicBezTo>
                    <a:pt x="176" y="358"/>
                    <a:pt x="181" y="357"/>
                    <a:pt x="186" y="357"/>
                  </a:cubicBezTo>
                  <a:cubicBezTo>
                    <a:pt x="205" y="355"/>
                    <a:pt x="225" y="351"/>
                    <a:pt x="243" y="345"/>
                  </a:cubicBezTo>
                  <a:cubicBezTo>
                    <a:pt x="274" y="336"/>
                    <a:pt x="304" y="325"/>
                    <a:pt x="331" y="310"/>
                  </a:cubicBezTo>
                  <a:cubicBezTo>
                    <a:pt x="371" y="288"/>
                    <a:pt x="394" y="254"/>
                    <a:pt x="395" y="208"/>
                  </a:cubicBezTo>
                  <a:cubicBezTo>
                    <a:pt x="395" y="173"/>
                    <a:pt x="386" y="141"/>
                    <a:pt x="369" y="111"/>
                  </a:cubicBezTo>
                  <a:cubicBezTo>
                    <a:pt x="355" y="90"/>
                    <a:pt x="339" y="69"/>
                    <a:pt x="321" y="51"/>
                  </a:cubicBezTo>
                  <a:cubicBezTo>
                    <a:pt x="313" y="42"/>
                    <a:pt x="301" y="34"/>
                    <a:pt x="290" y="28"/>
                  </a:cubicBezTo>
                  <a:cubicBezTo>
                    <a:pt x="267" y="17"/>
                    <a:pt x="241" y="8"/>
                    <a:pt x="214" y="4"/>
                  </a:cubicBezTo>
                  <a:cubicBezTo>
                    <a:pt x="205" y="2"/>
                    <a:pt x="195" y="1"/>
                    <a:pt x="1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6"/>
            <p:cNvSpPr/>
            <p:nvPr/>
          </p:nvSpPr>
          <p:spPr>
            <a:xfrm>
              <a:off x="5549826" y="3616994"/>
              <a:ext cx="41756" cy="38107"/>
            </a:xfrm>
            <a:custGeom>
              <a:avLst/>
              <a:gdLst/>
              <a:ahLst/>
              <a:cxnLst/>
              <a:rect l="l" t="t" r="r" b="b"/>
              <a:pathLst>
                <a:path w="389" h="355" extrusionOk="0">
                  <a:moveTo>
                    <a:pt x="195" y="0"/>
                  </a:moveTo>
                  <a:cubicBezTo>
                    <a:pt x="170" y="0"/>
                    <a:pt x="146" y="6"/>
                    <a:pt x="122" y="17"/>
                  </a:cubicBezTo>
                  <a:cubicBezTo>
                    <a:pt x="95" y="30"/>
                    <a:pt x="71" y="46"/>
                    <a:pt x="48" y="66"/>
                  </a:cubicBezTo>
                  <a:cubicBezTo>
                    <a:pt x="14" y="97"/>
                    <a:pt x="0" y="134"/>
                    <a:pt x="4" y="179"/>
                  </a:cubicBezTo>
                  <a:cubicBezTo>
                    <a:pt x="5" y="190"/>
                    <a:pt x="6" y="201"/>
                    <a:pt x="8" y="212"/>
                  </a:cubicBezTo>
                  <a:cubicBezTo>
                    <a:pt x="18" y="256"/>
                    <a:pt x="37" y="293"/>
                    <a:pt x="73" y="321"/>
                  </a:cubicBezTo>
                  <a:cubicBezTo>
                    <a:pt x="98" y="341"/>
                    <a:pt x="127" y="352"/>
                    <a:pt x="160" y="354"/>
                  </a:cubicBezTo>
                  <a:cubicBezTo>
                    <a:pt x="163" y="354"/>
                    <a:pt x="166" y="354"/>
                    <a:pt x="168" y="354"/>
                  </a:cubicBezTo>
                  <a:cubicBezTo>
                    <a:pt x="212" y="354"/>
                    <a:pt x="255" y="347"/>
                    <a:pt x="295" y="328"/>
                  </a:cubicBezTo>
                  <a:cubicBezTo>
                    <a:pt x="325" y="314"/>
                    <a:pt x="349" y="292"/>
                    <a:pt x="365" y="260"/>
                  </a:cubicBezTo>
                  <a:cubicBezTo>
                    <a:pt x="387" y="214"/>
                    <a:pt x="388" y="168"/>
                    <a:pt x="375" y="122"/>
                  </a:cubicBezTo>
                  <a:cubicBezTo>
                    <a:pt x="365" y="86"/>
                    <a:pt x="342" y="56"/>
                    <a:pt x="310" y="37"/>
                  </a:cubicBezTo>
                  <a:cubicBezTo>
                    <a:pt x="291" y="25"/>
                    <a:pt x="270" y="16"/>
                    <a:pt x="248" y="9"/>
                  </a:cubicBezTo>
                  <a:cubicBezTo>
                    <a:pt x="230" y="3"/>
                    <a:pt x="212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6"/>
            <p:cNvSpPr/>
            <p:nvPr/>
          </p:nvSpPr>
          <p:spPr>
            <a:xfrm>
              <a:off x="6577309" y="3961349"/>
              <a:ext cx="50451" cy="50022"/>
            </a:xfrm>
            <a:custGeom>
              <a:avLst/>
              <a:gdLst/>
              <a:ahLst/>
              <a:cxnLst/>
              <a:rect l="l" t="t" r="r" b="b"/>
              <a:pathLst>
                <a:path w="470" h="466" extrusionOk="0">
                  <a:moveTo>
                    <a:pt x="243" y="0"/>
                  </a:moveTo>
                  <a:cubicBezTo>
                    <a:pt x="236" y="0"/>
                    <a:pt x="229" y="0"/>
                    <a:pt x="222" y="1"/>
                  </a:cubicBezTo>
                  <a:cubicBezTo>
                    <a:pt x="207" y="1"/>
                    <a:pt x="194" y="7"/>
                    <a:pt x="181" y="11"/>
                  </a:cubicBezTo>
                  <a:cubicBezTo>
                    <a:pt x="144" y="23"/>
                    <a:pt x="114" y="44"/>
                    <a:pt x="88" y="74"/>
                  </a:cubicBezTo>
                  <a:cubicBezTo>
                    <a:pt x="70" y="96"/>
                    <a:pt x="52" y="120"/>
                    <a:pt x="38" y="147"/>
                  </a:cubicBezTo>
                  <a:cubicBezTo>
                    <a:pt x="21" y="182"/>
                    <a:pt x="4" y="219"/>
                    <a:pt x="1" y="261"/>
                  </a:cubicBezTo>
                  <a:cubicBezTo>
                    <a:pt x="1" y="269"/>
                    <a:pt x="0" y="277"/>
                    <a:pt x="3" y="285"/>
                  </a:cubicBezTo>
                  <a:cubicBezTo>
                    <a:pt x="14" y="316"/>
                    <a:pt x="29" y="345"/>
                    <a:pt x="53" y="371"/>
                  </a:cubicBezTo>
                  <a:cubicBezTo>
                    <a:pt x="71" y="389"/>
                    <a:pt x="93" y="402"/>
                    <a:pt x="114" y="417"/>
                  </a:cubicBezTo>
                  <a:cubicBezTo>
                    <a:pt x="156" y="443"/>
                    <a:pt x="201" y="462"/>
                    <a:pt x="252" y="465"/>
                  </a:cubicBezTo>
                  <a:cubicBezTo>
                    <a:pt x="254" y="465"/>
                    <a:pt x="257" y="465"/>
                    <a:pt x="259" y="465"/>
                  </a:cubicBezTo>
                  <a:cubicBezTo>
                    <a:pt x="273" y="465"/>
                    <a:pt x="287" y="462"/>
                    <a:pt x="301" y="459"/>
                  </a:cubicBezTo>
                  <a:cubicBezTo>
                    <a:pt x="333" y="451"/>
                    <a:pt x="356" y="430"/>
                    <a:pt x="377" y="410"/>
                  </a:cubicBezTo>
                  <a:cubicBezTo>
                    <a:pt x="389" y="398"/>
                    <a:pt x="399" y="386"/>
                    <a:pt x="405" y="372"/>
                  </a:cubicBezTo>
                  <a:cubicBezTo>
                    <a:pt x="414" y="352"/>
                    <a:pt x="425" y="333"/>
                    <a:pt x="435" y="313"/>
                  </a:cubicBezTo>
                  <a:cubicBezTo>
                    <a:pt x="445" y="296"/>
                    <a:pt x="454" y="277"/>
                    <a:pt x="459" y="257"/>
                  </a:cubicBezTo>
                  <a:cubicBezTo>
                    <a:pt x="465" y="235"/>
                    <a:pt x="469" y="211"/>
                    <a:pt x="464" y="190"/>
                  </a:cubicBezTo>
                  <a:cubicBezTo>
                    <a:pt x="456" y="153"/>
                    <a:pt x="442" y="118"/>
                    <a:pt x="415" y="89"/>
                  </a:cubicBezTo>
                  <a:cubicBezTo>
                    <a:pt x="386" y="59"/>
                    <a:pt x="353" y="34"/>
                    <a:pt x="314" y="16"/>
                  </a:cubicBezTo>
                  <a:cubicBezTo>
                    <a:pt x="291" y="4"/>
                    <a:pt x="267" y="0"/>
                    <a:pt x="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6"/>
            <p:cNvSpPr/>
            <p:nvPr/>
          </p:nvSpPr>
          <p:spPr>
            <a:xfrm>
              <a:off x="6580636" y="3841448"/>
              <a:ext cx="45835" cy="46050"/>
            </a:xfrm>
            <a:custGeom>
              <a:avLst/>
              <a:gdLst/>
              <a:ahLst/>
              <a:cxnLst/>
              <a:rect l="l" t="t" r="r" b="b"/>
              <a:pathLst>
                <a:path w="427" h="429" extrusionOk="0">
                  <a:moveTo>
                    <a:pt x="248" y="0"/>
                  </a:moveTo>
                  <a:cubicBezTo>
                    <a:pt x="227" y="0"/>
                    <a:pt x="207" y="0"/>
                    <a:pt x="182" y="4"/>
                  </a:cubicBezTo>
                  <a:cubicBezTo>
                    <a:pt x="141" y="5"/>
                    <a:pt x="102" y="23"/>
                    <a:pt x="65" y="45"/>
                  </a:cubicBezTo>
                  <a:cubicBezTo>
                    <a:pt x="34" y="64"/>
                    <a:pt x="11" y="89"/>
                    <a:pt x="6" y="126"/>
                  </a:cubicBezTo>
                  <a:cubicBezTo>
                    <a:pt x="2" y="153"/>
                    <a:pt x="0" y="179"/>
                    <a:pt x="7" y="205"/>
                  </a:cubicBezTo>
                  <a:cubicBezTo>
                    <a:pt x="13" y="229"/>
                    <a:pt x="20" y="251"/>
                    <a:pt x="27" y="274"/>
                  </a:cubicBezTo>
                  <a:cubicBezTo>
                    <a:pt x="34" y="301"/>
                    <a:pt x="45" y="327"/>
                    <a:pt x="62" y="351"/>
                  </a:cubicBezTo>
                  <a:cubicBezTo>
                    <a:pt x="89" y="392"/>
                    <a:pt x="128" y="415"/>
                    <a:pt x="175" y="425"/>
                  </a:cubicBezTo>
                  <a:cubicBezTo>
                    <a:pt x="185" y="427"/>
                    <a:pt x="195" y="429"/>
                    <a:pt x="204" y="429"/>
                  </a:cubicBezTo>
                  <a:cubicBezTo>
                    <a:pt x="218" y="429"/>
                    <a:pt x="231" y="426"/>
                    <a:pt x="245" y="421"/>
                  </a:cubicBezTo>
                  <a:cubicBezTo>
                    <a:pt x="258" y="415"/>
                    <a:pt x="272" y="411"/>
                    <a:pt x="287" y="407"/>
                  </a:cubicBezTo>
                  <a:cubicBezTo>
                    <a:pt x="332" y="393"/>
                    <a:pt x="367" y="367"/>
                    <a:pt x="391" y="326"/>
                  </a:cubicBezTo>
                  <a:cubicBezTo>
                    <a:pt x="414" y="291"/>
                    <a:pt x="421" y="252"/>
                    <a:pt x="424" y="211"/>
                  </a:cubicBezTo>
                  <a:cubicBezTo>
                    <a:pt x="427" y="161"/>
                    <a:pt x="413" y="118"/>
                    <a:pt x="384" y="78"/>
                  </a:cubicBezTo>
                  <a:cubicBezTo>
                    <a:pt x="372" y="62"/>
                    <a:pt x="356" y="47"/>
                    <a:pt x="341" y="34"/>
                  </a:cubicBezTo>
                  <a:cubicBezTo>
                    <a:pt x="313" y="12"/>
                    <a:pt x="284" y="1"/>
                    <a:pt x="2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6"/>
            <p:cNvSpPr/>
            <p:nvPr/>
          </p:nvSpPr>
          <p:spPr>
            <a:xfrm>
              <a:off x="6628618" y="3975626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8" y="1"/>
                  </a:moveTo>
                  <a:cubicBezTo>
                    <a:pt x="236" y="1"/>
                    <a:pt x="215" y="5"/>
                    <a:pt x="194" y="13"/>
                  </a:cubicBezTo>
                  <a:cubicBezTo>
                    <a:pt x="128" y="35"/>
                    <a:pt x="77" y="77"/>
                    <a:pt x="36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7"/>
                    <a:pt x="27" y="312"/>
                    <a:pt x="39" y="337"/>
                  </a:cubicBezTo>
                  <a:cubicBezTo>
                    <a:pt x="50" y="360"/>
                    <a:pt x="62" y="381"/>
                    <a:pt x="82" y="396"/>
                  </a:cubicBezTo>
                  <a:cubicBezTo>
                    <a:pt x="116" y="421"/>
                    <a:pt x="152" y="436"/>
                    <a:pt x="192" y="436"/>
                  </a:cubicBezTo>
                  <a:cubicBezTo>
                    <a:pt x="202" y="436"/>
                    <a:pt x="211" y="435"/>
                    <a:pt x="221" y="433"/>
                  </a:cubicBezTo>
                  <a:cubicBezTo>
                    <a:pt x="228" y="432"/>
                    <a:pt x="235" y="431"/>
                    <a:pt x="241" y="430"/>
                  </a:cubicBezTo>
                  <a:cubicBezTo>
                    <a:pt x="268" y="426"/>
                    <a:pt x="291" y="416"/>
                    <a:pt x="313" y="397"/>
                  </a:cubicBezTo>
                  <a:cubicBezTo>
                    <a:pt x="347" y="368"/>
                    <a:pt x="378" y="333"/>
                    <a:pt x="404" y="294"/>
                  </a:cubicBezTo>
                  <a:cubicBezTo>
                    <a:pt x="419" y="272"/>
                    <a:pt x="430" y="246"/>
                    <a:pt x="439" y="219"/>
                  </a:cubicBezTo>
                  <a:cubicBezTo>
                    <a:pt x="441" y="211"/>
                    <a:pt x="443" y="204"/>
                    <a:pt x="442" y="196"/>
                  </a:cubicBezTo>
                  <a:cubicBezTo>
                    <a:pt x="440" y="164"/>
                    <a:pt x="431" y="134"/>
                    <a:pt x="414" y="107"/>
                  </a:cubicBezTo>
                  <a:cubicBezTo>
                    <a:pt x="390" y="69"/>
                    <a:pt x="358" y="41"/>
                    <a:pt x="322" y="17"/>
                  </a:cubicBezTo>
                  <a:cubicBezTo>
                    <a:pt x="310" y="8"/>
                    <a:pt x="295" y="4"/>
                    <a:pt x="281" y="2"/>
                  </a:cubicBezTo>
                  <a:cubicBezTo>
                    <a:pt x="273" y="1"/>
                    <a:pt x="266" y="1"/>
                    <a:pt x="2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6"/>
            <p:cNvSpPr/>
            <p:nvPr/>
          </p:nvSpPr>
          <p:spPr>
            <a:xfrm>
              <a:off x="6656635" y="3670773"/>
              <a:ext cx="47445" cy="46694"/>
            </a:xfrm>
            <a:custGeom>
              <a:avLst/>
              <a:gdLst/>
              <a:ahLst/>
              <a:cxnLst/>
              <a:rect l="l" t="t" r="r" b="b"/>
              <a:pathLst>
                <a:path w="442" h="435" extrusionOk="0">
                  <a:moveTo>
                    <a:pt x="259" y="0"/>
                  </a:moveTo>
                  <a:cubicBezTo>
                    <a:pt x="237" y="0"/>
                    <a:pt x="216" y="5"/>
                    <a:pt x="194" y="12"/>
                  </a:cubicBezTo>
                  <a:cubicBezTo>
                    <a:pt x="127" y="34"/>
                    <a:pt x="77" y="77"/>
                    <a:pt x="35" y="131"/>
                  </a:cubicBezTo>
                  <a:cubicBezTo>
                    <a:pt x="7" y="169"/>
                    <a:pt x="0" y="214"/>
                    <a:pt x="11" y="260"/>
                  </a:cubicBezTo>
                  <a:cubicBezTo>
                    <a:pt x="17" y="286"/>
                    <a:pt x="26" y="313"/>
                    <a:pt x="38" y="337"/>
                  </a:cubicBezTo>
                  <a:cubicBezTo>
                    <a:pt x="50" y="359"/>
                    <a:pt x="62" y="380"/>
                    <a:pt x="82" y="396"/>
                  </a:cubicBezTo>
                  <a:cubicBezTo>
                    <a:pt x="115" y="421"/>
                    <a:pt x="151" y="435"/>
                    <a:pt x="191" y="435"/>
                  </a:cubicBezTo>
                  <a:cubicBezTo>
                    <a:pt x="201" y="435"/>
                    <a:pt x="210" y="434"/>
                    <a:pt x="221" y="433"/>
                  </a:cubicBezTo>
                  <a:cubicBezTo>
                    <a:pt x="227" y="432"/>
                    <a:pt x="234" y="432"/>
                    <a:pt x="241" y="431"/>
                  </a:cubicBezTo>
                  <a:cubicBezTo>
                    <a:pt x="268" y="425"/>
                    <a:pt x="291" y="415"/>
                    <a:pt x="312" y="398"/>
                  </a:cubicBezTo>
                  <a:cubicBezTo>
                    <a:pt x="347" y="367"/>
                    <a:pt x="377" y="332"/>
                    <a:pt x="404" y="293"/>
                  </a:cubicBezTo>
                  <a:cubicBezTo>
                    <a:pt x="419" y="271"/>
                    <a:pt x="430" y="245"/>
                    <a:pt x="438" y="219"/>
                  </a:cubicBezTo>
                  <a:cubicBezTo>
                    <a:pt x="441" y="211"/>
                    <a:pt x="442" y="203"/>
                    <a:pt x="442" y="196"/>
                  </a:cubicBezTo>
                  <a:cubicBezTo>
                    <a:pt x="440" y="163"/>
                    <a:pt x="430" y="135"/>
                    <a:pt x="414" y="107"/>
                  </a:cubicBezTo>
                  <a:cubicBezTo>
                    <a:pt x="390" y="69"/>
                    <a:pt x="358" y="41"/>
                    <a:pt x="322" y="16"/>
                  </a:cubicBezTo>
                  <a:cubicBezTo>
                    <a:pt x="310" y="8"/>
                    <a:pt x="295" y="4"/>
                    <a:pt x="280" y="2"/>
                  </a:cubicBezTo>
                  <a:cubicBezTo>
                    <a:pt x="273" y="1"/>
                    <a:pt x="266" y="0"/>
                    <a:pt x="2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6"/>
            <p:cNvSpPr/>
            <p:nvPr/>
          </p:nvSpPr>
          <p:spPr>
            <a:xfrm>
              <a:off x="6610155" y="3804951"/>
              <a:ext cx="41864" cy="43581"/>
            </a:xfrm>
            <a:custGeom>
              <a:avLst/>
              <a:gdLst/>
              <a:ahLst/>
              <a:cxnLst/>
              <a:rect l="l" t="t" r="r" b="b"/>
              <a:pathLst>
                <a:path w="390" h="406" extrusionOk="0">
                  <a:moveTo>
                    <a:pt x="172" y="0"/>
                  </a:moveTo>
                  <a:cubicBezTo>
                    <a:pt x="161" y="0"/>
                    <a:pt x="151" y="1"/>
                    <a:pt x="140" y="3"/>
                  </a:cubicBezTo>
                  <a:cubicBezTo>
                    <a:pt x="91" y="10"/>
                    <a:pt x="53" y="32"/>
                    <a:pt x="24" y="72"/>
                  </a:cubicBezTo>
                  <a:cubicBezTo>
                    <a:pt x="13" y="86"/>
                    <a:pt x="8" y="103"/>
                    <a:pt x="5" y="120"/>
                  </a:cubicBezTo>
                  <a:cubicBezTo>
                    <a:pt x="0" y="143"/>
                    <a:pt x="4" y="164"/>
                    <a:pt x="7" y="188"/>
                  </a:cubicBezTo>
                  <a:cubicBezTo>
                    <a:pt x="10" y="215"/>
                    <a:pt x="16" y="246"/>
                    <a:pt x="28" y="274"/>
                  </a:cubicBezTo>
                  <a:cubicBezTo>
                    <a:pt x="46" y="317"/>
                    <a:pt x="73" y="353"/>
                    <a:pt x="113" y="377"/>
                  </a:cubicBezTo>
                  <a:cubicBezTo>
                    <a:pt x="140" y="395"/>
                    <a:pt x="169" y="406"/>
                    <a:pt x="200" y="406"/>
                  </a:cubicBezTo>
                  <a:cubicBezTo>
                    <a:pt x="209" y="406"/>
                    <a:pt x="218" y="405"/>
                    <a:pt x="228" y="403"/>
                  </a:cubicBezTo>
                  <a:cubicBezTo>
                    <a:pt x="264" y="396"/>
                    <a:pt x="294" y="380"/>
                    <a:pt x="317" y="350"/>
                  </a:cubicBezTo>
                  <a:cubicBezTo>
                    <a:pt x="328" y="333"/>
                    <a:pt x="340" y="316"/>
                    <a:pt x="350" y="297"/>
                  </a:cubicBezTo>
                  <a:cubicBezTo>
                    <a:pt x="366" y="267"/>
                    <a:pt x="379" y="235"/>
                    <a:pt x="384" y="200"/>
                  </a:cubicBezTo>
                  <a:cubicBezTo>
                    <a:pt x="389" y="168"/>
                    <a:pt x="386" y="137"/>
                    <a:pt x="369" y="109"/>
                  </a:cubicBezTo>
                  <a:cubicBezTo>
                    <a:pt x="353" y="84"/>
                    <a:pt x="332" y="63"/>
                    <a:pt x="306" y="49"/>
                  </a:cubicBezTo>
                  <a:cubicBezTo>
                    <a:pt x="293" y="41"/>
                    <a:pt x="281" y="35"/>
                    <a:pt x="270" y="28"/>
                  </a:cubicBezTo>
                  <a:cubicBezTo>
                    <a:pt x="238" y="9"/>
                    <a:pt x="206" y="0"/>
                    <a:pt x="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6"/>
            <p:cNvSpPr/>
            <p:nvPr/>
          </p:nvSpPr>
          <p:spPr>
            <a:xfrm>
              <a:off x="6566252" y="3800228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201" y="0"/>
                  </a:moveTo>
                  <a:cubicBezTo>
                    <a:pt x="197" y="0"/>
                    <a:pt x="194" y="1"/>
                    <a:pt x="190" y="1"/>
                  </a:cubicBezTo>
                  <a:cubicBezTo>
                    <a:pt x="118" y="14"/>
                    <a:pt x="70" y="38"/>
                    <a:pt x="37" y="87"/>
                  </a:cubicBezTo>
                  <a:cubicBezTo>
                    <a:pt x="16" y="118"/>
                    <a:pt x="8" y="154"/>
                    <a:pt x="4" y="191"/>
                  </a:cubicBezTo>
                  <a:cubicBezTo>
                    <a:pt x="0" y="224"/>
                    <a:pt x="9" y="253"/>
                    <a:pt x="21" y="282"/>
                  </a:cubicBezTo>
                  <a:cubicBezTo>
                    <a:pt x="25" y="289"/>
                    <a:pt x="29" y="296"/>
                    <a:pt x="34" y="302"/>
                  </a:cubicBezTo>
                  <a:cubicBezTo>
                    <a:pt x="62" y="337"/>
                    <a:pt x="98" y="362"/>
                    <a:pt x="143" y="373"/>
                  </a:cubicBezTo>
                  <a:cubicBezTo>
                    <a:pt x="164" y="378"/>
                    <a:pt x="185" y="380"/>
                    <a:pt x="206" y="380"/>
                  </a:cubicBezTo>
                  <a:cubicBezTo>
                    <a:pt x="223" y="380"/>
                    <a:pt x="240" y="379"/>
                    <a:pt x="258" y="376"/>
                  </a:cubicBezTo>
                  <a:cubicBezTo>
                    <a:pt x="295" y="370"/>
                    <a:pt x="325" y="353"/>
                    <a:pt x="349" y="325"/>
                  </a:cubicBezTo>
                  <a:cubicBezTo>
                    <a:pt x="354" y="319"/>
                    <a:pt x="358" y="312"/>
                    <a:pt x="364" y="307"/>
                  </a:cubicBezTo>
                  <a:cubicBezTo>
                    <a:pt x="374" y="299"/>
                    <a:pt x="379" y="288"/>
                    <a:pt x="381" y="277"/>
                  </a:cubicBezTo>
                  <a:cubicBezTo>
                    <a:pt x="390" y="235"/>
                    <a:pt x="394" y="193"/>
                    <a:pt x="385" y="151"/>
                  </a:cubicBezTo>
                  <a:cubicBezTo>
                    <a:pt x="378" y="112"/>
                    <a:pt x="360" y="78"/>
                    <a:pt x="327" y="55"/>
                  </a:cubicBezTo>
                  <a:cubicBezTo>
                    <a:pt x="309" y="41"/>
                    <a:pt x="291" y="31"/>
                    <a:pt x="271" y="21"/>
                  </a:cubicBezTo>
                  <a:cubicBezTo>
                    <a:pt x="246" y="8"/>
                    <a:pt x="220" y="0"/>
                    <a:pt x="2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36"/>
            <p:cNvSpPr/>
            <p:nvPr/>
          </p:nvSpPr>
          <p:spPr>
            <a:xfrm>
              <a:off x="6480164" y="3721331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203" y="1"/>
                  </a:moveTo>
                  <a:cubicBezTo>
                    <a:pt x="195" y="1"/>
                    <a:pt x="187" y="1"/>
                    <a:pt x="179" y="3"/>
                  </a:cubicBezTo>
                  <a:cubicBezTo>
                    <a:pt x="140" y="7"/>
                    <a:pt x="108" y="26"/>
                    <a:pt x="82" y="56"/>
                  </a:cubicBezTo>
                  <a:cubicBezTo>
                    <a:pt x="70" y="71"/>
                    <a:pt x="60" y="87"/>
                    <a:pt x="51" y="105"/>
                  </a:cubicBezTo>
                  <a:cubicBezTo>
                    <a:pt x="35" y="133"/>
                    <a:pt x="22" y="161"/>
                    <a:pt x="13" y="192"/>
                  </a:cubicBezTo>
                  <a:cubicBezTo>
                    <a:pt x="0" y="236"/>
                    <a:pt x="9" y="276"/>
                    <a:pt x="41" y="310"/>
                  </a:cubicBezTo>
                  <a:cubicBezTo>
                    <a:pt x="65" y="333"/>
                    <a:pt x="94" y="351"/>
                    <a:pt x="127" y="359"/>
                  </a:cubicBezTo>
                  <a:cubicBezTo>
                    <a:pt x="152" y="365"/>
                    <a:pt x="178" y="367"/>
                    <a:pt x="203" y="368"/>
                  </a:cubicBezTo>
                  <a:cubicBezTo>
                    <a:pt x="215" y="368"/>
                    <a:pt x="229" y="367"/>
                    <a:pt x="241" y="362"/>
                  </a:cubicBezTo>
                  <a:cubicBezTo>
                    <a:pt x="266" y="353"/>
                    <a:pt x="290" y="341"/>
                    <a:pt x="312" y="326"/>
                  </a:cubicBezTo>
                  <a:cubicBezTo>
                    <a:pt x="328" y="315"/>
                    <a:pt x="342" y="301"/>
                    <a:pt x="354" y="285"/>
                  </a:cubicBezTo>
                  <a:cubicBezTo>
                    <a:pt x="367" y="263"/>
                    <a:pt x="380" y="241"/>
                    <a:pt x="393" y="219"/>
                  </a:cubicBezTo>
                  <a:cubicBezTo>
                    <a:pt x="400" y="207"/>
                    <a:pt x="405" y="194"/>
                    <a:pt x="404" y="180"/>
                  </a:cubicBezTo>
                  <a:cubicBezTo>
                    <a:pt x="403" y="144"/>
                    <a:pt x="393" y="111"/>
                    <a:pt x="369" y="84"/>
                  </a:cubicBezTo>
                  <a:cubicBezTo>
                    <a:pt x="354" y="65"/>
                    <a:pt x="334" y="49"/>
                    <a:pt x="314" y="36"/>
                  </a:cubicBezTo>
                  <a:cubicBezTo>
                    <a:pt x="279" y="15"/>
                    <a:pt x="242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36"/>
            <p:cNvSpPr/>
            <p:nvPr/>
          </p:nvSpPr>
          <p:spPr>
            <a:xfrm>
              <a:off x="6508395" y="3765234"/>
              <a:ext cx="40361" cy="40361"/>
            </a:xfrm>
            <a:custGeom>
              <a:avLst/>
              <a:gdLst/>
              <a:ahLst/>
              <a:cxnLst/>
              <a:rect l="l" t="t" r="r" b="b"/>
              <a:pathLst>
                <a:path w="376" h="376" extrusionOk="0">
                  <a:moveTo>
                    <a:pt x="195" y="1"/>
                  </a:moveTo>
                  <a:cubicBezTo>
                    <a:pt x="189" y="1"/>
                    <a:pt x="182" y="1"/>
                    <a:pt x="176" y="2"/>
                  </a:cubicBezTo>
                  <a:cubicBezTo>
                    <a:pt x="143" y="6"/>
                    <a:pt x="115" y="18"/>
                    <a:pt x="91" y="41"/>
                  </a:cubicBezTo>
                  <a:cubicBezTo>
                    <a:pt x="57" y="73"/>
                    <a:pt x="29" y="110"/>
                    <a:pt x="14" y="154"/>
                  </a:cubicBezTo>
                  <a:cubicBezTo>
                    <a:pt x="2" y="186"/>
                    <a:pt x="1" y="219"/>
                    <a:pt x="12" y="253"/>
                  </a:cubicBezTo>
                  <a:cubicBezTo>
                    <a:pt x="29" y="300"/>
                    <a:pt x="61" y="334"/>
                    <a:pt x="103" y="357"/>
                  </a:cubicBezTo>
                  <a:cubicBezTo>
                    <a:pt x="125" y="370"/>
                    <a:pt x="149" y="376"/>
                    <a:pt x="174" y="376"/>
                  </a:cubicBezTo>
                  <a:cubicBezTo>
                    <a:pt x="185" y="376"/>
                    <a:pt x="197" y="374"/>
                    <a:pt x="209" y="372"/>
                  </a:cubicBezTo>
                  <a:cubicBezTo>
                    <a:pt x="231" y="366"/>
                    <a:pt x="251" y="357"/>
                    <a:pt x="272" y="347"/>
                  </a:cubicBezTo>
                  <a:cubicBezTo>
                    <a:pt x="313" y="326"/>
                    <a:pt x="340" y="295"/>
                    <a:pt x="356" y="252"/>
                  </a:cubicBezTo>
                  <a:cubicBezTo>
                    <a:pt x="366" y="224"/>
                    <a:pt x="371" y="195"/>
                    <a:pt x="373" y="166"/>
                  </a:cubicBezTo>
                  <a:cubicBezTo>
                    <a:pt x="375" y="120"/>
                    <a:pt x="359" y="83"/>
                    <a:pt x="324" y="54"/>
                  </a:cubicBezTo>
                  <a:cubicBezTo>
                    <a:pt x="316" y="47"/>
                    <a:pt x="307" y="41"/>
                    <a:pt x="298" y="35"/>
                  </a:cubicBezTo>
                  <a:cubicBezTo>
                    <a:pt x="266" y="13"/>
                    <a:pt x="233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36"/>
            <p:cNvSpPr/>
            <p:nvPr/>
          </p:nvSpPr>
          <p:spPr>
            <a:xfrm>
              <a:off x="5414038" y="3810640"/>
              <a:ext cx="50344" cy="49914"/>
            </a:xfrm>
            <a:custGeom>
              <a:avLst/>
              <a:gdLst/>
              <a:ahLst/>
              <a:cxnLst/>
              <a:rect l="l" t="t" r="r" b="b"/>
              <a:pathLst>
                <a:path w="469" h="465" extrusionOk="0">
                  <a:moveTo>
                    <a:pt x="208" y="0"/>
                  </a:moveTo>
                  <a:cubicBezTo>
                    <a:pt x="195" y="0"/>
                    <a:pt x="181" y="2"/>
                    <a:pt x="168" y="6"/>
                  </a:cubicBezTo>
                  <a:cubicBezTo>
                    <a:pt x="137" y="14"/>
                    <a:pt x="115" y="34"/>
                    <a:pt x="92" y="56"/>
                  </a:cubicBezTo>
                  <a:cubicBezTo>
                    <a:pt x="80" y="66"/>
                    <a:pt x="71" y="79"/>
                    <a:pt x="64" y="94"/>
                  </a:cubicBezTo>
                  <a:cubicBezTo>
                    <a:pt x="55" y="113"/>
                    <a:pt x="44" y="132"/>
                    <a:pt x="35" y="151"/>
                  </a:cubicBezTo>
                  <a:cubicBezTo>
                    <a:pt x="24" y="170"/>
                    <a:pt x="16" y="188"/>
                    <a:pt x="10" y="209"/>
                  </a:cubicBezTo>
                  <a:cubicBezTo>
                    <a:pt x="4" y="231"/>
                    <a:pt x="1" y="254"/>
                    <a:pt x="5" y="276"/>
                  </a:cubicBezTo>
                  <a:cubicBezTo>
                    <a:pt x="13" y="312"/>
                    <a:pt x="28" y="348"/>
                    <a:pt x="54" y="375"/>
                  </a:cubicBezTo>
                  <a:cubicBezTo>
                    <a:pt x="84" y="406"/>
                    <a:pt x="117" y="432"/>
                    <a:pt x="157" y="450"/>
                  </a:cubicBezTo>
                  <a:cubicBezTo>
                    <a:pt x="179" y="460"/>
                    <a:pt x="203" y="465"/>
                    <a:pt x="226" y="465"/>
                  </a:cubicBezTo>
                  <a:cubicBezTo>
                    <a:pt x="233" y="465"/>
                    <a:pt x="240" y="464"/>
                    <a:pt x="248" y="463"/>
                  </a:cubicBezTo>
                  <a:cubicBezTo>
                    <a:pt x="249" y="463"/>
                    <a:pt x="250" y="464"/>
                    <a:pt x="251" y="464"/>
                  </a:cubicBezTo>
                  <a:cubicBezTo>
                    <a:pt x="265" y="464"/>
                    <a:pt x="276" y="457"/>
                    <a:pt x="289" y="453"/>
                  </a:cubicBezTo>
                  <a:cubicBezTo>
                    <a:pt x="325" y="442"/>
                    <a:pt x="355" y="420"/>
                    <a:pt x="381" y="392"/>
                  </a:cubicBezTo>
                  <a:cubicBezTo>
                    <a:pt x="399" y="369"/>
                    <a:pt x="418" y="346"/>
                    <a:pt x="431" y="319"/>
                  </a:cubicBezTo>
                  <a:cubicBezTo>
                    <a:pt x="448" y="282"/>
                    <a:pt x="465" y="245"/>
                    <a:pt x="468" y="204"/>
                  </a:cubicBezTo>
                  <a:cubicBezTo>
                    <a:pt x="468" y="196"/>
                    <a:pt x="469" y="188"/>
                    <a:pt x="466" y="181"/>
                  </a:cubicBezTo>
                  <a:cubicBezTo>
                    <a:pt x="455" y="148"/>
                    <a:pt x="440" y="119"/>
                    <a:pt x="417" y="95"/>
                  </a:cubicBezTo>
                  <a:cubicBezTo>
                    <a:pt x="398" y="75"/>
                    <a:pt x="377" y="62"/>
                    <a:pt x="355" y="49"/>
                  </a:cubicBezTo>
                  <a:cubicBezTo>
                    <a:pt x="313" y="22"/>
                    <a:pt x="268" y="3"/>
                    <a:pt x="217" y="1"/>
                  </a:cubicBezTo>
                  <a:cubicBezTo>
                    <a:pt x="214" y="1"/>
                    <a:pt x="211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6"/>
            <p:cNvSpPr/>
            <p:nvPr/>
          </p:nvSpPr>
          <p:spPr>
            <a:xfrm>
              <a:off x="5365519" y="3799584"/>
              <a:ext cx="47553" cy="46694"/>
            </a:xfrm>
            <a:custGeom>
              <a:avLst/>
              <a:gdLst/>
              <a:ahLst/>
              <a:cxnLst/>
              <a:rect l="l" t="t" r="r" b="b"/>
              <a:pathLst>
                <a:path w="443" h="435" extrusionOk="0">
                  <a:moveTo>
                    <a:pt x="252" y="0"/>
                  </a:moveTo>
                  <a:cubicBezTo>
                    <a:pt x="242" y="0"/>
                    <a:pt x="232" y="1"/>
                    <a:pt x="223" y="2"/>
                  </a:cubicBezTo>
                  <a:cubicBezTo>
                    <a:pt x="215" y="3"/>
                    <a:pt x="209" y="3"/>
                    <a:pt x="202" y="4"/>
                  </a:cubicBezTo>
                  <a:cubicBezTo>
                    <a:pt x="176" y="10"/>
                    <a:pt x="152" y="20"/>
                    <a:pt x="130" y="37"/>
                  </a:cubicBezTo>
                  <a:cubicBezTo>
                    <a:pt x="96" y="68"/>
                    <a:pt x="65" y="103"/>
                    <a:pt x="39" y="142"/>
                  </a:cubicBezTo>
                  <a:cubicBezTo>
                    <a:pt x="24" y="164"/>
                    <a:pt x="13" y="190"/>
                    <a:pt x="5" y="216"/>
                  </a:cubicBezTo>
                  <a:cubicBezTo>
                    <a:pt x="3" y="223"/>
                    <a:pt x="0" y="231"/>
                    <a:pt x="1" y="239"/>
                  </a:cubicBezTo>
                  <a:cubicBezTo>
                    <a:pt x="4" y="272"/>
                    <a:pt x="12" y="300"/>
                    <a:pt x="29" y="328"/>
                  </a:cubicBezTo>
                  <a:cubicBezTo>
                    <a:pt x="53" y="366"/>
                    <a:pt x="85" y="393"/>
                    <a:pt x="121" y="419"/>
                  </a:cubicBezTo>
                  <a:cubicBezTo>
                    <a:pt x="134" y="427"/>
                    <a:pt x="148" y="431"/>
                    <a:pt x="162" y="433"/>
                  </a:cubicBezTo>
                  <a:cubicBezTo>
                    <a:pt x="169" y="434"/>
                    <a:pt x="176" y="435"/>
                    <a:pt x="183" y="435"/>
                  </a:cubicBezTo>
                  <a:cubicBezTo>
                    <a:pt x="206" y="435"/>
                    <a:pt x="227" y="430"/>
                    <a:pt x="249" y="423"/>
                  </a:cubicBezTo>
                  <a:cubicBezTo>
                    <a:pt x="315" y="401"/>
                    <a:pt x="366" y="358"/>
                    <a:pt x="407" y="304"/>
                  </a:cubicBezTo>
                  <a:cubicBezTo>
                    <a:pt x="437" y="265"/>
                    <a:pt x="443" y="221"/>
                    <a:pt x="432" y="175"/>
                  </a:cubicBezTo>
                  <a:cubicBezTo>
                    <a:pt x="426" y="149"/>
                    <a:pt x="416" y="122"/>
                    <a:pt x="404" y="98"/>
                  </a:cubicBezTo>
                  <a:cubicBezTo>
                    <a:pt x="394" y="76"/>
                    <a:pt x="381" y="55"/>
                    <a:pt x="361" y="39"/>
                  </a:cubicBezTo>
                  <a:cubicBezTo>
                    <a:pt x="328" y="14"/>
                    <a:pt x="291" y="0"/>
                    <a:pt x="2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6"/>
            <p:cNvSpPr/>
            <p:nvPr/>
          </p:nvSpPr>
          <p:spPr>
            <a:xfrm>
              <a:off x="5337610" y="4104329"/>
              <a:ext cx="47553" cy="46801"/>
            </a:xfrm>
            <a:custGeom>
              <a:avLst/>
              <a:gdLst/>
              <a:ahLst/>
              <a:cxnLst/>
              <a:rect l="l" t="t" r="r" b="b"/>
              <a:pathLst>
                <a:path w="443" h="436" extrusionOk="0">
                  <a:moveTo>
                    <a:pt x="250" y="1"/>
                  </a:moveTo>
                  <a:cubicBezTo>
                    <a:pt x="241" y="1"/>
                    <a:pt x="231" y="1"/>
                    <a:pt x="222" y="3"/>
                  </a:cubicBezTo>
                  <a:cubicBezTo>
                    <a:pt x="215" y="4"/>
                    <a:pt x="208" y="5"/>
                    <a:pt x="201" y="6"/>
                  </a:cubicBezTo>
                  <a:cubicBezTo>
                    <a:pt x="174" y="10"/>
                    <a:pt x="151" y="20"/>
                    <a:pt x="130" y="39"/>
                  </a:cubicBezTo>
                  <a:cubicBezTo>
                    <a:pt x="95" y="69"/>
                    <a:pt x="65" y="103"/>
                    <a:pt x="39" y="142"/>
                  </a:cubicBezTo>
                  <a:cubicBezTo>
                    <a:pt x="24" y="165"/>
                    <a:pt x="12" y="190"/>
                    <a:pt x="5" y="217"/>
                  </a:cubicBezTo>
                  <a:cubicBezTo>
                    <a:pt x="2" y="225"/>
                    <a:pt x="0" y="232"/>
                    <a:pt x="1" y="241"/>
                  </a:cubicBezTo>
                  <a:cubicBezTo>
                    <a:pt x="2" y="272"/>
                    <a:pt x="12" y="302"/>
                    <a:pt x="29" y="330"/>
                  </a:cubicBezTo>
                  <a:cubicBezTo>
                    <a:pt x="52" y="367"/>
                    <a:pt x="84" y="395"/>
                    <a:pt x="120" y="420"/>
                  </a:cubicBezTo>
                  <a:cubicBezTo>
                    <a:pt x="132" y="428"/>
                    <a:pt x="147" y="432"/>
                    <a:pt x="162" y="434"/>
                  </a:cubicBezTo>
                  <a:cubicBezTo>
                    <a:pt x="170" y="435"/>
                    <a:pt x="177" y="436"/>
                    <a:pt x="185" y="436"/>
                  </a:cubicBezTo>
                  <a:cubicBezTo>
                    <a:pt x="207" y="436"/>
                    <a:pt x="228" y="431"/>
                    <a:pt x="249" y="424"/>
                  </a:cubicBezTo>
                  <a:cubicBezTo>
                    <a:pt x="315" y="401"/>
                    <a:pt x="365" y="359"/>
                    <a:pt x="407" y="305"/>
                  </a:cubicBezTo>
                  <a:cubicBezTo>
                    <a:pt x="437" y="267"/>
                    <a:pt x="443" y="222"/>
                    <a:pt x="431" y="176"/>
                  </a:cubicBezTo>
                  <a:cubicBezTo>
                    <a:pt x="425" y="149"/>
                    <a:pt x="416" y="124"/>
                    <a:pt x="404" y="99"/>
                  </a:cubicBezTo>
                  <a:cubicBezTo>
                    <a:pt x="393" y="77"/>
                    <a:pt x="380" y="55"/>
                    <a:pt x="360" y="40"/>
                  </a:cubicBezTo>
                  <a:cubicBezTo>
                    <a:pt x="326" y="15"/>
                    <a:pt x="290" y="1"/>
                    <a:pt x="2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6"/>
            <p:cNvSpPr/>
            <p:nvPr/>
          </p:nvSpPr>
          <p:spPr>
            <a:xfrm>
              <a:off x="5389671" y="3973264"/>
              <a:ext cx="41864" cy="43796"/>
            </a:xfrm>
            <a:custGeom>
              <a:avLst/>
              <a:gdLst/>
              <a:ahLst/>
              <a:cxnLst/>
              <a:rect l="l" t="t" r="r" b="b"/>
              <a:pathLst>
                <a:path w="390" h="408" extrusionOk="0">
                  <a:moveTo>
                    <a:pt x="190" y="1"/>
                  </a:moveTo>
                  <a:cubicBezTo>
                    <a:pt x="181" y="1"/>
                    <a:pt x="172" y="2"/>
                    <a:pt x="162" y="4"/>
                  </a:cubicBezTo>
                  <a:cubicBezTo>
                    <a:pt x="127" y="12"/>
                    <a:pt x="96" y="26"/>
                    <a:pt x="73" y="57"/>
                  </a:cubicBezTo>
                  <a:cubicBezTo>
                    <a:pt x="62" y="74"/>
                    <a:pt x="50" y="92"/>
                    <a:pt x="41" y="109"/>
                  </a:cubicBezTo>
                  <a:cubicBezTo>
                    <a:pt x="24" y="140"/>
                    <a:pt x="12" y="173"/>
                    <a:pt x="6" y="206"/>
                  </a:cubicBezTo>
                  <a:cubicBezTo>
                    <a:pt x="1" y="238"/>
                    <a:pt x="4" y="270"/>
                    <a:pt x="21" y="298"/>
                  </a:cubicBezTo>
                  <a:cubicBezTo>
                    <a:pt x="38" y="323"/>
                    <a:pt x="58" y="344"/>
                    <a:pt x="85" y="359"/>
                  </a:cubicBezTo>
                  <a:cubicBezTo>
                    <a:pt x="97" y="365"/>
                    <a:pt x="109" y="371"/>
                    <a:pt x="120" y="378"/>
                  </a:cubicBezTo>
                  <a:cubicBezTo>
                    <a:pt x="152" y="398"/>
                    <a:pt x="185" y="407"/>
                    <a:pt x="220" y="407"/>
                  </a:cubicBezTo>
                  <a:cubicBezTo>
                    <a:pt x="230" y="407"/>
                    <a:pt x="240" y="407"/>
                    <a:pt x="250" y="405"/>
                  </a:cubicBezTo>
                  <a:cubicBezTo>
                    <a:pt x="300" y="397"/>
                    <a:pt x="337" y="374"/>
                    <a:pt x="366" y="335"/>
                  </a:cubicBezTo>
                  <a:cubicBezTo>
                    <a:pt x="377" y="320"/>
                    <a:pt x="382" y="304"/>
                    <a:pt x="386" y="286"/>
                  </a:cubicBezTo>
                  <a:cubicBezTo>
                    <a:pt x="390" y="265"/>
                    <a:pt x="387" y="243"/>
                    <a:pt x="384" y="219"/>
                  </a:cubicBezTo>
                  <a:cubicBezTo>
                    <a:pt x="381" y="191"/>
                    <a:pt x="374" y="161"/>
                    <a:pt x="362" y="133"/>
                  </a:cubicBezTo>
                  <a:cubicBezTo>
                    <a:pt x="345" y="91"/>
                    <a:pt x="317" y="55"/>
                    <a:pt x="277" y="29"/>
                  </a:cubicBezTo>
                  <a:cubicBezTo>
                    <a:pt x="250" y="13"/>
                    <a:pt x="221" y="1"/>
                    <a:pt x="1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36"/>
            <p:cNvSpPr/>
            <p:nvPr/>
          </p:nvSpPr>
          <p:spPr>
            <a:xfrm>
              <a:off x="5433145" y="3980886"/>
              <a:ext cx="42400" cy="40897"/>
            </a:xfrm>
            <a:custGeom>
              <a:avLst/>
              <a:gdLst/>
              <a:ahLst/>
              <a:cxnLst/>
              <a:rect l="l" t="t" r="r" b="b"/>
              <a:pathLst>
                <a:path w="395" h="381" extrusionOk="0">
                  <a:moveTo>
                    <a:pt x="188" y="0"/>
                  </a:moveTo>
                  <a:cubicBezTo>
                    <a:pt x="171" y="0"/>
                    <a:pt x="154" y="2"/>
                    <a:pt x="136" y="4"/>
                  </a:cubicBezTo>
                  <a:cubicBezTo>
                    <a:pt x="99" y="11"/>
                    <a:pt x="70" y="28"/>
                    <a:pt x="45" y="56"/>
                  </a:cubicBezTo>
                  <a:cubicBezTo>
                    <a:pt x="40" y="61"/>
                    <a:pt x="36" y="68"/>
                    <a:pt x="31" y="73"/>
                  </a:cubicBezTo>
                  <a:cubicBezTo>
                    <a:pt x="20" y="81"/>
                    <a:pt x="15" y="91"/>
                    <a:pt x="13" y="104"/>
                  </a:cubicBezTo>
                  <a:cubicBezTo>
                    <a:pt x="4" y="145"/>
                    <a:pt x="0" y="188"/>
                    <a:pt x="9" y="230"/>
                  </a:cubicBezTo>
                  <a:cubicBezTo>
                    <a:pt x="17" y="268"/>
                    <a:pt x="34" y="301"/>
                    <a:pt x="68" y="326"/>
                  </a:cubicBezTo>
                  <a:cubicBezTo>
                    <a:pt x="85" y="338"/>
                    <a:pt x="103" y="349"/>
                    <a:pt x="123" y="360"/>
                  </a:cubicBezTo>
                  <a:cubicBezTo>
                    <a:pt x="148" y="372"/>
                    <a:pt x="174" y="380"/>
                    <a:pt x="193" y="380"/>
                  </a:cubicBezTo>
                  <a:cubicBezTo>
                    <a:pt x="197" y="380"/>
                    <a:pt x="201" y="380"/>
                    <a:pt x="204" y="379"/>
                  </a:cubicBezTo>
                  <a:cubicBezTo>
                    <a:pt x="277" y="367"/>
                    <a:pt x="325" y="342"/>
                    <a:pt x="357" y="293"/>
                  </a:cubicBezTo>
                  <a:cubicBezTo>
                    <a:pt x="378" y="261"/>
                    <a:pt x="386" y="227"/>
                    <a:pt x="390" y="190"/>
                  </a:cubicBezTo>
                  <a:cubicBezTo>
                    <a:pt x="394" y="157"/>
                    <a:pt x="385" y="127"/>
                    <a:pt x="373" y="99"/>
                  </a:cubicBezTo>
                  <a:cubicBezTo>
                    <a:pt x="370" y="91"/>
                    <a:pt x="365" y="84"/>
                    <a:pt x="360" y="78"/>
                  </a:cubicBezTo>
                  <a:cubicBezTo>
                    <a:pt x="332" y="42"/>
                    <a:pt x="296" y="18"/>
                    <a:pt x="251" y="8"/>
                  </a:cubicBezTo>
                  <a:cubicBezTo>
                    <a:pt x="230" y="2"/>
                    <a:pt x="209" y="0"/>
                    <a:pt x="1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36"/>
            <p:cNvSpPr/>
            <p:nvPr/>
          </p:nvSpPr>
          <p:spPr>
            <a:xfrm>
              <a:off x="5518160" y="4061070"/>
              <a:ext cx="43474" cy="39502"/>
            </a:xfrm>
            <a:custGeom>
              <a:avLst/>
              <a:gdLst/>
              <a:ahLst/>
              <a:cxnLst/>
              <a:rect l="l" t="t" r="r" b="b"/>
              <a:pathLst>
                <a:path w="405" h="368" extrusionOk="0">
                  <a:moveTo>
                    <a:pt x="195" y="0"/>
                  </a:moveTo>
                  <a:cubicBezTo>
                    <a:pt x="184" y="0"/>
                    <a:pt x="173" y="2"/>
                    <a:pt x="164" y="6"/>
                  </a:cubicBezTo>
                  <a:cubicBezTo>
                    <a:pt x="139" y="16"/>
                    <a:pt x="115" y="26"/>
                    <a:pt x="92" y="42"/>
                  </a:cubicBezTo>
                  <a:cubicBezTo>
                    <a:pt x="76" y="53"/>
                    <a:pt x="62" y="66"/>
                    <a:pt x="52" y="84"/>
                  </a:cubicBezTo>
                  <a:cubicBezTo>
                    <a:pt x="37" y="105"/>
                    <a:pt x="24" y="127"/>
                    <a:pt x="12" y="149"/>
                  </a:cubicBezTo>
                  <a:cubicBezTo>
                    <a:pt x="4" y="161"/>
                    <a:pt x="0" y="175"/>
                    <a:pt x="0" y="189"/>
                  </a:cubicBezTo>
                  <a:cubicBezTo>
                    <a:pt x="1" y="225"/>
                    <a:pt x="12" y="257"/>
                    <a:pt x="35" y="284"/>
                  </a:cubicBezTo>
                  <a:cubicBezTo>
                    <a:pt x="52" y="304"/>
                    <a:pt x="70" y="319"/>
                    <a:pt x="91" y="332"/>
                  </a:cubicBezTo>
                  <a:cubicBezTo>
                    <a:pt x="126" y="353"/>
                    <a:pt x="162" y="368"/>
                    <a:pt x="202" y="368"/>
                  </a:cubicBezTo>
                  <a:cubicBezTo>
                    <a:pt x="210" y="368"/>
                    <a:pt x="218" y="367"/>
                    <a:pt x="226" y="366"/>
                  </a:cubicBezTo>
                  <a:cubicBezTo>
                    <a:pt x="265" y="361"/>
                    <a:pt x="296" y="343"/>
                    <a:pt x="322" y="313"/>
                  </a:cubicBezTo>
                  <a:cubicBezTo>
                    <a:pt x="334" y="298"/>
                    <a:pt x="344" y="280"/>
                    <a:pt x="353" y="263"/>
                  </a:cubicBezTo>
                  <a:cubicBezTo>
                    <a:pt x="369" y="235"/>
                    <a:pt x="382" y="206"/>
                    <a:pt x="391" y="177"/>
                  </a:cubicBezTo>
                  <a:cubicBezTo>
                    <a:pt x="405" y="133"/>
                    <a:pt x="395" y="92"/>
                    <a:pt x="364" y="59"/>
                  </a:cubicBezTo>
                  <a:cubicBezTo>
                    <a:pt x="340" y="34"/>
                    <a:pt x="312" y="17"/>
                    <a:pt x="278" y="10"/>
                  </a:cubicBezTo>
                  <a:cubicBezTo>
                    <a:pt x="252" y="4"/>
                    <a:pt x="227" y="1"/>
                    <a:pt x="201" y="1"/>
                  </a:cubicBezTo>
                  <a:cubicBezTo>
                    <a:pt x="199" y="0"/>
                    <a:pt x="197" y="0"/>
                    <a:pt x="1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36"/>
            <p:cNvSpPr/>
            <p:nvPr/>
          </p:nvSpPr>
          <p:spPr>
            <a:xfrm>
              <a:off x="5493042" y="4016309"/>
              <a:ext cx="40253" cy="40361"/>
            </a:xfrm>
            <a:custGeom>
              <a:avLst/>
              <a:gdLst/>
              <a:ahLst/>
              <a:cxnLst/>
              <a:rect l="l" t="t" r="r" b="b"/>
              <a:pathLst>
                <a:path w="375" h="376" extrusionOk="0">
                  <a:moveTo>
                    <a:pt x="202" y="1"/>
                  </a:moveTo>
                  <a:cubicBezTo>
                    <a:pt x="190" y="1"/>
                    <a:pt x="178" y="2"/>
                    <a:pt x="167" y="5"/>
                  </a:cubicBezTo>
                  <a:cubicBezTo>
                    <a:pt x="144" y="9"/>
                    <a:pt x="124" y="18"/>
                    <a:pt x="103" y="29"/>
                  </a:cubicBezTo>
                  <a:cubicBezTo>
                    <a:pt x="62" y="50"/>
                    <a:pt x="35" y="82"/>
                    <a:pt x="19" y="124"/>
                  </a:cubicBezTo>
                  <a:cubicBezTo>
                    <a:pt x="9" y="151"/>
                    <a:pt x="4" y="180"/>
                    <a:pt x="3" y="211"/>
                  </a:cubicBezTo>
                  <a:cubicBezTo>
                    <a:pt x="1" y="256"/>
                    <a:pt x="16" y="293"/>
                    <a:pt x="51" y="321"/>
                  </a:cubicBezTo>
                  <a:cubicBezTo>
                    <a:pt x="60" y="329"/>
                    <a:pt x="68" y="336"/>
                    <a:pt x="78" y="342"/>
                  </a:cubicBezTo>
                  <a:cubicBezTo>
                    <a:pt x="109" y="362"/>
                    <a:pt x="142" y="375"/>
                    <a:pt x="178" y="375"/>
                  </a:cubicBezTo>
                  <a:cubicBezTo>
                    <a:pt x="185" y="375"/>
                    <a:pt x="192" y="375"/>
                    <a:pt x="200" y="374"/>
                  </a:cubicBezTo>
                  <a:cubicBezTo>
                    <a:pt x="232" y="371"/>
                    <a:pt x="260" y="358"/>
                    <a:pt x="284" y="336"/>
                  </a:cubicBezTo>
                  <a:cubicBezTo>
                    <a:pt x="318" y="303"/>
                    <a:pt x="346" y="266"/>
                    <a:pt x="361" y="222"/>
                  </a:cubicBezTo>
                  <a:cubicBezTo>
                    <a:pt x="374" y="190"/>
                    <a:pt x="375" y="158"/>
                    <a:pt x="363" y="124"/>
                  </a:cubicBezTo>
                  <a:cubicBezTo>
                    <a:pt x="346" y="77"/>
                    <a:pt x="314" y="43"/>
                    <a:pt x="272" y="19"/>
                  </a:cubicBezTo>
                  <a:cubicBezTo>
                    <a:pt x="250" y="7"/>
                    <a:pt x="226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36"/>
            <p:cNvSpPr/>
            <p:nvPr/>
          </p:nvSpPr>
          <p:spPr>
            <a:xfrm>
              <a:off x="6071725" y="3306775"/>
              <a:ext cx="50344" cy="50022"/>
            </a:xfrm>
            <a:custGeom>
              <a:avLst/>
              <a:gdLst/>
              <a:ahLst/>
              <a:cxnLst/>
              <a:rect l="l" t="t" r="r" b="b"/>
              <a:pathLst>
                <a:path w="469" h="466" extrusionOk="0">
                  <a:moveTo>
                    <a:pt x="213" y="1"/>
                  </a:moveTo>
                  <a:cubicBezTo>
                    <a:pt x="206" y="1"/>
                    <a:pt x="199" y="2"/>
                    <a:pt x="192" y="3"/>
                  </a:cubicBezTo>
                  <a:cubicBezTo>
                    <a:pt x="155" y="11"/>
                    <a:pt x="120" y="25"/>
                    <a:pt x="92" y="51"/>
                  </a:cubicBezTo>
                  <a:cubicBezTo>
                    <a:pt x="61" y="81"/>
                    <a:pt x="35" y="115"/>
                    <a:pt x="18" y="154"/>
                  </a:cubicBezTo>
                  <a:cubicBezTo>
                    <a:pt x="4" y="183"/>
                    <a:pt x="1" y="214"/>
                    <a:pt x="4" y="246"/>
                  </a:cubicBezTo>
                  <a:cubicBezTo>
                    <a:pt x="3" y="260"/>
                    <a:pt x="10" y="272"/>
                    <a:pt x="14" y="286"/>
                  </a:cubicBezTo>
                  <a:cubicBezTo>
                    <a:pt x="25" y="323"/>
                    <a:pt x="47" y="353"/>
                    <a:pt x="75" y="378"/>
                  </a:cubicBezTo>
                  <a:cubicBezTo>
                    <a:pt x="98" y="396"/>
                    <a:pt x="121" y="415"/>
                    <a:pt x="148" y="428"/>
                  </a:cubicBezTo>
                  <a:cubicBezTo>
                    <a:pt x="185" y="445"/>
                    <a:pt x="222" y="463"/>
                    <a:pt x="263" y="465"/>
                  </a:cubicBezTo>
                  <a:cubicBezTo>
                    <a:pt x="267" y="465"/>
                    <a:pt x="271" y="465"/>
                    <a:pt x="275" y="465"/>
                  </a:cubicBezTo>
                  <a:cubicBezTo>
                    <a:pt x="279" y="465"/>
                    <a:pt x="283" y="465"/>
                    <a:pt x="286" y="464"/>
                  </a:cubicBezTo>
                  <a:cubicBezTo>
                    <a:pt x="319" y="453"/>
                    <a:pt x="348" y="437"/>
                    <a:pt x="372" y="414"/>
                  </a:cubicBezTo>
                  <a:cubicBezTo>
                    <a:pt x="392" y="395"/>
                    <a:pt x="405" y="374"/>
                    <a:pt x="418" y="352"/>
                  </a:cubicBezTo>
                  <a:cubicBezTo>
                    <a:pt x="445" y="310"/>
                    <a:pt x="464" y="265"/>
                    <a:pt x="467" y="215"/>
                  </a:cubicBezTo>
                  <a:cubicBezTo>
                    <a:pt x="468" y="198"/>
                    <a:pt x="465" y="181"/>
                    <a:pt x="461" y="165"/>
                  </a:cubicBezTo>
                  <a:cubicBezTo>
                    <a:pt x="453" y="134"/>
                    <a:pt x="433" y="112"/>
                    <a:pt x="411" y="89"/>
                  </a:cubicBezTo>
                  <a:cubicBezTo>
                    <a:pt x="401" y="78"/>
                    <a:pt x="388" y="69"/>
                    <a:pt x="373" y="62"/>
                  </a:cubicBezTo>
                  <a:cubicBezTo>
                    <a:pt x="354" y="52"/>
                    <a:pt x="335" y="42"/>
                    <a:pt x="316" y="32"/>
                  </a:cubicBezTo>
                  <a:cubicBezTo>
                    <a:pt x="297" y="22"/>
                    <a:pt x="279" y="14"/>
                    <a:pt x="258" y="8"/>
                  </a:cubicBezTo>
                  <a:cubicBezTo>
                    <a:pt x="244" y="4"/>
                    <a:pt x="228" y="1"/>
                    <a:pt x="2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36"/>
            <p:cNvSpPr/>
            <p:nvPr/>
          </p:nvSpPr>
          <p:spPr>
            <a:xfrm>
              <a:off x="5951931" y="3307955"/>
              <a:ext cx="46265" cy="45406"/>
            </a:xfrm>
            <a:custGeom>
              <a:avLst/>
              <a:gdLst/>
              <a:ahLst/>
              <a:cxnLst/>
              <a:rect l="l" t="t" r="r" b="b"/>
              <a:pathLst>
                <a:path w="431" h="423" extrusionOk="0">
                  <a:moveTo>
                    <a:pt x="195" y="1"/>
                  </a:moveTo>
                  <a:cubicBezTo>
                    <a:pt x="153" y="1"/>
                    <a:pt x="114" y="15"/>
                    <a:pt x="80" y="40"/>
                  </a:cubicBezTo>
                  <a:cubicBezTo>
                    <a:pt x="62" y="53"/>
                    <a:pt x="49" y="68"/>
                    <a:pt x="36" y="84"/>
                  </a:cubicBezTo>
                  <a:cubicBezTo>
                    <a:pt x="13" y="111"/>
                    <a:pt x="2" y="142"/>
                    <a:pt x="2" y="177"/>
                  </a:cubicBezTo>
                  <a:cubicBezTo>
                    <a:pt x="1" y="198"/>
                    <a:pt x="2" y="218"/>
                    <a:pt x="5" y="242"/>
                  </a:cubicBezTo>
                  <a:cubicBezTo>
                    <a:pt x="7" y="283"/>
                    <a:pt x="23" y="323"/>
                    <a:pt x="47" y="360"/>
                  </a:cubicBezTo>
                  <a:cubicBezTo>
                    <a:pt x="65" y="390"/>
                    <a:pt x="91" y="413"/>
                    <a:pt x="128" y="419"/>
                  </a:cubicBezTo>
                  <a:cubicBezTo>
                    <a:pt x="140" y="421"/>
                    <a:pt x="152" y="422"/>
                    <a:pt x="165" y="422"/>
                  </a:cubicBezTo>
                  <a:cubicBezTo>
                    <a:pt x="179" y="422"/>
                    <a:pt x="193" y="421"/>
                    <a:pt x="206" y="417"/>
                  </a:cubicBezTo>
                  <a:cubicBezTo>
                    <a:pt x="229" y="411"/>
                    <a:pt x="252" y="405"/>
                    <a:pt x="275" y="399"/>
                  </a:cubicBezTo>
                  <a:cubicBezTo>
                    <a:pt x="303" y="390"/>
                    <a:pt x="328" y="379"/>
                    <a:pt x="352" y="363"/>
                  </a:cubicBezTo>
                  <a:cubicBezTo>
                    <a:pt x="393" y="335"/>
                    <a:pt x="416" y="297"/>
                    <a:pt x="427" y="250"/>
                  </a:cubicBezTo>
                  <a:cubicBezTo>
                    <a:pt x="431" y="227"/>
                    <a:pt x="431" y="203"/>
                    <a:pt x="421" y="181"/>
                  </a:cubicBezTo>
                  <a:cubicBezTo>
                    <a:pt x="416" y="166"/>
                    <a:pt x="412" y="152"/>
                    <a:pt x="408" y="138"/>
                  </a:cubicBezTo>
                  <a:cubicBezTo>
                    <a:pt x="395" y="93"/>
                    <a:pt x="368" y="58"/>
                    <a:pt x="327" y="33"/>
                  </a:cubicBezTo>
                  <a:cubicBezTo>
                    <a:pt x="291" y="12"/>
                    <a:pt x="253" y="5"/>
                    <a:pt x="212" y="1"/>
                  </a:cubicBezTo>
                  <a:cubicBezTo>
                    <a:pt x="206" y="1"/>
                    <a:pt x="201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36"/>
            <p:cNvSpPr/>
            <p:nvPr/>
          </p:nvSpPr>
          <p:spPr>
            <a:xfrm>
              <a:off x="6085895" y="3258148"/>
              <a:ext cx="47660" cy="46801"/>
            </a:xfrm>
            <a:custGeom>
              <a:avLst/>
              <a:gdLst/>
              <a:ahLst/>
              <a:cxnLst/>
              <a:rect l="l" t="t" r="r" b="b"/>
              <a:pathLst>
                <a:path w="444" h="436" extrusionOk="0">
                  <a:moveTo>
                    <a:pt x="204" y="0"/>
                  </a:moveTo>
                  <a:cubicBezTo>
                    <a:pt x="202" y="0"/>
                    <a:pt x="201" y="1"/>
                    <a:pt x="199" y="1"/>
                  </a:cubicBezTo>
                  <a:cubicBezTo>
                    <a:pt x="167" y="2"/>
                    <a:pt x="138" y="11"/>
                    <a:pt x="110" y="28"/>
                  </a:cubicBezTo>
                  <a:cubicBezTo>
                    <a:pt x="72" y="51"/>
                    <a:pt x="45" y="84"/>
                    <a:pt x="20" y="119"/>
                  </a:cubicBezTo>
                  <a:cubicBezTo>
                    <a:pt x="11" y="132"/>
                    <a:pt x="7" y="146"/>
                    <a:pt x="5" y="161"/>
                  </a:cubicBezTo>
                  <a:cubicBezTo>
                    <a:pt x="1" y="191"/>
                    <a:pt x="6" y="219"/>
                    <a:pt x="16" y="247"/>
                  </a:cubicBezTo>
                  <a:cubicBezTo>
                    <a:pt x="38" y="314"/>
                    <a:pt x="80" y="364"/>
                    <a:pt x="135" y="406"/>
                  </a:cubicBezTo>
                  <a:cubicBezTo>
                    <a:pt x="161" y="427"/>
                    <a:pt x="190" y="435"/>
                    <a:pt x="221" y="435"/>
                  </a:cubicBezTo>
                  <a:cubicBezTo>
                    <a:pt x="235" y="435"/>
                    <a:pt x="249" y="434"/>
                    <a:pt x="264" y="431"/>
                  </a:cubicBezTo>
                  <a:cubicBezTo>
                    <a:pt x="290" y="425"/>
                    <a:pt x="316" y="415"/>
                    <a:pt x="340" y="403"/>
                  </a:cubicBezTo>
                  <a:cubicBezTo>
                    <a:pt x="363" y="392"/>
                    <a:pt x="383" y="379"/>
                    <a:pt x="400" y="359"/>
                  </a:cubicBezTo>
                  <a:cubicBezTo>
                    <a:pt x="431" y="318"/>
                    <a:pt x="444" y="273"/>
                    <a:pt x="436" y="221"/>
                  </a:cubicBezTo>
                  <a:cubicBezTo>
                    <a:pt x="435" y="215"/>
                    <a:pt x="435" y="208"/>
                    <a:pt x="434" y="201"/>
                  </a:cubicBezTo>
                  <a:cubicBezTo>
                    <a:pt x="428" y="174"/>
                    <a:pt x="418" y="150"/>
                    <a:pt x="401" y="130"/>
                  </a:cubicBezTo>
                  <a:cubicBezTo>
                    <a:pt x="370" y="94"/>
                    <a:pt x="335" y="64"/>
                    <a:pt x="297" y="39"/>
                  </a:cubicBezTo>
                  <a:cubicBezTo>
                    <a:pt x="274" y="23"/>
                    <a:pt x="249" y="11"/>
                    <a:pt x="223" y="4"/>
                  </a:cubicBezTo>
                  <a:cubicBezTo>
                    <a:pt x="216" y="2"/>
                    <a:pt x="210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36"/>
            <p:cNvSpPr/>
            <p:nvPr/>
          </p:nvSpPr>
          <p:spPr>
            <a:xfrm>
              <a:off x="5781042" y="3230132"/>
              <a:ext cx="47767" cy="46909"/>
            </a:xfrm>
            <a:custGeom>
              <a:avLst/>
              <a:gdLst/>
              <a:ahLst/>
              <a:cxnLst/>
              <a:rect l="l" t="t" r="r" b="b"/>
              <a:pathLst>
                <a:path w="445" h="437" extrusionOk="0">
                  <a:moveTo>
                    <a:pt x="203" y="0"/>
                  </a:moveTo>
                  <a:cubicBezTo>
                    <a:pt x="202" y="0"/>
                    <a:pt x="200" y="1"/>
                    <a:pt x="199" y="1"/>
                  </a:cubicBezTo>
                  <a:cubicBezTo>
                    <a:pt x="167" y="3"/>
                    <a:pt x="137" y="11"/>
                    <a:pt x="109" y="28"/>
                  </a:cubicBezTo>
                  <a:cubicBezTo>
                    <a:pt x="73" y="52"/>
                    <a:pt x="44" y="85"/>
                    <a:pt x="19" y="120"/>
                  </a:cubicBezTo>
                  <a:cubicBezTo>
                    <a:pt x="11" y="133"/>
                    <a:pt x="7" y="147"/>
                    <a:pt x="5" y="161"/>
                  </a:cubicBezTo>
                  <a:cubicBezTo>
                    <a:pt x="1" y="191"/>
                    <a:pt x="6" y="220"/>
                    <a:pt x="15" y="248"/>
                  </a:cubicBezTo>
                  <a:cubicBezTo>
                    <a:pt x="38" y="314"/>
                    <a:pt x="81" y="364"/>
                    <a:pt x="134" y="406"/>
                  </a:cubicBezTo>
                  <a:cubicBezTo>
                    <a:pt x="161" y="427"/>
                    <a:pt x="191" y="436"/>
                    <a:pt x="223" y="436"/>
                  </a:cubicBezTo>
                  <a:cubicBezTo>
                    <a:pt x="236" y="436"/>
                    <a:pt x="249" y="435"/>
                    <a:pt x="263" y="432"/>
                  </a:cubicBezTo>
                  <a:cubicBezTo>
                    <a:pt x="290" y="426"/>
                    <a:pt x="315" y="415"/>
                    <a:pt x="341" y="403"/>
                  </a:cubicBezTo>
                  <a:cubicBezTo>
                    <a:pt x="362" y="393"/>
                    <a:pt x="384" y="379"/>
                    <a:pt x="399" y="360"/>
                  </a:cubicBezTo>
                  <a:cubicBezTo>
                    <a:pt x="431" y="319"/>
                    <a:pt x="444" y="273"/>
                    <a:pt x="436" y="222"/>
                  </a:cubicBezTo>
                  <a:cubicBezTo>
                    <a:pt x="435" y="215"/>
                    <a:pt x="434" y="207"/>
                    <a:pt x="433" y="201"/>
                  </a:cubicBezTo>
                  <a:cubicBezTo>
                    <a:pt x="429" y="175"/>
                    <a:pt x="419" y="151"/>
                    <a:pt x="400" y="130"/>
                  </a:cubicBezTo>
                  <a:cubicBezTo>
                    <a:pt x="370" y="95"/>
                    <a:pt x="336" y="64"/>
                    <a:pt x="297" y="39"/>
                  </a:cubicBezTo>
                  <a:cubicBezTo>
                    <a:pt x="274" y="23"/>
                    <a:pt x="249" y="12"/>
                    <a:pt x="222" y="4"/>
                  </a:cubicBezTo>
                  <a:cubicBezTo>
                    <a:pt x="216" y="2"/>
                    <a:pt x="210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36"/>
            <p:cNvSpPr/>
            <p:nvPr/>
          </p:nvSpPr>
          <p:spPr>
            <a:xfrm>
              <a:off x="5914898" y="3282408"/>
              <a:ext cx="44977" cy="41434"/>
            </a:xfrm>
            <a:custGeom>
              <a:avLst/>
              <a:gdLst/>
              <a:ahLst/>
              <a:cxnLst/>
              <a:rect l="l" t="t" r="r" b="b"/>
              <a:pathLst>
                <a:path w="419" h="386" extrusionOk="0">
                  <a:moveTo>
                    <a:pt x="180" y="1"/>
                  </a:moveTo>
                  <a:cubicBezTo>
                    <a:pt x="157" y="1"/>
                    <a:pt x="135" y="6"/>
                    <a:pt x="115" y="18"/>
                  </a:cubicBezTo>
                  <a:cubicBezTo>
                    <a:pt x="91" y="35"/>
                    <a:pt x="69" y="56"/>
                    <a:pt x="55" y="82"/>
                  </a:cubicBezTo>
                  <a:cubicBezTo>
                    <a:pt x="48" y="94"/>
                    <a:pt x="42" y="106"/>
                    <a:pt x="35" y="119"/>
                  </a:cubicBezTo>
                  <a:cubicBezTo>
                    <a:pt x="10" y="159"/>
                    <a:pt x="1" y="202"/>
                    <a:pt x="9" y="249"/>
                  </a:cubicBezTo>
                  <a:cubicBezTo>
                    <a:pt x="16" y="297"/>
                    <a:pt x="39" y="335"/>
                    <a:pt x="78" y="363"/>
                  </a:cubicBezTo>
                  <a:cubicBezTo>
                    <a:pt x="93" y="375"/>
                    <a:pt x="109" y="381"/>
                    <a:pt x="127" y="384"/>
                  </a:cubicBezTo>
                  <a:cubicBezTo>
                    <a:pt x="134" y="385"/>
                    <a:pt x="141" y="386"/>
                    <a:pt x="148" y="386"/>
                  </a:cubicBezTo>
                  <a:cubicBezTo>
                    <a:pt x="163" y="386"/>
                    <a:pt x="178" y="383"/>
                    <a:pt x="194" y="381"/>
                  </a:cubicBezTo>
                  <a:cubicBezTo>
                    <a:pt x="222" y="379"/>
                    <a:pt x="252" y="372"/>
                    <a:pt x="280" y="360"/>
                  </a:cubicBezTo>
                  <a:cubicBezTo>
                    <a:pt x="323" y="342"/>
                    <a:pt x="358" y="314"/>
                    <a:pt x="384" y="275"/>
                  </a:cubicBezTo>
                  <a:cubicBezTo>
                    <a:pt x="405" y="239"/>
                    <a:pt x="418" y="203"/>
                    <a:pt x="409" y="160"/>
                  </a:cubicBezTo>
                  <a:cubicBezTo>
                    <a:pt x="402" y="124"/>
                    <a:pt x="387" y="94"/>
                    <a:pt x="356" y="72"/>
                  </a:cubicBezTo>
                  <a:cubicBezTo>
                    <a:pt x="339" y="59"/>
                    <a:pt x="322" y="48"/>
                    <a:pt x="304" y="38"/>
                  </a:cubicBezTo>
                  <a:cubicBezTo>
                    <a:pt x="273" y="21"/>
                    <a:pt x="241" y="9"/>
                    <a:pt x="207" y="3"/>
                  </a:cubicBezTo>
                  <a:cubicBezTo>
                    <a:pt x="198" y="2"/>
                    <a:pt x="189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36"/>
            <p:cNvSpPr/>
            <p:nvPr/>
          </p:nvSpPr>
          <p:spPr>
            <a:xfrm>
              <a:off x="5910497" y="3325989"/>
              <a:ext cx="41434" cy="41649"/>
            </a:xfrm>
            <a:custGeom>
              <a:avLst/>
              <a:gdLst/>
              <a:ahLst/>
              <a:cxnLst/>
              <a:rect l="l" t="t" r="r" b="b"/>
              <a:pathLst>
                <a:path w="386" h="388" extrusionOk="0">
                  <a:moveTo>
                    <a:pt x="202" y="1"/>
                  </a:moveTo>
                  <a:cubicBezTo>
                    <a:pt x="186" y="1"/>
                    <a:pt x="170" y="2"/>
                    <a:pt x="154" y="5"/>
                  </a:cubicBezTo>
                  <a:cubicBezTo>
                    <a:pt x="115" y="14"/>
                    <a:pt x="82" y="31"/>
                    <a:pt x="58" y="64"/>
                  </a:cubicBezTo>
                  <a:cubicBezTo>
                    <a:pt x="45" y="81"/>
                    <a:pt x="34" y="100"/>
                    <a:pt x="24" y="119"/>
                  </a:cubicBezTo>
                  <a:cubicBezTo>
                    <a:pt x="8" y="150"/>
                    <a:pt x="1" y="182"/>
                    <a:pt x="5" y="200"/>
                  </a:cubicBezTo>
                  <a:cubicBezTo>
                    <a:pt x="16" y="274"/>
                    <a:pt x="41" y="321"/>
                    <a:pt x="91" y="353"/>
                  </a:cubicBezTo>
                  <a:cubicBezTo>
                    <a:pt x="122" y="374"/>
                    <a:pt x="157" y="382"/>
                    <a:pt x="194" y="386"/>
                  </a:cubicBezTo>
                  <a:cubicBezTo>
                    <a:pt x="200" y="387"/>
                    <a:pt x="205" y="387"/>
                    <a:pt x="210" y="387"/>
                  </a:cubicBezTo>
                  <a:cubicBezTo>
                    <a:pt x="236" y="387"/>
                    <a:pt x="261" y="379"/>
                    <a:pt x="285" y="369"/>
                  </a:cubicBezTo>
                  <a:cubicBezTo>
                    <a:pt x="293" y="366"/>
                    <a:pt x="300" y="362"/>
                    <a:pt x="306" y="357"/>
                  </a:cubicBezTo>
                  <a:cubicBezTo>
                    <a:pt x="341" y="328"/>
                    <a:pt x="365" y="292"/>
                    <a:pt x="376" y="247"/>
                  </a:cubicBezTo>
                  <a:cubicBezTo>
                    <a:pt x="385" y="209"/>
                    <a:pt x="386" y="171"/>
                    <a:pt x="380" y="132"/>
                  </a:cubicBezTo>
                  <a:cubicBezTo>
                    <a:pt x="373" y="97"/>
                    <a:pt x="356" y="66"/>
                    <a:pt x="328" y="42"/>
                  </a:cubicBezTo>
                  <a:cubicBezTo>
                    <a:pt x="322" y="37"/>
                    <a:pt x="315" y="33"/>
                    <a:pt x="310" y="27"/>
                  </a:cubicBezTo>
                  <a:cubicBezTo>
                    <a:pt x="302" y="17"/>
                    <a:pt x="292" y="13"/>
                    <a:pt x="280" y="10"/>
                  </a:cubicBezTo>
                  <a:cubicBezTo>
                    <a:pt x="254" y="4"/>
                    <a:pt x="228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36"/>
            <p:cNvSpPr/>
            <p:nvPr/>
          </p:nvSpPr>
          <p:spPr>
            <a:xfrm>
              <a:off x="5831386" y="3410575"/>
              <a:ext cx="40146" cy="42722"/>
            </a:xfrm>
            <a:custGeom>
              <a:avLst/>
              <a:gdLst/>
              <a:ahLst/>
              <a:cxnLst/>
              <a:rect l="l" t="t" r="r" b="b"/>
              <a:pathLst>
                <a:path w="374" h="398" extrusionOk="0">
                  <a:moveTo>
                    <a:pt x="184" y="1"/>
                  </a:moveTo>
                  <a:cubicBezTo>
                    <a:pt x="148" y="2"/>
                    <a:pt x="116" y="12"/>
                    <a:pt x="89" y="35"/>
                  </a:cubicBezTo>
                  <a:cubicBezTo>
                    <a:pt x="69" y="52"/>
                    <a:pt x="54" y="70"/>
                    <a:pt x="41" y="92"/>
                  </a:cubicBezTo>
                  <a:cubicBezTo>
                    <a:pt x="16" y="133"/>
                    <a:pt x="1" y="177"/>
                    <a:pt x="7" y="227"/>
                  </a:cubicBezTo>
                  <a:cubicBezTo>
                    <a:pt x="12" y="266"/>
                    <a:pt x="30" y="296"/>
                    <a:pt x="60" y="322"/>
                  </a:cubicBezTo>
                  <a:cubicBezTo>
                    <a:pt x="76" y="334"/>
                    <a:pt x="93" y="345"/>
                    <a:pt x="110" y="355"/>
                  </a:cubicBezTo>
                  <a:cubicBezTo>
                    <a:pt x="138" y="369"/>
                    <a:pt x="167" y="383"/>
                    <a:pt x="196" y="392"/>
                  </a:cubicBezTo>
                  <a:cubicBezTo>
                    <a:pt x="210" y="396"/>
                    <a:pt x="222" y="397"/>
                    <a:pt x="235" y="397"/>
                  </a:cubicBezTo>
                  <a:cubicBezTo>
                    <a:pt x="264" y="397"/>
                    <a:pt x="291" y="386"/>
                    <a:pt x="314" y="364"/>
                  </a:cubicBezTo>
                  <a:cubicBezTo>
                    <a:pt x="339" y="340"/>
                    <a:pt x="356" y="312"/>
                    <a:pt x="364" y="278"/>
                  </a:cubicBezTo>
                  <a:cubicBezTo>
                    <a:pt x="369" y="252"/>
                    <a:pt x="372" y="228"/>
                    <a:pt x="372" y="202"/>
                  </a:cubicBezTo>
                  <a:cubicBezTo>
                    <a:pt x="373" y="189"/>
                    <a:pt x="371" y="176"/>
                    <a:pt x="367" y="164"/>
                  </a:cubicBezTo>
                  <a:cubicBezTo>
                    <a:pt x="357" y="139"/>
                    <a:pt x="347" y="115"/>
                    <a:pt x="331" y="93"/>
                  </a:cubicBezTo>
                  <a:cubicBezTo>
                    <a:pt x="320" y="76"/>
                    <a:pt x="306" y="62"/>
                    <a:pt x="289" y="52"/>
                  </a:cubicBezTo>
                  <a:cubicBezTo>
                    <a:pt x="268" y="37"/>
                    <a:pt x="246" y="24"/>
                    <a:pt x="224" y="12"/>
                  </a:cubicBezTo>
                  <a:cubicBezTo>
                    <a:pt x="212" y="6"/>
                    <a:pt x="198" y="1"/>
                    <a:pt x="1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36"/>
            <p:cNvSpPr/>
            <p:nvPr/>
          </p:nvSpPr>
          <p:spPr>
            <a:xfrm>
              <a:off x="5875503" y="3385779"/>
              <a:ext cx="41220" cy="39609"/>
            </a:xfrm>
            <a:custGeom>
              <a:avLst/>
              <a:gdLst/>
              <a:ahLst/>
              <a:cxnLst/>
              <a:rect l="l" t="t" r="r" b="b"/>
              <a:pathLst>
                <a:path w="384" h="369" extrusionOk="0">
                  <a:moveTo>
                    <a:pt x="161" y="0"/>
                  </a:moveTo>
                  <a:cubicBezTo>
                    <a:pt x="119" y="0"/>
                    <a:pt x="85" y="16"/>
                    <a:pt x="58" y="49"/>
                  </a:cubicBezTo>
                  <a:cubicBezTo>
                    <a:pt x="50" y="58"/>
                    <a:pt x="44" y="66"/>
                    <a:pt x="38" y="75"/>
                  </a:cubicBezTo>
                  <a:cubicBezTo>
                    <a:pt x="13" y="112"/>
                    <a:pt x="0" y="152"/>
                    <a:pt x="5" y="198"/>
                  </a:cubicBezTo>
                  <a:cubicBezTo>
                    <a:pt x="9" y="230"/>
                    <a:pt x="22" y="258"/>
                    <a:pt x="43" y="282"/>
                  </a:cubicBezTo>
                  <a:cubicBezTo>
                    <a:pt x="76" y="317"/>
                    <a:pt x="113" y="343"/>
                    <a:pt x="157" y="360"/>
                  </a:cubicBezTo>
                  <a:cubicBezTo>
                    <a:pt x="174" y="366"/>
                    <a:pt x="191" y="369"/>
                    <a:pt x="208" y="369"/>
                  </a:cubicBezTo>
                  <a:cubicBezTo>
                    <a:pt x="224" y="369"/>
                    <a:pt x="239" y="366"/>
                    <a:pt x="255" y="361"/>
                  </a:cubicBezTo>
                  <a:cubicBezTo>
                    <a:pt x="303" y="344"/>
                    <a:pt x="336" y="311"/>
                    <a:pt x="360" y="269"/>
                  </a:cubicBezTo>
                  <a:cubicBezTo>
                    <a:pt x="378" y="237"/>
                    <a:pt x="383" y="201"/>
                    <a:pt x="375" y="164"/>
                  </a:cubicBezTo>
                  <a:cubicBezTo>
                    <a:pt x="370" y="142"/>
                    <a:pt x="361" y="121"/>
                    <a:pt x="350" y="101"/>
                  </a:cubicBezTo>
                  <a:cubicBezTo>
                    <a:pt x="330" y="60"/>
                    <a:pt x="298" y="33"/>
                    <a:pt x="255" y="18"/>
                  </a:cubicBezTo>
                  <a:cubicBezTo>
                    <a:pt x="228" y="7"/>
                    <a:pt x="199" y="1"/>
                    <a:pt x="169" y="0"/>
                  </a:cubicBezTo>
                  <a:cubicBezTo>
                    <a:pt x="166" y="0"/>
                    <a:pt x="164" y="0"/>
                    <a:pt x="1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36"/>
            <p:cNvSpPr/>
            <p:nvPr/>
          </p:nvSpPr>
          <p:spPr>
            <a:xfrm>
              <a:off x="5673163" y="4351969"/>
              <a:ext cx="693325" cy="545729"/>
            </a:xfrm>
            <a:custGeom>
              <a:avLst/>
              <a:gdLst/>
              <a:ahLst/>
              <a:cxnLst/>
              <a:rect l="l" t="t" r="r" b="b"/>
              <a:pathLst>
                <a:path w="6459" h="5084" extrusionOk="0">
                  <a:moveTo>
                    <a:pt x="698" y="278"/>
                  </a:moveTo>
                  <a:cubicBezTo>
                    <a:pt x="735" y="278"/>
                    <a:pt x="771" y="283"/>
                    <a:pt x="807" y="284"/>
                  </a:cubicBezTo>
                  <a:cubicBezTo>
                    <a:pt x="878" y="284"/>
                    <a:pt x="947" y="295"/>
                    <a:pt x="1016" y="304"/>
                  </a:cubicBezTo>
                  <a:cubicBezTo>
                    <a:pt x="1062" y="310"/>
                    <a:pt x="1109" y="315"/>
                    <a:pt x="1156" y="323"/>
                  </a:cubicBezTo>
                  <a:cubicBezTo>
                    <a:pt x="1345" y="355"/>
                    <a:pt x="1529" y="406"/>
                    <a:pt x="1703" y="488"/>
                  </a:cubicBezTo>
                  <a:cubicBezTo>
                    <a:pt x="1773" y="520"/>
                    <a:pt x="1844" y="550"/>
                    <a:pt x="1914" y="582"/>
                  </a:cubicBezTo>
                  <a:cubicBezTo>
                    <a:pt x="2037" y="636"/>
                    <a:pt x="2158" y="695"/>
                    <a:pt x="2269" y="770"/>
                  </a:cubicBezTo>
                  <a:cubicBezTo>
                    <a:pt x="2386" y="847"/>
                    <a:pt x="2494" y="935"/>
                    <a:pt x="2590" y="1038"/>
                  </a:cubicBezTo>
                  <a:cubicBezTo>
                    <a:pt x="2637" y="1088"/>
                    <a:pt x="2684" y="1138"/>
                    <a:pt x="2732" y="1187"/>
                  </a:cubicBezTo>
                  <a:cubicBezTo>
                    <a:pt x="2763" y="1218"/>
                    <a:pt x="2790" y="1253"/>
                    <a:pt x="2817" y="1288"/>
                  </a:cubicBezTo>
                  <a:cubicBezTo>
                    <a:pt x="2891" y="1383"/>
                    <a:pt x="2963" y="1478"/>
                    <a:pt x="3038" y="1572"/>
                  </a:cubicBezTo>
                  <a:cubicBezTo>
                    <a:pt x="3100" y="1651"/>
                    <a:pt x="3164" y="1730"/>
                    <a:pt x="3231" y="1806"/>
                  </a:cubicBezTo>
                  <a:cubicBezTo>
                    <a:pt x="3232" y="1807"/>
                    <a:pt x="3233" y="1808"/>
                    <a:pt x="3234" y="1809"/>
                  </a:cubicBezTo>
                  <a:cubicBezTo>
                    <a:pt x="3243" y="1825"/>
                    <a:pt x="3265" y="1834"/>
                    <a:pt x="3263" y="1857"/>
                  </a:cubicBezTo>
                  <a:cubicBezTo>
                    <a:pt x="3245" y="1857"/>
                    <a:pt x="3228" y="1847"/>
                    <a:pt x="3211" y="1841"/>
                  </a:cubicBezTo>
                  <a:cubicBezTo>
                    <a:pt x="3004" y="1765"/>
                    <a:pt x="2797" y="1684"/>
                    <a:pt x="2587" y="1618"/>
                  </a:cubicBezTo>
                  <a:cubicBezTo>
                    <a:pt x="2503" y="1591"/>
                    <a:pt x="2418" y="1569"/>
                    <a:pt x="2332" y="1546"/>
                  </a:cubicBezTo>
                  <a:cubicBezTo>
                    <a:pt x="2101" y="1485"/>
                    <a:pt x="1874" y="1416"/>
                    <a:pt x="1656" y="1317"/>
                  </a:cubicBezTo>
                  <a:cubicBezTo>
                    <a:pt x="1550" y="1269"/>
                    <a:pt x="1442" y="1224"/>
                    <a:pt x="1337" y="1171"/>
                  </a:cubicBezTo>
                  <a:cubicBezTo>
                    <a:pt x="1169" y="1088"/>
                    <a:pt x="1008" y="994"/>
                    <a:pt x="855" y="886"/>
                  </a:cubicBezTo>
                  <a:cubicBezTo>
                    <a:pt x="752" y="811"/>
                    <a:pt x="656" y="728"/>
                    <a:pt x="572" y="632"/>
                  </a:cubicBezTo>
                  <a:cubicBezTo>
                    <a:pt x="529" y="584"/>
                    <a:pt x="496" y="530"/>
                    <a:pt x="470" y="470"/>
                  </a:cubicBezTo>
                  <a:cubicBezTo>
                    <a:pt x="465" y="461"/>
                    <a:pt x="461" y="452"/>
                    <a:pt x="459" y="441"/>
                  </a:cubicBezTo>
                  <a:cubicBezTo>
                    <a:pt x="451" y="403"/>
                    <a:pt x="459" y="369"/>
                    <a:pt x="492" y="343"/>
                  </a:cubicBezTo>
                  <a:cubicBezTo>
                    <a:pt x="546" y="301"/>
                    <a:pt x="608" y="282"/>
                    <a:pt x="675" y="279"/>
                  </a:cubicBezTo>
                  <a:cubicBezTo>
                    <a:pt x="683" y="278"/>
                    <a:pt x="691" y="278"/>
                    <a:pt x="698" y="278"/>
                  </a:cubicBezTo>
                  <a:close/>
                  <a:moveTo>
                    <a:pt x="5937" y="83"/>
                  </a:moveTo>
                  <a:cubicBezTo>
                    <a:pt x="5956" y="83"/>
                    <a:pt x="5975" y="84"/>
                    <a:pt x="5993" y="86"/>
                  </a:cubicBezTo>
                  <a:cubicBezTo>
                    <a:pt x="6000" y="87"/>
                    <a:pt x="6008" y="87"/>
                    <a:pt x="6015" y="87"/>
                  </a:cubicBezTo>
                  <a:cubicBezTo>
                    <a:pt x="6018" y="87"/>
                    <a:pt x="6021" y="87"/>
                    <a:pt x="6024" y="87"/>
                  </a:cubicBezTo>
                  <a:cubicBezTo>
                    <a:pt x="6087" y="87"/>
                    <a:pt x="6147" y="106"/>
                    <a:pt x="6207" y="123"/>
                  </a:cubicBezTo>
                  <a:cubicBezTo>
                    <a:pt x="6233" y="131"/>
                    <a:pt x="6256" y="145"/>
                    <a:pt x="6279" y="161"/>
                  </a:cubicBezTo>
                  <a:cubicBezTo>
                    <a:pt x="6332" y="201"/>
                    <a:pt x="6353" y="262"/>
                    <a:pt x="6336" y="328"/>
                  </a:cubicBezTo>
                  <a:cubicBezTo>
                    <a:pt x="6325" y="374"/>
                    <a:pt x="6303" y="412"/>
                    <a:pt x="6270" y="445"/>
                  </a:cubicBezTo>
                  <a:cubicBezTo>
                    <a:pt x="6214" y="501"/>
                    <a:pt x="6156" y="552"/>
                    <a:pt x="6091" y="598"/>
                  </a:cubicBezTo>
                  <a:cubicBezTo>
                    <a:pt x="5975" y="680"/>
                    <a:pt x="5851" y="750"/>
                    <a:pt x="5725" y="817"/>
                  </a:cubicBezTo>
                  <a:cubicBezTo>
                    <a:pt x="5499" y="941"/>
                    <a:pt x="5271" y="1062"/>
                    <a:pt x="5043" y="1184"/>
                  </a:cubicBezTo>
                  <a:cubicBezTo>
                    <a:pt x="4922" y="1248"/>
                    <a:pt x="4799" y="1307"/>
                    <a:pt x="4676" y="1367"/>
                  </a:cubicBezTo>
                  <a:cubicBezTo>
                    <a:pt x="4531" y="1435"/>
                    <a:pt x="4387" y="1504"/>
                    <a:pt x="4241" y="1569"/>
                  </a:cubicBezTo>
                  <a:cubicBezTo>
                    <a:pt x="4106" y="1628"/>
                    <a:pt x="3969" y="1688"/>
                    <a:pt x="3834" y="1749"/>
                  </a:cubicBezTo>
                  <a:cubicBezTo>
                    <a:pt x="3747" y="1789"/>
                    <a:pt x="3661" y="1831"/>
                    <a:pt x="3574" y="1871"/>
                  </a:cubicBezTo>
                  <a:cubicBezTo>
                    <a:pt x="3553" y="1880"/>
                    <a:pt x="3532" y="1892"/>
                    <a:pt x="3504" y="1898"/>
                  </a:cubicBezTo>
                  <a:cubicBezTo>
                    <a:pt x="3508" y="1879"/>
                    <a:pt x="3517" y="1869"/>
                    <a:pt x="3524" y="1858"/>
                  </a:cubicBezTo>
                  <a:cubicBezTo>
                    <a:pt x="3610" y="1730"/>
                    <a:pt x="3692" y="1600"/>
                    <a:pt x="3772" y="1469"/>
                  </a:cubicBezTo>
                  <a:cubicBezTo>
                    <a:pt x="3892" y="1274"/>
                    <a:pt x="4024" y="1088"/>
                    <a:pt x="4177" y="919"/>
                  </a:cubicBezTo>
                  <a:cubicBezTo>
                    <a:pt x="4246" y="842"/>
                    <a:pt x="4320" y="771"/>
                    <a:pt x="4398" y="705"/>
                  </a:cubicBezTo>
                  <a:cubicBezTo>
                    <a:pt x="4611" y="527"/>
                    <a:pt x="4849" y="394"/>
                    <a:pt x="5104" y="289"/>
                  </a:cubicBezTo>
                  <a:cubicBezTo>
                    <a:pt x="5248" y="230"/>
                    <a:pt x="5396" y="178"/>
                    <a:pt x="5549" y="142"/>
                  </a:cubicBezTo>
                  <a:cubicBezTo>
                    <a:pt x="5656" y="116"/>
                    <a:pt x="5764" y="92"/>
                    <a:pt x="5873" y="85"/>
                  </a:cubicBezTo>
                  <a:cubicBezTo>
                    <a:pt x="5895" y="84"/>
                    <a:pt x="5916" y="83"/>
                    <a:pt x="5937" y="83"/>
                  </a:cubicBezTo>
                  <a:close/>
                  <a:moveTo>
                    <a:pt x="5938" y="0"/>
                  </a:moveTo>
                  <a:cubicBezTo>
                    <a:pt x="5882" y="0"/>
                    <a:pt x="5827" y="4"/>
                    <a:pt x="5771" y="9"/>
                  </a:cubicBezTo>
                  <a:cubicBezTo>
                    <a:pt x="5565" y="31"/>
                    <a:pt x="5367" y="82"/>
                    <a:pt x="5173" y="152"/>
                  </a:cubicBezTo>
                  <a:cubicBezTo>
                    <a:pt x="5059" y="193"/>
                    <a:pt x="4948" y="242"/>
                    <a:pt x="4840" y="297"/>
                  </a:cubicBezTo>
                  <a:cubicBezTo>
                    <a:pt x="4750" y="342"/>
                    <a:pt x="4665" y="392"/>
                    <a:pt x="4581" y="446"/>
                  </a:cubicBezTo>
                  <a:cubicBezTo>
                    <a:pt x="4492" y="502"/>
                    <a:pt x="4410" y="564"/>
                    <a:pt x="4333" y="636"/>
                  </a:cubicBezTo>
                  <a:cubicBezTo>
                    <a:pt x="4189" y="772"/>
                    <a:pt x="4057" y="922"/>
                    <a:pt x="3936" y="1078"/>
                  </a:cubicBezTo>
                  <a:cubicBezTo>
                    <a:pt x="3772" y="1289"/>
                    <a:pt x="3623" y="1510"/>
                    <a:pt x="3485" y="1739"/>
                  </a:cubicBezTo>
                  <a:cubicBezTo>
                    <a:pt x="3461" y="1779"/>
                    <a:pt x="3434" y="1817"/>
                    <a:pt x="3406" y="1856"/>
                  </a:cubicBezTo>
                  <a:cubicBezTo>
                    <a:pt x="3400" y="1865"/>
                    <a:pt x="3395" y="1870"/>
                    <a:pt x="3390" y="1870"/>
                  </a:cubicBezTo>
                  <a:cubicBezTo>
                    <a:pt x="3385" y="1870"/>
                    <a:pt x="3380" y="1865"/>
                    <a:pt x="3374" y="1857"/>
                  </a:cubicBezTo>
                  <a:cubicBezTo>
                    <a:pt x="3356" y="1833"/>
                    <a:pt x="3341" y="1807"/>
                    <a:pt x="3322" y="1782"/>
                  </a:cubicBezTo>
                  <a:cubicBezTo>
                    <a:pt x="3214" y="1637"/>
                    <a:pt x="3101" y="1493"/>
                    <a:pt x="2985" y="1353"/>
                  </a:cubicBezTo>
                  <a:cubicBezTo>
                    <a:pt x="2902" y="1252"/>
                    <a:pt x="2819" y="1152"/>
                    <a:pt x="2731" y="1057"/>
                  </a:cubicBezTo>
                  <a:cubicBezTo>
                    <a:pt x="2626" y="945"/>
                    <a:pt x="2516" y="841"/>
                    <a:pt x="2396" y="746"/>
                  </a:cubicBezTo>
                  <a:cubicBezTo>
                    <a:pt x="2301" y="672"/>
                    <a:pt x="2202" y="606"/>
                    <a:pt x="2099" y="543"/>
                  </a:cubicBezTo>
                  <a:cubicBezTo>
                    <a:pt x="1911" y="427"/>
                    <a:pt x="1710" y="339"/>
                    <a:pt x="1496" y="283"/>
                  </a:cubicBezTo>
                  <a:cubicBezTo>
                    <a:pt x="1417" y="261"/>
                    <a:pt x="1339" y="242"/>
                    <a:pt x="1260" y="225"/>
                  </a:cubicBezTo>
                  <a:cubicBezTo>
                    <a:pt x="1169" y="207"/>
                    <a:pt x="1079" y="188"/>
                    <a:pt x="977" y="175"/>
                  </a:cubicBezTo>
                  <a:cubicBezTo>
                    <a:pt x="921" y="166"/>
                    <a:pt x="859" y="162"/>
                    <a:pt x="795" y="162"/>
                  </a:cubicBezTo>
                  <a:cubicBezTo>
                    <a:pt x="778" y="162"/>
                    <a:pt x="760" y="162"/>
                    <a:pt x="743" y="163"/>
                  </a:cubicBezTo>
                  <a:cubicBezTo>
                    <a:pt x="674" y="165"/>
                    <a:pt x="607" y="177"/>
                    <a:pt x="542" y="203"/>
                  </a:cubicBezTo>
                  <a:cubicBezTo>
                    <a:pt x="490" y="224"/>
                    <a:pt x="445" y="256"/>
                    <a:pt x="410" y="301"/>
                  </a:cubicBezTo>
                  <a:cubicBezTo>
                    <a:pt x="382" y="341"/>
                    <a:pt x="368" y="385"/>
                    <a:pt x="375" y="434"/>
                  </a:cubicBezTo>
                  <a:cubicBezTo>
                    <a:pt x="383" y="476"/>
                    <a:pt x="399" y="514"/>
                    <a:pt x="419" y="550"/>
                  </a:cubicBezTo>
                  <a:cubicBezTo>
                    <a:pt x="461" y="622"/>
                    <a:pt x="516" y="684"/>
                    <a:pt x="575" y="742"/>
                  </a:cubicBezTo>
                  <a:cubicBezTo>
                    <a:pt x="695" y="861"/>
                    <a:pt x="825" y="968"/>
                    <a:pt x="963" y="1065"/>
                  </a:cubicBezTo>
                  <a:cubicBezTo>
                    <a:pt x="1153" y="1200"/>
                    <a:pt x="1359" y="1309"/>
                    <a:pt x="1575" y="1397"/>
                  </a:cubicBezTo>
                  <a:cubicBezTo>
                    <a:pt x="1718" y="1456"/>
                    <a:pt x="1866" y="1506"/>
                    <a:pt x="2013" y="1556"/>
                  </a:cubicBezTo>
                  <a:cubicBezTo>
                    <a:pt x="2168" y="1608"/>
                    <a:pt x="2324" y="1660"/>
                    <a:pt x="2481" y="1706"/>
                  </a:cubicBezTo>
                  <a:cubicBezTo>
                    <a:pt x="2634" y="1750"/>
                    <a:pt x="2786" y="1791"/>
                    <a:pt x="2939" y="1834"/>
                  </a:cubicBezTo>
                  <a:cubicBezTo>
                    <a:pt x="3022" y="1856"/>
                    <a:pt x="3102" y="1882"/>
                    <a:pt x="3182" y="1915"/>
                  </a:cubicBezTo>
                  <a:cubicBezTo>
                    <a:pt x="3201" y="1923"/>
                    <a:pt x="3218" y="1931"/>
                    <a:pt x="3236" y="1939"/>
                  </a:cubicBezTo>
                  <a:cubicBezTo>
                    <a:pt x="3261" y="1951"/>
                    <a:pt x="3262" y="1959"/>
                    <a:pt x="3244" y="1976"/>
                  </a:cubicBezTo>
                  <a:cubicBezTo>
                    <a:pt x="3240" y="1980"/>
                    <a:pt x="3234" y="1984"/>
                    <a:pt x="3230" y="1987"/>
                  </a:cubicBezTo>
                  <a:cubicBezTo>
                    <a:pt x="3175" y="2041"/>
                    <a:pt x="3122" y="2097"/>
                    <a:pt x="3072" y="2155"/>
                  </a:cubicBezTo>
                  <a:cubicBezTo>
                    <a:pt x="2971" y="2272"/>
                    <a:pt x="2888" y="2400"/>
                    <a:pt x="2813" y="2532"/>
                  </a:cubicBezTo>
                  <a:cubicBezTo>
                    <a:pt x="2723" y="2689"/>
                    <a:pt x="2633" y="2847"/>
                    <a:pt x="2539" y="3002"/>
                  </a:cubicBezTo>
                  <a:cubicBezTo>
                    <a:pt x="2441" y="3163"/>
                    <a:pt x="2327" y="3313"/>
                    <a:pt x="2196" y="3450"/>
                  </a:cubicBezTo>
                  <a:cubicBezTo>
                    <a:pt x="2142" y="3506"/>
                    <a:pt x="2084" y="3559"/>
                    <a:pt x="2020" y="3605"/>
                  </a:cubicBezTo>
                  <a:cubicBezTo>
                    <a:pt x="1961" y="3647"/>
                    <a:pt x="1904" y="3691"/>
                    <a:pt x="1842" y="3732"/>
                  </a:cubicBezTo>
                  <a:cubicBezTo>
                    <a:pt x="1749" y="3793"/>
                    <a:pt x="1653" y="3848"/>
                    <a:pt x="1553" y="3896"/>
                  </a:cubicBezTo>
                  <a:cubicBezTo>
                    <a:pt x="1465" y="3939"/>
                    <a:pt x="1375" y="3982"/>
                    <a:pt x="1286" y="4024"/>
                  </a:cubicBezTo>
                  <a:cubicBezTo>
                    <a:pt x="1221" y="4056"/>
                    <a:pt x="1155" y="4087"/>
                    <a:pt x="1090" y="4118"/>
                  </a:cubicBezTo>
                  <a:cubicBezTo>
                    <a:pt x="994" y="4165"/>
                    <a:pt x="896" y="4211"/>
                    <a:pt x="804" y="4265"/>
                  </a:cubicBezTo>
                  <a:cubicBezTo>
                    <a:pt x="714" y="4318"/>
                    <a:pt x="624" y="4370"/>
                    <a:pt x="535" y="4424"/>
                  </a:cubicBezTo>
                  <a:cubicBezTo>
                    <a:pt x="471" y="4462"/>
                    <a:pt x="407" y="4504"/>
                    <a:pt x="349" y="4553"/>
                  </a:cubicBezTo>
                  <a:cubicBezTo>
                    <a:pt x="291" y="4600"/>
                    <a:pt x="235" y="4648"/>
                    <a:pt x="181" y="4699"/>
                  </a:cubicBezTo>
                  <a:cubicBezTo>
                    <a:pt x="129" y="4748"/>
                    <a:pt x="80" y="4798"/>
                    <a:pt x="33" y="4853"/>
                  </a:cubicBezTo>
                  <a:cubicBezTo>
                    <a:pt x="24" y="4864"/>
                    <a:pt x="15" y="4876"/>
                    <a:pt x="9" y="4888"/>
                  </a:cubicBezTo>
                  <a:cubicBezTo>
                    <a:pt x="1" y="4904"/>
                    <a:pt x="4" y="4915"/>
                    <a:pt x="17" y="4926"/>
                  </a:cubicBezTo>
                  <a:cubicBezTo>
                    <a:pt x="30" y="4936"/>
                    <a:pt x="45" y="4946"/>
                    <a:pt x="59" y="4955"/>
                  </a:cubicBezTo>
                  <a:cubicBezTo>
                    <a:pt x="70" y="4961"/>
                    <a:pt x="77" y="4964"/>
                    <a:pt x="84" y="4964"/>
                  </a:cubicBezTo>
                  <a:cubicBezTo>
                    <a:pt x="92" y="4964"/>
                    <a:pt x="99" y="4960"/>
                    <a:pt x="109" y="4951"/>
                  </a:cubicBezTo>
                  <a:cubicBezTo>
                    <a:pt x="129" y="4932"/>
                    <a:pt x="148" y="4914"/>
                    <a:pt x="168" y="4895"/>
                  </a:cubicBezTo>
                  <a:cubicBezTo>
                    <a:pt x="228" y="4838"/>
                    <a:pt x="289" y="4782"/>
                    <a:pt x="354" y="4731"/>
                  </a:cubicBezTo>
                  <a:cubicBezTo>
                    <a:pt x="416" y="4683"/>
                    <a:pt x="479" y="4635"/>
                    <a:pt x="540" y="4587"/>
                  </a:cubicBezTo>
                  <a:cubicBezTo>
                    <a:pt x="611" y="4531"/>
                    <a:pt x="683" y="4479"/>
                    <a:pt x="758" y="4429"/>
                  </a:cubicBezTo>
                  <a:cubicBezTo>
                    <a:pt x="798" y="4401"/>
                    <a:pt x="839" y="4374"/>
                    <a:pt x="881" y="4350"/>
                  </a:cubicBezTo>
                  <a:cubicBezTo>
                    <a:pt x="1081" y="4234"/>
                    <a:pt x="1289" y="4135"/>
                    <a:pt x="1498" y="4036"/>
                  </a:cubicBezTo>
                  <a:cubicBezTo>
                    <a:pt x="1615" y="3981"/>
                    <a:pt x="1731" y="3925"/>
                    <a:pt x="1840" y="3859"/>
                  </a:cubicBezTo>
                  <a:cubicBezTo>
                    <a:pt x="1961" y="3787"/>
                    <a:pt x="2073" y="3703"/>
                    <a:pt x="2176" y="3609"/>
                  </a:cubicBezTo>
                  <a:cubicBezTo>
                    <a:pt x="2323" y="3473"/>
                    <a:pt x="2453" y="3321"/>
                    <a:pt x="2568" y="3157"/>
                  </a:cubicBezTo>
                  <a:cubicBezTo>
                    <a:pt x="2706" y="2959"/>
                    <a:pt x="2837" y="2757"/>
                    <a:pt x="2952" y="2544"/>
                  </a:cubicBezTo>
                  <a:cubicBezTo>
                    <a:pt x="2995" y="2464"/>
                    <a:pt x="3040" y="2384"/>
                    <a:pt x="3093" y="2310"/>
                  </a:cubicBezTo>
                  <a:cubicBezTo>
                    <a:pt x="3164" y="2210"/>
                    <a:pt x="3246" y="2121"/>
                    <a:pt x="3342" y="2047"/>
                  </a:cubicBezTo>
                  <a:cubicBezTo>
                    <a:pt x="3350" y="2040"/>
                    <a:pt x="3358" y="2034"/>
                    <a:pt x="3367" y="2029"/>
                  </a:cubicBezTo>
                  <a:cubicBezTo>
                    <a:pt x="3370" y="2027"/>
                    <a:pt x="3373" y="2026"/>
                    <a:pt x="3375" y="2026"/>
                  </a:cubicBezTo>
                  <a:cubicBezTo>
                    <a:pt x="3380" y="2026"/>
                    <a:pt x="3384" y="2029"/>
                    <a:pt x="3388" y="2035"/>
                  </a:cubicBezTo>
                  <a:cubicBezTo>
                    <a:pt x="3392" y="2042"/>
                    <a:pt x="3395" y="2050"/>
                    <a:pt x="3399" y="2058"/>
                  </a:cubicBezTo>
                  <a:cubicBezTo>
                    <a:pt x="3437" y="2133"/>
                    <a:pt x="3482" y="2204"/>
                    <a:pt x="3531" y="2272"/>
                  </a:cubicBezTo>
                  <a:cubicBezTo>
                    <a:pt x="3632" y="2410"/>
                    <a:pt x="3748" y="2533"/>
                    <a:pt x="3877" y="2644"/>
                  </a:cubicBezTo>
                  <a:cubicBezTo>
                    <a:pt x="4022" y="2769"/>
                    <a:pt x="4171" y="2885"/>
                    <a:pt x="4323" y="3000"/>
                  </a:cubicBezTo>
                  <a:cubicBezTo>
                    <a:pt x="4440" y="3089"/>
                    <a:pt x="4560" y="3178"/>
                    <a:pt x="4677" y="3269"/>
                  </a:cubicBezTo>
                  <a:cubicBezTo>
                    <a:pt x="4767" y="3338"/>
                    <a:pt x="4856" y="3411"/>
                    <a:pt x="4943" y="3485"/>
                  </a:cubicBezTo>
                  <a:cubicBezTo>
                    <a:pt x="5061" y="3584"/>
                    <a:pt x="5178" y="3683"/>
                    <a:pt x="5284" y="3796"/>
                  </a:cubicBezTo>
                  <a:cubicBezTo>
                    <a:pt x="5387" y="3906"/>
                    <a:pt x="5477" y="4024"/>
                    <a:pt x="5553" y="4154"/>
                  </a:cubicBezTo>
                  <a:cubicBezTo>
                    <a:pt x="5638" y="4300"/>
                    <a:pt x="5713" y="4450"/>
                    <a:pt x="5779" y="4606"/>
                  </a:cubicBezTo>
                  <a:cubicBezTo>
                    <a:pt x="5805" y="4664"/>
                    <a:pt x="5829" y="4723"/>
                    <a:pt x="5858" y="4781"/>
                  </a:cubicBezTo>
                  <a:cubicBezTo>
                    <a:pt x="5911" y="4888"/>
                    <a:pt x="5985" y="4981"/>
                    <a:pt x="6057" y="5075"/>
                  </a:cubicBezTo>
                  <a:cubicBezTo>
                    <a:pt x="6058" y="5078"/>
                    <a:pt x="6060" y="5080"/>
                    <a:pt x="6063" y="5081"/>
                  </a:cubicBezTo>
                  <a:cubicBezTo>
                    <a:pt x="6065" y="5083"/>
                    <a:pt x="6068" y="5084"/>
                    <a:pt x="6071" y="5084"/>
                  </a:cubicBezTo>
                  <a:cubicBezTo>
                    <a:pt x="6074" y="5084"/>
                    <a:pt x="6076" y="5083"/>
                    <a:pt x="6078" y="5081"/>
                  </a:cubicBezTo>
                  <a:cubicBezTo>
                    <a:pt x="6086" y="5067"/>
                    <a:pt x="6094" y="5053"/>
                    <a:pt x="6103" y="5041"/>
                  </a:cubicBezTo>
                  <a:cubicBezTo>
                    <a:pt x="6124" y="5012"/>
                    <a:pt x="6119" y="4988"/>
                    <a:pt x="6101" y="4959"/>
                  </a:cubicBezTo>
                  <a:cubicBezTo>
                    <a:pt x="6064" y="4903"/>
                    <a:pt x="6029" y="4845"/>
                    <a:pt x="5995" y="4787"/>
                  </a:cubicBezTo>
                  <a:cubicBezTo>
                    <a:pt x="5928" y="4672"/>
                    <a:pt x="5877" y="4550"/>
                    <a:pt x="5827" y="4427"/>
                  </a:cubicBezTo>
                  <a:cubicBezTo>
                    <a:pt x="5765" y="4267"/>
                    <a:pt x="5692" y="4112"/>
                    <a:pt x="5597" y="3969"/>
                  </a:cubicBezTo>
                  <a:cubicBezTo>
                    <a:pt x="5553" y="3902"/>
                    <a:pt x="5506" y="3838"/>
                    <a:pt x="5450" y="3781"/>
                  </a:cubicBezTo>
                  <a:cubicBezTo>
                    <a:pt x="5352" y="3682"/>
                    <a:pt x="5250" y="3589"/>
                    <a:pt x="5146" y="3497"/>
                  </a:cubicBezTo>
                  <a:cubicBezTo>
                    <a:pt x="4954" y="3329"/>
                    <a:pt x="4748" y="3178"/>
                    <a:pt x="4538" y="3032"/>
                  </a:cubicBezTo>
                  <a:cubicBezTo>
                    <a:pt x="4425" y="2955"/>
                    <a:pt x="4312" y="2878"/>
                    <a:pt x="4202" y="2796"/>
                  </a:cubicBezTo>
                  <a:cubicBezTo>
                    <a:pt x="4088" y="2712"/>
                    <a:pt x="3983" y="2619"/>
                    <a:pt x="3878" y="2523"/>
                  </a:cubicBezTo>
                  <a:cubicBezTo>
                    <a:pt x="3772" y="2424"/>
                    <a:pt x="3677" y="2317"/>
                    <a:pt x="3593" y="2199"/>
                  </a:cubicBezTo>
                  <a:cubicBezTo>
                    <a:pt x="3553" y="2144"/>
                    <a:pt x="3519" y="2084"/>
                    <a:pt x="3487" y="2023"/>
                  </a:cubicBezTo>
                  <a:cubicBezTo>
                    <a:pt x="3476" y="1999"/>
                    <a:pt x="3478" y="1994"/>
                    <a:pt x="3503" y="1985"/>
                  </a:cubicBezTo>
                  <a:cubicBezTo>
                    <a:pt x="3507" y="1983"/>
                    <a:pt x="3511" y="1982"/>
                    <a:pt x="3515" y="1981"/>
                  </a:cubicBezTo>
                  <a:cubicBezTo>
                    <a:pt x="3668" y="1931"/>
                    <a:pt x="3816" y="1866"/>
                    <a:pt x="3964" y="1803"/>
                  </a:cubicBezTo>
                  <a:cubicBezTo>
                    <a:pt x="4105" y="1743"/>
                    <a:pt x="4243" y="1677"/>
                    <a:pt x="4383" y="1617"/>
                  </a:cubicBezTo>
                  <a:cubicBezTo>
                    <a:pt x="4528" y="1554"/>
                    <a:pt x="4671" y="1485"/>
                    <a:pt x="4811" y="1411"/>
                  </a:cubicBezTo>
                  <a:cubicBezTo>
                    <a:pt x="4936" y="1345"/>
                    <a:pt x="5063" y="1284"/>
                    <a:pt x="5191" y="1224"/>
                  </a:cubicBezTo>
                  <a:cubicBezTo>
                    <a:pt x="5319" y="1161"/>
                    <a:pt x="5449" y="1102"/>
                    <a:pt x="5574" y="1033"/>
                  </a:cubicBezTo>
                  <a:cubicBezTo>
                    <a:pt x="5670" y="982"/>
                    <a:pt x="5764" y="929"/>
                    <a:pt x="5859" y="877"/>
                  </a:cubicBezTo>
                  <a:cubicBezTo>
                    <a:pt x="5995" y="801"/>
                    <a:pt x="6122" y="711"/>
                    <a:pt x="6238" y="606"/>
                  </a:cubicBezTo>
                  <a:cubicBezTo>
                    <a:pt x="6285" y="564"/>
                    <a:pt x="6326" y="516"/>
                    <a:pt x="6362" y="465"/>
                  </a:cubicBezTo>
                  <a:cubicBezTo>
                    <a:pt x="6392" y="421"/>
                    <a:pt x="6417" y="372"/>
                    <a:pt x="6435" y="321"/>
                  </a:cubicBezTo>
                  <a:cubicBezTo>
                    <a:pt x="6459" y="254"/>
                    <a:pt x="6448" y="194"/>
                    <a:pt x="6402" y="141"/>
                  </a:cubicBezTo>
                  <a:cubicBezTo>
                    <a:pt x="6394" y="132"/>
                    <a:pt x="6386" y="124"/>
                    <a:pt x="6378" y="116"/>
                  </a:cubicBezTo>
                  <a:cubicBezTo>
                    <a:pt x="6322" y="61"/>
                    <a:pt x="6251" y="35"/>
                    <a:pt x="6176" y="21"/>
                  </a:cubicBezTo>
                  <a:cubicBezTo>
                    <a:pt x="6097" y="7"/>
                    <a:pt x="6017" y="0"/>
                    <a:pt x="59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5" name="Google Shape;1155;p36"/>
          <p:cNvSpPr/>
          <p:nvPr/>
        </p:nvSpPr>
        <p:spPr>
          <a:xfrm>
            <a:off x="1667575" y="160275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6" name="Google Shape;1156;p36"/>
          <p:cNvSpPr/>
          <p:nvPr/>
        </p:nvSpPr>
        <p:spPr>
          <a:xfrm>
            <a:off x="1100675" y="13116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7" name="Google Shape;1157;p36"/>
          <p:cNvSpPr/>
          <p:nvPr/>
        </p:nvSpPr>
        <p:spPr>
          <a:xfrm>
            <a:off x="2443100" y="6112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36"/>
          <p:cNvSpPr/>
          <p:nvPr/>
        </p:nvSpPr>
        <p:spPr>
          <a:xfrm>
            <a:off x="7861675" y="36977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9" name="Google Shape;1159;p36"/>
          <p:cNvSpPr/>
          <p:nvPr/>
        </p:nvSpPr>
        <p:spPr>
          <a:xfrm>
            <a:off x="8197250" y="10240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0" name="Google Shape;1160;p36"/>
          <p:cNvSpPr/>
          <p:nvPr/>
        </p:nvSpPr>
        <p:spPr>
          <a:xfrm>
            <a:off x="1304950" y="2179840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1" name="Google Shape;1161;p36"/>
          <p:cNvSpPr/>
          <p:nvPr/>
        </p:nvSpPr>
        <p:spPr>
          <a:xfrm>
            <a:off x="1915600" y="8197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36"/>
          <p:cNvSpPr/>
          <p:nvPr/>
        </p:nvSpPr>
        <p:spPr>
          <a:xfrm rot="51" flipH="1">
            <a:off x="2443106" y="4345911"/>
            <a:ext cx="1338923" cy="258055"/>
          </a:xfrm>
          <a:custGeom>
            <a:avLst/>
            <a:gdLst/>
            <a:ahLst/>
            <a:cxnLst/>
            <a:rect l="l" t="t" r="r" b="b"/>
            <a:pathLst>
              <a:path w="1976" h="1000" extrusionOk="0">
                <a:moveTo>
                  <a:pt x="1166" y="1"/>
                </a:moveTo>
                <a:cubicBezTo>
                  <a:pt x="691" y="1"/>
                  <a:pt x="314" y="317"/>
                  <a:pt x="240" y="486"/>
                </a:cubicBezTo>
                <a:cubicBezTo>
                  <a:pt x="160" y="669"/>
                  <a:pt x="1" y="993"/>
                  <a:pt x="240" y="998"/>
                </a:cubicBezTo>
                <a:cubicBezTo>
                  <a:pt x="274" y="999"/>
                  <a:pt x="329" y="1000"/>
                  <a:pt x="398" y="1000"/>
                </a:cubicBezTo>
                <a:cubicBezTo>
                  <a:pt x="819" y="1000"/>
                  <a:pt x="1785" y="972"/>
                  <a:pt x="1975" y="736"/>
                </a:cubicBezTo>
                <a:cubicBezTo>
                  <a:pt x="1975" y="736"/>
                  <a:pt x="1799" y="60"/>
                  <a:pt x="1274" y="6"/>
                </a:cubicBezTo>
                <a:cubicBezTo>
                  <a:pt x="1238" y="3"/>
                  <a:pt x="1202" y="1"/>
                  <a:pt x="116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815;p31">
            <a:extLst>
              <a:ext uri="{FF2B5EF4-FFF2-40B4-BE49-F238E27FC236}">
                <a16:creationId xmlns:a16="http://schemas.microsoft.com/office/drawing/2014/main" xmlns="" id="{D8FC8043-C452-46A6-9D2F-93433D5B1652}"/>
              </a:ext>
            </a:extLst>
          </p:cNvPr>
          <p:cNvSpPr txBox="1">
            <a:spLocks/>
          </p:cNvSpPr>
          <p:nvPr/>
        </p:nvSpPr>
        <p:spPr>
          <a:xfrm>
            <a:off x="4485784" y="67984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14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2C95B4F-C3A7-47EC-8930-CF18B6852C25}"/>
              </a:ext>
            </a:extLst>
          </p:cNvPr>
          <p:cNvSpPr/>
          <p:nvPr/>
        </p:nvSpPr>
        <p:spPr>
          <a:xfrm>
            <a:off x="4134824" y="2688935"/>
            <a:ext cx="486693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u="dotDash" dirty="0">
                <a:latin typeface="Gabriola" panose="04040605051002020D02" pitchFamily="82" charset="0"/>
              </a:rPr>
              <a:t>Сегодня</a:t>
            </a:r>
            <a:r>
              <a:rPr lang="ru-RU" sz="4000" dirty="0">
                <a:latin typeface="Gabriola" panose="04040605051002020D02" pitchFamily="82" charset="0"/>
              </a:rPr>
              <a:t> на </a:t>
            </a:r>
            <a:r>
              <a:rPr lang="ru-RU" sz="4000" u="dotDash" dirty="0">
                <a:latin typeface="Gabriola" panose="04040605051002020D02" pitchFamily="82" charset="0"/>
              </a:rPr>
              <a:t>улице</a:t>
            </a:r>
            <a:r>
              <a:rPr lang="ru-RU" sz="4000" dirty="0">
                <a:latin typeface="Gabriola" panose="04040605051002020D02" pitchFamily="82" charset="0"/>
              </a:rPr>
              <a:t> </a:t>
            </a:r>
            <a:r>
              <a:rPr lang="ru-RU" sz="4000" u="dbl" dirty="0">
                <a:latin typeface="Gabriola" panose="04040605051002020D02" pitchFamily="82" charset="0"/>
              </a:rPr>
              <a:t>выпал</a:t>
            </a:r>
            <a:r>
              <a:rPr lang="ru-RU" sz="4000" dirty="0">
                <a:latin typeface="Gabriola" panose="04040605051002020D02" pitchFamily="82" charset="0"/>
              </a:rPr>
              <a:t> </a:t>
            </a:r>
            <a:r>
              <a:rPr lang="ru-RU" sz="4000" u="sng" dirty="0">
                <a:latin typeface="Gabriola" panose="04040605051002020D02" pitchFamily="82" charset="0"/>
              </a:rPr>
              <a:t>снег</a:t>
            </a:r>
            <a:r>
              <a:rPr lang="ru-RU" sz="4000" dirty="0">
                <a:latin typeface="Gabriola" panose="04040605051002020D02" pitchFamily="82" charset="0"/>
              </a:rPr>
              <a:t>. </a:t>
            </a:r>
            <a:r>
              <a:rPr lang="ru-RU" sz="2400" dirty="0">
                <a:latin typeface="Gabriola" panose="04040605051002020D02" pitchFamily="82" charset="0"/>
              </a:rPr>
              <a:t>(</a:t>
            </a:r>
            <a:r>
              <a:rPr lang="ru-RU" sz="2400" dirty="0" err="1">
                <a:latin typeface="Gabriola" panose="04040605051002020D02" pitchFamily="82" charset="0"/>
              </a:rPr>
              <a:t>повест</a:t>
            </a:r>
            <a:r>
              <a:rPr lang="ru-RU" sz="2400" dirty="0">
                <a:latin typeface="Gabriola" panose="04040605051002020D02" pitchFamily="82" charset="0"/>
              </a:rPr>
              <a:t>., </a:t>
            </a:r>
            <a:r>
              <a:rPr lang="ru-RU" sz="2400" dirty="0" err="1">
                <a:latin typeface="Gabriola" panose="04040605051002020D02" pitchFamily="82" charset="0"/>
              </a:rPr>
              <a:t>невоскл</a:t>
            </a:r>
            <a:r>
              <a:rPr lang="ru-RU" sz="2400" dirty="0">
                <a:latin typeface="Gabriola" panose="04040605051002020D02" pitchFamily="82" charset="0"/>
              </a:rPr>
              <a:t>., прост., </a:t>
            </a:r>
            <a:r>
              <a:rPr lang="ru-RU" sz="2400" dirty="0" err="1">
                <a:latin typeface="Gabriola" panose="04040605051002020D02" pitchFamily="82" charset="0"/>
              </a:rPr>
              <a:t>двусост</a:t>
            </a:r>
            <a:r>
              <a:rPr lang="ru-RU" sz="2400" dirty="0">
                <a:latin typeface="Gabriola" panose="04040605051002020D02" pitchFamily="82" charset="0"/>
              </a:rPr>
              <a:t>., распр., </a:t>
            </a:r>
            <a:r>
              <a:rPr lang="ru-RU" sz="2400" dirty="0" err="1">
                <a:latin typeface="Gabriola" panose="04040605051002020D02" pitchFamily="82" charset="0"/>
              </a:rPr>
              <a:t>ослож</a:t>
            </a:r>
            <a:r>
              <a:rPr lang="ru-RU" sz="2400" dirty="0">
                <a:latin typeface="Gabriola" panose="04040605051002020D02" pitchFamily="82" charset="0"/>
              </a:rPr>
              <a:t>. </a:t>
            </a:r>
            <a:r>
              <a:rPr lang="ru-RU" sz="2400" dirty="0" err="1">
                <a:latin typeface="Gabriola" panose="04040605051002020D02" pitchFamily="82" charset="0"/>
              </a:rPr>
              <a:t>однород</a:t>
            </a:r>
            <a:r>
              <a:rPr lang="ru-RU" sz="2400" dirty="0">
                <a:latin typeface="Gabriola" panose="04040605051002020D02" pitchFamily="82" charset="0"/>
              </a:rPr>
              <a:t>. дополнениями)</a:t>
            </a:r>
            <a:endParaRPr lang="ru-RU" sz="4000" dirty="0">
              <a:latin typeface="Gabriola" panose="04040605051002020D02" pitchFamily="82" charset="0"/>
            </a:endParaRPr>
          </a:p>
        </p:txBody>
      </p:sp>
      <p:sp>
        <p:nvSpPr>
          <p:cNvPr id="108" name="Звезда: 4 точки 107">
            <a:hlinkClick r:id="rId3" action="ppaction://hlinksldjump"/>
            <a:extLst>
              <a:ext uri="{FF2B5EF4-FFF2-40B4-BE49-F238E27FC236}">
                <a16:creationId xmlns:a16="http://schemas.microsoft.com/office/drawing/2014/main" xmlns="" id="{D8F1D94D-6AFE-4723-86E3-F089C4D496E0}"/>
              </a:ext>
            </a:extLst>
          </p:cNvPr>
          <p:cNvSpPr/>
          <p:nvPr/>
        </p:nvSpPr>
        <p:spPr>
          <a:xfrm>
            <a:off x="808537" y="279589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52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976398" y="1337463"/>
            <a:ext cx="5160892" cy="105464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15. Выполните словообразовательный разбор. Определите способ словообразования каждого существительного.</a:t>
            </a: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612960" y="2751397"/>
            <a:ext cx="4710061" cy="6753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ru-RU" sz="2400" dirty="0">
                <a:latin typeface="Gabriola" panose="04040605051002020D02" pitchFamily="82" charset="0"/>
              </a:rPr>
              <a:t>Долгожитель, барабанщик, бездействие.</a:t>
            </a: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5771466" y="1715409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5" name="Google Shape;1425;p44"/>
          <p:cNvGrpSpPr/>
          <p:nvPr/>
        </p:nvGrpSpPr>
        <p:grpSpPr>
          <a:xfrm>
            <a:off x="6724630" y="2719906"/>
            <a:ext cx="1741601" cy="1949275"/>
            <a:chOff x="2922400" y="3510225"/>
            <a:chExt cx="379475" cy="424725"/>
          </a:xfrm>
        </p:grpSpPr>
        <p:sp>
          <p:nvSpPr>
            <p:cNvPr id="1426" name="Google Shape;1426;p44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4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4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4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4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4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4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4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4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4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44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4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4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4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4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4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4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4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4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4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4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4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4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789776" y="14268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71" name="Google Shape;1471;p44"/>
          <p:cNvGrpSpPr/>
          <p:nvPr/>
        </p:nvGrpSpPr>
        <p:grpSpPr>
          <a:xfrm>
            <a:off x="317150" y="2333411"/>
            <a:ext cx="1741603" cy="2270580"/>
            <a:chOff x="295275" y="2098636"/>
            <a:chExt cx="1741603" cy="2270580"/>
          </a:xfrm>
        </p:grpSpPr>
        <p:sp>
          <p:nvSpPr>
            <p:cNvPr id="1472" name="Google Shape;1472;p44"/>
            <p:cNvSpPr/>
            <p:nvPr/>
          </p:nvSpPr>
          <p:spPr>
            <a:xfrm>
              <a:off x="295275" y="2490883"/>
              <a:ext cx="1741603" cy="1878333"/>
            </a:xfrm>
            <a:custGeom>
              <a:avLst/>
              <a:gdLst/>
              <a:ahLst/>
              <a:cxnLst/>
              <a:rect l="l" t="t" r="r" b="b"/>
              <a:pathLst>
                <a:path w="12037" h="12982" extrusionOk="0">
                  <a:moveTo>
                    <a:pt x="5358" y="0"/>
                  </a:moveTo>
                  <a:cubicBezTo>
                    <a:pt x="5299" y="0"/>
                    <a:pt x="5237" y="40"/>
                    <a:pt x="5166" y="118"/>
                  </a:cubicBezTo>
                  <a:cubicBezTo>
                    <a:pt x="5141" y="146"/>
                    <a:pt x="5115" y="174"/>
                    <a:pt x="5095" y="205"/>
                  </a:cubicBezTo>
                  <a:cubicBezTo>
                    <a:pt x="5038" y="291"/>
                    <a:pt x="4973" y="371"/>
                    <a:pt x="4933" y="465"/>
                  </a:cubicBezTo>
                  <a:cubicBezTo>
                    <a:pt x="4811" y="747"/>
                    <a:pt x="4650" y="1007"/>
                    <a:pt x="4488" y="1266"/>
                  </a:cubicBezTo>
                  <a:cubicBezTo>
                    <a:pt x="4350" y="1485"/>
                    <a:pt x="4252" y="1725"/>
                    <a:pt x="4144" y="1959"/>
                  </a:cubicBezTo>
                  <a:cubicBezTo>
                    <a:pt x="3813" y="2678"/>
                    <a:pt x="3497" y="3401"/>
                    <a:pt x="3190" y="4129"/>
                  </a:cubicBezTo>
                  <a:cubicBezTo>
                    <a:pt x="3124" y="4283"/>
                    <a:pt x="3057" y="4435"/>
                    <a:pt x="2996" y="4591"/>
                  </a:cubicBezTo>
                  <a:cubicBezTo>
                    <a:pt x="2753" y="5211"/>
                    <a:pt x="2508" y="5832"/>
                    <a:pt x="2272" y="6455"/>
                  </a:cubicBezTo>
                  <a:cubicBezTo>
                    <a:pt x="1943" y="7330"/>
                    <a:pt x="1620" y="8209"/>
                    <a:pt x="1297" y="9087"/>
                  </a:cubicBezTo>
                  <a:cubicBezTo>
                    <a:pt x="1131" y="9535"/>
                    <a:pt x="942" y="9975"/>
                    <a:pt x="768" y="10421"/>
                  </a:cubicBezTo>
                  <a:cubicBezTo>
                    <a:pt x="626" y="10781"/>
                    <a:pt x="480" y="11139"/>
                    <a:pt x="300" y="11482"/>
                  </a:cubicBezTo>
                  <a:cubicBezTo>
                    <a:pt x="196" y="11678"/>
                    <a:pt x="117" y="11883"/>
                    <a:pt x="57" y="12096"/>
                  </a:cubicBezTo>
                  <a:cubicBezTo>
                    <a:pt x="1" y="12294"/>
                    <a:pt x="75" y="12548"/>
                    <a:pt x="294" y="12681"/>
                  </a:cubicBezTo>
                  <a:cubicBezTo>
                    <a:pt x="357" y="12720"/>
                    <a:pt x="428" y="12750"/>
                    <a:pt x="497" y="12777"/>
                  </a:cubicBezTo>
                  <a:cubicBezTo>
                    <a:pt x="658" y="12841"/>
                    <a:pt x="827" y="12878"/>
                    <a:pt x="997" y="12902"/>
                  </a:cubicBezTo>
                  <a:cubicBezTo>
                    <a:pt x="1392" y="12960"/>
                    <a:pt x="1789" y="12982"/>
                    <a:pt x="2186" y="12982"/>
                  </a:cubicBezTo>
                  <a:cubicBezTo>
                    <a:pt x="2256" y="12982"/>
                    <a:pt x="2326" y="12981"/>
                    <a:pt x="2395" y="12980"/>
                  </a:cubicBezTo>
                  <a:cubicBezTo>
                    <a:pt x="2659" y="12975"/>
                    <a:pt x="2922" y="12962"/>
                    <a:pt x="3186" y="12953"/>
                  </a:cubicBezTo>
                  <a:cubicBezTo>
                    <a:pt x="3186" y="12953"/>
                    <a:pt x="3186" y="12954"/>
                    <a:pt x="3186" y="12954"/>
                  </a:cubicBezTo>
                  <a:cubicBezTo>
                    <a:pt x="3465" y="12945"/>
                    <a:pt x="3744" y="12936"/>
                    <a:pt x="4024" y="12926"/>
                  </a:cubicBezTo>
                  <a:cubicBezTo>
                    <a:pt x="4120" y="12922"/>
                    <a:pt x="4217" y="12916"/>
                    <a:pt x="4314" y="12907"/>
                  </a:cubicBezTo>
                  <a:cubicBezTo>
                    <a:pt x="4614" y="12881"/>
                    <a:pt x="4912" y="12850"/>
                    <a:pt x="5212" y="12825"/>
                  </a:cubicBezTo>
                  <a:cubicBezTo>
                    <a:pt x="5507" y="12802"/>
                    <a:pt x="5802" y="12792"/>
                    <a:pt x="6097" y="12768"/>
                  </a:cubicBezTo>
                  <a:cubicBezTo>
                    <a:pt x="6494" y="12737"/>
                    <a:pt x="6887" y="12677"/>
                    <a:pt x="7279" y="12614"/>
                  </a:cubicBezTo>
                  <a:cubicBezTo>
                    <a:pt x="7788" y="12532"/>
                    <a:pt x="8297" y="12444"/>
                    <a:pt x="8806" y="12369"/>
                  </a:cubicBezTo>
                  <a:cubicBezTo>
                    <a:pt x="9269" y="12300"/>
                    <a:pt x="9729" y="12215"/>
                    <a:pt x="10193" y="12159"/>
                  </a:cubicBezTo>
                  <a:cubicBezTo>
                    <a:pt x="10523" y="12119"/>
                    <a:pt x="10854" y="12080"/>
                    <a:pt x="11188" y="12069"/>
                  </a:cubicBezTo>
                  <a:cubicBezTo>
                    <a:pt x="11333" y="12065"/>
                    <a:pt x="11478" y="12058"/>
                    <a:pt x="11623" y="12051"/>
                  </a:cubicBezTo>
                  <a:cubicBezTo>
                    <a:pt x="11666" y="12049"/>
                    <a:pt x="11709" y="12046"/>
                    <a:pt x="11752" y="12039"/>
                  </a:cubicBezTo>
                  <a:cubicBezTo>
                    <a:pt x="11959" y="12002"/>
                    <a:pt x="12036" y="11891"/>
                    <a:pt x="11994" y="11684"/>
                  </a:cubicBezTo>
                  <a:cubicBezTo>
                    <a:pt x="11984" y="11632"/>
                    <a:pt x="11970" y="11579"/>
                    <a:pt x="11952" y="11528"/>
                  </a:cubicBezTo>
                  <a:cubicBezTo>
                    <a:pt x="11918" y="11432"/>
                    <a:pt x="11885" y="11336"/>
                    <a:pt x="11843" y="11243"/>
                  </a:cubicBezTo>
                  <a:cubicBezTo>
                    <a:pt x="11564" y="10624"/>
                    <a:pt x="11284" y="10008"/>
                    <a:pt x="11004" y="9391"/>
                  </a:cubicBezTo>
                  <a:cubicBezTo>
                    <a:pt x="10825" y="8994"/>
                    <a:pt x="10610" y="8615"/>
                    <a:pt x="10417" y="8225"/>
                  </a:cubicBezTo>
                  <a:cubicBezTo>
                    <a:pt x="10155" y="7695"/>
                    <a:pt x="9897" y="7162"/>
                    <a:pt x="9659" y="6621"/>
                  </a:cubicBezTo>
                  <a:cubicBezTo>
                    <a:pt x="9406" y="6045"/>
                    <a:pt x="9146" y="5472"/>
                    <a:pt x="8850" y="4916"/>
                  </a:cubicBezTo>
                  <a:cubicBezTo>
                    <a:pt x="8696" y="4627"/>
                    <a:pt x="8524" y="4347"/>
                    <a:pt x="8358" y="4065"/>
                  </a:cubicBezTo>
                  <a:cubicBezTo>
                    <a:pt x="7990" y="3438"/>
                    <a:pt x="7572" y="2846"/>
                    <a:pt x="7138" y="2263"/>
                  </a:cubicBezTo>
                  <a:cubicBezTo>
                    <a:pt x="6708" y="1685"/>
                    <a:pt x="6263" y="1119"/>
                    <a:pt x="5844" y="532"/>
                  </a:cubicBezTo>
                  <a:cubicBezTo>
                    <a:pt x="5747" y="396"/>
                    <a:pt x="5646" y="263"/>
                    <a:pt x="5546" y="130"/>
                  </a:cubicBezTo>
                  <a:cubicBezTo>
                    <a:pt x="5480" y="43"/>
                    <a:pt x="5420" y="0"/>
                    <a:pt x="53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44"/>
            <p:cNvSpPr/>
            <p:nvPr/>
          </p:nvSpPr>
          <p:spPr>
            <a:xfrm>
              <a:off x="879811" y="2098636"/>
              <a:ext cx="359693" cy="333215"/>
            </a:xfrm>
            <a:custGeom>
              <a:avLst/>
              <a:gdLst/>
              <a:ahLst/>
              <a:cxnLst/>
              <a:rect l="l" t="t" r="r" b="b"/>
              <a:pathLst>
                <a:path w="2486" h="2303" extrusionOk="0">
                  <a:moveTo>
                    <a:pt x="1186" y="0"/>
                  </a:moveTo>
                  <a:cubicBezTo>
                    <a:pt x="1151" y="0"/>
                    <a:pt x="1117" y="15"/>
                    <a:pt x="1086" y="45"/>
                  </a:cubicBezTo>
                  <a:cubicBezTo>
                    <a:pt x="1046" y="83"/>
                    <a:pt x="1024" y="131"/>
                    <a:pt x="1002" y="180"/>
                  </a:cubicBezTo>
                  <a:cubicBezTo>
                    <a:pt x="945" y="309"/>
                    <a:pt x="896" y="441"/>
                    <a:pt x="856" y="578"/>
                  </a:cubicBezTo>
                  <a:cubicBezTo>
                    <a:pt x="847" y="610"/>
                    <a:pt x="838" y="643"/>
                    <a:pt x="827" y="676"/>
                  </a:cubicBezTo>
                  <a:cubicBezTo>
                    <a:pt x="814" y="721"/>
                    <a:pt x="783" y="747"/>
                    <a:pt x="736" y="747"/>
                  </a:cubicBezTo>
                  <a:cubicBezTo>
                    <a:pt x="734" y="747"/>
                    <a:pt x="732" y="746"/>
                    <a:pt x="730" y="746"/>
                  </a:cubicBezTo>
                  <a:cubicBezTo>
                    <a:pt x="667" y="744"/>
                    <a:pt x="603" y="744"/>
                    <a:pt x="541" y="735"/>
                  </a:cubicBezTo>
                  <a:cubicBezTo>
                    <a:pt x="507" y="730"/>
                    <a:pt x="474" y="728"/>
                    <a:pt x="440" y="728"/>
                  </a:cubicBezTo>
                  <a:cubicBezTo>
                    <a:pt x="357" y="728"/>
                    <a:pt x="274" y="742"/>
                    <a:pt x="193" y="759"/>
                  </a:cubicBezTo>
                  <a:cubicBezTo>
                    <a:pt x="49" y="789"/>
                    <a:pt x="0" y="908"/>
                    <a:pt x="67" y="1037"/>
                  </a:cubicBezTo>
                  <a:cubicBezTo>
                    <a:pt x="99" y="1099"/>
                    <a:pt x="145" y="1150"/>
                    <a:pt x="198" y="1193"/>
                  </a:cubicBezTo>
                  <a:cubicBezTo>
                    <a:pt x="273" y="1254"/>
                    <a:pt x="350" y="1314"/>
                    <a:pt x="427" y="1373"/>
                  </a:cubicBezTo>
                  <a:cubicBezTo>
                    <a:pt x="470" y="1405"/>
                    <a:pt x="513" y="1436"/>
                    <a:pt x="556" y="1468"/>
                  </a:cubicBezTo>
                  <a:cubicBezTo>
                    <a:pt x="593" y="1495"/>
                    <a:pt x="601" y="1530"/>
                    <a:pt x="587" y="1571"/>
                  </a:cubicBezTo>
                  <a:cubicBezTo>
                    <a:pt x="567" y="1631"/>
                    <a:pt x="548" y="1691"/>
                    <a:pt x="530" y="1752"/>
                  </a:cubicBezTo>
                  <a:cubicBezTo>
                    <a:pt x="497" y="1864"/>
                    <a:pt x="471" y="1978"/>
                    <a:pt x="464" y="2096"/>
                  </a:cubicBezTo>
                  <a:cubicBezTo>
                    <a:pt x="466" y="2125"/>
                    <a:pt x="465" y="2154"/>
                    <a:pt x="470" y="2183"/>
                  </a:cubicBezTo>
                  <a:cubicBezTo>
                    <a:pt x="483" y="2260"/>
                    <a:pt x="529" y="2303"/>
                    <a:pt x="596" y="2303"/>
                  </a:cubicBezTo>
                  <a:cubicBezTo>
                    <a:pt x="613" y="2303"/>
                    <a:pt x="632" y="2300"/>
                    <a:pt x="651" y="2294"/>
                  </a:cubicBezTo>
                  <a:cubicBezTo>
                    <a:pt x="693" y="2282"/>
                    <a:pt x="733" y="2263"/>
                    <a:pt x="772" y="2244"/>
                  </a:cubicBezTo>
                  <a:cubicBezTo>
                    <a:pt x="904" y="2180"/>
                    <a:pt x="1023" y="2095"/>
                    <a:pt x="1142" y="2010"/>
                  </a:cubicBezTo>
                  <a:cubicBezTo>
                    <a:pt x="1236" y="1942"/>
                    <a:pt x="1276" y="1911"/>
                    <a:pt x="1313" y="1911"/>
                  </a:cubicBezTo>
                  <a:cubicBezTo>
                    <a:pt x="1352" y="1911"/>
                    <a:pt x="1388" y="1945"/>
                    <a:pt x="1479" y="2008"/>
                  </a:cubicBezTo>
                  <a:cubicBezTo>
                    <a:pt x="1588" y="2082"/>
                    <a:pt x="1691" y="2163"/>
                    <a:pt x="1812" y="2218"/>
                  </a:cubicBezTo>
                  <a:cubicBezTo>
                    <a:pt x="1856" y="2238"/>
                    <a:pt x="1901" y="2258"/>
                    <a:pt x="1948" y="2270"/>
                  </a:cubicBezTo>
                  <a:cubicBezTo>
                    <a:pt x="1960" y="2272"/>
                    <a:pt x="1971" y="2274"/>
                    <a:pt x="1982" y="2274"/>
                  </a:cubicBezTo>
                  <a:cubicBezTo>
                    <a:pt x="2046" y="2274"/>
                    <a:pt x="2095" y="2229"/>
                    <a:pt x="2105" y="2159"/>
                  </a:cubicBezTo>
                  <a:cubicBezTo>
                    <a:pt x="2111" y="2116"/>
                    <a:pt x="2109" y="2071"/>
                    <a:pt x="2103" y="2028"/>
                  </a:cubicBezTo>
                  <a:cubicBezTo>
                    <a:pt x="2089" y="1937"/>
                    <a:pt x="2071" y="1847"/>
                    <a:pt x="2039" y="1759"/>
                  </a:cubicBezTo>
                  <a:cubicBezTo>
                    <a:pt x="2002" y="1653"/>
                    <a:pt x="1968" y="1547"/>
                    <a:pt x="1930" y="1441"/>
                  </a:cubicBezTo>
                  <a:cubicBezTo>
                    <a:pt x="1915" y="1398"/>
                    <a:pt x="1924" y="1365"/>
                    <a:pt x="1957" y="1337"/>
                  </a:cubicBezTo>
                  <a:cubicBezTo>
                    <a:pt x="1978" y="1318"/>
                    <a:pt x="2002" y="1299"/>
                    <a:pt x="2024" y="1281"/>
                  </a:cubicBezTo>
                  <a:cubicBezTo>
                    <a:pt x="2153" y="1176"/>
                    <a:pt x="2270" y="1059"/>
                    <a:pt x="2383" y="940"/>
                  </a:cubicBezTo>
                  <a:cubicBezTo>
                    <a:pt x="2410" y="912"/>
                    <a:pt x="2434" y="879"/>
                    <a:pt x="2449" y="844"/>
                  </a:cubicBezTo>
                  <a:cubicBezTo>
                    <a:pt x="2486" y="761"/>
                    <a:pt x="2450" y="688"/>
                    <a:pt x="2363" y="662"/>
                  </a:cubicBezTo>
                  <a:cubicBezTo>
                    <a:pt x="2301" y="645"/>
                    <a:pt x="2239" y="639"/>
                    <a:pt x="2176" y="637"/>
                  </a:cubicBezTo>
                  <a:cubicBezTo>
                    <a:pt x="2165" y="637"/>
                    <a:pt x="2154" y="636"/>
                    <a:pt x="2143" y="636"/>
                  </a:cubicBezTo>
                  <a:cubicBezTo>
                    <a:pt x="2012" y="636"/>
                    <a:pt x="1884" y="658"/>
                    <a:pt x="1754" y="671"/>
                  </a:cubicBezTo>
                  <a:cubicBezTo>
                    <a:pt x="1710" y="675"/>
                    <a:pt x="1678" y="678"/>
                    <a:pt x="1653" y="678"/>
                  </a:cubicBezTo>
                  <a:cubicBezTo>
                    <a:pt x="1582" y="678"/>
                    <a:pt x="1571" y="650"/>
                    <a:pt x="1529" y="531"/>
                  </a:cubicBezTo>
                  <a:cubicBezTo>
                    <a:pt x="1483" y="403"/>
                    <a:pt x="1439" y="275"/>
                    <a:pt x="1371" y="155"/>
                  </a:cubicBezTo>
                  <a:cubicBezTo>
                    <a:pt x="1345" y="108"/>
                    <a:pt x="1317" y="62"/>
                    <a:pt x="1272" y="31"/>
                  </a:cubicBezTo>
                  <a:cubicBezTo>
                    <a:pt x="1243" y="11"/>
                    <a:pt x="1214" y="0"/>
                    <a:pt x="11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2911855" y="35275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15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7" name="Google Shape;815;p31">
            <a:hlinkClick r:id="rId3" action="ppaction://hlinksldjump"/>
            <a:extLst>
              <a:ext uri="{FF2B5EF4-FFF2-40B4-BE49-F238E27FC236}">
                <a16:creationId xmlns:a16="http://schemas.microsoft.com/office/drawing/2014/main" xmlns="" id="{CE32C561-AC1D-490B-9248-2752E095499C}"/>
              </a:ext>
            </a:extLst>
          </p:cNvPr>
          <p:cNvSpPr txBox="1">
            <a:spLocks/>
          </p:cNvSpPr>
          <p:nvPr/>
        </p:nvSpPr>
        <p:spPr>
          <a:xfrm>
            <a:off x="2058753" y="4412406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" name="Звезда: 4 точки 57">
            <a:hlinkClick r:id="rId4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74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Google Shape;1420;p44"/>
          <p:cNvSpPr txBox="1">
            <a:spLocks noGrp="1"/>
          </p:cNvSpPr>
          <p:nvPr>
            <p:ph type="title"/>
          </p:nvPr>
        </p:nvSpPr>
        <p:spPr>
          <a:xfrm>
            <a:off x="976398" y="1337463"/>
            <a:ext cx="5160892" cy="105464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15. Выполните словообразовательный разбор. Определите способ словообразования каждого существительного.</a:t>
            </a:r>
          </a:p>
        </p:txBody>
      </p:sp>
      <p:sp>
        <p:nvSpPr>
          <p:cNvPr id="1421" name="Google Shape;1421;p44"/>
          <p:cNvSpPr txBox="1">
            <a:spLocks noGrp="1"/>
          </p:cNvSpPr>
          <p:nvPr>
            <p:ph type="subTitle" idx="1"/>
          </p:nvPr>
        </p:nvSpPr>
        <p:spPr>
          <a:xfrm>
            <a:off x="1135916" y="2751397"/>
            <a:ext cx="5703454" cy="13701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ru-RU" sz="2400" dirty="0">
                <a:latin typeface="Gabriola" panose="04040605051002020D02" pitchFamily="82" charset="0"/>
              </a:rPr>
              <a:t>Долгожитель            долго, жить + </a:t>
            </a:r>
            <a:r>
              <a:rPr lang="ru-RU" sz="2400" dirty="0" err="1">
                <a:latin typeface="Gabriola" panose="04040605051002020D02" pitchFamily="82" charset="0"/>
              </a:rPr>
              <a:t>тель</a:t>
            </a:r>
            <a:r>
              <a:rPr lang="ru-RU" sz="2400" dirty="0">
                <a:latin typeface="Gabriola" panose="04040605051002020D02" pitchFamily="82" charset="0"/>
              </a:rPr>
              <a:t> (</a:t>
            </a:r>
            <a:r>
              <a:rPr lang="ru-RU" sz="2400" dirty="0" err="1">
                <a:latin typeface="Gabriola" panose="04040605051002020D02" pitchFamily="82" charset="0"/>
              </a:rPr>
              <a:t>слож</a:t>
            </a:r>
            <a:r>
              <a:rPr lang="ru-RU" sz="2400" dirty="0">
                <a:latin typeface="Gabriola" panose="04040605051002020D02" pitchFamily="82" charset="0"/>
              </a:rPr>
              <a:t>. + </a:t>
            </a:r>
            <a:r>
              <a:rPr lang="ru-RU" sz="2400" dirty="0" err="1">
                <a:latin typeface="Gabriola" panose="04040605051002020D02" pitchFamily="82" charset="0"/>
              </a:rPr>
              <a:t>суф</a:t>
            </a:r>
            <a:r>
              <a:rPr lang="ru-RU" sz="2400" dirty="0">
                <a:latin typeface="Gabriola" panose="04040605051002020D02" pitchFamily="82" charset="0"/>
              </a:rPr>
              <a:t>.)</a:t>
            </a:r>
          </a:p>
          <a:p>
            <a:pPr algn="l"/>
            <a:r>
              <a:rPr lang="ru-RU" sz="2400" dirty="0">
                <a:latin typeface="Gabriola" panose="04040605051002020D02" pitchFamily="82" charset="0"/>
              </a:rPr>
              <a:t>Барабанщик             барабан   (</a:t>
            </a:r>
            <a:r>
              <a:rPr lang="ru-RU" sz="2400" dirty="0" err="1">
                <a:latin typeface="Gabriola" panose="04040605051002020D02" pitchFamily="82" charset="0"/>
              </a:rPr>
              <a:t>суф</a:t>
            </a:r>
            <a:r>
              <a:rPr lang="ru-RU" sz="2400" dirty="0">
                <a:latin typeface="Gabriola" panose="04040605051002020D02" pitchFamily="82" charset="0"/>
              </a:rPr>
              <a:t>.)</a:t>
            </a:r>
          </a:p>
          <a:p>
            <a:pPr algn="l"/>
            <a:r>
              <a:rPr lang="ru-RU" sz="2400" dirty="0">
                <a:latin typeface="Gabriola" panose="04040605051002020D02" pitchFamily="82" charset="0"/>
              </a:rPr>
              <a:t>Бездействие              действие  (прист.)</a:t>
            </a:r>
          </a:p>
        </p:txBody>
      </p:sp>
      <p:grpSp>
        <p:nvGrpSpPr>
          <p:cNvPr id="1422" name="Google Shape;1422;p44"/>
          <p:cNvGrpSpPr/>
          <p:nvPr/>
        </p:nvGrpSpPr>
        <p:grpSpPr>
          <a:xfrm>
            <a:off x="6198306" y="1739602"/>
            <a:ext cx="1594028" cy="2865600"/>
            <a:chOff x="4634075" y="400925"/>
            <a:chExt cx="257550" cy="463000"/>
          </a:xfrm>
        </p:grpSpPr>
        <p:sp>
          <p:nvSpPr>
            <p:cNvPr id="1423" name="Google Shape;1423;p44"/>
            <p:cNvSpPr/>
            <p:nvPr/>
          </p:nvSpPr>
          <p:spPr>
            <a:xfrm>
              <a:off x="4634075" y="455800"/>
              <a:ext cx="257550" cy="408125"/>
            </a:xfrm>
            <a:custGeom>
              <a:avLst/>
              <a:gdLst/>
              <a:ahLst/>
              <a:cxnLst/>
              <a:rect l="l" t="t" r="r" b="b"/>
              <a:pathLst>
                <a:path w="10302" h="16325" extrusionOk="0">
                  <a:moveTo>
                    <a:pt x="4743" y="0"/>
                  </a:moveTo>
                  <a:cubicBezTo>
                    <a:pt x="4736" y="0"/>
                    <a:pt x="4730" y="1"/>
                    <a:pt x="4724" y="4"/>
                  </a:cubicBezTo>
                  <a:cubicBezTo>
                    <a:pt x="4655" y="39"/>
                    <a:pt x="4584" y="75"/>
                    <a:pt x="4548" y="163"/>
                  </a:cubicBezTo>
                  <a:cubicBezTo>
                    <a:pt x="4534" y="202"/>
                    <a:pt x="4522" y="242"/>
                    <a:pt x="4510" y="282"/>
                  </a:cubicBezTo>
                  <a:cubicBezTo>
                    <a:pt x="4379" y="692"/>
                    <a:pt x="4252" y="1104"/>
                    <a:pt x="4097" y="1503"/>
                  </a:cubicBezTo>
                  <a:cubicBezTo>
                    <a:pt x="3909" y="1983"/>
                    <a:pt x="3752" y="2478"/>
                    <a:pt x="3633" y="2989"/>
                  </a:cubicBezTo>
                  <a:cubicBezTo>
                    <a:pt x="3543" y="3381"/>
                    <a:pt x="3454" y="3775"/>
                    <a:pt x="3362" y="4167"/>
                  </a:cubicBezTo>
                  <a:cubicBezTo>
                    <a:pt x="3230" y="4728"/>
                    <a:pt x="3089" y="5284"/>
                    <a:pt x="2915" y="5829"/>
                  </a:cubicBezTo>
                  <a:cubicBezTo>
                    <a:pt x="2677" y="6575"/>
                    <a:pt x="2455" y="7330"/>
                    <a:pt x="2252" y="8090"/>
                  </a:cubicBezTo>
                  <a:cubicBezTo>
                    <a:pt x="1965" y="9165"/>
                    <a:pt x="1625" y="10216"/>
                    <a:pt x="1265" y="11259"/>
                  </a:cubicBezTo>
                  <a:cubicBezTo>
                    <a:pt x="1099" y="11739"/>
                    <a:pt x="940" y="12221"/>
                    <a:pt x="796" y="12710"/>
                  </a:cubicBezTo>
                  <a:cubicBezTo>
                    <a:pt x="691" y="13069"/>
                    <a:pt x="580" y="13427"/>
                    <a:pt x="474" y="13786"/>
                  </a:cubicBezTo>
                  <a:cubicBezTo>
                    <a:pt x="343" y="14230"/>
                    <a:pt x="214" y="14676"/>
                    <a:pt x="87" y="15121"/>
                  </a:cubicBezTo>
                  <a:cubicBezTo>
                    <a:pt x="61" y="15211"/>
                    <a:pt x="38" y="15303"/>
                    <a:pt x="24" y="15396"/>
                  </a:cubicBezTo>
                  <a:cubicBezTo>
                    <a:pt x="1" y="15562"/>
                    <a:pt x="42" y="15654"/>
                    <a:pt x="166" y="15737"/>
                  </a:cubicBezTo>
                  <a:cubicBezTo>
                    <a:pt x="256" y="15797"/>
                    <a:pt x="354" y="15832"/>
                    <a:pt x="453" y="15862"/>
                  </a:cubicBezTo>
                  <a:cubicBezTo>
                    <a:pt x="561" y="15895"/>
                    <a:pt x="672" y="15908"/>
                    <a:pt x="781" y="15934"/>
                  </a:cubicBezTo>
                  <a:cubicBezTo>
                    <a:pt x="991" y="15985"/>
                    <a:pt x="1203" y="16009"/>
                    <a:pt x="1414" y="16043"/>
                  </a:cubicBezTo>
                  <a:cubicBezTo>
                    <a:pt x="1647" y="16081"/>
                    <a:pt x="1883" y="16095"/>
                    <a:pt x="2118" y="16120"/>
                  </a:cubicBezTo>
                  <a:cubicBezTo>
                    <a:pt x="2176" y="16126"/>
                    <a:pt x="2235" y="16128"/>
                    <a:pt x="2293" y="16128"/>
                  </a:cubicBezTo>
                  <a:cubicBezTo>
                    <a:pt x="2399" y="16128"/>
                    <a:pt x="2506" y="16121"/>
                    <a:pt x="2611" y="16120"/>
                  </a:cubicBezTo>
                  <a:cubicBezTo>
                    <a:pt x="2803" y="16117"/>
                    <a:pt x="2995" y="16106"/>
                    <a:pt x="3186" y="16106"/>
                  </a:cubicBezTo>
                  <a:cubicBezTo>
                    <a:pt x="3208" y="16106"/>
                    <a:pt x="3229" y="16106"/>
                    <a:pt x="3251" y="16107"/>
                  </a:cubicBezTo>
                  <a:cubicBezTo>
                    <a:pt x="3473" y="16110"/>
                    <a:pt x="3695" y="16129"/>
                    <a:pt x="3917" y="16141"/>
                  </a:cubicBezTo>
                  <a:cubicBezTo>
                    <a:pt x="4224" y="16158"/>
                    <a:pt x="4530" y="16197"/>
                    <a:pt x="4836" y="16226"/>
                  </a:cubicBezTo>
                  <a:cubicBezTo>
                    <a:pt x="5365" y="16284"/>
                    <a:pt x="5895" y="16323"/>
                    <a:pt x="6427" y="16323"/>
                  </a:cubicBezTo>
                  <a:cubicBezTo>
                    <a:pt x="6447" y="16323"/>
                    <a:pt x="6467" y="16323"/>
                    <a:pt x="6487" y="16323"/>
                  </a:cubicBezTo>
                  <a:cubicBezTo>
                    <a:pt x="6629" y="16323"/>
                    <a:pt x="6771" y="16325"/>
                    <a:pt x="6914" y="16325"/>
                  </a:cubicBezTo>
                  <a:cubicBezTo>
                    <a:pt x="7029" y="16324"/>
                    <a:pt x="7145" y="16325"/>
                    <a:pt x="7261" y="16318"/>
                  </a:cubicBezTo>
                  <a:cubicBezTo>
                    <a:pt x="7518" y="16306"/>
                    <a:pt x="7776" y="16294"/>
                    <a:pt x="8033" y="16276"/>
                  </a:cubicBezTo>
                  <a:cubicBezTo>
                    <a:pt x="8304" y="16256"/>
                    <a:pt x="8574" y="16233"/>
                    <a:pt x="8844" y="16205"/>
                  </a:cubicBezTo>
                  <a:cubicBezTo>
                    <a:pt x="9278" y="16161"/>
                    <a:pt x="9712" y="16111"/>
                    <a:pt x="10146" y="16065"/>
                  </a:cubicBezTo>
                  <a:cubicBezTo>
                    <a:pt x="10266" y="16052"/>
                    <a:pt x="10301" y="15997"/>
                    <a:pt x="10270" y="15856"/>
                  </a:cubicBezTo>
                  <a:cubicBezTo>
                    <a:pt x="10266" y="15840"/>
                    <a:pt x="10262" y="15825"/>
                    <a:pt x="10258" y="15811"/>
                  </a:cubicBezTo>
                  <a:cubicBezTo>
                    <a:pt x="10116" y="15293"/>
                    <a:pt x="9964" y="14779"/>
                    <a:pt x="9788" y="14275"/>
                  </a:cubicBezTo>
                  <a:cubicBezTo>
                    <a:pt x="9728" y="14104"/>
                    <a:pt x="9665" y="13935"/>
                    <a:pt x="9608" y="13763"/>
                  </a:cubicBezTo>
                  <a:cubicBezTo>
                    <a:pt x="9503" y="13448"/>
                    <a:pt x="9399" y="13133"/>
                    <a:pt x="9297" y="12818"/>
                  </a:cubicBezTo>
                  <a:cubicBezTo>
                    <a:pt x="9074" y="12120"/>
                    <a:pt x="8865" y="11417"/>
                    <a:pt x="8626" y="10727"/>
                  </a:cubicBezTo>
                  <a:cubicBezTo>
                    <a:pt x="8460" y="10247"/>
                    <a:pt x="8319" y="9757"/>
                    <a:pt x="8192" y="9261"/>
                  </a:cubicBezTo>
                  <a:cubicBezTo>
                    <a:pt x="8041" y="8669"/>
                    <a:pt x="7880" y="8080"/>
                    <a:pt x="7690" y="7504"/>
                  </a:cubicBezTo>
                  <a:cubicBezTo>
                    <a:pt x="7421" y="6697"/>
                    <a:pt x="7146" y="5894"/>
                    <a:pt x="6873" y="5089"/>
                  </a:cubicBezTo>
                  <a:cubicBezTo>
                    <a:pt x="6858" y="5045"/>
                    <a:pt x="6842" y="5002"/>
                    <a:pt x="6826" y="4959"/>
                  </a:cubicBezTo>
                  <a:cubicBezTo>
                    <a:pt x="6705" y="4646"/>
                    <a:pt x="6582" y="4334"/>
                    <a:pt x="6464" y="4020"/>
                  </a:cubicBezTo>
                  <a:cubicBezTo>
                    <a:pt x="6181" y="3261"/>
                    <a:pt x="5856" y="2526"/>
                    <a:pt x="5517" y="1800"/>
                  </a:cubicBezTo>
                  <a:cubicBezTo>
                    <a:pt x="5405" y="1559"/>
                    <a:pt x="5289" y="1321"/>
                    <a:pt x="5178" y="1080"/>
                  </a:cubicBezTo>
                  <a:cubicBezTo>
                    <a:pt x="5093" y="900"/>
                    <a:pt x="5010" y="719"/>
                    <a:pt x="4930" y="536"/>
                  </a:cubicBezTo>
                  <a:cubicBezTo>
                    <a:pt x="4874" y="405"/>
                    <a:pt x="4812" y="274"/>
                    <a:pt x="4825" y="116"/>
                  </a:cubicBezTo>
                  <a:cubicBezTo>
                    <a:pt x="4826" y="97"/>
                    <a:pt x="4819" y="75"/>
                    <a:pt x="4812" y="56"/>
                  </a:cubicBezTo>
                  <a:cubicBezTo>
                    <a:pt x="4801" y="25"/>
                    <a:pt x="4771" y="0"/>
                    <a:pt x="4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4"/>
            <p:cNvSpPr/>
            <p:nvPr/>
          </p:nvSpPr>
          <p:spPr>
            <a:xfrm>
              <a:off x="4703900" y="400925"/>
              <a:ext cx="87025" cy="89150"/>
            </a:xfrm>
            <a:custGeom>
              <a:avLst/>
              <a:gdLst/>
              <a:ahLst/>
              <a:cxnLst/>
              <a:rect l="l" t="t" r="r" b="b"/>
              <a:pathLst>
                <a:path w="3481" h="3566" extrusionOk="0">
                  <a:moveTo>
                    <a:pt x="1654" y="0"/>
                  </a:moveTo>
                  <a:cubicBezTo>
                    <a:pt x="1650" y="0"/>
                    <a:pt x="1647" y="0"/>
                    <a:pt x="1643" y="1"/>
                  </a:cubicBezTo>
                  <a:cubicBezTo>
                    <a:pt x="1584" y="5"/>
                    <a:pt x="1542" y="40"/>
                    <a:pt x="1520" y="92"/>
                  </a:cubicBezTo>
                  <a:cubicBezTo>
                    <a:pt x="1494" y="150"/>
                    <a:pt x="1473" y="209"/>
                    <a:pt x="1458" y="271"/>
                  </a:cubicBezTo>
                  <a:cubicBezTo>
                    <a:pt x="1415" y="446"/>
                    <a:pt x="1378" y="623"/>
                    <a:pt x="1336" y="798"/>
                  </a:cubicBezTo>
                  <a:cubicBezTo>
                    <a:pt x="1307" y="921"/>
                    <a:pt x="1274" y="1043"/>
                    <a:pt x="1239" y="1164"/>
                  </a:cubicBezTo>
                  <a:cubicBezTo>
                    <a:pt x="1215" y="1252"/>
                    <a:pt x="1151" y="1299"/>
                    <a:pt x="1059" y="1299"/>
                  </a:cubicBezTo>
                  <a:cubicBezTo>
                    <a:pt x="1014" y="1299"/>
                    <a:pt x="969" y="1299"/>
                    <a:pt x="924" y="1299"/>
                  </a:cubicBezTo>
                  <a:cubicBezTo>
                    <a:pt x="834" y="1299"/>
                    <a:pt x="743" y="1299"/>
                    <a:pt x="653" y="1299"/>
                  </a:cubicBezTo>
                  <a:cubicBezTo>
                    <a:pt x="653" y="1302"/>
                    <a:pt x="653" y="1305"/>
                    <a:pt x="653" y="1308"/>
                  </a:cubicBezTo>
                  <a:cubicBezTo>
                    <a:pt x="560" y="1308"/>
                    <a:pt x="467" y="1306"/>
                    <a:pt x="374" y="1306"/>
                  </a:cubicBezTo>
                  <a:cubicBezTo>
                    <a:pt x="305" y="1306"/>
                    <a:pt x="235" y="1307"/>
                    <a:pt x="165" y="1310"/>
                  </a:cubicBezTo>
                  <a:cubicBezTo>
                    <a:pt x="101" y="1312"/>
                    <a:pt x="46" y="1349"/>
                    <a:pt x="23" y="1417"/>
                  </a:cubicBezTo>
                  <a:cubicBezTo>
                    <a:pt x="0" y="1487"/>
                    <a:pt x="32" y="1542"/>
                    <a:pt x="82" y="1585"/>
                  </a:cubicBezTo>
                  <a:cubicBezTo>
                    <a:pt x="122" y="1620"/>
                    <a:pt x="170" y="1648"/>
                    <a:pt x="218" y="1673"/>
                  </a:cubicBezTo>
                  <a:cubicBezTo>
                    <a:pt x="354" y="1745"/>
                    <a:pt x="494" y="1806"/>
                    <a:pt x="642" y="1848"/>
                  </a:cubicBezTo>
                  <a:cubicBezTo>
                    <a:pt x="720" y="1871"/>
                    <a:pt x="800" y="1890"/>
                    <a:pt x="876" y="1918"/>
                  </a:cubicBezTo>
                  <a:cubicBezTo>
                    <a:pt x="990" y="1960"/>
                    <a:pt x="1015" y="2001"/>
                    <a:pt x="994" y="2125"/>
                  </a:cubicBezTo>
                  <a:cubicBezTo>
                    <a:pt x="960" y="2339"/>
                    <a:pt x="918" y="2550"/>
                    <a:pt x="881" y="2764"/>
                  </a:cubicBezTo>
                  <a:cubicBezTo>
                    <a:pt x="848" y="2960"/>
                    <a:pt x="814" y="3155"/>
                    <a:pt x="789" y="3352"/>
                  </a:cubicBezTo>
                  <a:cubicBezTo>
                    <a:pt x="774" y="3467"/>
                    <a:pt x="810" y="3532"/>
                    <a:pt x="880" y="3556"/>
                  </a:cubicBezTo>
                  <a:cubicBezTo>
                    <a:pt x="900" y="3563"/>
                    <a:pt x="919" y="3566"/>
                    <a:pt x="937" y="3566"/>
                  </a:cubicBezTo>
                  <a:cubicBezTo>
                    <a:pt x="1001" y="3566"/>
                    <a:pt x="1052" y="3527"/>
                    <a:pt x="1094" y="3477"/>
                  </a:cubicBezTo>
                  <a:cubicBezTo>
                    <a:pt x="1151" y="3407"/>
                    <a:pt x="1202" y="3333"/>
                    <a:pt x="1248" y="3256"/>
                  </a:cubicBezTo>
                  <a:cubicBezTo>
                    <a:pt x="1391" y="3015"/>
                    <a:pt x="1529" y="2772"/>
                    <a:pt x="1668" y="2529"/>
                  </a:cubicBezTo>
                  <a:cubicBezTo>
                    <a:pt x="1696" y="2482"/>
                    <a:pt x="1720" y="2434"/>
                    <a:pt x="1750" y="2389"/>
                  </a:cubicBezTo>
                  <a:cubicBezTo>
                    <a:pt x="1779" y="2346"/>
                    <a:pt x="1809" y="2326"/>
                    <a:pt x="1844" y="2326"/>
                  </a:cubicBezTo>
                  <a:cubicBezTo>
                    <a:pt x="1865" y="2326"/>
                    <a:pt x="1887" y="2333"/>
                    <a:pt x="1912" y="2346"/>
                  </a:cubicBezTo>
                  <a:cubicBezTo>
                    <a:pt x="1967" y="2375"/>
                    <a:pt x="2020" y="2410"/>
                    <a:pt x="2074" y="2443"/>
                  </a:cubicBezTo>
                  <a:cubicBezTo>
                    <a:pt x="2352" y="2613"/>
                    <a:pt x="2628" y="2783"/>
                    <a:pt x="2906" y="2951"/>
                  </a:cubicBezTo>
                  <a:cubicBezTo>
                    <a:pt x="2975" y="2993"/>
                    <a:pt x="3047" y="3034"/>
                    <a:pt x="3121" y="3066"/>
                  </a:cubicBezTo>
                  <a:cubicBezTo>
                    <a:pt x="3156" y="3082"/>
                    <a:pt x="3188" y="3090"/>
                    <a:pt x="3216" y="3090"/>
                  </a:cubicBezTo>
                  <a:cubicBezTo>
                    <a:pt x="3258" y="3090"/>
                    <a:pt x="3293" y="3073"/>
                    <a:pt x="3319" y="3043"/>
                  </a:cubicBezTo>
                  <a:cubicBezTo>
                    <a:pt x="3373" y="2977"/>
                    <a:pt x="3363" y="2908"/>
                    <a:pt x="3326" y="2841"/>
                  </a:cubicBezTo>
                  <a:cubicBezTo>
                    <a:pt x="3296" y="2786"/>
                    <a:pt x="3262" y="2732"/>
                    <a:pt x="3224" y="2682"/>
                  </a:cubicBezTo>
                  <a:cubicBezTo>
                    <a:pt x="3136" y="2568"/>
                    <a:pt x="3045" y="2455"/>
                    <a:pt x="2954" y="2343"/>
                  </a:cubicBezTo>
                  <a:cubicBezTo>
                    <a:pt x="2846" y="2210"/>
                    <a:pt x="2735" y="2080"/>
                    <a:pt x="2630" y="1943"/>
                  </a:cubicBezTo>
                  <a:cubicBezTo>
                    <a:pt x="2551" y="1840"/>
                    <a:pt x="2561" y="1791"/>
                    <a:pt x="2658" y="1716"/>
                  </a:cubicBezTo>
                  <a:cubicBezTo>
                    <a:pt x="2708" y="1677"/>
                    <a:pt x="2762" y="1645"/>
                    <a:pt x="2814" y="1608"/>
                  </a:cubicBezTo>
                  <a:cubicBezTo>
                    <a:pt x="2961" y="1503"/>
                    <a:pt x="3107" y="1399"/>
                    <a:pt x="3254" y="1291"/>
                  </a:cubicBezTo>
                  <a:cubicBezTo>
                    <a:pt x="3304" y="1255"/>
                    <a:pt x="3354" y="1215"/>
                    <a:pt x="3399" y="1172"/>
                  </a:cubicBezTo>
                  <a:cubicBezTo>
                    <a:pt x="3465" y="1107"/>
                    <a:pt x="3481" y="1036"/>
                    <a:pt x="3451" y="976"/>
                  </a:cubicBezTo>
                  <a:cubicBezTo>
                    <a:pt x="3429" y="928"/>
                    <a:pt x="3381" y="900"/>
                    <a:pt x="3318" y="900"/>
                  </a:cubicBezTo>
                  <a:cubicBezTo>
                    <a:pt x="3301" y="900"/>
                    <a:pt x="3284" y="902"/>
                    <a:pt x="3265" y="906"/>
                  </a:cubicBezTo>
                  <a:cubicBezTo>
                    <a:pt x="3204" y="920"/>
                    <a:pt x="3143" y="940"/>
                    <a:pt x="3084" y="960"/>
                  </a:cubicBezTo>
                  <a:cubicBezTo>
                    <a:pt x="2835" y="1042"/>
                    <a:pt x="2586" y="1125"/>
                    <a:pt x="2338" y="1205"/>
                  </a:cubicBezTo>
                  <a:cubicBezTo>
                    <a:pt x="2278" y="1225"/>
                    <a:pt x="2217" y="1242"/>
                    <a:pt x="2155" y="1255"/>
                  </a:cubicBezTo>
                  <a:cubicBezTo>
                    <a:pt x="2146" y="1257"/>
                    <a:pt x="2137" y="1257"/>
                    <a:pt x="2128" y="1257"/>
                  </a:cubicBezTo>
                  <a:cubicBezTo>
                    <a:pt x="2079" y="1257"/>
                    <a:pt x="2045" y="1226"/>
                    <a:pt x="2032" y="1177"/>
                  </a:cubicBezTo>
                  <a:cubicBezTo>
                    <a:pt x="2004" y="1054"/>
                    <a:pt x="1982" y="929"/>
                    <a:pt x="1959" y="805"/>
                  </a:cubicBezTo>
                  <a:cubicBezTo>
                    <a:pt x="1924" y="628"/>
                    <a:pt x="1891" y="451"/>
                    <a:pt x="1853" y="275"/>
                  </a:cubicBezTo>
                  <a:cubicBezTo>
                    <a:pt x="1841" y="213"/>
                    <a:pt x="1820" y="153"/>
                    <a:pt x="1794" y="96"/>
                  </a:cubicBezTo>
                  <a:cubicBezTo>
                    <a:pt x="1768" y="37"/>
                    <a:pt x="1720" y="0"/>
                    <a:pt x="16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5" name="Google Shape;1425;p44"/>
          <p:cNvGrpSpPr/>
          <p:nvPr/>
        </p:nvGrpSpPr>
        <p:grpSpPr>
          <a:xfrm>
            <a:off x="6724630" y="2719906"/>
            <a:ext cx="1741601" cy="1949275"/>
            <a:chOff x="2922400" y="3510225"/>
            <a:chExt cx="379475" cy="424725"/>
          </a:xfrm>
        </p:grpSpPr>
        <p:sp>
          <p:nvSpPr>
            <p:cNvPr id="1426" name="Google Shape;1426;p44"/>
            <p:cNvSpPr/>
            <p:nvPr/>
          </p:nvSpPr>
          <p:spPr>
            <a:xfrm>
              <a:off x="2986675" y="3531075"/>
              <a:ext cx="253875" cy="180050"/>
            </a:xfrm>
            <a:custGeom>
              <a:avLst/>
              <a:gdLst/>
              <a:ahLst/>
              <a:cxnLst/>
              <a:rect l="l" t="t" r="r" b="b"/>
              <a:pathLst>
                <a:path w="10155" h="7202" extrusionOk="0">
                  <a:moveTo>
                    <a:pt x="5663" y="0"/>
                  </a:moveTo>
                  <a:cubicBezTo>
                    <a:pt x="2254" y="0"/>
                    <a:pt x="1" y="2478"/>
                    <a:pt x="290" y="4480"/>
                  </a:cubicBezTo>
                  <a:cubicBezTo>
                    <a:pt x="538" y="6183"/>
                    <a:pt x="2262" y="7202"/>
                    <a:pt x="4595" y="7202"/>
                  </a:cubicBezTo>
                  <a:cubicBezTo>
                    <a:pt x="5163" y="7202"/>
                    <a:pt x="5766" y="7141"/>
                    <a:pt x="6394" y="7016"/>
                  </a:cubicBezTo>
                  <a:cubicBezTo>
                    <a:pt x="6394" y="7016"/>
                    <a:pt x="8594" y="6430"/>
                    <a:pt x="9374" y="4926"/>
                  </a:cubicBezTo>
                  <a:cubicBezTo>
                    <a:pt x="10154" y="3421"/>
                    <a:pt x="10000" y="336"/>
                    <a:pt x="6259" y="25"/>
                  </a:cubicBezTo>
                  <a:cubicBezTo>
                    <a:pt x="6057" y="9"/>
                    <a:pt x="5858" y="0"/>
                    <a:pt x="56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4"/>
            <p:cNvSpPr/>
            <p:nvPr/>
          </p:nvSpPr>
          <p:spPr>
            <a:xfrm>
              <a:off x="3002975" y="3710250"/>
              <a:ext cx="270900" cy="219575"/>
            </a:xfrm>
            <a:custGeom>
              <a:avLst/>
              <a:gdLst/>
              <a:ahLst/>
              <a:cxnLst/>
              <a:rect l="l" t="t" r="r" b="b"/>
              <a:pathLst>
                <a:path w="10836" h="8783" extrusionOk="0">
                  <a:moveTo>
                    <a:pt x="5347" y="1"/>
                  </a:moveTo>
                  <a:cubicBezTo>
                    <a:pt x="5203" y="1"/>
                    <a:pt x="5047" y="12"/>
                    <a:pt x="4878" y="34"/>
                  </a:cubicBezTo>
                  <a:cubicBezTo>
                    <a:pt x="3122" y="267"/>
                    <a:pt x="333" y="4577"/>
                    <a:pt x="167" y="6267"/>
                  </a:cubicBezTo>
                  <a:cubicBezTo>
                    <a:pt x="1" y="7957"/>
                    <a:pt x="1166" y="8487"/>
                    <a:pt x="2171" y="8682"/>
                  </a:cubicBezTo>
                  <a:cubicBezTo>
                    <a:pt x="2467" y="8739"/>
                    <a:pt x="3317" y="8782"/>
                    <a:pt x="4374" y="8782"/>
                  </a:cubicBezTo>
                  <a:cubicBezTo>
                    <a:pt x="6908" y="8782"/>
                    <a:pt x="10636" y="8536"/>
                    <a:pt x="10813" y="7651"/>
                  </a:cubicBezTo>
                  <a:cubicBezTo>
                    <a:pt x="10835" y="7535"/>
                    <a:pt x="9949" y="4347"/>
                    <a:pt x="8444" y="2572"/>
                  </a:cubicBezTo>
                  <a:cubicBezTo>
                    <a:pt x="7084" y="967"/>
                    <a:pt x="6703" y="1"/>
                    <a:pt x="53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4"/>
            <p:cNvSpPr/>
            <p:nvPr/>
          </p:nvSpPr>
          <p:spPr>
            <a:xfrm>
              <a:off x="3179100" y="3510225"/>
              <a:ext cx="81550" cy="59850"/>
            </a:xfrm>
            <a:custGeom>
              <a:avLst/>
              <a:gdLst/>
              <a:ahLst/>
              <a:cxnLst/>
              <a:rect l="l" t="t" r="r" b="b"/>
              <a:pathLst>
                <a:path w="3262" h="2394" extrusionOk="0">
                  <a:moveTo>
                    <a:pt x="2584" y="1"/>
                  </a:moveTo>
                  <a:cubicBezTo>
                    <a:pt x="2584" y="1"/>
                    <a:pt x="981" y="1659"/>
                    <a:pt x="949" y="1659"/>
                  </a:cubicBezTo>
                  <a:cubicBezTo>
                    <a:pt x="949" y="1659"/>
                    <a:pt x="949" y="1659"/>
                    <a:pt x="949" y="1659"/>
                  </a:cubicBezTo>
                  <a:cubicBezTo>
                    <a:pt x="949" y="1625"/>
                    <a:pt x="237" y="711"/>
                    <a:pt x="237" y="711"/>
                  </a:cubicBezTo>
                  <a:lnTo>
                    <a:pt x="340" y="113"/>
                  </a:lnTo>
                  <a:lnTo>
                    <a:pt x="136" y="57"/>
                  </a:lnTo>
                  <a:cubicBezTo>
                    <a:pt x="135" y="57"/>
                    <a:pt x="135" y="57"/>
                    <a:pt x="135" y="57"/>
                  </a:cubicBezTo>
                  <a:cubicBezTo>
                    <a:pt x="89" y="57"/>
                    <a:pt x="1" y="767"/>
                    <a:pt x="1" y="767"/>
                  </a:cubicBezTo>
                  <a:cubicBezTo>
                    <a:pt x="1" y="767"/>
                    <a:pt x="711" y="1863"/>
                    <a:pt x="949" y="1975"/>
                  </a:cubicBezTo>
                  <a:cubicBezTo>
                    <a:pt x="1181" y="2086"/>
                    <a:pt x="2241" y="2393"/>
                    <a:pt x="2321" y="2393"/>
                  </a:cubicBezTo>
                  <a:cubicBezTo>
                    <a:pt x="2323" y="2393"/>
                    <a:pt x="2324" y="2393"/>
                    <a:pt x="2324" y="2393"/>
                  </a:cubicBezTo>
                  <a:cubicBezTo>
                    <a:pt x="2369" y="2382"/>
                    <a:pt x="3081" y="2110"/>
                    <a:pt x="3081" y="2110"/>
                  </a:cubicBezTo>
                  <a:lnTo>
                    <a:pt x="2957" y="1941"/>
                  </a:lnTo>
                  <a:cubicBezTo>
                    <a:pt x="2957" y="1941"/>
                    <a:pt x="2313" y="2167"/>
                    <a:pt x="2279" y="2178"/>
                  </a:cubicBezTo>
                  <a:cubicBezTo>
                    <a:pt x="2279" y="2178"/>
                    <a:pt x="2277" y="2178"/>
                    <a:pt x="2275" y="2178"/>
                  </a:cubicBezTo>
                  <a:cubicBezTo>
                    <a:pt x="2199" y="2178"/>
                    <a:pt x="1241" y="1953"/>
                    <a:pt x="1241" y="1953"/>
                  </a:cubicBezTo>
                  <a:lnTo>
                    <a:pt x="3261" y="317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4"/>
            <p:cNvSpPr/>
            <p:nvPr/>
          </p:nvSpPr>
          <p:spPr>
            <a:xfrm>
              <a:off x="2922400" y="3602325"/>
              <a:ext cx="53900" cy="23900"/>
            </a:xfrm>
            <a:custGeom>
              <a:avLst/>
              <a:gdLst/>
              <a:ahLst/>
              <a:cxnLst/>
              <a:rect l="l" t="t" r="r" b="b"/>
              <a:pathLst>
                <a:path w="2156" h="956" extrusionOk="0">
                  <a:moveTo>
                    <a:pt x="109" y="1"/>
                  </a:moveTo>
                  <a:cubicBezTo>
                    <a:pt x="109" y="1"/>
                    <a:pt x="0" y="66"/>
                    <a:pt x="47" y="166"/>
                  </a:cubicBezTo>
                  <a:cubicBezTo>
                    <a:pt x="78" y="231"/>
                    <a:pt x="1237" y="646"/>
                    <a:pt x="2136" y="956"/>
                  </a:cubicBezTo>
                  <a:cubicBezTo>
                    <a:pt x="2155" y="701"/>
                    <a:pt x="2138" y="429"/>
                    <a:pt x="2108" y="160"/>
                  </a:cubicBezTo>
                  <a:cubicBezTo>
                    <a:pt x="1971" y="164"/>
                    <a:pt x="1852" y="166"/>
                    <a:pt x="1754" y="166"/>
                  </a:cubicBezTo>
                  <a:cubicBezTo>
                    <a:pt x="1635" y="166"/>
                    <a:pt x="1549" y="163"/>
                    <a:pt x="1504" y="156"/>
                  </a:cubicBezTo>
                  <a:cubicBezTo>
                    <a:pt x="993" y="79"/>
                    <a:pt x="109" y="1"/>
                    <a:pt x="1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4"/>
            <p:cNvSpPr/>
            <p:nvPr/>
          </p:nvSpPr>
          <p:spPr>
            <a:xfrm>
              <a:off x="2975100" y="3606150"/>
              <a:ext cx="7375" cy="21825"/>
            </a:xfrm>
            <a:custGeom>
              <a:avLst/>
              <a:gdLst/>
              <a:ahLst/>
              <a:cxnLst/>
              <a:rect l="l" t="t" r="r" b="b"/>
              <a:pathLst>
                <a:path w="295" h="873" extrusionOk="0">
                  <a:moveTo>
                    <a:pt x="255" y="0"/>
                  </a:moveTo>
                  <a:cubicBezTo>
                    <a:pt x="165" y="3"/>
                    <a:pt x="79" y="5"/>
                    <a:pt x="0" y="7"/>
                  </a:cubicBezTo>
                  <a:cubicBezTo>
                    <a:pt x="30" y="276"/>
                    <a:pt x="47" y="549"/>
                    <a:pt x="28" y="803"/>
                  </a:cubicBezTo>
                  <a:cubicBezTo>
                    <a:pt x="96" y="826"/>
                    <a:pt x="164" y="850"/>
                    <a:pt x="229" y="872"/>
                  </a:cubicBezTo>
                  <a:cubicBezTo>
                    <a:pt x="261" y="582"/>
                    <a:pt x="295" y="291"/>
                    <a:pt x="2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4"/>
            <p:cNvSpPr/>
            <p:nvPr/>
          </p:nvSpPr>
          <p:spPr>
            <a:xfrm>
              <a:off x="2980825" y="3604525"/>
              <a:ext cx="40100" cy="34650"/>
            </a:xfrm>
            <a:custGeom>
              <a:avLst/>
              <a:gdLst/>
              <a:ahLst/>
              <a:cxnLst/>
              <a:rect l="l" t="t" r="r" b="b"/>
              <a:pathLst>
                <a:path w="1604" h="1386" extrusionOk="0">
                  <a:moveTo>
                    <a:pt x="1443" y="1"/>
                  </a:moveTo>
                  <a:cubicBezTo>
                    <a:pt x="915" y="28"/>
                    <a:pt x="420" y="52"/>
                    <a:pt x="26" y="65"/>
                  </a:cubicBezTo>
                  <a:cubicBezTo>
                    <a:pt x="66" y="356"/>
                    <a:pt x="32" y="647"/>
                    <a:pt x="0" y="937"/>
                  </a:cubicBezTo>
                  <a:cubicBezTo>
                    <a:pt x="362" y="1061"/>
                    <a:pt x="657" y="1161"/>
                    <a:pt x="779" y="1199"/>
                  </a:cubicBezTo>
                  <a:cubicBezTo>
                    <a:pt x="889" y="1235"/>
                    <a:pt x="1198" y="1304"/>
                    <a:pt x="1603" y="1386"/>
                  </a:cubicBezTo>
                  <a:cubicBezTo>
                    <a:pt x="1603" y="922"/>
                    <a:pt x="1554" y="456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4"/>
            <p:cNvSpPr/>
            <p:nvPr/>
          </p:nvSpPr>
          <p:spPr>
            <a:xfrm>
              <a:off x="3016875" y="3604400"/>
              <a:ext cx="8000" cy="35575"/>
            </a:xfrm>
            <a:custGeom>
              <a:avLst/>
              <a:gdLst/>
              <a:ahLst/>
              <a:cxnLst/>
              <a:rect l="l" t="t" r="r" b="b"/>
              <a:pathLst>
                <a:path w="320" h="1423" extrusionOk="0">
                  <a:moveTo>
                    <a:pt x="106" y="1"/>
                  </a:moveTo>
                  <a:cubicBezTo>
                    <a:pt x="71" y="3"/>
                    <a:pt x="36" y="5"/>
                    <a:pt x="1" y="6"/>
                  </a:cubicBezTo>
                  <a:cubicBezTo>
                    <a:pt x="112" y="461"/>
                    <a:pt x="161" y="927"/>
                    <a:pt x="161" y="1391"/>
                  </a:cubicBezTo>
                  <a:cubicBezTo>
                    <a:pt x="213" y="1401"/>
                    <a:pt x="265" y="1412"/>
                    <a:pt x="319" y="1423"/>
                  </a:cubicBezTo>
                  <a:cubicBezTo>
                    <a:pt x="262" y="952"/>
                    <a:pt x="187" y="483"/>
                    <a:pt x="1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4"/>
            <p:cNvSpPr/>
            <p:nvPr/>
          </p:nvSpPr>
          <p:spPr>
            <a:xfrm>
              <a:off x="3019525" y="3602850"/>
              <a:ext cx="29400" cy="41600"/>
            </a:xfrm>
            <a:custGeom>
              <a:avLst/>
              <a:gdLst/>
              <a:ahLst/>
              <a:cxnLst/>
              <a:rect l="l" t="t" r="r" b="b"/>
              <a:pathLst>
                <a:path w="1176" h="1664" extrusionOk="0">
                  <a:moveTo>
                    <a:pt x="1138" y="0"/>
                  </a:moveTo>
                  <a:lnTo>
                    <a:pt x="1138" y="0"/>
                  </a:lnTo>
                  <a:cubicBezTo>
                    <a:pt x="759" y="22"/>
                    <a:pt x="372" y="43"/>
                    <a:pt x="0" y="63"/>
                  </a:cubicBezTo>
                  <a:cubicBezTo>
                    <a:pt x="81" y="545"/>
                    <a:pt x="156" y="1014"/>
                    <a:pt x="213" y="1485"/>
                  </a:cubicBezTo>
                  <a:cubicBezTo>
                    <a:pt x="499" y="1542"/>
                    <a:pt x="822" y="1603"/>
                    <a:pt x="1154" y="1664"/>
                  </a:cubicBezTo>
                  <a:cubicBezTo>
                    <a:pt x="1175" y="1113"/>
                    <a:pt x="1132" y="547"/>
                    <a:pt x="11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4"/>
            <p:cNvSpPr/>
            <p:nvPr/>
          </p:nvSpPr>
          <p:spPr>
            <a:xfrm>
              <a:off x="3047825" y="3602550"/>
              <a:ext cx="5900" cy="42725"/>
            </a:xfrm>
            <a:custGeom>
              <a:avLst/>
              <a:gdLst/>
              <a:ahLst/>
              <a:cxnLst/>
              <a:rect l="l" t="t" r="r" b="b"/>
              <a:pathLst>
                <a:path w="236" h="1709" extrusionOk="0">
                  <a:moveTo>
                    <a:pt x="200" y="1"/>
                  </a:moveTo>
                  <a:cubicBezTo>
                    <a:pt x="135" y="5"/>
                    <a:pt x="71" y="8"/>
                    <a:pt x="6" y="12"/>
                  </a:cubicBezTo>
                  <a:cubicBezTo>
                    <a:pt x="0" y="559"/>
                    <a:pt x="43" y="1125"/>
                    <a:pt x="22" y="1676"/>
                  </a:cubicBezTo>
                  <a:cubicBezTo>
                    <a:pt x="82" y="1687"/>
                    <a:pt x="143" y="1698"/>
                    <a:pt x="203" y="1708"/>
                  </a:cubicBezTo>
                  <a:cubicBezTo>
                    <a:pt x="236" y="1140"/>
                    <a:pt x="135" y="562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4"/>
            <p:cNvSpPr/>
            <p:nvPr/>
          </p:nvSpPr>
          <p:spPr>
            <a:xfrm>
              <a:off x="3051200" y="3600375"/>
              <a:ext cx="52100" cy="52250"/>
            </a:xfrm>
            <a:custGeom>
              <a:avLst/>
              <a:gdLst/>
              <a:ahLst/>
              <a:cxnLst/>
              <a:rect l="l" t="t" r="r" b="b"/>
              <a:pathLst>
                <a:path w="2084" h="2090" extrusionOk="0">
                  <a:moveTo>
                    <a:pt x="1557" y="1"/>
                  </a:moveTo>
                  <a:cubicBezTo>
                    <a:pt x="1125" y="27"/>
                    <a:pt x="606" y="57"/>
                    <a:pt x="65" y="88"/>
                  </a:cubicBezTo>
                  <a:cubicBezTo>
                    <a:pt x="0" y="649"/>
                    <a:pt x="101" y="1227"/>
                    <a:pt x="68" y="1795"/>
                  </a:cubicBezTo>
                  <a:cubicBezTo>
                    <a:pt x="777" y="1923"/>
                    <a:pt x="1496" y="2041"/>
                    <a:pt x="1933" y="2089"/>
                  </a:cubicBezTo>
                  <a:cubicBezTo>
                    <a:pt x="2084" y="1430"/>
                    <a:pt x="1858" y="634"/>
                    <a:pt x="15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44"/>
            <p:cNvSpPr/>
            <p:nvPr/>
          </p:nvSpPr>
          <p:spPr>
            <a:xfrm>
              <a:off x="3090125" y="3599900"/>
              <a:ext cx="17425" cy="53325"/>
            </a:xfrm>
            <a:custGeom>
              <a:avLst/>
              <a:gdLst/>
              <a:ahLst/>
              <a:cxnLst/>
              <a:rect l="l" t="t" r="r" b="b"/>
              <a:pathLst>
                <a:path w="697" h="2133" extrusionOk="0">
                  <a:moveTo>
                    <a:pt x="337" y="0"/>
                  </a:moveTo>
                  <a:cubicBezTo>
                    <a:pt x="233" y="7"/>
                    <a:pt x="120" y="13"/>
                    <a:pt x="0" y="20"/>
                  </a:cubicBezTo>
                  <a:cubicBezTo>
                    <a:pt x="301" y="653"/>
                    <a:pt x="527" y="1449"/>
                    <a:pt x="376" y="2108"/>
                  </a:cubicBezTo>
                  <a:cubicBezTo>
                    <a:pt x="512" y="2124"/>
                    <a:pt x="620" y="2132"/>
                    <a:pt x="692" y="2133"/>
                  </a:cubicBezTo>
                  <a:cubicBezTo>
                    <a:pt x="697" y="1427"/>
                    <a:pt x="503" y="696"/>
                    <a:pt x="3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4"/>
            <p:cNvSpPr/>
            <p:nvPr/>
          </p:nvSpPr>
          <p:spPr>
            <a:xfrm>
              <a:off x="3098550" y="3598875"/>
              <a:ext cx="32775" cy="54350"/>
            </a:xfrm>
            <a:custGeom>
              <a:avLst/>
              <a:gdLst/>
              <a:ahLst/>
              <a:cxnLst/>
              <a:rect l="l" t="t" r="r" b="b"/>
              <a:pathLst>
                <a:path w="1311" h="2174" extrusionOk="0">
                  <a:moveTo>
                    <a:pt x="784" y="1"/>
                  </a:moveTo>
                  <a:cubicBezTo>
                    <a:pt x="714" y="1"/>
                    <a:pt x="423" y="17"/>
                    <a:pt x="0" y="41"/>
                  </a:cubicBezTo>
                  <a:cubicBezTo>
                    <a:pt x="166" y="737"/>
                    <a:pt x="360" y="1468"/>
                    <a:pt x="355" y="2174"/>
                  </a:cubicBezTo>
                  <a:cubicBezTo>
                    <a:pt x="385" y="2174"/>
                    <a:pt x="410" y="2173"/>
                    <a:pt x="427" y="2170"/>
                  </a:cubicBezTo>
                  <a:cubicBezTo>
                    <a:pt x="799" y="2107"/>
                    <a:pt x="1295" y="1349"/>
                    <a:pt x="1295" y="1085"/>
                  </a:cubicBezTo>
                  <a:cubicBezTo>
                    <a:pt x="1295" y="822"/>
                    <a:pt x="1311" y="113"/>
                    <a:pt x="799" y="2"/>
                  </a:cubicBezTo>
                  <a:cubicBezTo>
                    <a:pt x="797" y="1"/>
                    <a:pt x="792" y="1"/>
                    <a:pt x="7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4"/>
            <p:cNvSpPr/>
            <p:nvPr/>
          </p:nvSpPr>
          <p:spPr>
            <a:xfrm>
              <a:off x="3120625" y="3577675"/>
              <a:ext cx="22075" cy="14650"/>
            </a:xfrm>
            <a:custGeom>
              <a:avLst/>
              <a:gdLst/>
              <a:ahLst/>
              <a:cxnLst/>
              <a:rect l="l" t="t" r="r" b="b"/>
              <a:pathLst>
                <a:path w="883" h="586" extrusionOk="0">
                  <a:moveTo>
                    <a:pt x="571" y="1"/>
                  </a:moveTo>
                  <a:cubicBezTo>
                    <a:pt x="525" y="1"/>
                    <a:pt x="472" y="9"/>
                    <a:pt x="412" y="29"/>
                  </a:cubicBezTo>
                  <a:cubicBezTo>
                    <a:pt x="1" y="161"/>
                    <a:pt x="189" y="492"/>
                    <a:pt x="412" y="568"/>
                  </a:cubicBezTo>
                  <a:cubicBezTo>
                    <a:pt x="447" y="580"/>
                    <a:pt x="481" y="585"/>
                    <a:pt x="515" y="585"/>
                  </a:cubicBezTo>
                  <a:cubicBezTo>
                    <a:pt x="696" y="585"/>
                    <a:pt x="850" y="428"/>
                    <a:pt x="882" y="283"/>
                  </a:cubicBezTo>
                  <a:cubicBezTo>
                    <a:pt x="882" y="283"/>
                    <a:pt x="839" y="1"/>
                    <a:pt x="5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4"/>
            <p:cNvSpPr/>
            <p:nvPr/>
          </p:nvSpPr>
          <p:spPr>
            <a:xfrm>
              <a:off x="3094100" y="3568000"/>
              <a:ext cx="20675" cy="13550"/>
            </a:xfrm>
            <a:custGeom>
              <a:avLst/>
              <a:gdLst/>
              <a:ahLst/>
              <a:cxnLst/>
              <a:rect l="l" t="t" r="r" b="b"/>
              <a:pathLst>
                <a:path w="827" h="542" extrusionOk="0">
                  <a:moveTo>
                    <a:pt x="504" y="1"/>
                  </a:moveTo>
                  <a:cubicBezTo>
                    <a:pt x="470" y="1"/>
                    <a:pt x="431" y="6"/>
                    <a:pt x="389" y="17"/>
                  </a:cubicBezTo>
                  <a:cubicBezTo>
                    <a:pt x="0" y="122"/>
                    <a:pt x="123" y="443"/>
                    <a:pt x="265" y="519"/>
                  </a:cubicBezTo>
                  <a:cubicBezTo>
                    <a:pt x="294" y="534"/>
                    <a:pt x="331" y="541"/>
                    <a:pt x="372" y="541"/>
                  </a:cubicBezTo>
                  <a:cubicBezTo>
                    <a:pt x="530" y="541"/>
                    <a:pt x="751" y="438"/>
                    <a:pt x="826" y="340"/>
                  </a:cubicBezTo>
                  <a:cubicBezTo>
                    <a:pt x="826" y="340"/>
                    <a:pt x="787" y="1"/>
                    <a:pt x="5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4"/>
            <p:cNvSpPr/>
            <p:nvPr/>
          </p:nvSpPr>
          <p:spPr>
            <a:xfrm>
              <a:off x="3087525" y="3660500"/>
              <a:ext cx="39275" cy="25375"/>
            </a:xfrm>
            <a:custGeom>
              <a:avLst/>
              <a:gdLst/>
              <a:ahLst/>
              <a:cxnLst/>
              <a:rect l="l" t="t" r="r" b="b"/>
              <a:pathLst>
                <a:path w="1571" h="1015" extrusionOk="0">
                  <a:moveTo>
                    <a:pt x="5" y="1"/>
                  </a:moveTo>
                  <a:lnTo>
                    <a:pt x="5" y="1"/>
                  </a:lnTo>
                  <a:cubicBezTo>
                    <a:pt x="0" y="269"/>
                    <a:pt x="147" y="873"/>
                    <a:pt x="796" y="1004"/>
                  </a:cubicBezTo>
                  <a:cubicBezTo>
                    <a:pt x="834" y="1011"/>
                    <a:pt x="870" y="1015"/>
                    <a:pt x="904" y="1015"/>
                  </a:cubicBezTo>
                  <a:cubicBezTo>
                    <a:pt x="1460" y="1015"/>
                    <a:pt x="1570" y="59"/>
                    <a:pt x="1570" y="59"/>
                  </a:cubicBezTo>
                  <a:lnTo>
                    <a:pt x="1570" y="59"/>
                  </a:lnTo>
                  <a:lnTo>
                    <a:pt x="1439" y="111"/>
                  </a:lnTo>
                  <a:cubicBezTo>
                    <a:pt x="1439" y="111"/>
                    <a:pt x="1161" y="710"/>
                    <a:pt x="796" y="747"/>
                  </a:cubicBezTo>
                  <a:cubicBezTo>
                    <a:pt x="785" y="748"/>
                    <a:pt x="775" y="748"/>
                    <a:pt x="764" y="748"/>
                  </a:cubicBezTo>
                  <a:cubicBezTo>
                    <a:pt x="416" y="748"/>
                    <a:pt x="162" y="188"/>
                    <a:pt x="142" y="126"/>
                  </a:cubicBezTo>
                  <a:cubicBezTo>
                    <a:pt x="121" y="64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4"/>
            <p:cNvSpPr/>
            <p:nvPr/>
          </p:nvSpPr>
          <p:spPr>
            <a:xfrm>
              <a:off x="2950800" y="3716525"/>
              <a:ext cx="132475" cy="46850"/>
            </a:xfrm>
            <a:custGeom>
              <a:avLst/>
              <a:gdLst/>
              <a:ahLst/>
              <a:cxnLst/>
              <a:rect l="l" t="t" r="r" b="b"/>
              <a:pathLst>
                <a:path w="5299" h="1874" extrusionOk="0">
                  <a:moveTo>
                    <a:pt x="164" y="0"/>
                  </a:moveTo>
                  <a:lnTo>
                    <a:pt x="1" y="245"/>
                  </a:lnTo>
                  <a:lnTo>
                    <a:pt x="2238" y="1874"/>
                  </a:lnTo>
                  <a:lnTo>
                    <a:pt x="5028" y="1173"/>
                  </a:lnTo>
                  <a:lnTo>
                    <a:pt x="5298" y="853"/>
                  </a:lnTo>
                  <a:lnTo>
                    <a:pt x="2541" y="1648"/>
                  </a:lnTo>
                  <a:lnTo>
                    <a:pt x="2749" y="937"/>
                  </a:lnTo>
                  <a:lnTo>
                    <a:pt x="2412" y="937"/>
                  </a:lnTo>
                  <a:lnTo>
                    <a:pt x="2238" y="1678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4"/>
            <p:cNvSpPr/>
            <p:nvPr/>
          </p:nvSpPr>
          <p:spPr>
            <a:xfrm>
              <a:off x="3081475" y="3739925"/>
              <a:ext cx="65875" cy="53075"/>
            </a:xfrm>
            <a:custGeom>
              <a:avLst/>
              <a:gdLst/>
              <a:ahLst/>
              <a:cxnLst/>
              <a:rect l="l" t="t" r="r" b="b"/>
              <a:pathLst>
                <a:path w="2635" h="2123" extrusionOk="0">
                  <a:moveTo>
                    <a:pt x="1443" y="1"/>
                  </a:moveTo>
                  <a:cubicBezTo>
                    <a:pt x="1441" y="1"/>
                    <a:pt x="1439" y="1"/>
                    <a:pt x="1438" y="1"/>
                  </a:cubicBezTo>
                  <a:cubicBezTo>
                    <a:pt x="519" y="7"/>
                    <a:pt x="0" y="1071"/>
                    <a:pt x="373" y="1696"/>
                  </a:cubicBezTo>
                  <a:cubicBezTo>
                    <a:pt x="535" y="1969"/>
                    <a:pt x="947" y="2122"/>
                    <a:pt x="1377" y="2122"/>
                  </a:cubicBezTo>
                  <a:cubicBezTo>
                    <a:pt x="1934" y="2122"/>
                    <a:pt x="2522" y="1864"/>
                    <a:pt x="2634" y="1270"/>
                  </a:cubicBezTo>
                  <a:cubicBezTo>
                    <a:pt x="2634" y="1270"/>
                    <a:pt x="2356" y="1"/>
                    <a:pt x="14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4"/>
            <p:cNvSpPr/>
            <p:nvPr/>
          </p:nvSpPr>
          <p:spPr>
            <a:xfrm>
              <a:off x="3070650" y="3815625"/>
              <a:ext cx="56075" cy="44675"/>
            </a:xfrm>
            <a:custGeom>
              <a:avLst/>
              <a:gdLst/>
              <a:ahLst/>
              <a:cxnLst/>
              <a:rect l="l" t="t" r="r" b="b"/>
              <a:pathLst>
                <a:path w="2243" h="1787" extrusionOk="0">
                  <a:moveTo>
                    <a:pt x="1154" y="0"/>
                  </a:moveTo>
                  <a:cubicBezTo>
                    <a:pt x="506" y="0"/>
                    <a:pt x="0" y="534"/>
                    <a:pt x="127" y="1077"/>
                  </a:cubicBezTo>
                  <a:cubicBezTo>
                    <a:pt x="213" y="1441"/>
                    <a:pt x="834" y="1787"/>
                    <a:pt x="1383" y="1787"/>
                  </a:cubicBezTo>
                  <a:cubicBezTo>
                    <a:pt x="1777" y="1787"/>
                    <a:pt x="2134" y="1608"/>
                    <a:pt x="2229" y="1130"/>
                  </a:cubicBezTo>
                  <a:cubicBezTo>
                    <a:pt x="2229" y="1130"/>
                    <a:pt x="2242" y="238"/>
                    <a:pt x="1457" y="39"/>
                  </a:cubicBezTo>
                  <a:cubicBezTo>
                    <a:pt x="1354" y="13"/>
                    <a:pt x="1253" y="0"/>
                    <a:pt x="115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4"/>
            <p:cNvSpPr/>
            <p:nvPr/>
          </p:nvSpPr>
          <p:spPr>
            <a:xfrm>
              <a:off x="3182800" y="3874850"/>
              <a:ext cx="119075" cy="60100"/>
            </a:xfrm>
            <a:custGeom>
              <a:avLst/>
              <a:gdLst/>
              <a:ahLst/>
              <a:cxnLst/>
              <a:rect l="l" t="t" r="r" b="b"/>
              <a:pathLst>
                <a:path w="4763" h="2404" extrusionOk="0">
                  <a:moveTo>
                    <a:pt x="2814" y="1"/>
                  </a:moveTo>
                  <a:cubicBezTo>
                    <a:pt x="2738" y="1"/>
                    <a:pt x="2659" y="4"/>
                    <a:pt x="2578" y="10"/>
                  </a:cubicBezTo>
                  <a:cubicBezTo>
                    <a:pt x="589" y="157"/>
                    <a:pt x="0" y="1736"/>
                    <a:pt x="270" y="2199"/>
                  </a:cubicBezTo>
                  <a:cubicBezTo>
                    <a:pt x="353" y="2340"/>
                    <a:pt x="789" y="2404"/>
                    <a:pt x="1359" y="2404"/>
                  </a:cubicBezTo>
                  <a:cubicBezTo>
                    <a:pt x="2654" y="2404"/>
                    <a:pt x="4643" y="2075"/>
                    <a:pt x="4762" y="1581"/>
                  </a:cubicBezTo>
                  <a:cubicBezTo>
                    <a:pt x="4762" y="1581"/>
                    <a:pt x="4581" y="1"/>
                    <a:pt x="2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4"/>
            <p:cNvSpPr/>
            <p:nvPr/>
          </p:nvSpPr>
          <p:spPr>
            <a:xfrm>
              <a:off x="3099325" y="3751525"/>
              <a:ext cx="8950" cy="8375"/>
            </a:xfrm>
            <a:custGeom>
              <a:avLst/>
              <a:gdLst/>
              <a:ahLst/>
              <a:cxnLst/>
              <a:rect l="l" t="t" r="r" b="b"/>
              <a:pathLst>
                <a:path w="358" h="335" extrusionOk="0">
                  <a:moveTo>
                    <a:pt x="178" y="1"/>
                  </a:moveTo>
                  <a:cubicBezTo>
                    <a:pt x="162" y="1"/>
                    <a:pt x="146" y="4"/>
                    <a:pt x="130" y="11"/>
                  </a:cubicBezTo>
                  <a:cubicBezTo>
                    <a:pt x="1" y="67"/>
                    <a:pt x="17" y="262"/>
                    <a:pt x="130" y="318"/>
                  </a:cubicBezTo>
                  <a:cubicBezTo>
                    <a:pt x="153" y="330"/>
                    <a:pt x="175" y="335"/>
                    <a:pt x="196" y="335"/>
                  </a:cubicBezTo>
                  <a:cubicBezTo>
                    <a:pt x="279" y="335"/>
                    <a:pt x="344" y="252"/>
                    <a:pt x="357" y="148"/>
                  </a:cubicBezTo>
                  <a:cubicBezTo>
                    <a:pt x="357" y="148"/>
                    <a:pt x="283" y="1"/>
                    <a:pt x="17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3120000" y="3751525"/>
              <a:ext cx="7450" cy="8425"/>
            </a:xfrm>
            <a:custGeom>
              <a:avLst/>
              <a:gdLst/>
              <a:ahLst/>
              <a:cxnLst/>
              <a:rect l="l" t="t" r="r" b="b"/>
              <a:pathLst>
                <a:path w="298" h="337" extrusionOk="0">
                  <a:moveTo>
                    <a:pt x="101" y="1"/>
                  </a:moveTo>
                  <a:cubicBezTo>
                    <a:pt x="1" y="1"/>
                    <a:pt x="33" y="311"/>
                    <a:pt x="137" y="334"/>
                  </a:cubicBezTo>
                  <a:cubicBezTo>
                    <a:pt x="144" y="336"/>
                    <a:pt x="151" y="337"/>
                    <a:pt x="157" y="337"/>
                  </a:cubicBezTo>
                  <a:cubicBezTo>
                    <a:pt x="250" y="337"/>
                    <a:pt x="298" y="182"/>
                    <a:pt x="255" y="75"/>
                  </a:cubicBezTo>
                  <a:cubicBezTo>
                    <a:pt x="255" y="75"/>
                    <a:pt x="210" y="6"/>
                    <a:pt x="104" y="1"/>
                  </a:cubicBezTo>
                  <a:cubicBezTo>
                    <a:pt x="103" y="1"/>
                    <a:pt x="102" y="1"/>
                    <a:pt x="1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3121600" y="3772075"/>
              <a:ext cx="10125" cy="9525"/>
            </a:xfrm>
            <a:custGeom>
              <a:avLst/>
              <a:gdLst/>
              <a:ahLst/>
              <a:cxnLst/>
              <a:rect l="l" t="t" r="r" b="b"/>
              <a:pathLst>
                <a:path w="405" h="381" extrusionOk="0">
                  <a:moveTo>
                    <a:pt x="235" y="1"/>
                  </a:moveTo>
                  <a:cubicBezTo>
                    <a:pt x="221" y="1"/>
                    <a:pt x="207" y="3"/>
                    <a:pt x="191" y="7"/>
                  </a:cubicBezTo>
                  <a:cubicBezTo>
                    <a:pt x="1" y="55"/>
                    <a:pt x="106" y="314"/>
                    <a:pt x="207" y="370"/>
                  </a:cubicBezTo>
                  <a:cubicBezTo>
                    <a:pt x="220" y="378"/>
                    <a:pt x="233" y="381"/>
                    <a:pt x="246" y="381"/>
                  </a:cubicBezTo>
                  <a:cubicBezTo>
                    <a:pt x="331" y="381"/>
                    <a:pt x="405" y="233"/>
                    <a:pt x="405" y="233"/>
                  </a:cubicBezTo>
                  <a:cubicBezTo>
                    <a:pt x="405" y="233"/>
                    <a:pt x="386" y="1"/>
                    <a:pt x="2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3098000" y="3770175"/>
              <a:ext cx="8850" cy="8525"/>
            </a:xfrm>
            <a:custGeom>
              <a:avLst/>
              <a:gdLst/>
              <a:ahLst/>
              <a:cxnLst/>
              <a:rect l="l" t="t" r="r" b="b"/>
              <a:pathLst>
                <a:path w="354" h="341" extrusionOk="0">
                  <a:moveTo>
                    <a:pt x="210" y="0"/>
                  </a:moveTo>
                  <a:cubicBezTo>
                    <a:pt x="204" y="0"/>
                    <a:pt x="198" y="1"/>
                    <a:pt x="191" y="2"/>
                  </a:cubicBezTo>
                  <a:cubicBezTo>
                    <a:pt x="29" y="26"/>
                    <a:pt x="1" y="245"/>
                    <a:pt x="92" y="317"/>
                  </a:cubicBezTo>
                  <a:cubicBezTo>
                    <a:pt x="113" y="334"/>
                    <a:pt x="137" y="340"/>
                    <a:pt x="163" y="340"/>
                  </a:cubicBezTo>
                  <a:cubicBezTo>
                    <a:pt x="249" y="340"/>
                    <a:pt x="346" y="267"/>
                    <a:pt x="346" y="267"/>
                  </a:cubicBezTo>
                  <a:cubicBezTo>
                    <a:pt x="346" y="267"/>
                    <a:pt x="353" y="0"/>
                    <a:pt x="2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3086800" y="3823400"/>
              <a:ext cx="9725" cy="7125"/>
            </a:xfrm>
            <a:custGeom>
              <a:avLst/>
              <a:gdLst/>
              <a:ahLst/>
              <a:cxnLst/>
              <a:rect l="l" t="t" r="r" b="b"/>
              <a:pathLst>
                <a:path w="389" h="285" extrusionOk="0">
                  <a:moveTo>
                    <a:pt x="238" y="0"/>
                  </a:moveTo>
                  <a:cubicBezTo>
                    <a:pt x="222" y="0"/>
                    <a:pt x="204" y="3"/>
                    <a:pt x="186" y="9"/>
                  </a:cubicBezTo>
                  <a:cubicBezTo>
                    <a:pt x="48" y="58"/>
                    <a:pt x="0" y="212"/>
                    <a:pt x="89" y="268"/>
                  </a:cubicBezTo>
                  <a:cubicBezTo>
                    <a:pt x="107" y="280"/>
                    <a:pt x="130" y="285"/>
                    <a:pt x="154" y="285"/>
                  </a:cubicBezTo>
                  <a:cubicBezTo>
                    <a:pt x="254" y="285"/>
                    <a:pt x="388" y="204"/>
                    <a:pt x="388" y="139"/>
                  </a:cubicBezTo>
                  <a:cubicBezTo>
                    <a:pt x="388" y="117"/>
                    <a:pt x="340" y="0"/>
                    <a:pt x="2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3104200" y="3825225"/>
              <a:ext cx="9525" cy="7375"/>
            </a:xfrm>
            <a:custGeom>
              <a:avLst/>
              <a:gdLst/>
              <a:ahLst/>
              <a:cxnLst/>
              <a:rect l="l" t="t" r="r" b="b"/>
              <a:pathLst>
                <a:path w="381" h="295" extrusionOk="0">
                  <a:moveTo>
                    <a:pt x="243" y="0"/>
                  </a:moveTo>
                  <a:cubicBezTo>
                    <a:pt x="238" y="0"/>
                    <a:pt x="232" y="1"/>
                    <a:pt x="227" y="2"/>
                  </a:cubicBezTo>
                  <a:cubicBezTo>
                    <a:pt x="113" y="25"/>
                    <a:pt x="0" y="188"/>
                    <a:pt x="98" y="269"/>
                  </a:cubicBezTo>
                  <a:cubicBezTo>
                    <a:pt x="120" y="287"/>
                    <a:pt x="146" y="294"/>
                    <a:pt x="174" y="294"/>
                  </a:cubicBezTo>
                  <a:cubicBezTo>
                    <a:pt x="269" y="294"/>
                    <a:pt x="380" y="212"/>
                    <a:pt x="380" y="212"/>
                  </a:cubicBezTo>
                  <a:cubicBezTo>
                    <a:pt x="380" y="212"/>
                    <a:pt x="344" y="0"/>
                    <a:pt x="2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3082925" y="3839800"/>
              <a:ext cx="8900" cy="5900"/>
            </a:xfrm>
            <a:custGeom>
              <a:avLst/>
              <a:gdLst/>
              <a:ahLst/>
              <a:cxnLst/>
              <a:rect l="l" t="t" r="r" b="b"/>
              <a:pathLst>
                <a:path w="356" h="236" extrusionOk="0">
                  <a:moveTo>
                    <a:pt x="211" y="0"/>
                  </a:moveTo>
                  <a:cubicBezTo>
                    <a:pt x="205" y="0"/>
                    <a:pt x="199" y="1"/>
                    <a:pt x="193" y="1"/>
                  </a:cubicBezTo>
                  <a:cubicBezTo>
                    <a:pt x="25" y="18"/>
                    <a:pt x="1" y="107"/>
                    <a:pt x="34" y="196"/>
                  </a:cubicBezTo>
                  <a:cubicBezTo>
                    <a:pt x="44" y="226"/>
                    <a:pt x="78" y="235"/>
                    <a:pt x="117" y="235"/>
                  </a:cubicBezTo>
                  <a:cubicBezTo>
                    <a:pt x="197" y="235"/>
                    <a:pt x="301" y="196"/>
                    <a:pt x="301" y="196"/>
                  </a:cubicBezTo>
                  <a:cubicBezTo>
                    <a:pt x="301" y="196"/>
                    <a:pt x="356" y="0"/>
                    <a:pt x="2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3107025" y="3844525"/>
              <a:ext cx="6700" cy="6175"/>
            </a:xfrm>
            <a:custGeom>
              <a:avLst/>
              <a:gdLst/>
              <a:ahLst/>
              <a:cxnLst/>
              <a:rect l="l" t="t" r="r" b="b"/>
              <a:pathLst>
                <a:path w="268" h="247" extrusionOk="0">
                  <a:moveTo>
                    <a:pt x="173" y="0"/>
                  </a:moveTo>
                  <a:cubicBezTo>
                    <a:pt x="165" y="0"/>
                    <a:pt x="156" y="2"/>
                    <a:pt x="146" y="7"/>
                  </a:cubicBezTo>
                  <a:cubicBezTo>
                    <a:pt x="57" y="47"/>
                    <a:pt x="0" y="210"/>
                    <a:pt x="49" y="241"/>
                  </a:cubicBezTo>
                  <a:cubicBezTo>
                    <a:pt x="55" y="245"/>
                    <a:pt x="62" y="247"/>
                    <a:pt x="71" y="247"/>
                  </a:cubicBezTo>
                  <a:cubicBezTo>
                    <a:pt x="135" y="247"/>
                    <a:pt x="267" y="152"/>
                    <a:pt x="267" y="152"/>
                  </a:cubicBezTo>
                  <a:cubicBezTo>
                    <a:pt x="267" y="138"/>
                    <a:pt x="242" y="0"/>
                    <a:pt x="1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3076475" y="3709425"/>
              <a:ext cx="26700" cy="23500"/>
            </a:xfrm>
            <a:custGeom>
              <a:avLst/>
              <a:gdLst/>
              <a:ahLst/>
              <a:cxnLst/>
              <a:rect l="l" t="t" r="r" b="b"/>
              <a:pathLst>
                <a:path w="1068" h="940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42" y="880"/>
                    <a:pt x="457" y="926"/>
                  </a:cubicBezTo>
                  <a:cubicBezTo>
                    <a:pt x="521" y="936"/>
                    <a:pt x="664" y="940"/>
                    <a:pt x="853" y="940"/>
                  </a:cubicBezTo>
                  <a:cubicBezTo>
                    <a:pt x="920" y="940"/>
                    <a:pt x="991" y="939"/>
                    <a:pt x="1067" y="938"/>
                  </a:cubicBezTo>
                  <a:cubicBezTo>
                    <a:pt x="977" y="644"/>
                    <a:pt x="894" y="344"/>
                    <a:pt x="819" y="35"/>
                  </a:cubicBezTo>
                  <a:cubicBezTo>
                    <a:pt x="763" y="36"/>
                    <a:pt x="708" y="37"/>
                    <a:pt x="652" y="37"/>
                  </a:cubicBezTo>
                  <a:cubicBezTo>
                    <a:pt x="434" y="37"/>
                    <a:pt x="216" y="25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3096925" y="3708200"/>
              <a:ext cx="29475" cy="24700"/>
            </a:xfrm>
            <a:custGeom>
              <a:avLst/>
              <a:gdLst/>
              <a:ahLst/>
              <a:cxnLst/>
              <a:rect l="l" t="t" r="r" b="b"/>
              <a:pathLst>
                <a:path w="1179" h="988" extrusionOk="0">
                  <a:moveTo>
                    <a:pt x="959" y="1"/>
                  </a:moveTo>
                  <a:cubicBezTo>
                    <a:pt x="647" y="46"/>
                    <a:pt x="324" y="76"/>
                    <a:pt x="1" y="84"/>
                  </a:cubicBezTo>
                  <a:cubicBezTo>
                    <a:pt x="76" y="393"/>
                    <a:pt x="159" y="693"/>
                    <a:pt x="249" y="987"/>
                  </a:cubicBezTo>
                  <a:cubicBezTo>
                    <a:pt x="528" y="985"/>
                    <a:pt x="862" y="979"/>
                    <a:pt x="1179" y="973"/>
                  </a:cubicBezTo>
                  <a:cubicBezTo>
                    <a:pt x="1092" y="659"/>
                    <a:pt x="1013" y="336"/>
                    <a:pt x="95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3159825" y="3689925"/>
              <a:ext cx="31225" cy="39500"/>
            </a:xfrm>
            <a:custGeom>
              <a:avLst/>
              <a:gdLst/>
              <a:ahLst/>
              <a:cxnLst/>
              <a:rect l="l" t="t" r="r" b="b"/>
              <a:pathLst>
                <a:path w="1249" h="1580" extrusionOk="0">
                  <a:moveTo>
                    <a:pt x="1127" y="1"/>
                  </a:moveTo>
                  <a:cubicBezTo>
                    <a:pt x="1127" y="1"/>
                    <a:pt x="678" y="191"/>
                    <a:pt x="1" y="389"/>
                  </a:cubicBezTo>
                  <a:cubicBezTo>
                    <a:pt x="152" y="902"/>
                    <a:pt x="513" y="1380"/>
                    <a:pt x="960" y="1579"/>
                  </a:cubicBezTo>
                  <a:cubicBezTo>
                    <a:pt x="961" y="1579"/>
                    <a:pt x="1134" y="1377"/>
                    <a:pt x="1191" y="1064"/>
                  </a:cubicBezTo>
                  <a:cubicBezTo>
                    <a:pt x="1249" y="751"/>
                    <a:pt x="1127" y="1"/>
                    <a:pt x="11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3120875" y="3699625"/>
              <a:ext cx="70125" cy="51550"/>
            </a:xfrm>
            <a:custGeom>
              <a:avLst/>
              <a:gdLst/>
              <a:ahLst/>
              <a:cxnLst/>
              <a:rect l="l" t="t" r="r" b="b"/>
              <a:pathLst>
                <a:path w="2805" h="2062" extrusionOk="0">
                  <a:moveTo>
                    <a:pt x="1559" y="1"/>
                  </a:moveTo>
                  <a:cubicBezTo>
                    <a:pt x="1116" y="130"/>
                    <a:pt x="576" y="261"/>
                    <a:pt x="1" y="344"/>
                  </a:cubicBezTo>
                  <a:cubicBezTo>
                    <a:pt x="55" y="679"/>
                    <a:pt x="134" y="1002"/>
                    <a:pt x="221" y="1316"/>
                  </a:cubicBezTo>
                  <a:cubicBezTo>
                    <a:pt x="534" y="1310"/>
                    <a:pt x="832" y="1305"/>
                    <a:pt x="1042" y="1305"/>
                  </a:cubicBezTo>
                  <a:cubicBezTo>
                    <a:pt x="1211" y="1305"/>
                    <a:pt x="1324" y="1309"/>
                    <a:pt x="1344" y="1318"/>
                  </a:cubicBezTo>
                  <a:cubicBezTo>
                    <a:pt x="1380" y="1336"/>
                    <a:pt x="1470" y="1653"/>
                    <a:pt x="1584" y="2061"/>
                  </a:cubicBezTo>
                  <a:cubicBezTo>
                    <a:pt x="1988" y="1976"/>
                    <a:pt x="2397" y="1900"/>
                    <a:pt x="2805" y="1799"/>
                  </a:cubicBezTo>
                  <a:cubicBezTo>
                    <a:pt x="2642" y="1452"/>
                    <a:pt x="2518" y="1191"/>
                    <a:pt x="2518" y="1191"/>
                  </a:cubicBezTo>
                  <a:cubicBezTo>
                    <a:pt x="2071" y="992"/>
                    <a:pt x="1710" y="514"/>
                    <a:pt x="1559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4"/>
            <p:cNvSpPr/>
            <p:nvPr/>
          </p:nvSpPr>
          <p:spPr>
            <a:xfrm>
              <a:off x="3160475" y="3744600"/>
              <a:ext cx="41575" cy="32500"/>
            </a:xfrm>
            <a:custGeom>
              <a:avLst/>
              <a:gdLst/>
              <a:ahLst/>
              <a:cxnLst/>
              <a:rect l="l" t="t" r="r" b="b"/>
              <a:pathLst>
                <a:path w="1663" h="1300" extrusionOk="0">
                  <a:moveTo>
                    <a:pt x="1221" y="0"/>
                  </a:moveTo>
                  <a:cubicBezTo>
                    <a:pt x="813" y="101"/>
                    <a:pt x="404" y="177"/>
                    <a:pt x="0" y="262"/>
                  </a:cubicBezTo>
                  <a:cubicBezTo>
                    <a:pt x="92" y="586"/>
                    <a:pt x="198" y="966"/>
                    <a:pt x="307" y="1299"/>
                  </a:cubicBezTo>
                  <a:cubicBezTo>
                    <a:pt x="753" y="1175"/>
                    <a:pt x="1209" y="1080"/>
                    <a:pt x="1663" y="964"/>
                  </a:cubicBezTo>
                  <a:cubicBezTo>
                    <a:pt x="1523" y="651"/>
                    <a:pt x="1358" y="295"/>
                    <a:pt x="12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4"/>
            <p:cNvSpPr/>
            <p:nvPr/>
          </p:nvSpPr>
          <p:spPr>
            <a:xfrm>
              <a:off x="3168125" y="3768675"/>
              <a:ext cx="41900" cy="30425"/>
            </a:xfrm>
            <a:custGeom>
              <a:avLst/>
              <a:gdLst/>
              <a:ahLst/>
              <a:cxnLst/>
              <a:rect l="l" t="t" r="r" b="b"/>
              <a:pathLst>
                <a:path w="1676" h="1217" extrusionOk="0">
                  <a:moveTo>
                    <a:pt x="1357" y="1"/>
                  </a:moveTo>
                  <a:cubicBezTo>
                    <a:pt x="903" y="116"/>
                    <a:pt x="447" y="212"/>
                    <a:pt x="1" y="335"/>
                  </a:cubicBezTo>
                  <a:cubicBezTo>
                    <a:pt x="126" y="726"/>
                    <a:pt x="253" y="1052"/>
                    <a:pt x="359" y="1143"/>
                  </a:cubicBezTo>
                  <a:cubicBezTo>
                    <a:pt x="418" y="1195"/>
                    <a:pt x="502" y="1216"/>
                    <a:pt x="599" y="1216"/>
                  </a:cubicBezTo>
                  <a:cubicBezTo>
                    <a:pt x="1008" y="1216"/>
                    <a:pt x="1652" y="836"/>
                    <a:pt x="1668" y="758"/>
                  </a:cubicBezTo>
                  <a:cubicBezTo>
                    <a:pt x="1675" y="723"/>
                    <a:pt x="1536" y="398"/>
                    <a:pt x="1357" y="1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4"/>
            <p:cNvSpPr/>
            <p:nvPr/>
          </p:nvSpPr>
          <p:spPr>
            <a:xfrm>
              <a:off x="3197100" y="3753825"/>
              <a:ext cx="101825" cy="43775"/>
            </a:xfrm>
            <a:custGeom>
              <a:avLst/>
              <a:gdLst/>
              <a:ahLst/>
              <a:cxnLst/>
              <a:rect l="l" t="t" r="r" b="b"/>
              <a:pathLst>
                <a:path w="4073" h="1751" extrusionOk="0">
                  <a:moveTo>
                    <a:pt x="0" y="1"/>
                  </a:moveTo>
                  <a:cubicBezTo>
                    <a:pt x="0" y="1"/>
                    <a:pt x="297" y="364"/>
                    <a:pt x="311" y="382"/>
                  </a:cubicBezTo>
                  <a:cubicBezTo>
                    <a:pt x="325" y="399"/>
                    <a:pt x="3048" y="1750"/>
                    <a:pt x="3048" y="1750"/>
                  </a:cubicBezTo>
                  <a:lnTo>
                    <a:pt x="4072" y="1437"/>
                  </a:lnTo>
                  <a:lnTo>
                    <a:pt x="4072" y="1337"/>
                  </a:lnTo>
                  <a:cubicBezTo>
                    <a:pt x="4072" y="1337"/>
                    <a:pt x="3161" y="1437"/>
                    <a:pt x="3118" y="1437"/>
                  </a:cubicBezTo>
                  <a:cubicBezTo>
                    <a:pt x="3076" y="1437"/>
                    <a:pt x="2150" y="994"/>
                    <a:pt x="2150" y="994"/>
                  </a:cubicBezTo>
                  <a:lnTo>
                    <a:pt x="3233" y="595"/>
                  </a:lnTo>
                  <a:lnTo>
                    <a:pt x="3147" y="382"/>
                  </a:lnTo>
                  <a:lnTo>
                    <a:pt x="1914" y="82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0" name="Google Shape;1460;p44"/>
          <p:cNvSpPr/>
          <p:nvPr/>
        </p:nvSpPr>
        <p:spPr>
          <a:xfrm>
            <a:off x="5278451" y="8053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1" name="Google Shape;1461;p44"/>
          <p:cNvSpPr/>
          <p:nvPr/>
        </p:nvSpPr>
        <p:spPr>
          <a:xfrm>
            <a:off x="7353176" y="17903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2" name="Google Shape;1462;p44"/>
          <p:cNvSpPr/>
          <p:nvPr/>
        </p:nvSpPr>
        <p:spPr>
          <a:xfrm>
            <a:off x="3102826" y="539488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3" name="Google Shape;1463;p44"/>
          <p:cNvSpPr/>
          <p:nvPr/>
        </p:nvSpPr>
        <p:spPr>
          <a:xfrm>
            <a:off x="7353176" y="7932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44"/>
          <p:cNvSpPr/>
          <p:nvPr/>
        </p:nvSpPr>
        <p:spPr>
          <a:xfrm>
            <a:off x="7991951" y="103965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5" name="Google Shape;1465;p44"/>
          <p:cNvSpPr/>
          <p:nvPr/>
        </p:nvSpPr>
        <p:spPr>
          <a:xfrm>
            <a:off x="2667676" y="12861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6" name="Google Shape;1466;p44"/>
          <p:cNvSpPr/>
          <p:nvPr/>
        </p:nvSpPr>
        <p:spPr>
          <a:xfrm>
            <a:off x="1871288" y="1643453"/>
            <a:ext cx="174250" cy="162496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44"/>
          <p:cNvSpPr/>
          <p:nvPr/>
        </p:nvSpPr>
        <p:spPr>
          <a:xfrm>
            <a:off x="7556951" y="1245400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4"/>
          <p:cNvSpPr/>
          <p:nvPr/>
        </p:nvSpPr>
        <p:spPr>
          <a:xfrm>
            <a:off x="3127176" y="1677900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4"/>
          <p:cNvSpPr/>
          <p:nvPr/>
        </p:nvSpPr>
        <p:spPr>
          <a:xfrm>
            <a:off x="7039901" y="1323625"/>
            <a:ext cx="37500" cy="3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4"/>
          <p:cNvSpPr/>
          <p:nvPr/>
        </p:nvSpPr>
        <p:spPr>
          <a:xfrm>
            <a:off x="4789776" y="1426825"/>
            <a:ext cx="335402" cy="312777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71" name="Google Shape;1471;p44"/>
          <p:cNvGrpSpPr/>
          <p:nvPr/>
        </p:nvGrpSpPr>
        <p:grpSpPr>
          <a:xfrm>
            <a:off x="-235987" y="2375080"/>
            <a:ext cx="1741603" cy="2270580"/>
            <a:chOff x="295275" y="2098636"/>
            <a:chExt cx="1741603" cy="2270580"/>
          </a:xfrm>
        </p:grpSpPr>
        <p:sp>
          <p:nvSpPr>
            <p:cNvPr id="1472" name="Google Shape;1472;p44"/>
            <p:cNvSpPr/>
            <p:nvPr/>
          </p:nvSpPr>
          <p:spPr>
            <a:xfrm>
              <a:off x="295275" y="2490883"/>
              <a:ext cx="1741603" cy="1878333"/>
            </a:xfrm>
            <a:custGeom>
              <a:avLst/>
              <a:gdLst/>
              <a:ahLst/>
              <a:cxnLst/>
              <a:rect l="l" t="t" r="r" b="b"/>
              <a:pathLst>
                <a:path w="12037" h="12982" extrusionOk="0">
                  <a:moveTo>
                    <a:pt x="5358" y="0"/>
                  </a:moveTo>
                  <a:cubicBezTo>
                    <a:pt x="5299" y="0"/>
                    <a:pt x="5237" y="40"/>
                    <a:pt x="5166" y="118"/>
                  </a:cubicBezTo>
                  <a:cubicBezTo>
                    <a:pt x="5141" y="146"/>
                    <a:pt x="5115" y="174"/>
                    <a:pt x="5095" y="205"/>
                  </a:cubicBezTo>
                  <a:cubicBezTo>
                    <a:pt x="5038" y="291"/>
                    <a:pt x="4973" y="371"/>
                    <a:pt x="4933" y="465"/>
                  </a:cubicBezTo>
                  <a:cubicBezTo>
                    <a:pt x="4811" y="747"/>
                    <a:pt x="4650" y="1007"/>
                    <a:pt x="4488" y="1266"/>
                  </a:cubicBezTo>
                  <a:cubicBezTo>
                    <a:pt x="4350" y="1485"/>
                    <a:pt x="4252" y="1725"/>
                    <a:pt x="4144" y="1959"/>
                  </a:cubicBezTo>
                  <a:cubicBezTo>
                    <a:pt x="3813" y="2678"/>
                    <a:pt x="3497" y="3401"/>
                    <a:pt x="3190" y="4129"/>
                  </a:cubicBezTo>
                  <a:cubicBezTo>
                    <a:pt x="3124" y="4283"/>
                    <a:pt x="3057" y="4435"/>
                    <a:pt x="2996" y="4591"/>
                  </a:cubicBezTo>
                  <a:cubicBezTo>
                    <a:pt x="2753" y="5211"/>
                    <a:pt x="2508" y="5832"/>
                    <a:pt x="2272" y="6455"/>
                  </a:cubicBezTo>
                  <a:cubicBezTo>
                    <a:pt x="1943" y="7330"/>
                    <a:pt x="1620" y="8209"/>
                    <a:pt x="1297" y="9087"/>
                  </a:cubicBezTo>
                  <a:cubicBezTo>
                    <a:pt x="1131" y="9535"/>
                    <a:pt x="942" y="9975"/>
                    <a:pt x="768" y="10421"/>
                  </a:cubicBezTo>
                  <a:cubicBezTo>
                    <a:pt x="626" y="10781"/>
                    <a:pt x="480" y="11139"/>
                    <a:pt x="300" y="11482"/>
                  </a:cubicBezTo>
                  <a:cubicBezTo>
                    <a:pt x="196" y="11678"/>
                    <a:pt x="117" y="11883"/>
                    <a:pt x="57" y="12096"/>
                  </a:cubicBezTo>
                  <a:cubicBezTo>
                    <a:pt x="1" y="12294"/>
                    <a:pt x="75" y="12548"/>
                    <a:pt x="294" y="12681"/>
                  </a:cubicBezTo>
                  <a:cubicBezTo>
                    <a:pt x="357" y="12720"/>
                    <a:pt x="428" y="12750"/>
                    <a:pt x="497" y="12777"/>
                  </a:cubicBezTo>
                  <a:cubicBezTo>
                    <a:pt x="658" y="12841"/>
                    <a:pt x="827" y="12878"/>
                    <a:pt x="997" y="12902"/>
                  </a:cubicBezTo>
                  <a:cubicBezTo>
                    <a:pt x="1392" y="12960"/>
                    <a:pt x="1789" y="12982"/>
                    <a:pt x="2186" y="12982"/>
                  </a:cubicBezTo>
                  <a:cubicBezTo>
                    <a:pt x="2256" y="12982"/>
                    <a:pt x="2326" y="12981"/>
                    <a:pt x="2395" y="12980"/>
                  </a:cubicBezTo>
                  <a:cubicBezTo>
                    <a:pt x="2659" y="12975"/>
                    <a:pt x="2922" y="12962"/>
                    <a:pt x="3186" y="12953"/>
                  </a:cubicBezTo>
                  <a:cubicBezTo>
                    <a:pt x="3186" y="12953"/>
                    <a:pt x="3186" y="12954"/>
                    <a:pt x="3186" y="12954"/>
                  </a:cubicBezTo>
                  <a:cubicBezTo>
                    <a:pt x="3465" y="12945"/>
                    <a:pt x="3744" y="12936"/>
                    <a:pt x="4024" y="12926"/>
                  </a:cubicBezTo>
                  <a:cubicBezTo>
                    <a:pt x="4120" y="12922"/>
                    <a:pt x="4217" y="12916"/>
                    <a:pt x="4314" y="12907"/>
                  </a:cubicBezTo>
                  <a:cubicBezTo>
                    <a:pt x="4614" y="12881"/>
                    <a:pt x="4912" y="12850"/>
                    <a:pt x="5212" y="12825"/>
                  </a:cubicBezTo>
                  <a:cubicBezTo>
                    <a:pt x="5507" y="12802"/>
                    <a:pt x="5802" y="12792"/>
                    <a:pt x="6097" y="12768"/>
                  </a:cubicBezTo>
                  <a:cubicBezTo>
                    <a:pt x="6494" y="12737"/>
                    <a:pt x="6887" y="12677"/>
                    <a:pt x="7279" y="12614"/>
                  </a:cubicBezTo>
                  <a:cubicBezTo>
                    <a:pt x="7788" y="12532"/>
                    <a:pt x="8297" y="12444"/>
                    <a:pt x="8806" y="12369"/>
                  </a:cubicBezTo>
                  <a:cubicBezTo>
                    <a:pt x="9269" y="12300"/>
                    <a:pt x="9729" y="12215"/>
                    <a:pt x="10193" y="12159"/>
                  </a:cubicBezTo>
                  <a:cubicBezTo>
                    <a:pt x="10523" y="12119"/>
                    <a:pt x="10854" y="12080"/>
                    <a:pt x="11188" y="12069"/>
                  </a:cubicBezTo>
                  <a:cubicBezTo>
                    <a:pt x="11333" y="12065"/>
                    <a:pt x="11478" y="12058"/>
                    <a:pt x="11623" y="12051"/>
                  </a:cubicBezTo>
                  <a:cubicBezTo>
                    <a:pt x="11666" y="12049"/>
                    <a:pt x="11709" y="12046"/>
                    <a:pt x="11752" y="12039"/>
                  </a:cubicBezTo>
                  <a:cubicBezTo>
                    <a:pt x="11959" y="12002"/>
                    <a:pt x="12036" y="11891"/>
                    <a:pt x="11994" y="11684"/>
                  </a:cubicBezTo>
                  <a:cubicBezTo>
                    <a:pt x="11984" y="11632"/>
                    <a:pt x="11970" y="11579"/>
                    <a:pt x="11952" y="11528"/>
                  </a:cubicBezTo>
                  <a:cubicBezTo>
                    <a:pt x="11918" y="11432"/>
                    <a:pt x="11885" y="11336"/>
                    <a:pt x="11843" y="11243"/>
                  </a:cubicBezTo>
                  <a:cubicBezTo>
                    <a:pt x="11564" y="10624"/>
                    <a:pt x="11284" y="10008"/>
                    <a:pt x="11004" y="9391"/>
                  </a:cubicBezTo>
                  <a:cubicBezTo>
                    <a:pt x="10825" y="8994"/>
                    <a:pt x="10610" y="8615"/>
                    <a:pt x="10417" y="8225"/>
                  </a:cubicBezTo>
                  <a:cubicBezTo>
                    <a:pt x="10155" y="7695"/>
                    <a:pt x="9897" y="7162"/>
                    <a:pt x="9659" y="6621"/>
                  </a:cubicBezTo>
                  <a:cubicBezTo>
                    <a:pt x="9406" y="6045"/>
                    <a:pt x="9146" y="5472"/>
                    <a:pt x="8850" y="4916"/>
                  </a:cubicBezTo>
                  <a:cubicBezTo>
                    <a:pt x="8696" y="4627"/>
                    <a:pt x="8524" y="4347"/>
                    <a:pt x="8358" y="4065"/>
                  </a:cubicBezTo>
                  <a:cubicBezTo>
                    <a:pt x="7990" y="3438"/>
                    <a:pt x="7572" y="2846"/>
                    <a:pt x="7138" y="2263"/>
                  </a:cubicBezTo>
                  <a:cubicBezTo>
                    <a:pt x="6708" y="1685"/>
                    <a:pt x="6263" y="1119"/>
                    <a:pt x="5844" y="532"/>
                  </a:cubicBezTo>
                  <a:cubicBezTo>
                    <a:pt x="5747" y="396"/>
                    <a:pt x="5646" y="263"/>
                    <a:pt x="5546" y="130"/>
                  </a:cubicBezTo>
                  <a:cubicBezTo>
                    <a:pt x="5480" y="43"/>
                    <a:pt x="5420" y="0"/>
                    <a:pt x="53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44"/>
            <p:cNvSpPr/>
            <p:nvPr/>
          </p:nvSpPr>
          <p:spPr>
            <a:xfrm>
              <a:off x="879811" y="2098636"/>
              <a:ext cx="359693" cy="333215"/>
            </a:xfrm>
            <a:custGeom>
              <a:avLst/>
              <a:gdLst/>
              <a:ahLst/>
              <a:cxnLst/>
              <a:rect l="l" t="t" r="r" b="b"/>
              <a:pathLst>
                <a:path w="2486" h="2303" extrusionOk="0">
                  <a:moveTo>
                    <a:pt x="1186" y="0"/>
                  </a:moveTo>
                  <a:cubicBezTo>
                    <a:pt x="1151" y="0"/>
                    <a:pt x="1117" y="15"/>
                    <a:pt x="1086" y="45"/>
                  </a:cubicBezTo>
                  <a:cubicBezTo>
                    <a:pt x="1046" y="83"/>
                    <a:pt x="1024" y="131"/>
                    <a:pt x="1002" y="180"/>
                  </a:cubicBezTo>
                  <a:cubicBezTo>
                    <a:pt x="945" y="309"/>
                    <a:pt x="896" y="441"/>
                    <a:pt x="856" y="578"/>
                  </a:cubicBezTo>
                  <a:cubicBezTo>
                    <a:pt x="847" y="610"/>
                    <a:pt x="838" y="643"/>
                    <a:pt x="827" y="676"/>
                  </a:cubicBezTo>
                  <a:cubicBezTo>
                    <a:pt x="814" y="721"/>
                    <a:pt x="783" y="747"/>
                    <a:pt x="736" y="747"/>
                  </a:cubicBezTo>
                  <a:cubicBezTo>
                    <a:pt x="734" y="747"/>
                    <a:pt x="732" y="746"/>
                    <a:pt x="730" y="746"/>
                  </a:cubicBezTo>
                  <a:cubicBezTo>
                    <a:pt x="667" y="744"/>
                    <a:pt x="603" y="744"/>
                    <a:pt x="541" y="735"/>
                  </a:cubicBezTo>
                  <a:cubicBezTo>
                    <a:pt x="507" y="730"/>
                    <a:pt x="474" y="728"/>
                    <a:pt x="440" y="728"/>
                  </a:cubicBezTo>
                  <a:cubicBezTo>
                    <a:pt x="357" y="728"/>
                    <a:pt x="274" y="742"/>
                    <a:pt x="193" y="759"/>
                  </a:cubicBezTo>
                  <a:cubicBezTo>
                    <a:pt x="49" y="789"/>
                    <a:pt x="0" y="908"/>
                    <a:pt x="67" y="1037"/>
                  </a:cubicBezTo>
                  <a:cubicBezTo>
                    <a:pt x="99" y="1099"/>
                    <a:pt x="145" y="1150"/>
                    <a:pt x="198" y="1193"/>
                  </a:cubicBezTo>
                  <a:cubicBezTo>
                    <a:pt x="273" y="1254"/>
                    <a:pt x="350" y="1314"/>
                    <a:pt x="427" y="1373"/>
                  </a:cubicBezTo>
                  <a:cubicBezTo>
                    <a:pt x="470" y="1405"/>
                    <a:pt x="513" y="1436"/>
                    <a:pt x="556" y="1468"/>
                  </a:cubicBezTo>
                  <a:cubicBezTo>
                    <a:pt x="593" y="1495"/>
                    <a:pt x="601" y="1530"/>
                    <a:pt x="587" y="1571"/>
                  </a:cubicBezTo>
                  <a:cubicBezTo>
                    <a:pt x="567" y="1631"/>
                    <a:pt x="548" y="1691"/>
                    <a:pt x="530" y="1752"/>
                  </a:cubicBezTo>
                  <a:cubicBezTo>
                    <a:pt x="497" y="1864"/>
                    <a:pt x="471" y="1978"/>
                    <a:pt x="464" y="2096"/>
                  </a:cubicBezTo>
                  <a:cubicBezTo>
                    <a:pt x="466" y="2125"/>
                    <a:pt x="465" y="2154"/>
                    <a:pt x="470" y="2183"/>
                  </a:cubicBezTo>
                  <a:cubicBezTo>
                    <a:pt x="483" y="2260"/>
                    <a:pt x="529" y="2303"/>
                    <a:pt x="596" y="2303"/>
                  </a:cubicBezTo>
                  <a:cubicBezTo>
                    <a:pt x="613" y="2303"/>
                    <a:pt x="632" y="2300"/>
                    <a:pt x="651" y="2294"/>
                  </a:cubicBezTo>
                  <a:cubicBezTo>
                    <a:pt x="693" y="2282"/>
                    <a:pt x="733" y="2263"/>
                    <a:pt x="772" y="2244"/>
                  </a:cubicBezTo>
                  <a:cubicBezTo>
                    <a:pt x="904" y="2180"/>
                    <a:pt x="1023" y="2095"/>
                    <a:pt x="1142" y="2010"/>
                  </a:cubicBezTo>
                  <a:cubicBezTo>
                    <a:pt x="1236" y="1942"/>
                    <a:pt x="1276" y="1911"/>
                    <a:pt x="1313" y="1911"/>
                  </a:cubicBezTo>
                  <a:cubicBezTo>
                    <a:pt x="1352" y="1911"/>
                    <a:pt x="1388" y="1945"/>
                    <a:pt x="1479" y="2008"/>
                  </a:cubicBezTo>
                  <a:cubicBezTo>
                    <a:pt x="1588" y="2082"/>
                    <a:pt x="1691" y="2163"/>
                    <a:pt x="1812" y="2218"/>
                  </a:cubicBezTo>
                  <a:cubicBezTo>
                    <a:pt x="1856" y="2238"/>
                    <a:pt x="1901" y="2258"/>
                    <a:pt x="1948" y="2270"/>
                  </a:cubicBezTo>
                  <a:cubicBezTo>
                    <a:pt x="1960" y="2272"/>
                    <a:pt x="1971" y="2274"/>
                    <a:pt x="1982" y="2274"/>
                  </a:cubicBezTo>
                  <a:cubicBezTo>
                    <a:pt x="2046" y="2274"/>
                    <a:pt x="2095" y="2229"/>
                    <a:pt x="2105" y="2159"/>
                  </a:cubicBezTo>
                  <a:cubicBezTo>
                    <a:pt x="2111" y="2116"/>
                    <a:pt x="2109" y="2071"/>
                    <a:pt x="2103" y="2028"/>
                  </a:cubicBezTo>
                  <a:cubicBezTo>
                    <a:pt x="2089" y="1937"/>
                    <a:pt x="2071" y="1847"/>
                    <a:pt x="2039" y="1759"/>
                  </a:cubicBezTo>
                  <a:cubicBezTo>
                    <a:pt x="2002" y="1653"/>
                    <a:pt x="1968" y="1547"/>
                    <a:pt x="1930" y="1441"/>
                  </a:cubicBezTo>
                  <a:cubicBezTo>
                    <a:pt x="1915" y="1398"/>
                    <a:pt x="1924" y="1365"/>
                    <a:pt x="1957" y="1337"/>
                  </a:cubicBezTo>
                  <a:cubicBezTo>
                    <a:pt x="1978" y="1318"/>
                    <a:pt x="2002" y="1299"/>
                    <a:pt x="2024" y="1281"/>
                  </a:cubicBezTo>
                  <a:cubicBezTo>
                    <a:pt x="2153" y="1176"/>
                    <a:pt x="2270" y="1059"/>
                    <a:pt x="2383" y="940"/>
                  </a:cubicBezTo>
                  <a:cubicBezTo>
                    <a:pt x="2410" y="912"/>
                    <a:pt x="2434" y="879"/>
                    <a:pt x="2449" y="844"/>
                  </a:cubicBezTo>
                  <a:cubicBezTo>
                    <a:pt x="2486" y="761"/>
                    <a:pt x="2450" y="688"/>
                    <a:pt x="2363" y="662"/>
                  </a:cubicBezTo>
                  <a:cubicBezTo>
                    <a:pt x="2301" y="645"/>
                    <a:pt x="2239" y="639"/>
                    <a:pt x="2176" y="637"/>
                  </a:cubicBezTo>
                  <a:cubicBezTo>
                    <a:pt x="2165" y="637"/>
                    <a:pt x="2154" y="636"/>
                    <a:pt x="2143" y="636"/>
                  </a:cubicBezTo>
                  <a:cubicBezTo>
                    <a:pt x="2012" y="636"/>
                    <a:pt x="1884" y="658"/>
                    <a:pt x="1754" y="671"/>
                  </a:cubicBezTo>
                  <a:cubicBezTo>
                    <a:pt x="1710" y="675"/>
                    <a:pt x="1678" y="678"/>
                    <a:pt x="1653" y="678"/>
                  </a:cubicBezTo>
                  <a:cubicBezTo>
                    <a:pt x="1582" y="678"/>
                    <a:pt x="1571" y="650"/>
                    <a:pt x="1529" y="531"/>
                  </a:cubicBezTo>
                  <a:cubicBezTo>
                    <a:pt x="1483" y="403"/>
                    <a:pt x="1439" y="275"/>
                    <a:pt x="1371" y="155"/>
                  </a:cubicBezTo>
                  <a:cubicBezTo>
                    <a:pt x="1345" y="108"/>
                    <a:pt x="1317" y="62"/>
                    <a:pt x="1272" y="31"/>
                  </a:cubicBezTo>
                  <a:cubicBezTo>
                    <a:pt x="1243" y="11"/>
                    <a:pt x="1214" y="0"/>
                    <a:pt x="11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815;p31">
            <a:extLst>
              <a:ext uri="{FF2B5EF4-FFF2-40B4-BE49-F238E27FC236}">
                <a16:creationId xmlns:a16="http://schemas.microsoft.com/office/drawing/2014/main" xmlns="" id="{525B95DF-3846-41E7-8971-D97C319A0005}"/>
              </a:ext>
            </a:extLst>
          </p:cNvPr>
          <p:cNvSpPr txBox="1">
            <a:spLocks/>
          </p:cNvSpPr>
          <p:nvPr/>
        </p:nvSpPr>
        <p:spPr>
          <a:xfrm>
            <a:off x="2911855" y="35275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15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sp>
        <p:nvSpPr>
          <p:cNvPr id="58" name="Звезда: 4 точки 57">
            <a:hlinkClick r:id="rId3" action="ppaction://hlinksldjump"/>
            <a:extLst>
              <a:ext uri="{FF2B5EF4-FFF2-40B4-BE49-F238E27FC236}">
                <a16:creationId xmlns:a16="http://schemas.microsoft.com/office/drawing/2014/main" xmlns="" id="{B614B1AE-0DA7-4772-98F1-50B6C6C3633D}"/>
              </a:ext>
            </a:extLst>
          </p:cNvPr>
          <p:cNvSpPr/>
          <p:nvPr/>
        </p:nvSpPr>
        <p:spPr>
          <a:xfrm>
            <a:off x="7371926" y="256871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олилиния: фигура 58">
            <a:extLst>
              <a:ext uri="{FF2B5EF4-FFF2-40B4-BE49-F238E27FC236}">
                <a16:creationId xmlns:a16="http://schemas.microsoft.com/office/drawing/2014/main" xmlns="" id="{A2940180-FDE0-46AF-A501-C7AC1E597043}"/>
              </a:ext>
            </a:extLst>
          </p:cNvPr>
          <p:cNvSpPr/>
          <p:nvPr/>
        </p:nvSpPr>
        <p:spPr>
          <a:xfrm>
            <a:off x="2275535" y="2901770"/>
            <a:ext cx="449839" cy="138564"/>
          </a:xfrm>
          <a:custGeom>
            <a:avLst/>
            <a:gdLst>
              <a:gd name="connsiteX0" fmla="*/ 0 w 3041227"/>
              <a:gd name="connsiteY0" fmla="*/ 345440 h 345440"/>
              <a:gd name="connsiteX1" fmla="*/ 1510453 w 3041227"/>
              <a:gd name="connsiteY1" fmla="*/ 0 h 345440"/>
              <a:gd name="connsiteX2" fmla="*/ 3041227 w 3041227"/>
              <a:gd name="connsiteY2" fmla="*/ 318346 h 345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41227" h="345440">
                <a:moveTo>
                  <a:pt x="0" y="345440"/>
                </a:moveTo>
                <a:lnTo>
                  <a:pt x="1510453" y="0"/>
                </a:lnTo>
                <a:lnTo>
                  <a:pt x="3041227" y="318346"/>
                </a:lnTo>
              </a:path>
            </a:pathLst>
          </a:custGeom>
          <a:noFill/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Дуга 59">
            <a:extLst>
              <a:ext uri="{FF2B5EF4-FFF2-40B4-BE49-F238E27FC236}">
                <a16:creationId xmlns:a16="http://schemas.microsoft.com/office/drawing/2014/main" xmlns="" id="{E9876B9A-4788-4B9F-B961-4338A3E798B9}"/>
              </a:ext>
            </a:extLst>
          </p:cNvPr>
          <p:cNvSpPr/>
          <p:nvPr/>
        </p:nvSpPr>
        <p:spPr>
          <a:xfrm rot="16200000">
            <a:off x="1408703" y="2841579"/>
            <a:ext cx="468487" cy="385940"/>
          </a:xfrm>
          <a:prstGeom prst="arc">
            <a:avLst>
              <a:gd name="adj1" fmla="val 16200000"/>
              <a:gd name="adj2" fmla="val 5409884"/>
            </a:avLst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Дуга 60">
            <a:extLst>
              <a:ext uri="{FF2B5EF4-FFF2-40B4-BE49-F238E27FC236}">
                <a16:creationId xmlns:a16="http://schemas.microsoft.com/office/drawing/2014/main" xmlns="" id="{1B8B52BE-D22B-4F81-8146-D1643A15A961}"/>
              </a:ext>
            </a:extLst>
          </p:cNvPr>
          <p:cNvSpPr/>
          <p:nvPr/>
        </p:nvSpPr>
        <p:spPr>
          <a:xfrm rot="16200000">
            <a:off x="1865894" y="2889459"/>
            <a:ext cx="460455" cy="263594"/>
          </a:xfrm>
          <a:prstGeom prst="arc">
            <a:avLst>
              <a:gd name="adj1" fmla="val 16200000"/>
              <a:gd name="adj2" fmla="val 5409884"/>
            </a:avLst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2" name="Прямая со стрелкой 61">
            <a:extLst>
              <a:ext uri="{FF2B5EF4-FFF2-40B4-BE49-F238E27FC236}">
                <a16:creationId xmlns:a16="http://schemas.microsoft.com/office/drawing/2014/main" xmlns="" id="{C4B77C9F-65E9-4A70-AF60-6F4A6D8BD211}"/>
              </a:ext>
            </a:extLst>
          </p:cNvPr>
          <p:cNvCxnSpPr>
            <a:cxnSpLocks/>
          </p:cNvCxnSpPr>
          <p:nvPr/>
        </p:nvCxnSpPr>
        <p:spPr>
          <a:xfrm flipH="1">
            <a:off x="2722046" y="3078178"/>
            <a:ext cx="548481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>
            <a:extLst>
              <a:ext uri="{FF2B5EF4-FFF2-40B4-BE49-F238E27FC236}">
                <a16:creationId xmlns:a16="http://schemas.microsoft.com/office/drawing/2014/main" xmlns="" id="{E21D18D9-B92E-4091-9577-FA5045E0DD18}"/>
              </a:ext>
            </a:extLst>
          </p:cNvPr>
          <p:cNvCxnSpPr>
            <a:cxnSpLocks/>
          </p:cNvCxnSpPr>
          <p:nvPr/>
        </p:nvCxnSpPr>
        <p:spPr>
          <a:xfrm flipH="1">
            <a:off x="2587035" y="3470035"/>
            <a:ext cx="548481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>
            <a:extLst>
              <a:ext uri="{FF2B5EF4-FFF2-40B4-BE49-F238E27FC236}">
                <a16:creationId xmlns:a16="http://schemas.microsoft.com/office/drawing/2014/main" xmlns="" id="{EA97B6A8-A78C-4814-8574-1FB59EB1B1B4}"/>
              </a:ext>
            </a:extLst>
          </p:cNvPr>
          <p:cNvCxnSpPr>
            <a:cxnSpLocks/>
          </p:cNvCxnSpPr>
          <p:nvPr/>
        </p:nvCxnSpPr>
        <p:spPr>
          <a:xfrm flipH="1">
            <a:off x="2705176" y="3821804"/>
            <a:ext cx="548481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Полилиния: фигура 65">
            <a:extLst>
              <a:ext uri="{FF2B5EF4-FFF2-40B4-BE49-F238E27FC236}">
                <a16:creationId xmlns:a16="http://schemas.microsoft.com/office/drawing/2014/main" xmlns="" id="{BB55344B-E695-43B2-88C3-D7A348131BC3}"/>
              </a:ext>
            </a:extLst>
          </p:cNvPr>
          <p:cNvSpPr/>
          <p:nvPr/>
        </p:nvSpPr>
        <p:spPr>
          <a:xfrm>
            <a:off x="3295277" y="3182643"/>
            <a:ext cx="484243" cy="68841"/>
          </a:xfrm>
          <a:custGeom>
            <a:avLst/>
            <a:gdLst>
              <a:gd name="connsiteX0" fmla="*/ 0 w 3054773"/>
              <a:gd name="connsiteY0" fmla="*/ 40640 h 352214"/>
              <a:gd name="connsiteX1" fmla="*/ 6773 w 3054773"/>
              <a:gd name="connsiteY1" fmla="*/ 352214 h 352214"/>
              <a:gd name="connsiteX2" fmla="*/ 3054773 w 3054773"/>
              <a:gd name="connsiteY2" fmla="*/ 345440 h 352214"/>
              <a:gd name="connsiteX3" fmla="*/ 3041226 w 3054773"/>
              <a:gd name="connsiteY3" fmla="*/ 0 h 352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4773" h="352214">
                <a:moveTo>
                  <a:pt x="0" y="40640"/>
                </a:moveTo>
                <a:lnTo>
                  <a:pt x="6773" y="352214"/>
                </a:lnTo>
                <a:lnTo>
                  <a:pt x="3054773" y="345440"/>
                </a:lnTo>
                <a:lnTo>
                  <a:pt x="3041226" y="0"/>
                </a:lnTo>
              </a:path>
            </a:pathLst>
          </a:cu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олилиния: фигура 66">
            <a:extLst>
              <a:ext uri="{FF2B5EF4-FFF2-40B4-BE49-F238E27FC236}">
                <a16:creationId xmlns:a16="http://schemas.microsoft.com/office/drawing/2014/main" xmlns="" id="{65368392-DBA5-4157-8FD2-4EA97D417550}"/>
              </a:ext>
            </a:extLst>
          </p:cNvPr>
          <p:cNvSpPr/>
          <p:nvPr/>
        </p:nvSpPr>
        <p:spPr>
          <a:xfrm>
            <a:off x="3957379" y="3146708"/>
            <a:ext cx="348466" cy="45719"/>
          </a:xfrm>
          <a:custGeom>
            <a:avLst/>
            <a:gdLst>
              <a:gd name="connsiteX0" fmla="*/ 0 w 3054773"/>
              <a:gd name="connsiteY0" fmla="*/ 40640 h 352214"/>
              <a:gd name="connsiteX1" fmla="*/ 6773 w 3054773"/>
              <a:gd name="connsiteY1" fmla="*/ 352214 h 352214"/>
              <a:gd name="connsiteX2" fmla="*/ 3054773 w 3054773"/>
              <a:gd name="connsiteY2" fmla="*/ 345440 h 352214"/>
              <a:gd name="connsiteX3" fmla="*/ 3041226 w 3054773"/>
              <a:gd name="connsiteY3" fmla="*/ 0 h 352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4773" h="352214">
                <a:moveTo>
                  <a:pt x="0" y="40640"/>
                </a:moveTo>
                <a:lnTo>
                  <a:pt x="6773" y="352214"/>
                </a:lnTo>
                <a:lnTo>
                  <a:pt x="3054773" y="345440"/>
                </a:lnTo>
                <a:lnTo>
                  <a:pt x="3041226" y="0"/>
                </a:lnTo>
              </a:path>
            </a:pathLst>
          </a:cu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олилиния: фигура 67">
            <a:extLst>
              <a:ext uri="{FF2B5EF4-FFF2-40B4-BE49-F238E27FC236}">
                <a16:creationId xmlns:a16="http://schemas.microsoft.com/office/drawing/2014/main" xmlns="" id="{5CEB3299-F315-4C79-A704-DAB89D94D51C}"/>
              </a:ext>
            </a:extLst>
          </p:cNvPr>
          <p:cNvSpPr/>
          <p:nvPr/>
        </p:nvSpPr>
        <p:spPr>
          <a:xfrm>
            <a:off x="3319558" y="3495277"/>
            <a:ext cx="860697" cy="92461"/>
          </a:xfrm>
          <a:custGeom>
            <a:avLst/>
            <a:gdLst>
              <a:gd name="connsiteX0" fmla="*/ 0 w 3054773"/>
              <a:gd name="connsiteY0" fmla="*/ 40640 h 352214"/>
              <a:gd name="connsiteX1" fmla="*/ 6773 w 3054773"/>
              <a:gd name="connsiteY1" fmla="*/ 352214 h 352214"/>
              <a:gd name="connsiteX2" fmla="*/ 3054773 w 3054773"/>
              <a:gd name="connsiteY2" fmla="*/ 345440 h 352214"/>
              <a:gd name="connsiteX3" fmla="*/ 3041226 w 3054773"/>
              <a:gd name="connsiteY3" fmla="*/ 0 h 352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4773" h="352214">
                <a:moveTo>
                  <a:pt x="0" y="40640"/>
                </a:moveTo>
                <a:lnTo>
                  <a:pt x="6773" y="352214"/>
                </a:lnTo>
                <a:lnTo>
                  <a:pt x="3054773" y="345440"/>
                </a:lnTo>
                <a:lnTo>
                  <a:pt x="3041226" y="0"/>
                </a:lnTo>
              </a:path>
            </a:pathLst>
          </a:cu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Полилиния: фигура 68">
            <a:extLst>
              <a:ext uri="{FF2B5EF4-FFF2-40B4-BE49-F238E27FC236}">
                <a16:creationId xmlns:a16="http://schemas.microsoft.com/office/drawing/2014/main" xmlns="" id="{4608866F-CD22-4035-9D24-679EC03396B0}"/>
              </a:ext>
            </a:extLst>
          </p:cNvPr>
          <p:cNvSpPr/>
          <p:nvPr/>
        </p:nvSpPr>
        <p:spPr>
          <a:xfrm>
            <a:off x="3367717" y="3896540"/>
            <a:ext cx="812538" cy="55531"/>
          </a:xfrm>
          <a:custGeom>
            <a:avLst/>
            <a:gdLst>
              <a:gd name="connsiteX0" fmla="*/ 0 w 3054773"/>
              <a:gd name="connsiteY0" fmla="*/ 40640 h 352214"/>
              <a:gd name="connsiteX1" fmla="*/ 6773 w 3054773"/>
              <a:gd name="connsiteY1" fmla="*/ 352214 h 352214"/>
              <a:gd name="connsiteX2" fmla="*/ 3054773 w 3054773"/>
              <a:gd name="connsiteY2" fmla="*/ 345440 h 352214"/>
              <a:gd name="connsiteX3" fmla="*/ 3041226 w 3054773"/>
              <a:gd name="connsiteY3" fmla="*/ 0 h 352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4773" h="352214">
                <a:moveTo>
                  <a:pt x="0" y="40640"/>
                </a:moveTo>
                <a:lnTo>
                  <a:pt x="6773" y="352214"/>
                </a:lnTo>
                <a:lnTo>
                  <a:pt x="3054773" y="345440"/>
                </a:lnTo>
                <a:lnTo>
                  <a:pt x="3041226" y="0"/>
                </a:lnTo>
              </a:path>
            </a:pathLst>
          </a:cu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лилиния: фигура 69">
            <a:extLst>
              <a:ext uri="{FF2B5EF4-FFF2-40B4-BE49-F238E27FC236}">
                <a16:creationId xmlns:a16="http://schemas.microsoft.com/office/drawing/2014/main" xmlns="" id="{7633E8D6-1E69-4F39-B2D5-17CB1DE939BF}"/>
              </a:ext>
            </a:extLst>
          </p:cNvPr>
          <p:cNvSpPr/>
          <p:nvPr/>
        </p:nvSpPr>
        <p:spPr>
          <a:xfrm>
            <a:off x="2210976" y="3244193"/>
            <a:ext cx="449839" cy="138564"/>
          </a:xfrm>
          <a:custGeom>
            <a:avLst/>
            <a:gdLst>
              <a:gd name="connsiteX0" fmla="*/ 0 w 3041227"/>
              <a:gd name="connsiteY0" fmla="*/ 345440 h 345440"/>
              <a:gd name="connsiteX1" fmla="*/ 1510453 w 3041227"/>
              <a:gd name="connsiteY1" fmla="*/ 0 h 345440"/>
              <a:gd name="connsiteX2" fmla="*/ 3041227 w 3041227"/>
              <a:gd name="connsiteY2" fmla="*/ 318346 h 345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41227" h="345440">
                <a:moveTo>
                  <a:pt x="0" y="345440"/>
                </a:moveTo>
                <a:lnTo>
                  <a:pt x="1510453" y="0"/>
                </a:lnTo>
                <a:lnTo>
                  <a:pt x="3041227" y="318346"/>
                </a:lnTo>
              </a:path>
            </a:pathLst>
          </a:custGeom>
          <a:noFill/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1" name="Соединитель: уступ 70">
            <a:extLst>
              <a:ext uri="{FF2B5EF4-FFF2-40B4-BE49-F238E27FC236}">
                <a16:creationId xmlns:a16="http://schemas.microsoft.com/office/drawing/2014/main" xmlns="" id="{7C027C72-53F2-4C5F-9B2E-5343B3D1DEE4}"/>
              </a:ext>
            </a:extLst>
          </p:cNvPr>
          <p:cNvCxnSpPr>
            <a:cxnSpLocks/>
          </p:cNvCxnSpPr>
          <p:nvPr/>
        </p:nvCxnSpPr>
        <p:spPr>
          <a:xfrm>
            <a:off x="1278203" y="3628086"/>
            <a:ext cx="454826" cy="93392"/>
          </a:xfrm>
          <a:prstGeom prst="bentConnector3">
            <a:avLst>
              <a:gd name="adj1" fmla="val 96166"/>
            </a:avLst>
          </a:pr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208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" name="Google Shape;1214;p38"/>
          <p:cNvSpPr txBox="1">
            <a:spLocks noGrp="1"/>
          </p:cNvSpPr>
          <p:nvPr>
            <p:ph type="title"/>
          </p:nvPr>
        </p:nvSpPr>
        <p:spPr>
          <a:xfrm>
            <a:off x="1259700" y="288450"/>
            <a:ext cx="7281862" cy="165136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16. Поставьте существительные в форму родительного падежа множественного числа. Все существительные даны в форме единственного числа (кроме парных предметов и сущ. всегда во </a:t>
            </a:r>
            <a:r>
              <a:rPr lang="ru-RU" sz="2800" dirty="0" err="1">
                <a:latin typeface="Gabriola" panose="04040605051002020D02" pitchFamily="82" charset="0"/>
              </a:rPr>
              <a:t>мн.ч</a:t>
            </a:r>
            <a:r>
              <a:rPr lang="ru-RU" sz="2800" dirty="0">
                <a:latin typeface="Gabriola" panose="04040605051002020D02" pitchFamily="82" charset="0"/>
              </a:rPr>
              <a:t>.)</a:t>
            </a:r>
          </a:p>
        </p:txBody>
      </p:sp>
      <p:sp>
        <p:nvSpPr>
          <p:cNvPr id="1215" name="Google Shape;1215;p38"/>
          <p:cNvSpPr txBox="1">
            <a:spLocks noGrp="1"/>
          </p:cNvSpPr>
          <p:nvPr>
            <p:ph type="subTitle" idx="1"/>
          </p:nvPr>
        </p:nvSpPr>
        <p:spPr>
          <a:xfrm>
            <a:off x="770359" y="2171763"/>
            <a:ext cx="6622071" cy="12552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Гектар, акр, ватт, рентген, банан, копытце, шорты, якут, казах, помидор, макароны.</a:t>
            </a:r>
          </a:p>
        </p:txBody>
      </p:sp>
      <p:grpSp>
        <p:nvGrpSpPr>
          <p:cNvPr id="1217" name="Google Shape;1217;p38"/>
          <p:cNvGrpSpPr/>
          <p:nvPr/>
        </p:nvGrpSpPr>
        <p:grpSpPr>
          <a:xfrm>
            <a:off x="8110334" y="1749309"/>
            <a:ext cx="1033655" cy="2749758"/>
            <a:chOff x="8189175" y="2233921"/>
            <a:chExt cx="851516" cy="2265226"/>
          </a:xfrm>
        </p:grpSpPr>
        <p:sp>
          <p:nvSpPr>
            <p:cNvPr id="1218" name="Google Shape;1218;p38"/>
            <p:cNvSpPr/>
            <p:nvPr/>
          </p:nvSpPr>
          <p:spPr>
            <a:xfrm>
              <a:off x="8544417" y="4170863"/>
              <a:ext cx="116506" cy="328285"/>
            </a:xfrm>
            <a:custGeom>
              <a:avLst/>
              <a:gdLst/>
              <a:ahLst/>
              <a:cxnLst/>
              <a:rect l="l" t="t" r="r" b="b"/>
              <a:pathLst>
                <a:path w="1059" h="2984" extrusionOk="0">
                  <a:moveTo>
                    <a:pt x="605" y="1"/>
                  </a:moveTo>
                  <a:cubicBezTo>
                    <a:pt x="599" y="1"/>
                    <a:pt x="592" y="1"/>
                    <a:pt x="586" y="1"/>
                  </a:cubicBezTo>
                  <a:cubicBezTo>
                    <a:pt x="454" y="7"/>
                    <a:pt x="324" y="22"/>
                    <a:pt x="196" y="41"/>
                  </a:cubicBezTo>
                  <a:cubicBezTo>
                    <a:pt x="142" y="48"/>
                    <a:pt x="112" y="73"/>
                    <a:pt x="103" y="107"/>
                  </a:cubicBezTo>
                  <a:cubicBezTo>
                    <a:pt x="94" y="149"/>
                    <a:pt x="82" y="190"/>
                    <a:pt x="76" y="232"/>
                  </a:cubicBezTo>
                  <a:cubicBezTo>
                    <a:pt x="63" y="329"/>
                    <a:pt x="56" y="426"/>
                    <a:pt x="39" y="522"/>
                  </a:cubicBezTo>
                  <a:cubicBezTo>
                    <a:pt x="1" y="757"/>
                    <a:pt x="12" y="994"/>
                    <a:pt x="27" y="1230"/>
                  </a:cubicBezTo>
                  <a:cubicBezTo>
                    <a:pt x="33" y="1327"/>
                    <a:pt x="48" y="1424"/>
                    <a:pt x="48" y="1520"/>
                  </a:cubicBezTo>
                  <a:cubicBezTo>
                    <a:pt x="49" y="1747"/>
                    <a:pt x="47" y="1974"/>
                    <a:pt x="46" y="2200"/>
                  </a:cubicBezTo>
                  <a:cubicBezTo>
                    <a:pt x="45" y="2242"/>
                    <a:pt x="44" y="2285"/>
                    <a:pt x="35" y="2326"/>
                  </a:cubicBezTo>
                  <a:cubicBezTo>
                    <a:pt x="10" y="2462"/>
                    <a:pt x="22" y="2597"/>
                    <a:pt x="22" y="2733"/>
                  </a:cubicBezTo>
                  <a:cubicBezTo>
                    <a:pt x="22" y="2841"/>
                    <a:pt x="104" y="2908"/>
                    <a:pt x="252" y="2945"/>
                  </a:cubicBezTo>
                  <a:cubicBezTo>
                    <a:pt x="364" y="2973"/>
                    <a:pt x="477" y="2983"/>
                    <a:pt x="594" y="2983"/>
                  </a:cubicBezTo>
                  <a:cubicBezTo>
                    <a:pt x="619" y="2983"/>
                    <a:pt x="645" y="2983"/>
                    <a:pt x="670" y="2982"/>
                  </a:cubicBezTo>
                  <a:cubicBezTo>
                    <a:pt x="785" y="2978"/>
                    <a:pt x="860" y="2938"/>
                    <a:pt x="909" y="2871"/>
                  </a:cubicBezTo>
                  <a:cubicBezTo>
                    <a:pt x="938" y="2830"/>
                    <a:pt x="955" y="2786"/>
                    <a:pt x="967" y="2742"/>
                  </a:cubicBezTo>
                  <a:cubicBezTo>
                    <a:pt x="1023" y="2545"/>
                    <a:pt x="1058" y="2345"/>
                    <a:pt x="1044" y="2144"/>
                  </a:cubicBezTo>
                  <a:cubicBezTo>
                    <a:pt x="1044" y="2070"/>
                    <a:pt x="1054" y="1994"/>
                    <a:pt x="1043" y="1921"/>
                  </a:cubicBezTo>
                  <a:cubicBezTo>
                    <a:pt x="1011" y="1718"/>
                    <a:pt x="1028" y="1514"/>
                    <a:pt x="997" y="1310"/>
                  </a:cubicBezTo>
                  <a:cubicBezTo>
                    <a:pt x="974" y="1173"/>
                    <a:pt x="974" y="1033"/>
                    <a:pt x="957" y="895"/>
                  </a:cubicBezTo>
                  <a:cubicBezTo>
                    <a:pt x="934" y="698"/>
                    <a:pt x="913" y="502"/>
                    <a:pt x="902" y="304"/>
                  </a:cubicBezTo>
                  <a:cubicBezTo>
                    <a:pt x="899" y="246"/>
                    <a:pt x="887" y="187"/>
                    <a:pt x="870" y="131"/>
                  </a:cubicBezTo>
                  <a:cubicBezTo>
                    <a:pt x="846" y="54"/>
                    <a:pt x="775" y="14"/>
                    <a:pt x="659" y="3"/>
                  </a:cubicBezTo>
                  <a:cubicBezTo>
                    <a:pt x="641" y="2"/>
                    <a:pt x="623" y="1"/>
                    <a:pt x="6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38"/>
            <p:cNvSpPr/>
            <p:nvPr/>
          </p:nvSpPr>
          <p:spPr>
            <a:xfrm>
              <a:off x="8189175" y="2480800"/>
              <a:ext cx="851516" cy="1808537"/>
            </a:xfrm>
            <a:custGeom>
              <a:avLst/>
              <a:gdLst/>
              <a:ahLst/>
              <a:cxnLst/>
              <a:rect l="l" t="t" r="r" b="b"/>
              <a:pathLst>
                <a:path w="7740" h="16439" extrusionOk="0">
                  <a:moveTo>
                    <a:pt x="3595" y="1"/>
                  </a:moveTo>
                  <a:cubicBezTo>
                    <a:pt x="3577" y="1"/>
                    <a:pt x="3558" y="8"/>
                    <a:pt x="3539" y="22"/>
                  </a:cubicBezTo>
                  <a:cubicBezTo>
                    <a:pt x="3447" y="90"/>
                    <a:pt x="3368" y="170"/>
                    <a:pt x="3315" y="270"/>
                  </a:cubicBezTo>
                  <a:cubicBezTo>
                    <a:pt x="3267" y="359"/>
                    <a:pt x="3224" y="451"/>
                    <a:pt x="3186" y="543"/>
                  </a:cubicBezTo>
                  <a:cubicBezTo>
                    <a:pt x="3054" y="855"/>
                    <a:pt x="2972" y="1181"/>
                    <a:pt x="2882" y="1506"/>
                  </a:cubicBezTo>
                  <a:cubicBezTo>
                    <a:pt x="2762" y="1932"/>
                    <a:pt x="2654" y="2361"/>
                    <a:pt x="2532" y="2787"/>
                  </a:cubicBezTo>
                  <a:cubicBezTo>
                    <a:pt x="2452" y="3068"/>
                    <a:pt x="2369" y="3346"/>
                    <a:pt x="2317" y="3634"/>
                  </a:cubicBezTo>
                  <a:cubicBezTo>
                    <a:pt x="2264" y="3933"/>
                    <a:pt x="2183" y="4225"/>
                    <a:pt x="2099" y="4515"/>
                  </a:cubicBezTo>
                  <a:cubicBezTo>
                    <a:pt x="2008" y="4834"/>
                    <a:pt x="1918" y="5152"/>
                    <a:pt x="1832" y="5471"/>
                  </a:cubicBezTo>
                  <a:cubicBezTo>
                    <a:pt x="1469" y="6827"/>
                    <a:pt x="1212" y="8203"/>
                    <a:pt x="997" y="9589"/>
                  </a:cubicBezTo>
                  <a:cubicBezTo>
                    <a:pt x="889" y="10281"/>
                    <a:pt x="789" y="10975"/>
                    <a:pt x="684" y="11667"/>
                  </a:cubicBezTo>
                  <a:cubicBezTo>
                    <a:pt x="584" y="12326"/>
                    <a:pt x="486" y="12986"/>
                    <a:pt x="381" y="13644"/>
                  </a:cubicBezTo>
                  <a:cubicBezTo>
                    <a:pt x="271" y="14330"/>
                    <a:pt x="153" y="15016"/>
                    <a:pt x="39" y="15701"/>
                  </a:cubicBezTo>
                  <a:cubicBezTo>
                    <a:pt x="1" y="15926"/>
                    <a:pt x="5" y="15938"/>
                    <a:pt x="213" y="16036"/>
                  </a:cubicBezTo>
                  <a:cubicBezTo>
                    <a:pt x="473" y="16158"/>
                    <a:pt x="749" y="16231"/>
                    <a:pt x="1032" y="16279"/>
                  </a:cubicBezTo>
                  <a:cubicBezTo>
                    <a:pt x="1331" y="16330"/>
                    <a:pt x="1631" y="16362"/>
                    <a:pt x="1933" y="16389"/>
                  </a:cubicBezTo>
                  <a:cubicBezTo>
                    <a:pt x="2301" y="16421"/>
                    <a:pt x="2671" y="16421"/>
                    <a:pt x="3040" y="16438"/>
                  </a:cubicBezTo>
                  <a:cubicBezTo>
                    <a:pt x="3050" y="16438"/>
                    <a:pt x="3060" y="16438"/>
                    <a:pt x="3070" y="16438"/>
                  </a:cubicBezTo>
                  <a:cubicBezTo>
                    <a:pt x="3172" y="16438"/>
                    <a:pt x="3274" y="16421"/>
                    <a:pt x="3376" y="16419"/>
                  </a:cubicBezTo>
                  <a:cubicBezTo>
                    <a:pt x="3891" y="16408"/>
                    <a:pt x="4407" y="16419"/>
                    <a:pt x="4922" y="16386"/>
                  </a:cubicBezTo>
                  <a:cubicBezTo>
                    <a:pt x="5022" y="16379"/>
                    <a:pt x="5122" y="16377"/>
                    <a:pt x="5223" y="16377"/>
                  </a:cubicBezTo>
                  <a:cubicBezTo>
                    <a:pt x="5386" y="16377"/>
                    <a:pt x="5549" y="16383"/>
                    <a:pt x="5713" y="16383"/>
                  </a:cubicBezTo>
                  <a:cubicBezTo>
                    <a:pt x="5825" y="16379"/>
                    <a:pt x="5938" y="16378"/>
                    <a:pt x="6051" y="16378"/>
                  </a:cubicBezTo>
                  <a:cubicBezTo>
                    <a:pt x="6109" y="16378"/>
                    <a:pt x="6167" y="16378"/>
                    <a:pt x="6226" y="16378"/>
                  </a:cubicBezTo>
                  <a:cubicBezTo>
                    <a:pt x="6452" y="16378"/>
                    <a:pt x="6679" y="16375"/>
                    <a:pt x="6906" y="16348"/>
                  </a:cubicBezTo>
                  <a:cubicBezTo>
                    <a:pt x="7123" y="16322"/>
                    <a:pt x="7341" y="16302"/>
                    <a:pt x="7551" y="16240"/>
                  </a:cubicBezTo>
                  <a:cubicBezTo>
                    <a:pt x="7722" y="16191"/>
                    <a:pt x="7732" y="16175"/>
                    <a:pt x="7735" y="15993"/>
                  </a:cubicBezTo>
                  <a:cubicBezTo>
                    <a:pt x="7740" y="15650"/>
                    <a:pt x="7703" y="15310"/>
                    <a:pt x="7650" y="14972"/>
                  </a:cubicBezTo>
                  <a:cubicBezTo>
                    <a:pt x="7532" y="14224"/>
                    <a:pt x="7369" y="13486"/>
                    <a:pt x="7182" y="12752"/>
                  </a:cubicBezTo>
                  <a:cubicBezTo>
                    <a:pt x="7009" y="12073"/>
                    <a:pt x="6827" y="11396"/>
                    <a:pt x="6647" y="10719"/>
                  </a:cubicBezTo>
                  <a:cubicBezTo>
                    <a:pt x="6417" y="9858"/>
                    <a:pt x="6208" y="8991"/>
                    <a:pt x="6009" y="8123"/>
                  </a:cubicBezTo>
                  <a:cubicBezTo>
                    <a:pt x="5855" y="7456"/>
                    <a:pt x="5705" y="6789"/>
                    <a:pt x="5549" y="6122"/>
                  </a:cubicBezTo>
                  <a:cubicBezTo>
                    <a:pt x="5402" y="5495"/>
                    <a:pt x="5249" y="4868"/>
                    <a:pt x="5076" y="4248"/>
                  </a:cubicBezTo>
                  <a:cubicBezTo>
                    <a:pt x="4877" y="3535"/>
                    <a:pt x="4675" y="2823"/>
                    <a:pt x="4471" y="2112"/>
                  </a:cubicBezTo>
                  <a:cubicBezTo>
                    <a:pt x="4332" y="1626"/>
                    <a:pt x="4193" y="1142"/>
                    <a:pt x="4018" y="668"/>
                  </a:cubicBezTo>
                  <a:cubicBezTo>
                    <a:pt x="3960" y="511"/>
                    <a:pt x="3904" y="351"/>
                    <a:pt x="3811" y="209"/>
                  </a:cubicBezTo>
                  <a:cubicBezTo>
                    <a:pt x="3768" y="143"/>
                    <a:pt x="3722" y="80"/>
                    <a:pt x="3661" y="30"/>
                  </a:cubicBezTo>
                  <a:cubicBezTo>
                    <a:pt x="3638" y="11"/>
                    <a:pt x="3617" y="1"/>
                    <a:pt x="3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38"/>
            <p:cNvSpPr/>
            <p:nvPr/>
          </p:nvSpPr>
          <p:spPr>
            <a:xfrm>
              <a:off x="8494800" y="2778393"/>
              <a:ext cx="24863" cy="97913"/>
            </a:xfrm>
            <a:custGeom>
              <a:avLst/>
              <a:gdLst/>
              <a:ahLst/>
              <a:cxnLst/>
              <a:rect l="l" t="t" r="r" b="b"/>
              <a:pathLst>
                <a:path w="226" h="890" extrusionOk="0">
                  <a:moveTo>
                    <a:pt x="155" y="1"/>
                  </a:moveTo>
                  <a:cubicBezTo>
                    <a:pt x="126" y="1"/>
                    <a:pt x="105" y="18"/>
                    <a:pt x="90" y="46"/>
                  </a:cubicBezTo>
                  <a:cubicBezTo>
                    <a:pt x="72" y="82"/>
                    <a:pt x="66" y="120"/>
                    <a:pt x="65" y="160"/>
                  </a:cubicBezTo>
                  <a:cubicBezTo>
                    <a:pt x="62" y="361"/>
                    <a:pt x="32" y="560"/>
                    <a:pt x="5" y="759"/>
                  </a:cubicBezTo>
                  <a:cubicBezTo>
                    <a:pt x="0" y="802"/>
                    <a:pt x="11" y="837"/>
                    <a:pt x="35" y="869"/>
                  </a:cubicBezTo>
                  <a:cubicBezTo>
                    <a:pt x="44" y="883"/>
                    <a:pt x="62" y="889"/>
                    <a:pt x="80" y="889"/>
                  </a:cubicBezTo>
                  <a:cubicBezTo>
                    <a:pt x="97" y="889"/>
                    <a:pt x="114" y="883"/>
                    <a:pt x="123" y="871"/>
                  </a:cubicBezTo>
                  <a:cubicBezTo>
                    <a:pt x="136" y="853"/>
                    <a:pt x="150" y="832"/>
                    <a:pt x="152" y="811"/>
                  </a:cubicBezTo>
                  <a:cubicBezTo>
                    <a:pt x="178" y="601"/>
                    <a:pt x="202" y="390"/>
                    <a:pt x="225" y="181"/>
                  </a:cubicBezTo>
                  <a:cubicBezTo>
                    <a:pt x="224" y="180"/>
                    <a:pt x="222" y="180"/>
                    <a:pt x="221" y="180"/>
                  </a:cubicBezTo>
                  <a:cubicBezTo>
                    <a:pt x="221" y="141"/>
                    <a:pt x="222" y="101"/>
                    <a:pt x="220" y="62"/>
                  </a:cubicBezTo>
                  <a:cubicBezTo>
                    <a:pt x="219" y="32"/>
                    <a:pt x="203" y="9"/>
                    <a:pt x="171" y="2"/>
                  </a:cubicBezTo>
                  <a:cubicBezTo>
                    <a:pt x="166" y="1"/>
                    <a:pt x="160" y="1"/>
                    <a:pt x="15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38"/>
            <p:cNvSpPr/>
            <p:nvPr/>
          </p:nvSpPr>
          <p:spPr>
            <a:xfrm>
              <a:off x="8396775" y="3181931"/>
              <a:ext cx="25523" cy="94393"/>
            </a:xfrm>
            <a:custGeom>
              <a:avLst/>
              <a:gdLst/>
              <a:ahLst/>
              <a:cxnLst/>
              <a:rect l="l" t="t" r="r" b="b"/>
              <a:pathLst>
                <a:path w="232" h="858" extrusionOk="0">
                  <a:moveTo>
                    <a:pt x="156" y="0"/>
                  </a:moveTo>
                  <a:cubicBezTo>
                    <a:pt x="128" y="0"/>
                    <a:pt x="97" y="22"/>
                    <a:pt x="88" y="50"/>
                  </a:cubicBezTo>
                  <a:cubicBezTo>
                    <a:pt x="83" y="61"/>
                    <a:pt x="80" y="72"/>
                    <a:pt x="78" y="82"/>
                  </a:cubicBezTo>
                  <a:cubicBezTo>
                    <a:pt x="55" y="276"/>
                    <a:pt x="31" y="469"/>
                    <a:pt x="9" y="652"/>
                  </a:cubicBezTo>
                  <a:cubicBezTo>
                    <a:pt x="16" y="713"/>
                    <a:pt x="1" y="764"/>
                    <a:pt x="22" y="811"/>
                  </a:cubicBezTo>
                  <a:cubicBezTo>
                    <a:pt x="34" y="839"/>
                    <a:pt x="57" y="856"/>
                    <a:pt x="87" y="857"/>
                  </a:cubicBezTo>
                  <a:cubicBezTo>
                    <a:pt x="87" y="857"/>
                    <a:pt x="88" y="857"/>
                    <a:pt x="89" y="857"/>
                  </a:cubicBezTo>
                  <a:cubicBezTo>
                    <a:pt x="119" y="857"/>
                    <a:pt x="142" y="841"/>
                    <a:pt x="153" y="815"/>
                  </a:cubicBezTo>
                  <a:cubicBezTo>
                    <a:pt x="162" y="789"/>
                    <a:pt x="166" y="761"/>
                    <a:pt x="166" y="733"/>
                  </a:cubicBezTo>
                  <a:cubicBezTo>
                    <a:pt x="172" y="527"/>
                    <a:pt x="199" y="323"/>
                    <a:pt x="229" y="119"/>
                  </a:cubicBezTo>
                  <a:cubicBezTo>
                    <a:pt x="232" y="104"/>
                    <a:pt x="232" y="86"/>
                    <a:pt x="229" y="70"/>
                  </a:cubicBezTo>
                  <a:cubicBezTo>
                    <a:pt x="223" y="34"/>
                    <a:pt x="203" y="8"/>
                    <a:pt x="165" y="1"/>
                  </a:cubicBezTo>
                  <a:cubicBezTo>
                    <a:pt x="162" y="1"/>
                    <a:pt x="159" y="0"/>
                    <a:pt x="1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38"/>
            <p:cNvSpPr/>
            <p:nvPr/>
          </p:nvSpPr>
          <p:spPr>
            <a:xfrm>
              <a:off x="8260685" y="4128507"/>
              <a:ext cx="25193" cy="93733"/>
            </a:xfrm>
            <a:custGeom>
              <a:avLst/>
              <a:gdLst/>
              <a:ahLst/>
              <a:cxnLst/>
              <a:rect l="l" t="t" r="r" b="b"/>
              <a:pathLst>
                <a:path w="229" h="852" extrusionOk="0">
                  <a:moveTo>
                    <a:pt x="162" y="0"/>
                  </a:moveTo>
                  <a:cubicBezTo>
                    <a:pt x="125" y="0"/>
                    <a:pt x="99" y="17"/>
                    <a:pt x="86" y="51"/>
                  </a:cubicBezTo>
                  <a:cubicBezTo>
                    <a:pt x="78" y="71"/>
                    <a:pt x="74" y="94"/>
                    <a:pt x="73" y="116"/>
                  </a:cubicBezTo>
                  <a:cubicBezTo>
                    <a:pt x="69" y="177"/>
                    <a:pt x="57" y="238"/>
                    <a:pt x="49" y="299"/>
                  </a:cubicBezTo>
                  <a:cubicBezTo>
                    <a:pt x="32" y="431"/>
                    <a:pt x="30" y="566"/>
                    <a:pt x="1" y="688"/>
                  </a:cubicBezTo>
                  <a:cubicBezTo>
                    <a:pt x="6" y="726"/>
                    <a:pt x="8" y="755"/>
                    <a:pt x="15" y="781"/>
                  </a:cubicBezTo>
                  <a:cubicBezTo>
                    <a:pt x="27" y="820"/>
                    <a:pt x="66" y="851"/>
                    <a:pt x="100" y="852"/>
                  </a:cubicBezTo>
                  <a:cubicBezTo>
                    <a:pt x="101" y="852"/>
                    <a:pt x="101" y="852"/>
                    <a:pt x="102" y="852"/>
                  </a:cubicBezTo>
                  <a:cubicBezTo>
                    <a:pt x="134" y="852"/>
                    <a:pt x="158" y="817"/>
                    <a:pt x="162" y="766"/>
                  </a:cubicBezTo>
                  <a:cubicBezTo>
                    <a:pt x="163" y="755"/>
                    <a:pt x="163" y="743"/>
                    <a:pt x="162" y="732"/>
                  </a:cubicBezTo>
                  <a:cubicBezTo>
                    <a:pt x="160" y="552"/>
                    <a:pt x="198" y="377"/>
                    <a:pt x="220" y="200"/>
                  </a:cubicBezTo>
                  <a:cubicBezTo>
                    <a:pt x="226" y="155"/>
                    <a:pt x="228" y="110"/>
                    <a:pt x="227" y="66"/>
                  </a:cubicBezTo>
                  <a:cubicBezTo>
                    <a:pt x="226" y="27"/>
                    <a:pt x="200" y="1"/>
                    <a:pt x="165" y="0"/>
                  </a:cubicBezTo>
                  <a:cubicBezTo>
                    <a:pt x="164" y="0"/>
                    <a:pt x="163" y="0"/>
                    <a:pt x="1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38"/>
            <p:cNvSpPr/>
            <p:nvPr/>
          </p:nvSpPr>
          <p:spPr>
            <a:xfrm>
              <a:off x="8494580" y="3186881"/>
              <a:ext cx="19913" cy="89882"/>
            </a:xfrm>
            <a:custGeom>
              <a:avLst/>
              <a:gdLst/>
              <a:ahLst/>
              <a:cxnLst/>
              <a:rect l="l" t="t" r="r" b="b"/>
              <a:pathLst>
                <a:path w="181" h="817" extrusionOk="0">
                  <a:moveTo>
                    <a:pt x="91" y="0"/>
                  </a:moveTo>
                  <a:cubicBezTo>
                    <a:pt x="78" y="0"/>
                    <a:pt x="65" y="4"/>
                    <a:pt x="55" y="11"/>
                  </a:cubicBezTo>
                  <a:cubicBezTo>
                    <a:pt x="15" y="41"/>
                    <a:pt x="1" y="80"/>
                    <a:pt x="1" y="128"/>
                  </a:cubicBezTo>
                  <a:cubicBezTo>
                    <a:pt x="0" y="306"/>
                    <a:pt x="0" y="485"/>
                    <a:pt x="0" y="664"/>
                  </a:cubicBezTo>
                  <a:cubicBezTo>
                    <a:pt x="0" y="710"/>
                    <a:pt x="11" y="753"/>
                    <a:pt x="40" y="788"/>
                  </a:cubicBezTo>
                  <a:cubicBezTo>
                    <a:pt x="55" y="808"/>
                    <a:pt x="74" y="816"/>
                    <a:pt x="95" y="816"/>
                  </a:cubicBezTo>
                  <a:cubicBezTo>
                    <a:pt x="107" y="816"/>
                    <a:pt x="119" y="814"/>
                    <a:pt x="130" y="809"/>
                  </a:cubicBezTo>
                  <a:cubicBezTo>
                    <a:pt x="158" y="799"/>
                    <a:pt x="180" y="775"/>
                    <a:pt x="172" y="745"/>
                  </a:cubicBezTo>
                  <a:cubicBezTo>
                    <a:pt x="142" y="624"/>
                    <a:pt x="162" y="501"/>
                    <a:pt x="157" y="415"/>
                  </a:cubicBezTo>
                  <a:cubicBezTo>
                    <a:pt x="157" y="289"/>
                    <a:pt x="159" y="200"/>
                    <a:pt x="157" y="111"/>
                  </a:cubicBezTo>
                  <a:cubicBezTo>
                    <a:pt x="156" y="83"/>
                    <a:pt x="150" y="56"/>
                    <a:pt x="140" y="30"/>
                  </a:cubicBezTo>
                  <a:cubicBezTo>
                    <a:pt x="133" y="11"/>
                    <a:pt x="112" y="0"/>
                    <a:pt x="9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38"/>
            <p:cNvSpPr/>
            <p:nvPr/>
          </p:nvSpPr>
          <p:spPr>
            <a:xfrm>
              <a:off x="8386654" y="4140388"/>
              <a:ext cx="20903" cy="83171"/>
            </a:xfrm>
            <a:custGeom>
              <a:avLst/>
              <a:gdLst/>
              <a:ahLst/>
              <a:cxnLst/>
              <a:rect l="l" t="t" r="r" b="b"/>
              <a:pathLst>
                <a:path w="190" h="756" extrusionOk="0">
                  <a:moveTo>
                    <a:pt x="80" y="0"/>
                  </a:moveTo>
                  <a:cubicBezTo>
                    <a:pt x="46" y="0"/>
                    <a:pt x="24" y="22"/>
                    <a:pt x="12" y="53"/>
                  </a:cubicBezTo>
                  <a:cubicBezTo>
                    <a:pt x="6" y="68"/>
                    <a:pt x="1" y="85"/>
                    <a:pt x="1" y="101"/>
                  </a:cubicBezTo>
                  <a:cubicBezTo>
                    <a:pt x="0" y="269"/>
                    <a:pt x="1" y="437"/>
                    <a:pt x="1" y="605"/>
                  </a:cubicBezTo>
                  <a:cubicBezTo>
                    <a:pt x="1" y="652"/>
                    <a:pt x="18" y="693"/>
                    <a:pt x="52" y="725"/>
                  </a:cubicBezTo>
                  <a:cubicBezTo>
                    <a:pt x="70" y="743"/>
                    <a:pt x="90" y="755"/>
                    <a:pt x="113" y="755"/>
                  </a:cubicBezTo>
                  <a:cubicBezTo>
                    <a:pt x="122" y="755"/>
                    <a:pt x="132" y="753"/>
                    <a:pt x="143" y="748"/>
                  </a:cubicBezTo>
                  <a:cubicBezTo>
                    <a:pt x="178" y="730"/>
                    <a:pt x="190" y="701"/>
                    <a:pt x="174" y="664"/>
                  </a:cubicBezTo>
                  <a:cubicBezTo>
                    <a:pt x="119" y="525"/>
                    <a:pt x="128" y="378"/>
                    <a:pt x="136" y="233"/>
                  </a:cubicBezTo>
                  <a:cubicBezTo>
                    <a:pt x="139" y="189"/>
                    <a:pt x="151" y="146"/>
                    <a:pt x="158" y="112"/>
                  </a:cubicBezTo>
                  <a:cubicBezTo>
                    <a:pt x="156" y="90"/>
                    <a:pt x="156" y="78"/>
                    <a:pt x="154" y="68"/>
                  </a:cubicBezTo>
                  <a:cubicBezTo>
                    <a:pt x="146" y="32"/>
                    <a:pt x="127" y="6"/>
                    <a:pt x="88" y="1"/>
                  </a:cubicBezTo>
                  <a:cubicBezTo>
                    <a:pt x="85" y="0"/>
                    <a:pt x="82" y="0"/>
                    <a:pt x="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38"/>
            <p:cNvSpPr/>
            <p:nvPr/>
          </p:nvSpPr>
          <p:spPr>
            <a:xfrm>
              <a:off x="8326695" y="3721558"/>
              <a:ext cx="21893" cy="76680"/>
            </a:xfrm>
            <a:custGeom>
              <a:avLst/>
              <a:gdLst/>
              <a:ahLst/>
              <a:cxnLst/>
              <a:rect l="l" t="t" r="r" b="b"/>
              <a:pathLst>
                <a:path w="199" h="697" extrusionOk="0">
                  <a:moveTo>
                    <a:pt x="113" y="0"/>
                  </a:moveTo>
                  <a:cubicBezTo>
                    <a:pt x="110" y="0"/>
                    <a:pt x="107" y="0"/>
                    <a:pt x="104" y="1"/>
                  </a:cubicBezTo>
                  <a:cubicBezTo>
                    <a:pt x="64" y="5"/>
                    <a:pt x="47" y="31"/>
                    <a:pt x="44" y="68"/>
                  </a:cubicBezTo>
                  <a:cubicBezTo>
                    <a:pt x="32" y="206"/>
                    <a:pt x="21" y="345"/>
                    <a:pt x="11" y="479"/>
                  </a:cubicBezTo>
                  <a:cubicBezTo>
                    <a:pt x="14" y="538"/>
                    <a:pt x="1" y="594"/>
                    <a:pt x="23" y="648"/>
                  </a:cubicBezTo>
                  <a:cubicBezTo>
                    <a:pt x="35" y="674"/>
                    <a:pt x="55" y="693"/>
                    <a:pt x="86" y="696"/>
                  </a:cubicBezTo>
                  <a:cubicBezTo>
                    <a:pt x="88" y="696"/>
                    <a:pt x="90" y="696"/>
                    <a:pt x="92" y="696"/>
                  </a:cubicBezTo>
                  <a:cubicBezTo>
                    <a:pt x="121" y="696"/>
                    <a:pt x="153" y="672"/>
                    <a:pt x="160" y="641"/>
                  </a:cubicBezTo>
                  <a:cubicBezTo>
                    <a:pt x="165" y="614"/>
                    <a:pt x="166" y="586"/>
                    <a:pt x="168" y="558"/>
                  </a:cubicBezTo>
                  <a:cubicBezTo>
                    <a:pt x="175" y="409"/>
                    <a:pt x="157" y="259"/>
                    <a:pt x="195" y="110"/>
                  </a:cubicBezTo>
                  <a:cubicBezTo>
                    <a:pt x="198" y="96"/>
                    <a:pt x="194" y="77"/>
                    <a:pt x="191" y="61"/>
                  </a:cubicBezTo>
                  <a:cubicBezTo>
                    <a:pt x="184" y="25"/>
                    <a:pt x="150" y="0"/>
                    <a:pt x="1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38"/>
            <p:cNvSpPr/>
            <p:nvPr/>
          </p:nvSpPr>
          <p:spPr>
            <a:xfrm>
              <a:off x="8452884" y="3703846"/>
              <a:ext cx="22223" cy="74700"/>
            </a:xfrm>
            <a:custGeom>
              <a:avLst/>
              <a:gdLst/>
              <a:ahLst/>
              <a:cxnLst/>
              <a:rect l="l" t="t" r="r" b="b"/>
              <a:pathLst>
                <a:path w="202" h="679" extrusionOk="0">
                  <a:moveTo>
                    <a:pt x="88" y="1"/>
                  </a:moveTo>
                  <a:cubicBezTo>
                    <a:pt x="66" y="2"/>
                    <a:pt x="48" y="16"/>
                    <a:pt x="36" y="37"/>
                  </a:cubicBezTo>
                  <a:cubicBezTo>
                    <a:pt x="1" y="93"/>
                    <a:pt x="11" y="154"/>
                    <a:pt x="9" y="236"/>
                  </a:cubicBezTo>
                  <a:cubicBezTo>
                    <a:pt x="0" y="339"/>
                    <a:pt x="42" y="457"/>
                    <a:pt x="44" y="580"/>
                  </a:cubicBezTo>
                  <a:cubicBezTo>
                    <a:pt x="45" y="613"/>
                    <a:pt x="69" y="641"/>
                    <a:pt x="95" y="664"/>
                  </a:cubicBezTo>
                  <a:cubicBezTo>
                    <a:pt x="106" y="674"/>
                    <a:pt x="121" y="679"/>
                    <a:pt x="135" y="679"/>
                  </a:cubicBezTo>
                  <a:cubicBezTo>
                    <a:pt x="160" y="679"/>
                    <a:pt x="183" y="665"/>
                    <a:pt x="190" y="641"/>
                  </a:cubicBezTo>
                  <a:cubicBezTo>
                    <a:pt x="196" y="619"/>
                    <a:pt x="202" y="595"/>
                    <a:pt x="197" y="575"/>
                  </a:cubicBezTo>
                  <a:cubicBezTo>
                    <a:pt x="157" y="428"/>
                    <a:pt x="168" y="277"/>
                    <a:pt x="165" y="128"/>
                  </a:cubicBezTo>
                  <a:cubicBezTo>
                    <a:pt x="165" y="100"/>
                    <a:pt x="161" y="71"/>
                    <a:pt x="153" y="46"/>
                  </a:cubicBezTo>
                  <a:cubicBezTo>
                    <a:pt x="143" y="18"/>
                    <a:pt x="119" y="1"/>
                    <a:pt x="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38"/>
            <p:cNvSpPr/>
            <p:nvPr/>
          </p:nvSpPr>
          <p:spPr>
            <a:xfrm>
              <a:off x="8250674" y="3836965"/>
              <a:ext cx="724999" cy="32454"/>
            </a:xfrm>
            <a:custGeom>
              <a:avLst/>
              <a:gdLst/>
              <a:ahLst/>
              <a:cxnLst/>
              <a:rect l="l" t="t" r="r" b="b"/>
              <a:pathLst>
                <a:path w="6590" h="295" extrusionOk="0">
                  <a:moveTo>
                    <a:pt x="25" y="1"/>
                  </a:moveTo>
                  <a:lnTo>
                    <a:pt x="1" y="157"/>
                  </a:lnTo>
                  <a:cubicBezTo>
                    <a:pt x="436" y="168"/>
                    <a:pt x="872" y="159"/>
                    <a:pt x="1307" y="177"/>
                  </a:cubicBezTo>
                  <a:cubicBezTo>
                    <a:pt x="1610" y="189"/>
                    <a:pt x="1913" y="191"/>
                    <a:pt x="2216" y="191"/>
                  </a:cubicBezTo>
                  <a:cubicBezTo>
                    <a:pt x="2366" y="191"/>
                    <a:pt x="2516" y="190"/>
                    <a:pt x="2665" y="190"/>
                  </a:cubicBezTo>
                  <a:cubicBezTo>
                    <a:pt x="3041" y="190"/>
                    <a:pt x="3417" y="193"/>
                    <a:pt x="3793" y="215"/>
                  </a:cubicBezTo>
                  <a:cubicBezTo>
                    <a:pt x="4222" y="239"/>
                    <a:pt x="4653" y="217"/>
                    <a:pt x="5084" y="245"/>
                  </a:cubicBezTo>
                  <a:cubicBezTo>
                    <a:pt x="5503" y="273"/>
                    <a:pt x="5924" y="254"/>
                    <a:pt x="6342" y="284"/>
                  </a:cubicBezTo>
                  <a:cubicBezTo>
                    <a:pt x="6424" y="290"/>
                    <a:pt x="6507" y="293"/>
                    <a:pt x="6589" y="295"/>
                  </a:cubicBezTo>
                  <a:cubicBezTo>
                    <a:pt x="6575" y="240"/>
                    <a:pt x="6562" y="186"/>
                    <a:pt x="6547" y="131"/>
                  </a:cubicBezTo>
                  <a:cubicBezTo>
                    <a:pt x="6237" y="113"/>
                    <a:pt x="5925" y="125"/>
                    <a:pt x="5614" y="102"/>
                  </a:cubicBezTo>
                  <a:cubicBezTo>
                    <a:pt x="5224" y="75"/>
                    <a:pt x="4831" y="95"/>
                    <a:pt x="4439" y="70"/>
                  </a:cubicBezTo>
                  <a:cubicBezTo>
                    <a:pt x="3914" y="39"/>
                    <a:pt x="3387" y="52"/>
                    <a:pt x="2861" y="38"/>
                  </a:cubicBezTo>
                  <a:cubicBezTo>
                    <a:pt x="1916" y="11"/>
                    <a:pt x="970" y="36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38"/>
            <p:cNvSpPr/>
            <p:nvPr/>
          </p:nvSpPr>
          <p:spPr>
            <a:xfrm>
              <a:off x="8329446" y="3336833"/>
              <a:ext cx="517181" cy="21673"/>
            </a:xfrm>
            <a:custGeom>
              <a:avLst/>
              <a:gdLst/>
              <a:ahLst/>
              <a:cxnLst/>
              <a:rect l="l" t="t" r="r" b="b"/>
              <a:pathLst>
                <a:path w="4701" h="197" extrusionOk="0">
                  <a:moveTo>
                    <a:pt x="2125" y="0"/>
                  </a:moveTo>
                  <a:cubicBezTo>
                    <a:pt x="1952" y="0"/>
                    <a:pt x="1780" y="5"/>
                    <a:pt x="1607" y="5"/>
                  </a:cubicBezTo>
                  <a:cubicBezTo>
                    <a:pt x="1193" y="11"/>
                    <a:pt x="779" y="6"/>
                    <a:pt x="365" y="23"/>
                  </a:cubicBezTo>
                  <a:cubicBezTo>
                    <a:pt x="252" y="27"/>
                    <a:pt x="140" y="31"/>
                    <a:pt x="27" y="35"/>
                  </a:cubicBezTo>
                  <a:cubicBezTo>
                    <a:pt x="18" y="82"/>
                    <a:pt x="9" y="128"/>
                    <a:pt x="0" y="175"/>
                  </a:cubicBezTo>
                  <a:cubicBezTo>
                    <a:pt x="133" y="169"/>
                    <a:pt x="267" y="164"/>
                    <a:pt x="401" y="162"/>
                  </a:cubicBezTo>
                  <a:cubicBezTo>
                    <a:pt x="709" y="161"/>
                    <a:pt x="1017" y="160"/>
                    <a:pt x="1325" y="160"/>
                  </a:cubicBezTo>
                  <a:cubicBezTo>
                    <a:pt x="1480" y="160"/>
                    <a:pt x="1635" y="160"/>
                    <a:pt x="1790" y="160"/>
                  </a:cubicBezTo>
                  <a:cubicBezTo>
                    <a:pt x="2564" y="160"/>
                    <a:pt x="3339" y="162"/>
                    <a:pt x="4113" y="188"/>
                  </a:cubicBezTo>
                  <a:cubicBezTo>
                    <a:pt x="4309" y="194"/>
                    <a:pt x="4505" y="195"/>
                    <a:pt x="4700" y="196"/>
                  </a:cubicBezTo>
                  <a:cubicBezTo>
                    <a:pt x="4689" y="143"/>
                    <a:pt x="4676" y="90"/>
                    <a:pt x="4664" y="37"/>
                  </a:cubicBezTo>
                  <a:cubicBezTo>
                    <a:pt x="3920" y="17"/>
                    <a:pt x="3175" y="44"/>
                    <a:pt x="2431" y="7"/>
                  </a:cubicBezTo>
                  <a:cubicBezTo>
                    <a:pt x="2329" y="2"/>
                    <a:pt x="2227" y="0"/>
                    <a:pt x="21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38"/>
            <p:cNvSpPr/>
            <p:nvPr/>
          </p:nvSpPr>
          <p:spPr>
            <a:xfrm>
              <a:off x="8425270" y="2944627"/>
              <a:ext cx="325204" cy="14632"/>
            </a:xfrm>
            <a:custGeom>
              <a:avLst/>
              <a:gdLst/>
              <a:ahLst/>
              <a:cxnLst/>
              <a:rect l="l" t="t" r="r" b="b"/>
              <a:pathLst>
                <a:path w="2956" h="133" extrusionOk="0">
                  <a:moveTo>
                    <a:pt x="37" y="0"/>
                  </a:moveTo>
                  <a:cubicBezTo>
                    <a:pt x="25" y="44"/>
                    <a:pt x="13" y="88"/>
                    <a:pt x="1" y="132"/>
                  </a:cubicBezTo>
                  <a:cubicBezTo>
                    <a:pt x="488" y="131"/>
                    <a:pt x="975" y="129"/>
                    <a:pt x="1463" y="129"/>
                  </a:cubicBezTo>
                  <a:cubicBezTo>
                    <a:pt x="1676" y="129"/>
                    <a:pt x="1888" y="129"/>
                    <a:pt x="2101" y="130"/>
                  </a:cubicBezTo>
                  <a:cubicBezTo>
                    <a:pt x="2167" y="131"/>
                    <a:pt x="2234" y="131"/>
                    <a:pt x="2300" y="131"/>
                  </a:cubicBezTo>
                  <a:cubicBezTo>
                    <a:pt x="2519" y="131"/>
                    <a:pt x="2738" y="129"/>
                    <a:pt x="2956" y="127"/>
                  </a:cubicBezTo>
                  <a:cubicBezTo>
                    <a:pt x="2947" y="96"/>
                    <a:pt x="2938" y="64"/>
                    <a:pt x="2930" y="32"/>
                  </a:cubicBezTo>
                  <a:cubicBezTo>
                    <a:pt x="2927" y="22"/>
                    <a:pt x="2924" y="11"/>
                    <a:pt x="292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38"/>
            <p:cNvSpPr/>
            <p:nvPr/>
          </p:nvSpPr>
          <p:spPr>
            <a:xfrm>
              <a:off x="8712192" y="3192382"/>
              <a:ext cx="40376" cy="105064"/>
            </a:xfrm>
            <a:custGeom>
              <a:avLst/>
              <a:gdLst/>
              <a:ahLst/>
              <a:cxnLst/>
              <a:rect l="l" t="t" r="r" b="b"/>
              <a:pathLst>
                <a:path w="367" h="955" extrusionOk="0">
                  <a:moveTo>
                    <a:pt x="73" y="1"/>
                  </a:moveTo>
                  <a:cubicBezTo>
                    <a:pt x="63" y="1"/>
                    <a:pt x="53" y="3"/>
                    <a:pt x="42" y="7"/>
                  </a:cubicBezTo>
                  <a:cubicBezTo>
                    <a:pt x="11" y="18"/>
                    <a:pt x="1" y="45"/>
                    <a:pt x="4" y="74"/>
                  </a:cubicBezTo>
                  <a:cubicBezTo>
                    <a:pt x="7" y="106"/>
                    <a:pt x="16" y="139"/>
                    <a:pt x="24" y="170"/>
                  </a:cubicBezTo>
                  <a:cubicBezTo>
                    <a:pt x="39" y="225"/>
                    <a:pt x="56" y="278"/>
                    <a:pt x="70" y="331"/>
                  </a:cubicBezTo>
                  <a:cubicBezTo>
                    <a:pt x="115" y="503"/>
                    <a:pt x="162" y="674"/>
                    <a:pt x="206" y="846"/>
                  </a:cubicBezTo>
                  <a:cubicBezTo>
                    <a:pt x="216" y="886"/>
                    <a:pt x="233" y="919"/>
                    <a:pt x="265" y="943"/>
                  </a:cubicBezTo>
                  <a:cubicBezTo>
                    <a:pt x="274" y="951"/>
                    <a:pt x="287" y="954"/>
                    <a:pt x="299" y="954"/>
                  </a:cubicBezTo>
                  <a:cubicBezTo>
                    <a:pt x="321" y="954"/>
                    <a:pt x="343" y="944"/>
                    <a:pt x="351" y="926"/>
                  </a:cubicBezTo>
                  <a:cubicBezTo>
                    <a:pt x="357" y="910"/>
                    <a:pt x="361" y="894"/>
                    <a:pt x="366" y="878"/>
                  </a:cubicBezTo>
                  <a:cubicBezTo>
                    <a:pt x="363" y="856"/>
                    <a:pt x="363" y="834"/>
                    <a:pt x="357" y="812"/>
                  </a:cubicBezTo>
                  <a:cubicBezTo>
                    <a:pt x="291" y="565"/>
                    <a:pt x="223" y="319"/>
                    <a:pt x="155" y="73"/>
                  </a:cubicBezTo>
                  <a:cubicBezTo>
                    <a:pt x="150" y="58"/>
                    <a:pt x="142" y="42"/>
                    <a:pt x="132" y="30"/>
                  </a:cubicBezTo>
                  <a:cubicBezTo>
                    <a:pt x="116" y="10"/>
                    <a:pt x="96" y="1"/>
                    <a:pt x="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38"/>
            <p:cNvSpPr/>
            <p:nvPr/>
          </p:nvSpPr>
          <p:spPr>
            <a:xfrm>
              <a:off x="8904500" y="4129277"/>
              <a:ext cx="36525" cy="98463"/>
            </a:xfrm>
            <a:custGeom>
              <a:avLst/>
              <a:gdLst/>
              <a:ahLst/>
              <a:cxnLst/>
              <a:rect l="l" t="t" r="r" b="b"/>
              <a:pathLst>
                <a:path w="332" h="895" extrusionOk="0">
                  <a:moveTo>
                    <a:pt x="61" y="0"/>
                  </a:moveTo>
                  <a:cubicBezTo>
                    <a:pt x="29" y="3"/>
                    <a:pt x="9" y="17"/>
                    <a:pt x="7" y="40"/>
                  </a:cubicBezTo>
                  <a:cubicBezTo>
                    <a:pt x="3" y="73"/>
                    <a:pt x="0" y="109"/>
                    <a:pt x="7" y="140"/>
                  </a:cubicBezTo>
                  <a:cubicBezTo>
                    <a:pt x="60" y="351"/>
                    <a:pt x="115" y="562"/>
                    <a:pt x="170" y="773"/>
                  </a:cubicBezTo>
                  <a:cubicBezTo>
                    <a:pt x="178" y="806"/>
                    <a:pt x="194" y="837"/>
                    <a:pt x="210" y="865"/>
                  </a:cubicBezTo>
                  <a:cubicBezTo>
                    <a:pt x="223" y="886"/>
                    <a:pt x="242" y="894"/>
                    <a:pt x="264" y="894"/>
                  </a:cubicBezTo>
                  <a:cubicBezTo>
                    <a:pt x="270" y="894"/>
                    <a:pt x="277" y="893"/>
                    <a:pt x="284" y="892"/>
                  </a:cubicBezTo>
                  <a:cubicBezTo>
                    <a:pt x="314" y="885"/>
                    <a:pt x="329" y="861"/>
                    <a:pt x="331" y="830"/>
                  </a:cubicBezTo>
                  <a:cubicBezTo>
                    <a:pt x="331" y="819"/>
                    <a:pt x="332" y="808"/>
                    <a:pt x="329" y="797"/>
                  </a:cubicBezTo>
                  <a:cubicBezTo>
                    <a:pt x="271" y="563"/>
                    <a:pt x="214" y="331"/>
                    <a:pt x="156" y="97"/>
                  </a:cubicBezTo>
                  <a:cubicBezTo>
                    <a:pt x="148" y="64"/>
                    <a:pt x="128" y="35"/>
                    <a:pt x="100" y="16"/>
                  </a:cubicBezTo>
                  <a:cubicBezTo>
                    <a:pt x="86" y="7"/>
                    <a:pt x="70" y="3"/>
                    <a:pt x="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38"/>
            <p:cNvSpPr/>
            <p:nvPr/>
          </p:nvSpPr>
          <p:spPr>
            <a:xfrm>
              <a:off x="8634410" y="2783123"/>
              <a:ext cx="32014" cy="93733"/>
            </a:xfrm>
            <a:custGeom>
              <a:avLst/>
              <a:gdLst/>
              <a:ahLst/>
              <a:cxnLst/>
              <a:rect l="l" t="t" r="r" b="b"/>
              <a:pathLst>
                <a:path w="291" h="852" extrusionOk="0">
                  <a:moveTo>
                    <a:pt x="69" y="0"/>
                  </a:moveTo>
                  <a:cubicBezTo>
                    <a:pt x="69" y="0"/>
                    <a:pt x="68" y="0"/>
                    <a:pt x="67" y="0"/>
                  </a:cubicBezTo>
                  <a:cubicBezTo>
                    <a:pt x="66" y="0"/>
                    <a:pt x="65" y="0"/>
                    <a:pt x="65" y="0"/>
                  </a:cubicBezTo>
                  <a:cubicBezTo>
                    <a:pt x="38" y="0"/>
                    <a:pt x="20" y="17"/>
                    <a:pt x="13" y="36"/>
                  </a:cubicBezTo>
                  <a:cubicBezTo>
                    <a:pt x="4" y="61"/>
                    <a:pt x="0" y="90"/>
                    <a:pt x="0" y="117"/>
                  </a:cubicBezTo>
                  <a:cubicBezTo>
                    <a:pt x="6" y="337"/>
                    <a:pt x="70" y="546"/>
                    <a:pt x="113" y="759"/>
                  </a:cubicBezTo>
                  <a:cubicBezTo>
                    <a:pt x="120" y="793"/>
                    <a:pt x="145" y="818"/>
                    <a:pt x="173" y="838"/>
                  </a:cubicBezTo>
                  <a:cubicBezTo>
                    <a:pt x="187" y="847"/>
                    <a:pt x="201" y="852"/>
                    <a:pt x="215" y="852"/>
                  </a:cubicBezTo>
                  <a:cubicBezTo>
                    <a:pt x="228" y="852"/>
                    <a:pt x="240" y="848"/>
                    <a:pt x="252" y="840"/>
                  </a:cubicBezTo>
                  <a:cubicBezTo>
                    <a:pt x="278" y="822"/>
                    <a:pt x="290" y="798"/>
                    <a:pt x="280" y="768"/>
                  </a:cubicBezTo>
                  <a:cubicBezTo>
                    <a:pt x="210" y="566"/>
                    <a:pt x="183" y="356"/>
                    <a:pt x="151" y="146"/>
                  </a:cubicBezTo>
                  <a:cubicBezTo>
                    <a:pt x="146" y="108"/>
                    <a:pt x="133" y="70"/>
                    <a:pt x="118" y="34"/>
                  </a:cubicBezTo>
                  <a:cubicBezTo>
                    <a:pt x="110" y="14"/>
                    <a:pt x="92" y="0"/>
                    <a:pt x="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38"/>
            <p:cNvSpPr/>
            <p:nvPr/>
          </p:nvSpPr>
          <p:spPr>
            <a:xfrm>
              <a:off x="8839260" y="3695705"/>
              <a:ext cx="41806" cy="87132"/>
            </a:xfrm>
            <a:custGeom>
              <a:avLst/>
              <a:gdLst/>
              <a:ahLst/>
              <a:cxnLst/>
              <a:rect l="l" t="t" r="r" b="b"/>
              <a:pathLst>
                <a:path w="380" h="792" extrusionOk="0">
                  <a:moveTo>
                    <a:pt x="75" y="0"/>
                  </a:moveTo>
                  <a:cubicBezTo>
                    <a:pt x="34" y="0"/>
                    <a:pt x="1" y="35"/>
                    <a:pt x="3" y="66"/>
                  </a:cubicBezTo>
                  <a:cubicBezTo>
                    <a:pt x="4" y="77"/>
                    <a:pt x="6" y="88"/>
                    <a:pt x="9" y="98"/>
                  </a:cubicBezTo>
                  <a:cubicBezTo>
                    <a:pt x="77" y="299"/>
                    <a:pt x="145" y="501"/>
                    <a:pt x="214" y="701"/>
                  </a:cubicBezTo>
                  <a:cubicBezTo>
                    <a:pt x="224" y="727"/>
                    <a:pt x="241" y="750"/>
                    <a:pt x="258" y="771"/>
                  </a:cubicBezTo>
                  <a:cubicBezTo>
                    <a:pt x="271" y="785"/>
                    <a:pt x="286" y="791"/>
                    <a:pt x="303" y="791"/>
                  </a:cubicBezTo>
                  <a:cubicBezTo>
                    <a:pt x="313" y="791"/>
                    <a:pt x="324" y="788"/>
                    <a:pt x="335" y="783"/>
                  </a:cubicBezTo>
                  <a:cubicBezTo>
                    <a:pt x="364" y="770"/>
                    <a:pt x="379" y="746"/>
                    <a:pt x="378" y="717"/>
                  </a:cubicBezTo>
                  <a:cubicBezTo>
                    <a:pt x="377" y="695"/>
                    <a:pt x="368" y="674"/>
                    <a:pt x="360" y="653"/>
                  </a:cubicBezTo>
                  <a:cubicBezTo>
                    <a:pt x="298" y="473"/>
                    <a:pt x="236" y="294"/>
                    <a:pt x="171" y="116"/>
                  </a:cubicBezTo>
                  <a:cubicBezTo>
                    <a:pt x="160" y="84"/>
                    <a:pt x="143" y="55"/>
                    <a:pt x="124" y="27"/>
                  </a:cubicBezTo>
                  <a:cubicBezTo>
                    <a:pt x="112" y="7"/>
                    <a:pt x="90" y="0"/>
                    <a:pt x="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38"/>
            <p:cNvSpPr/>
            <p:nvPr/>
          </p:nvSpPr>
          <p:spPr>
            <a:xfrm>
              <a:off x="8575552" y="2775092"/>
              <a:ext cx="21123" cy="93953"/>
            </a:xfrm>
            <a:custGeom>
              <a:avLst/>
              <a:gdLst/>
              <a:ahLst/>
              <a:cxnLst/>
              <a:rect l="l" t="t" r="r" b="b"/>
              <a:pathLst>
                <a:path w="192" h="854" extrusionOk="0">
                  <a:moveTo>
                    <a:pt x="81" y="1"/>
                  </a:moveTo>
                  <a:cubicBezTo>
                    <a:pt x="44" y="1"/>
                    <a:pt x="16" y="25"/>
                    <a:pt x="11" y="61"/>
                  </a:cubicBezTo>
                  <a:cubicBezTo>
                    <a:pt x="3" y="110"/>
                    <a:pt x="4" y="160"/>
                    <a:pt x="0" y="229"/>
                  </a:cubicBezTo>
                  <a:cubicBezTo>
                    <a:pt x="23" y="394"/>
                    <a:pt x="35" y="576"/>
                    <a:pt x="35" y="760"/>
                  </a:cubicBezTo>
                  <a:cubicBezTo>
                    <a:pt x="35" y="777"/>
                    <a:pt x="41" y="793"/>
                    <a:pt x="48" y="808"/>
                  </a:cubicBezTo>
                  <a:cubicBezTo>
                    <a:pt x="61" y="835"/>
                    <a:pt x="83" y="850"/>
                    <a:pt x="114" y="853"/>
                  </a:cubicBezTo>
                  <a:cubicBezTo>
                    <a:pt x="115" y="853"/>
                    <a:pt x="116" y="854"/>
                    <a:pt x="116" y="854"/>
                  </a:cubicBezTo>
                  <a:cubicBezTo>
                    <a:pt x="145" y="854"/>
                    <a:pt x="182" y="824"/>
                    <a:pt x="184" y="794"/>
                  </a:cubicBezTo>
                  <a:cubicBezTo>
                    <a:pt x="187" y="749"/>
                    <a:pt x="192" y="703"/>
                    <a:pt x="181" y="661"/>
                  </a:cubicBezTo>
                  <a:cubicBezTo>
                    <a:pt x="164" y="589"/>
                    <a:pt x="164" y="518"/>
                    <a:pt x="163" y="445"/>
                  </a:cubicBezTo>
                  <a:cubicBezTo>
                    <a:pt x="162" y="345"/>
                    <a:pt x="162" y="244"/>
                    <a:pt x="160" y="144"/>
                  </a:cubicBezTo>
                  <a:cubicBezTo>
                    <a:pt x="159" y="116"/>
                    <a:pt x="159" y="88"/>
                    <a:pt x="153" y="61"/>
                  </a:cubicBezTo>
                  <a:cubicBezTo>
                    <a:pt x="143" y="26"/>
                    <a:pt x="119" y="2"/>
                    <a:pt x="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38"/>
            <p:cNvSpPr/>
            <p:nvPr/>
          </p:nvSpPr>
          <p:spPr>
            <a:xfrm>
              <a:off x="8738486" y="3699995"/>
              <a:ext cx="36195" cy="86692"/>
            </a:xfrm>
            <a:custGeom>
              <a:avLst/>
              <a:gdLst/>
              <a:ahLst/>
              <a:cxnLst/>
              <a:rect l="l" t="t" r="r" b="b"/>
              <a:pathLst>
                <a:path w="329" h="788" extrusionOk="0">
                  <a:moveTo>
                    <a:pt x="78" y="0"/>
                  </a:moveTo>
                  <a:cubicBezTo>
                    <a:pt x="54" y="0"/>
                    <a:pt x="30" y="11"/>
                    <a:pt x="19" y="33"/>
                  </a:cubicBezTo>
                  <a:cubicBezTo>
                    <a:pt x="9" y="52"/>
                    <a:pt x="4" y="74"/>
                    <a:pt x="0" y="84"/>
                  </a:cubicBezTo>
                  <a:cubicBezTo>
                    <a:pt x="1" y="106"/>
                    <a:pt x="0" y="119"/>
                    <a:pt x="3" y="129"/>
                  </a:cubicBezTo>
                  <a:cubicBezTo>
                    <a:pt x="48" y="307"/>
                    <a:pt x="91" y="486"/>
                    <a:pt x="140" y="664"/>
                  </a:cubicBezTo>
                  <a:cubicBezTo>
                    <a:pt x="150" y="700"/>
                    <a:pt x="174" y="734"/>
                    <a:pt x="197" y="765"/>
                  </a:cubicBezTo>
                  <a:cubicBezTo>
                    <a:pt x="209" y="780"/>
                    <a:pt x="226" y="788"/>
                    <a:pt x="244" y="788"/>
                  </a:cubicBezTo>
                  <a:cubicBezTo>
                    <a:pt x="253" y="788"/>
                    <a:pt x="263" y="786"/>
                    <a:pt x="273" y="782"/>
                  </a:cubicBezTo>
                  <a:cubicBezTo>
                    <a:pt x="303" y="771"/>
                    <a:pt x="329" y="731"/>
                    <a:pt x="319" y="702"/>
                  </a:cubicBezTo>
                  <a:cubicBezTo>
                    <a:pt x="302" y="655"/>
                    <a:pt x="277" y="610"/>
                    <a:pt x="264" y="562"/>
                  </a:cubicBezTo>
                  <a:cubicBezTo>
                    <a:pt x="227" y="411"/>
                    <a:pt x="193" y="258"/>
                    <a:pt x="157" y="106"/>
                  </a:cubicBezTo>
                  <a:cubicBezTo>
                    <a:pt x="151" y="80"/>
                    <a:pt x="144" y="52"/>
                    <a:pt x="131" y="29"/>
                  </a:cubicBezTo>
                  <a:cubicBezTo>
                    <a:pt x="121" y="10"/>
                    <a:pt x="99" y="0"/>
                    <a:pt x="7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38"/>
            <p:cNvSpPr/>
            <p:nvPr/>
          </p:nvSpPr>
          <p:spPr>
            <a:xfrm>
              <a:off x="8765110" y="4130267"/>
              <a:ext cx="34655" cy="88672"/>
            </a:xfrm>
            <a:custGeom>
              <a:avLst/>
              <a:gdLst/>
              <a:ahLst/>
              <a:cxnLst/>
              <a:rect l="l" t="t" r="r" b="b"/>
              <a:pathLst>
                <a:path w="315" h="806" extrusionOk="0">
                  <a:moveTo>
                    <a:pt x="89" y="0"/>
                  </a:moveTo>
                  <a:cubicBezTo>
                    <a:pt x="76" y="0"/>
                    <a:pt x="62" y="5"/>
                    <a:pt x="51" y="13"/>
                  </a:cubicBezTo>
                  <a:cubicBezTo>
                    <a:pt x="23" y="34"/>
                    <a:pt x="1" y="60"/>
                    <a:pt x="8" y="97"/>
                  </a:cubicBezTo>
                  <a:cubicBezTo>
                    <a:pt x="46" y="283"/>
                    <a:pt x="85" y="468"/>
                    <a:pt x="125" y="655"/>
                  </a:cubicBezTo>
                  <a:cubicBezTo>
                    <a:pt x="137" y="712"/>
                    <a:pt x="170" y="756"/>
                    <a:pt x="216" y="791"/>
                  </a:cubicBezTo>
                  <a:cubicBezTo>
                    <a:pt x="228" y="800"/>
                    <a:pt x="240" y="805"/>
                    <a:pt x="254" y="805"/>
                  </a:cubicBezTo>
                  <a:cubicBezTo>
                    <a:pt x="262" y="805"/>
                    <a:pt x="270" y="803"/>
                    <a:pt x="278" y="799"/>
                  </a:cubicBezTo>
                  <a:cubicBezTo>
                    <a:pt x="299" y="787"/>
                    <a:pt x="310" y="768"/>
                    <a:pt x="314" y="739"/>
                  </a:cubicBezTo>
                  <a:cubicBezTo>
                    <a:pt x="312" y="728"/>
                    <a:pt x="311" y="711"/>
                    <a:pt x="305" y="697"/>
                  </a:cubicBezTo>
                  <a:cubicBezTo>
                    <a:pt x="242" y="534"/>
                    <a:pt x="207" y="365"/>
                    <a:pt x="179" y="193"/>
                  </a:cubicBezTo>
                  <a:cubicBezTo>
                    <a:pt x="170" y="139"/>
                    <a:pt x="153" y="84"/>
                    <a:pt x="137" y="31"/>
                  </a:cubicBezTo>
                  <a:cubicBezTo>
                    <a:pt x="130" y="11"/>
                    <a:pt x="110" y="0"/>
                    <a:pt x="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38"/>
            <p:cNvSpPr/>
            <p:nvPr/>
          </p:nvSpPr>
          <p:spPr>
            <a:xfrm>
              <a:off x="8505141" y="4137528"/>
              <a:ext cx="21673" cy="86142"/>
            </a:xfrm>
            <a:custGeom>
              <a:avLst/>
              <a:gdLst/>
              <a:ahLst/>
              <a:cxnLst/>
              <a:rect l="l" t="t" r="r" b="b"/>
              <a:pathLst>
                <a:path w="197" h="783" extrusionOk="0">
                  <a:moveTo>
                    <a:pt x="70" y="0"/>
                  </a:moveTo>
                  <a:cubicBezTo>
                    <a:pt x="52" y="0"/>
                    <a:pt x="32" y="9"/>
                    <a:pt x="22" y="24"/>
                  </a:cubicBezTo>
                  <a:cubicBezTo>
                    <a:pt x="3" y="47"/>
                    <a:pt x="0" y="74"/>
                    <a:pt x="0" y="102"/>
                  </a:cubicBezTo>
                  <a:cubicBezTo>
                    <a:pt x="0" y="174"/>
                    <a:pt x="0" y="247"/>
                    <a:pt x="0" y="318"/>
                  </a:cubicBezTo>
                  <a:lnTo>
                    <a:pt x="4" y="318"/>
                  </a:lnTo>
                  <a:cubicBezTo>
                    <a:pt x="4" y="380"/>
                    <a:pt x="5" y="441"/>
                    <a:pt x="4" y="502"/>
                  </a:cubicBezTo>
                  <a:cubicBezTo>
                    <a:pt x="3" y="581"/>
                    <a:pt x="27" y="655"/>
                    <a:pt x="46" y="730"/>
                  </a:cubicBezTo>
                  <a:cubicBezTo>
                    <a:pt x="55" y="761"/>
                    <a:pt x="80" y="782"/>
                    <a:pt x="115" y="782"/>
                  </a:cubicBezTo>
                  <a:cubicBezTo>
                    <a:pt x="117" y="782"/>
                    <a:pt x="120" y="782"/>
                    <a:pt x="122" y="782"/>
                  </a:cubicBezTo>
                  <a:cubicBezTo>
                    <a:pt x="160" y="779"/>
                    <a:pt x="197" y="739"/>
                    <a:pt x="187" y="700"/>
                  </a:cubicBezTo>
                  <a:cubicBezTo>
                    <a:pt x="144" y="525"/>
                    <a:pt x="165" y="346"/>
                    <a:pt x="157" y="170"/>
                  </a:cubicBezTo>
                  <a:cubicBezTo>
                    <a:pt x="156" y="141"/>
                    <a:pt x="156" y="114"/>
                    <a:pt x="151" y="87"/>
                  </a:cubicBezTo>
                  <a:cubicBezTo>
                    <a:pt x="146" y="52"/>
                    <a:pt x="124" y="27"/>
                    <a:pt x="96" y="7"/>
                  </a:cubicBezTo>
                  <a:cubicBezTo>
                    <a:pt x="88" y="2"/>
                    <a:pt x="79" y="0"/>
                    <a:pt x="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38"/>
            <p:cNvSpPr/>
            <p:nvPr/>
          </p:nvSpPr>
          <p:spPr>
            <a:xfrm>
              <a:off x="8616038" y="4136428"/>
              <a:ext cx="25413" cy="87352"/>
            </a:xfrm>
            <a:custGeom>
              <a:avLst/>
              <a:gdLst/>
              <a:ahLst/>
              <a:cxnLst/>
              <a:rect l="l" t="t" r="r" b="b"/>
              <a:pathLst>
                <a:path w="231" h="794" extrusionOk="0">
                  <a:moveTo>
                    <a:pt x="83" y="1"/>
                  </a:moveTo>
                  <a:cubicBezTo>
                    <a:pt x="82" y="1"/>
                    <a:pt x="81" y="1"/>
                    <a:pt x="80" y="1"/>
                  </a:cubicBezTo>
                  <a:cubicBezTo>
                    <a:pt x="43" y="1"/>
                    <a:pt x="17" y="25"/>
                    <a:pt x="11" y="60"/>
                  </a:cubicBezTo>
                  <a:cubicBezTo>
                    <a:pt x="5" y="93"/>
                    <a:pt x="1" y="129"/>
                    <a:pt x="9" y="159"/>
                  </a:cubicBezTo>
                  <a:cubicBezTo>
                    <a:pt x="34" y="263"/>
                    <a:pt x="27" y="369"/>
                    <a:pt x="40" y="474"/>
                  </a:cubicBezTo>
                  <a:cubicBezTo>
                    <a:pt x="50" y="567"/>
                    <a:pt x="60" y="661"/>
                    <a:pt x="100" y="748"/>
                  </a:cubicBezTo>
                  <a:cubicBezTo>
                    <a:pt x="113" y="777"/>
                    <a:pt x="135" y="794"/>
                    <a:pt x="164" y="794"/>
                  </a:cubicBezTo>
                  <a:cubicBezTo>
                    <a:pt x="170" y="794"/>
                    <a:pt x="175" y="793"/>
                    <a:pt x="181" y="792"/>
                  </a:cubicBezTo>
                  <a:cubicBezTo>
                    <a:pt x="221" y="785"/>
                    <a:pt x="231" y="754"/>
                    <a:pt x="231" y="711"/>
                  </a:cubicBezTo>
                  <a:cubicBezTo>
                    <a:pt x="230" y="701"/>
                    <a:pt x="231" y="684"/>
                    <a:pt x="227" y="667"/>
                  </a:cubicBezTo>
                  <a:cubicBezTo>
                    <a:pt x="188" y="483"/>
                    <a:pt x="170" y="296"/>
                    <a:pt x="161" y="107"/>
                  </a:cubicBezTo>
                  <a:cubicBezTo>
                    <a:pt x="160" y="91"/>
                    <a:pt x="158" y="73"/>
                    <a:pt x="152" y="58"/>
                  </a:cubicBezTo>
                  <a:cubicBezTo>
                    <a:pt x="141" y="25"/>
                    <a:pt x="118" y="1"/>
                    <a:pt x="8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38"/>
            <p:cNvSpPr/>
            <p:nvPr/>
          </p:nvSpPr>
          <p:spPr>
            <a:xfrm>
              <a:off x="8594144" y="3193042"/>
              <a:ext cx="25193" cy="83611"/>
            </a:xfrm>
            <a:custGeom>
              <a:avLst/>
              <a:gdLst/>
              <a:ahLst/>
              <a:cxnLst/>
              <a:rect l="l" t="t" r="r" b="b"/>
              <a:pathLst>
                <a:path w="229" h="760" extrusionOk="0">
                  <a:moveTo>
                    <a:pt x="82" y="1"/>
                  </a:moveTo>
                  <a:cubicBezTo>
                    <a:pt x="44" y="1"/>
                    <a:pt x="16" y="24"/>
                    <a:pt x="10" y="60"/>
                  </a:cubicBezTo>
                  <a:cubicBezTo>
                    <a:pt x="4" y="98"/>
                    <a:pt x="0" y="140"/>
                    <a:pt x="8" y="177"/>
                  </a:cubicBezTo>
                  <a:cubicBezTo>
                    <a:pt x="27" y="253"/>
                    <a:pt x="29" y="331"/>
                    <a:pt x="36" y="409"/>
                  </a:cubicBezTo>
                  <a:cubicBezTo>
                    <a:pt x="44" y="493"/>
                    <a:pt x="58" y="575"/>
                    <a:pt x="74" y="658"/>
                  </a:cubicBezTo>
                  <a:cubicBezTo>
                    <a:pt x="80" y="690"/>
                    <a:pt x="92" y="722"/>
                    <a:pt x="120" y="745"/>
                  </a:cubicBezTo>
                  <a:cubicBezTo>
                    <a:pt x="132" y="755"/>
                    <a:pt x="147" y="760"/>
                    <a:pt x="162" y="760"/>
                  </a:cubicBezTo>
                  <a:cubicBezTo>
                    <a:pt x="169" y="760"/>
                    <a:pt x="175" y="759"/>
                    <a:pt x="182" y="757"/>
                  </a:cubicBezTo>
                  <a:cubicBezTo>
                    <a:pt x="206" y="750"/>
                    <a:pt x="221" y="734"/>
                    <a:pt x="224" y="710"/>
                  </a:cubicBezTo>
                  <a:cubicBezTo>
                    <a:pt x="226" y="699"/>
                    <a:pt x="226" y="687"/>
                    <a:pt x="228" y="674"/>
                  </a:cubicBezTo>
                  <a:cubicBezTo>
                    <a:pt x="225" y="587"/>
                    <a:pt x="192" y="502"/>
                    <a:pt x="190" y="411"/>
                  </a:cubicBezTo>
                  <a:cubicBezTo>
                    <a:pt x="187" y="299"/>
                    <a:pt x="169" y="189"/>
                    <a:pt x="157" y="78"/>
                  </a:cubicBezTo>
                  <a:cubicBezTo>
                    <a:pt x="156" y="72"/>
                    <a:pt x="155" y="67"/>
                    <a:pt x="154" y="62"/>
                  </a:cubicBezTo>
                  <a:cubicBezTo>
                    <a:pt x="141" y="28"/>
                    <a:pt x="120" y="1"/>
                    <a:pt x="8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38"/>
            <p:cNvSpPr/>
            <p:nvPr/>
          </p:nvSpPr>
          <p:spPr>
            <a:xfrm>
              <a:off x="8597115" y="3703736"/>
              <a:ext cx="22003" cy="80091"/>
            </a:xfrm>
            <a:custGeom>
              <a:avLst/>
              <a:gdLst/>
              <a:ahLst/>
              <a:cxnLst/>
              <a:rect l="l" t="t" r="r" b="b"/>
              <a:pathLst>
                <a:path w="200" h="728" extrusionOk="0">
                  <a:moveTo>
                    <a:pt x="63" y="1"/>
                  </a:moveTo>
                  <a:cubicBezTo>
                    <a:pt x="56" y="1"/>
                    <a:pt x="49" y="2"/>
                    <a:pt x="42" y="6"/>
                  </a:cubicBezTo>
                  <a:cubicBezTo>
                    <a:pt x="28" y="12"/>
                    <a:pt x="11" y="26"/>
                    <a:pt x="10" y="40"/>
                  </a:cubicBezTo>
                  <a:cubicBezTo>
                    <a:pt x="4" y="78"/>
                    <a:pt x="2" y="118"/>
                    <a:pt x="3" y="156"/>
                  </a:cubicBezTo>
                  <a:cubicBezTo>
                    <a:pt x="7" y="312"/>
                    <a:pt x="1" y="469"/>
                    <a:pt x="41" y="621"/>
                  </a:cubicBezTo>
                  <a:cubicBezTo>
                    <a:pt x="48" y="648"/>
                    <a:pt x="55" y="675"/>
                    <a:pt x="70" y="697"/>
                  </a:cubicBezTo>
                  <a:cubicBezTo>
                    <a:pt x="84" y="717"/>
                    <a:pt x="105" y="727"/>
                    <a:pt x="128" y="727"/>
                  </a:cubicBezTo>
                  <a:cubicBezTo>
                    <a:pt x="138" y="727"/>
                    <a:pt x="149" y="725"/>
                    <a:pt x="159" y="721"/>
                  </a:cubicBezTo>
                  <a:cubicBezTo>
                    <a:pt x="191" y="711"/>
                    <a:pt x="196" y="684"/>
                    <a:pt x="199" y="643"/>
                  </a:cubicBezTo>
                  <a:cubicBezTo>
                    <a:pt x="151" y="497"/>
                    <a:pt x="171" y="335"/>
                    <a:pt x="156" y="174"/>
                  </a:cubicBezTo>
                  <a:cubicBezTo>
                    <a:pt x="153" y="135"/>
                    <a:pt x="141" y="97"/>
                    <a:pt x="129" y="60"/>
                  </a:cubicBezTo>
                  <a:cubicBezTo>
                    <a:pt x="125" y="45"/>
                    <a:pt x="113" y="31"/>
                    <a:pt x="102" y="19"/>
                  </a:cubicBezTo>
                  <a:cubicBezTo>
                    <a:pt x="91" y="8"/>
                    <a:pt x="77" y="1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38"/>
            <p:cNvSpPr/>
            <p:nvPr/>
          </p:nvSpPr>
          <p:spPr>
            <a:xfrm>
              <a:off x="8507229" y="2233921"/>
              <a:ext cx="157762" cy="178114"/>
            </a:xfrm>
            <a:custGeom>
              <a:avLst/>
              <a:gdLst/>
              <a:ahLst/>
              <a:cxnLst/>
              <a:rect l="l" t="t" r="r" b="b"/>
              <a:pathLst>
                <a:path w="1434" h="1619" extrusionOk="0">
                  <a:moveTo>
                    <a:pt x="684" y="0"/>
                  </a:moveTo>
                  <a:cubicBezTo>
                    <a:pt x="682" y="0"/>
                    <a:pt x="680" y="0"/>
                    <a:pt x="677" y="1"/>
                  </a:cubicBezTo>
                  <a:cubicBezTo>
                    <a:pt x="662" y="3"/>
                    <a:pt x="653" y="13"/>
                    <a:pt x="648" y="26"/>
                  </a:cubicBezTo>
                  <a:cubicBezTo>
                    <a:pt x="638" y="51"/>
                    <a:pt x="642" y="76"/>
                    <a:pt x="644" y="101"/>
                  </a:cubicBezTo>
                  <a:cubicBezTo>
                    <a:pt x="648" y="143"/>
                    <a:pt x="692" y="582"/>
                    <a:pt x="695" y="624"/>
                  </a:cubicBezTo>
                  <a:cubicBezTo>
                    <a:pt x="696" y="640"/>
                    <a:pt x="701" y="661"/>
                    <a:pt x="685" y="670"/>
                  </a:cubicBezTo>
                  <a:cubicBezTo>
                    <a:pt x="681" y="672"/>
                    <a:pt x="677" y="673"/>
                    <a:pt x="674" y="673"/>
                  </a:cubicBezTo>
                  <a:cubicBezTo>
                    <a:pt x="662" y="673"/>
                    <a:pt x="653" y="659"/>
                    <a:pt x="644" y="651"/>
                  </a:cubicBezTo>
                  <a:cubicBezTo>
                    <a:pt x="609" y="617"/>
                    <a:pt x="329" y="335"/>
                    <a:pt x="296" y="303"/>
                  </a:cubicBezTo>
                  <a:cubicBezTo>
                    <a:pt x="281" y="289"/>
                    <a:pt x="267" y="276"/>
                    <a:pt x="251" y="264"/>
                  </a:cubicBezTo>
                  <a:cubicBezTo>
                    <a:pt x="241" y="257"/>
                    <a:pt x="231" y="254"/>
                    <a:pt x="222" y="254"/>
                  </a:cubicBezTo>
                  <a:cubicBezTo>
                    <a:pt x="212" y="254"/>
                    <a:pt x="204" y="257"/>
                    <a:pt x="197" y="264"/>
                  </a:cubicBezTo>
                  <a:cubicBezTo>
                    <a:pt x="183" y="277"/>
                    <a:pt x="182" y="298"/>
                    <a:pt x="197" y="317"/>
                  </a:cubicBezTo>
                  <a:cubicBezTo>
                    <a:pt x="215" y="338"/>
                    <a:pt x="234" y="359"/>
                    <a:pt x="254" y="379"/>
                  </a:cubicBezTo>
                  <a:cubicBezTo>
                    <a:pt x="287" y="413"/>
                    <a:pt x="567" y="694"/>
                    <a:pt x="601" y="728"/>
                  </a:cubicBezTo>
                  <a:cubicBezTo>
                    <a:pt x="613" y="742"/>
                    <a:pt x="610" y="756"/>
                    <a:pt x="592" y="760"/>
                  </a:cubicBezTo>
                  <a:cubicBezTo>
                    <a:pt x="549" y="771"/>
                    <a:pt x="174" y="797"/>
                    <a:pt x="128" y="798"/>
                  </a:cubicBezTo>
                  <a:cubicBezTo>
                    <a:pt x="94" y="799"/>
                    <a:pt x="61" y="803"/>
                    <a:pt x="29" y="814"/>
                  </a:cubicBezTo>
                  <a:cubicBezTo>
                    <a:pt x="11" y="822"/>
                    <a:pt x="1" y="839"/>
                    <a:pt x="4" y="853"/>
                  </a:cubicBezTo>
                  <a:cubicBezTo>
                    <a:pt x="8" y="869"/>
                    <a:pt x="18" y="879"/>
                    <a:pt x="32" y="882"/>
                  </a:cubicBezTo>
                  <a:cubicBezTo>
                    <a:pt x="44" y="886"/>
                    <a:pt x="57" y="887"/>
                    <a:pt x="70" y="887"/>
                  </a:cubicBezTo>
                  <a:cubicBezTo>
                    <a:pt x="88" y="887"/>
                    <a:pt x="106" y="884"/>
                    <a:pt x="124" y="882"/>
                  </a:cubicBezTo>
                  <a:cubicBezTo>
                    <a:pt x="157" y="878"/>
                    <a:pt x="522" y="854"/>
                    <a:pt x="556" y="853"/>
                  </a:cubicBezTo>
                  <a:cubicBezTo>
                    <a:pt x="557" y="853"/>
                    <a:pt x="558" y="853"/>
                    <a:pt x="558" y="853"/>
                  </a:cubicBezTo>
                  <a:cubicBezTo>
                    <a:pt x="577" y="853"/>
                    <a:pt x="584" y="873"/>
                    <a:pt x="572" y="888"/>
                  </a:cubicBezTo>
                  <a:cubicBezTo>
                    <a:pt x="546" y="919"/>
                    <a:pt x="295" y="1203"/>
                    <a:pt x="270" y="1234"/>
                  </a:cubicBezTo>
                  <a:cubicBezTo>
                    <a:pt x="254" y="1254"/>
                    <a:pt x="235" y="1272"/>
                    <a:pt x="231" y="1299"/>
                  </a:cubicBezTo>
                  <a:cubicBezTo>
                    <a:pt x="229" y="1310"/>
                    <a:pt x="232" y="1321"/>
                    <a:pt x="241" y="1328"/>
                  </a:cubicBezTo>
                  <a:cubicBezTo>
                    <a:pt x="248" y="1334"/>
                    <a:pt x="255" y="1338"/>
                    <a:pt x="263" y="1338"/>
                  </a:cubicBezTo>
                  <a:cubicBezTo>
                    <a:pt x="266" y="1338"/>
                    <a:pt x="269" y="1338"/>
                    <a:pt x="272" y="1337"/>
                  </a:cubicBezTo>
                  <a:cubicBezTo>
                    <a:pt x="284" y="1330"/>
                    <a:pt x="298" y="1323"/>
                    <a:pt x="307" y="1314"/>
                  </a:cubicBezTo>
                  <a:cubicBezTo>
                    <a:pt x="326" y="1294"/>
                    <a:pt x="344" y="1271"/>
                    <a:pt x="362" y="1251"/>
                  </a:cubicBezTo>
                  <a:cubicBezTo>
                    <a:pt x="391" y="1220"/>
                    <a:pt x="645" y="933"/>
                    <a:pt x="674" y="903"/>
                  </a:cubicBezTo>
                  <a:cubicBezTo>
                    <a:pt x="678" y="899"/>
                    <a:pt x="683" y="898"/>
                    <a:pt x="687" y="898"/>
                  </a:cubicBezTo>
                  <a:cubicBezTo>
                    <a:pt x="697" y="898"/>
                    <a:pt x="706" y="904"/>
                    <a:pt x="707" y="915"/>
                  </a:cubicBezTo>
                  <a:cubicBezTo>
                    <a:pt x="710" y="948"/>
                    <a:pt x="711" y="981"/>
                    <a:pt x="712" y="1015"/>
                  </a:cubicBezTo>
                  <a:cubicBezTo>
                    <a:pt x="714" y="1063"/>
                    <a:pt x="739" y="1536"/>
                    <a:pt x="742" y="1584"/>
                  </a:cubicBezTo>
                  <a:cubicBezTo>
                    <a:pt x="743" y="1602"/>
                    <a:pt x="754" y="1616"/>
                    <a:pt x="774" y="1618"/>
                  </a:cubicBezTo>
                  <a:cubicBezTo>
                    <a:pt x="774" y="1618"/>
                    <a:pt x="775" y="1618"/>
                    <a:pt x="776" y="1618"/>
                  </a:cubicBezTo>
                  <a:cubicBezTo>
                    <a:pt x="794" y="1618"/>
                    <a:pt x="806" y="1607"/>
                    <a:pt x="814" y="1592"/>
                  </a:cubicBezTo>
                  <a:cubicBezTo>
                    <a:pt x="826" y="1569"/>
                    <a:pt x="826" y="1543"/>
                    <a:pt x="825" y="1518"/>
                  </a:cubicBezTo>
                  <a:cubicBezTo>
                    <a:pt x="823" y="1469"/>
                    <a:pt x="794" y="993"/>
                    <a:pt x="791" y="927"/>
                  </a:cubicBezTo>
                  <a:lnTo>
                    <a:pt x="791" y="927"/>
                  </a:lnTo>
                  <a:cubicBezTo>
                    <a:pt x="839" y="963"/>
                    <a:pt x="865" y="996"/>
                    <a:pt x="893" y="1026"/>
                  </a:cubicBezTo>
                  <a:cubicBezTo>
                    <a:pt x="919" y="1056"/>
                    <a:pt x="1201" y="1293"/>
                    <a:pt x="1228" y="1320"/>
                  </a:cubicBezTo>
                  <a:cubicBezTo>
                    <a:pt x="1237" y="1329"/>
                    <a:pt x="1251" y="1337"/>
                    <a:pt x="1264" y="1341"/>
                  </a:cubicBezTo>
                  <a:cubicBezTo>
                    <a:pt x="1267" y="1342"/>
                    <a:pt x="1270" y="1342"/>
                    <a:pt x="1273" y="1342"/>
                  </a:cubicBezTo>
                  <a:cubicBezTo>
                    <a:pt x="1292" y="1342"/>
                    <a:pt x="1309" y="1322"/>
                    <a:pt x="1306" y="1303"/>
                  </a:cubicBezTo>
                  <a:cubicBezTo>
                    <a:pt x="1302" y="1279"/>
                    <a:pt x="1287" y="1263"/>
                    <a:pt x="1271" y="1246"/>
                  </a:cubicBezTo>
                  <a:cubicBezTo>
                    <a:pt x="1228" y="1201"/>
                    <a:pt x="929" y="951"/>
                    <a:pt x="888" y="905"/>
                  </a:cubicBezTo>
                  <a:cubicBezTo>
                    <a:pt x="870" y="883"/>
                    <a:pt x="827" y="868"/>
                    <a:pt x="842" y="834"/>
                  </a:cubicBezTo>
                  <a:cubicBezTo>
                    <a:pt x="849" y="820"/>
                    <a:pt x="863" y="817"/>
                    <a:pt x="879" y="817"/>
                  </a:cubicBezTo>
                  <a:cubicBezTo>
                    <a:pt x="889" y="817"/>
                    <a:pt x="901" y="818"/>
                    <a:pt x="911" y="818"/>
                  </a:cubicBezTo>
                  <a:cubicBezTo>
                    <a:pt x="914" y="818"/>
                    <a:pt x="918" y="818"/>
                    <a:pt x="921" y="818"/>
                  </a:cubicBezTo>
                  <a:cubicBezTo>
                    <a:pt x="937" y="817"/>
                    <a:pt x="1168" y="800"/>
                    <a:pt x="1185" y="800"/>
                  </a:cubicBezTo>
                  <a:cubicBezTo>
                    <a:pt x="1227" y="797"/>
                    <a:pt x="1341" y="797"/>
                    <a:pt x="1383" y="792"/>
                  </a:cubicBezTo>
                  <a:cubicBezTo>
                    <a:pt x="1412" y="789"/>
                    <a:pt x="1430" y="774"/>
                    <a:pt x="1432" y="754"/>
                  </a:cubicBezTo>
                  <a:cubicBezTo>
                    <a:pt x="1434" y="733"/>
                    <a:pt x="1412" y="713"/>
                    <a:pt x="1379" y="713"/>
                  </a:cubicBezTo>
                  <a:cubicBezTo>
                    <a:pt x="1377" y="713"/>
                    <a:pt x="1376" y="713"/>
                    <a:pt x="1374" y="713"/>
                  </a:cubicBezTo>
                  <a:cubicBezTo>
                    <a:pt x="1309" y="713"/>
                    <a:pt x="986" y="733"/>
                    <a:pt x="934" y="734"/>
                  </a:cubicBezTo>
                  <a:cubicBezTo>
                    <a:pt x="918" y="734"/>
                    <a:pt x="899" y="743"/>
                    <a:pt x="883" y="743"/>
                  </a:cubicBezTo>
                  <a:cubicBezTo>
                    <a:pt x="873" y="743"/>
                    <a:pt x="864" y="739"/>
                    <a:pt x="859" y="727"/>
                  </a:cubicBezTo>
                  <a:cubicBezTo>
                    <a:pt x="848" y="707"/>
                    <a:pt x="881" y="687"/>
                    <a:pt x="897" y="667"/>
                  </a:cubicBezTo>
                  <a:cubicBezTo>
                    <a:pt x="910" y="650"/>
                    <a:pt x="1179" y="369"/>
                    <a:pt x="1194" y="353"/>
                  </a:cubicBezTo>
                  <a:cubicBezTo>
                    <a:pt x="1206" y="341"/>
                    <a:pt x="1217" y="328"/>
                    <a:pt x="1227" y="314"/>
                  </a:cubicBezTo>
                  <a:cubicBezTo>
                    <a:pt x="1241" y="294"/>
                    <a:pt x="1241" y="275"/>
                    <a:pt x="1228" y="261"/>
                  </a:cubicBezTo>
                  <a:cubicBezTo>
                    <a:pt x="1222" y="254"/>
                    <a:pt x="1214" y="250"/>
                    <a:pt x="1206" y="250"/>
                  </a:cubicBezTo>
                  <a:cubicBezTo>
                    <a:pt x="1196" y="250"/>
                    <a:pt x="1186" y="254"/>
                    <a:pt x="1176" y="263"/>
                  </a:cubicBezTo>
                  <a:cubicBezTo>
                    <a:pt x="1157" y="279"/>
                    <a:pt x="1140" y="300"/>
                    <a:pt x="1121" y="315"/>
                  </a:cubicBezTo>
                  <a:cubicBezTo>
                    <a:pt x="1096" y="335"/>
                    <a:pt x="831" y="636"/>
                    <a:pt x="791" y="637"/>
                  </a:cubicBezTo>
                  <a:cubicBezTo>
                    <a:pt x="775" y="610"/>
                    <a:pt x="776" y="578"/>
                    <a:pt x="772" y="547"/>
                  </a:cubicBezTo>
                  <a:cubicBezTo>
                    <a:pt x="769" y="523"/>
                    <a:pt x="730" y="100"/>
                    <a:pt x="727" y="74"/>
                  </a:cubicBezTo>
                  <a:cubicBezTo>
                    <a:pt x="726" y="58"/>
                    <a:pt x="722" y="42"/>
                    <a:pt x="716" y="25"/>
                  </a:cubicBezTo>
                  <a:cubicBezTo>
                    <a:pt x="711" y="11"/>
                    <a:pt x="701" y="0"/>
                    <a:pt x="6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2" name="Google Shape;1242;p38"/>
          <p:cNvSpPr/>
          <p:nvPr/>
        </p:nvSpPr>
        <p:spPr>
          <a:xfrm>
            <a:off x="3690524" y="1749301"/>
            <a:ext cx="412555" cy="465701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3" name="Google Shape;1243;p38"/>
          <p:cNvSpPr/>
          <p:nvPr/>
        </p:nvSpPr>
        <p:spPr>
          <a:xfrm>
            <a:off x="4164724" y="3368950"/>
            <a:ext cx="198125" cy="223649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4" name="Google Shape;1244;p38"/>
          <p:cNvSpPr/>
          <p:nvPr/>
        </p:nvSpPr>
        <p:spPr>
          <a:xfrm>
            <a:off x="946474" y="1211650"/>
            <a:ext cx="198125" cy="223649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5" name="Google Shape;1245;p38"/>
          <p:cNvSpPr/>
          <p:nvPr/>
        </p:nvSpPr>
        <p:spPr>
          <a:xfrm>
            <a:off x="1829275" y="455177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6" name="Google Shape;1246;p38"/>
          <p:cNvSpPr/>
          <p:nvPr/>
        </p:nvSpPr>
        <p:spPr>
          <a:xfrm>
            <a:off x="7415950" y="7082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7" name="Google Shape;1247;p38"/>
          <p:cNvSpPr/>
          <p:nvPr/>
        </p:nvSpPr>
        <p:spPr>
          <a:xfrm>
            <a:off x="3804550" y="10438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815;p31">
            <a:extLst>
              <a:ext uri="{FF2B5EF4-FFF2-40B4-BE49-F238E27FC236}">
                <a16:creationId xmlns:a16="http://schemas.microsoft.com/office/drawing/2014/main" xmlns="" id="{57B6F835-4818-43AA-A1CE-1A4540EF2B80}"/>
              </a:ext>
            </a:extLst>
          </p:cNvPr>
          <p:cNvSpPr txBox="1">
            <a:spLocks/>
          </p:cNvSpPr>
          <p:nvPr/>
        </p:nvSpPr>
        <p:spPr>
          <a:xfrm>
            <a:off x="-60903" y="28958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16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grpSp>
        <p:nvGrpSpPr>
          <p:cNvPr id="42" name="Google Shape;866;p32">
            <a:extLst>
              <a:ext uri="{FF2B5EF4-FFF2-40B4-BE49-F238E27FC236}">
                <a16:creationId xmlns:a16="http://schemas.microsoft.com/office/drawing/2014/main" xmlns="" id="{5E964BAE-02C4-4483-9C10-9103B350765C}"/>
              </a:ext>
            </a:extLst>
          </p:cNvPr>
          <p:cNvGrpSpPr/>
          <p:nvPr/>
        </p:nvGrpSpPr>
        <p:grpSpPr>
          <a:xfrm>
            <a:off x="7504054" y="2807989"/>
            <a:ext cx="924711" cy="1813906"/>
            <a:chOff x="2905550" y="1309825"/>
            <a:chExt cx="430900" cy="845250"/>
          </a:xfrm>
        </p:grpSpPr>
        <p:sp>
          <p:nvSpPr>
            <p:cNvPr id="43" name="Google Shape;867;p32">
              <a:extLst>
                <a:ext uri="{FF2B5EF4-FFF2-40B4-BE49-F238E27FC236}">
                  <a16:creationId xmlns:a16="http://schemas.microsoft.com/office/drawing/2014/main" xmlns="" id="{830B4F79-C5EB-42B7-9EAF-6B1B0DDA1BC9}"/>
                </a:ext>
              </a:extLst>
            </p:cNvPr>
            <p:cNvSpPr/>
            <p:nvPr/>
          </p:nvSpPr>
          <p:spPr>
            <a:xfrm>
              <a:off x="3115375" y="1930550"/>
              <a:ext cx="87900" cy="136250"/>
            </a:xfrm>
            <a:custGeom>
              <a:avLst/>
              <a:gdLst/>
              <a:ahLst/>
              <a:cxnLst/>
              <a:rect l="l" t="t" r="r" b="b"/>
              <a:pathLst>
                <a:path w="3516" h="5450" extrusionOk="0">
                  <a:moveTo>
                    <a:pt x="1839" y="1"/>
                  </a:moveTo>
                  <a:lnTo>
                    <a:pt x="1" y="1758"/>
                  </a:lnTo>
                  <a:cubicBezTo>
                    <a:pt x="1" y="1758"/>
                    <a:pt x="282" y="2781"/>
                    <a:pt x="623" y="3092"/>
                  </a:cubicBezTo>
                  <a:lnTo>
                    <a:pt x="964" y="3404"/>
                  </a:lnTo>
                  <a:lnTo>
                    <a:pt x="742" y="5376"/>
                  </a:lnTo>
                  <a:lnTo>
                    <a:pt x="1172" y="5376"/>
                  </a:lnTo>
                  <a:lnTo>
                    <a:pt x="1320" y="3685"/>
                  </a:lnTo>
                  <a:cubicBezTo>
                    <a:pt x="1320" y="3685"/>
                    <a:pt x="1653" y="3812"/>
                    <a:pt x="1864" y="3812"/>
                  </a:cubicBezTo>
                  <a:cubicBezTo>
                    <a:pt x="1893" y="3812"/>
                    <a:pt x="1919" y="3809"/>
                    <a:pt x="1943" y="3804"/>
                  </a:cubicBezTo>
                  <a:cubicBezTo>
                    <a:pt x="2135" y="3760"/>
                    <a:pt x="2282" y="3641"/>
                    <a:pt x="2282" y="3641"/>
                  </a:cubicBezTo>
                  <a:lnTo>
                    <a:pt x="2434" y="5450"/>
                  </a:lnTo>
                  <a:lnTo>
                    <a:pt x="2759" y="5450"/>
                  </a:lnTo>
                  <a:lnTo>
                    <a:pt x="2610" y="4071"/>
                  </a:lnTo>
                  <a:cubicBezTo>
                    <a:pt x="2610" y="4071"/>
                    <a:pt x="3129" y="3685"/>
                    <a:pt x="3307" y="2914"/>
                  </a:cubicBezTo>
                  <a:cubicBezTo>
                    <a:pt x="3485" y="2143"/>
                    <a:pt x="3515" y="1208"/>
                    <a:pt x="3515" y="1208"/>
                  </a:cubicBezTo>
                  <a:lnTo>
                    <a:pt x="18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68;p32">
              <a:extLst>
                <a:ext uri="{FF2B5EF4-FFF2-40B4-BE49-F238E27FC236}">
                  <a16:creationId xmlns:a16="http://schemas.microsoft.com/office/drawing/2014/main" xmlns="" id="{179189FB-7077-47EF-A4DE-33FD29F85563}"/>
                </a:ext>
              </a:extLst>
            </p:cNvPr>
            <p:cNvSpPr/>
            <p:nvPr/>
          </p:nvSpPr>
          <p:spPr>
            <a:xfrm>
              <a:off x="3014275" y="1773150"/>
              <a:ext cx="247025" cy="219575"/>
            </a:xfrm>
            <a:custGeom>
              <a:avLst/>
              <a:gdLst/>
              <a:ahLst/>
              <a:cxnLst/>
              <a:rect l="l" t="t" r="r" b="b"/>
              <a:pathLst>
                <a:path w="9881" h="8783" extrusionOk="0">
                  <a:moveTo>
                    <a:pt x="6621" y="0"/>
                  </a:moveTo>
                  <a:cubicBezTo>
                    <a:pt x="6253" y="0"/>
                    <a:pt x="3593" y="424"/>
                    <a:pt x="3593" y="424"/>
                  </a:cubicBezTo>
                  <a:cubicBezTo>
                    <a:pt x="3593" y="424"/>
                    <a:pt x="3454" y="394"/>
                    <a:pt x="3289" y="394"/>
                  </a:cubicBezTo>
                  <a:cubicBezTo>
                    <a:pt x="3138" y="394"/>
                    <a:pt x="2966" y="419"/>
                    <a:pt x="2860" y="515"/>
                  </a:cubicBezTo>
                  <a:cubicBezTo>
                    <a:pt x="2640" y="717"/>
                    <a:pt x="0" y="5428"/>
                    <a:pt x="0" y="5428"/>
                  </a:cubicBezTo>
                  <a:lnTo>
                    <a:pt x="2915" y="7004"/>
                  </a:lnTo>
                  <a:lnTo>
                    <a:pt x="3227" y="6656"/>
                  </a:lnTo>
                  <a:lnTo>
                    <a:pt x="1247" y="5263"/>
                  </a:lnTo>
                  <a:lnTo>
                    <a:pt x="3568" y="1734"/>
                  </a:lnTo>
                  <a:lnTo>
                    <a:pt x="3768" y="5520"/>
                  </a:lnTo>
                  <a:lnTo>
                    <a:pt x="3768" y="8782"/>
                  </a:lnTo>
                  <a:cubicBezTo>
                    <a:pt x="3768" y="8782"/>
                    <a:pt x="5316" y="8214"/>
                    <a:pt x="5536" y="7352"/>
                  </a:cubicBezTo>
                  <a:lnTo>
                    <a:pt x="5756" y="6491"/>
                  </a:lnTo>
                  <a:cubicBezTo>
                    <a:pt x="5756" y="6491"/>
                    <a:pt x="5976" y="7169"/>
                    <a:pt x="6765" y="7554"/>
                  </a:cubicBezTo>
                  <a:cubicBezTo>
                    <a:pt x="7553" y="7939"/>
                    <a:pt x="7809" y="8067"/>
                    <a:pt x="7809" y="8067"/>
                  </a:cubicBezTo>
                  <a:lnTo>
                    <a:pt x="5921" y="1011"/>
                  </a:lnTo>
                  <a:lnTo>
                    <a:pt x="6306" y="863"/>
                  </a:lnTo>
                  <a:lnTo>
                    <a:pt x="9092" y="3485"/>
                  </a:lnTo>
                  <a:lnTo>
                    <a:pt x="7809" y="5739"/>
                  </a:lnTo>
                  <a:lnTo>
                    <a:pt x="8212" y="6216"/>
                  </a:lnTo>
                  <a:cubicBezTo>
                    <a:pt x="8212" y="6216"/>
                    <a:pt x="9881" y="3815"/>
                    <a:pt x="9844" y="3576"/>
                  </a:cubicBezTo>
                  <a:cubicBezTo>
                    <a:pt x="9807" y="3339"/>
                    <a:pt x="6837" y="39"/>
                    <a:pt x="6654" y="2"/>
                  </a:cubicBezTo>
                  <a:cubicBezTo>
                    <a:pt x="6647" y="1"/>
                    <a:pt x="6636" y="0"/>
                    <a:pt x="6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69;p32">
              <a:extLst>
                <a:ext uri="{FF2B5EF4-FFF2-40B4-BE49-F238E27FC236}">
                  <a16:creationId xmlns:a16="http://schemas.microsoft.com/office/drawing/2014/main" xmlns="" id="{3125482C-0F82-4A93-A173-9EC2BA18793C}"/>
                </a:ext>
              </a:extLst>
            </p:cNvPr>
            <p:cNvSpPr/>
            <p:nvPr/>
          </p:nvSpPr>
          <p:spPr>
            <a:xfrm>
              <a:off x="3091600" y="1755250"/>
              <a:ext cx="100575" cy="133650"/>
            </a:xfrm>
            <a:custGeom>
              <a:avLst/>
              <a:gdLst/>
              <a:ahLst/>
              <a:cxnLst/>
              <a:rect l="l" t="t" r="r" b="b"/>
              <a:pathLst>
                <a:path w="4023" h="5346" extrusionOk="0">
                  <a:moveTo>
                    <a:pt x="3183" y="1"/>
                  </a:moveTo>
                  <a:lnTo>
                    <a:pt x="475" y="490"/>
                  </a:lnTo>
                  <a:cubicBezTo>
                    <a:pt x="475" y="490"/>
                    <a:pt x="237" y="2451"/>
                    <a:pt x="1" y="2787"/>
                  </a:cubicBezTo>
                  <a:lnTo>
                    <a:pt x="475" y="2451"/>
                  </a:lnTo>
                  <a:lnTo>
                    <a:pt x="475" y="2451"/>
                  </a:lnTo>
                  <a:cubicBezTo>
                    <a:pt x="475" y="2452"/>
                    <a:pt x="400" y="3739"/>
                    <a:pt x="382" y="4300"/>
                  </a:cubicBezTo>
                  <a:cubicBezTo>
                    <a:pt x="363" y="4860"/>
                    <a:pt x="325" y="5345"/>
                    <a:pt x="325" y="5345"/>
                  </a:cubicBezTo>
                  <a:cubicBezTo>
                    <a:pt x="325" y="5345"/>
                    <a:pt x="1278" y="4449"/>
                    <a:pt x="1465" y="3665"/>
                  </a:cubicBezTo>
                  <a:cubicBezTo>
                    <a:pt x="1651" y="2880"/>
                    <a:pt x="1757" y="2208"/>
                    <a:pt x="1757" y="2208"/>
                  </a:cubicBezTo>
                  <a:lnTo>
                    <a:pt x="2418" y="4038"/>
                  </a:lnTo>
                  <a:lnTo>
                    <a:pt x="2287" y="2507"/>
                  </a:lnTo>
                  <a:lnTo>
                    <a:pt x="2287" y="2507"/>
                  </a:lnTo>
                  <a:cubicBezTo>
                    <a:pt x="2287" y="2508"/>
                    <a:pt x="2362" y="3236"/>
                    <a:pt x="3052" y="3982"/>
                  </a:cubicBezTo>
                  <a:cubicBezTo>
                    <a:pt x="3743" y="4729"/>
                    <a:pt x="4023" y="5010"/>
                    <a:pt x="4023" y="5010"/>
                  </a:cubicBezTo>
                  <a:lnTo>
                    <a:pt x="2959" y="1741"/>
                  </a:lnTo>
                  <a:lnTo>
                    <a:pt x="3415" y="2395"/>
                  </a:lnTo>
                  <a:lnTo>
                    <a:pt x="31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870;p32">
              <a:extLst>
                <a:ext uri="{FF2B5EF4-FFF2-40B4-BE49-F238E27FC236}">
                  <a16:creationId xmlns:a16="http://schemas.microsoft.com/office/drawing/2014/main" xmlns="" id="{5B2D2B9F-8B06-4199-81B6-3486EBA20A9B}"/>
                </a:ext>
              </a:extLst>
            </p:cNvPr>
            <p:cNvSpPr/>
            <p:nvPr/>
          </p:nvSpPr>
          <p:spPr>
            <a:xfrm>
              <a:off x="2971625" y="1323275"/>
              <a:ext cx="327425" cy="271300"/>
            </a:xfrm>
            <a:custGeom>
              <a:avLst/>
              <a:gdLst/>
              <a:ahLst/>
              <a:cxnLst/>
              <a:rect l="l" t="t" r="r" b="b"/>
              <a:pathLst>
                <a:path w="13097" h="10852" extrusionOk="0">
                  <a:moveTo>
                    <a:pt x="6781" y="1"/>
                  </a:moveTo>
                  <a:cubicBezTo>
                    <a:pt x="4669" y="1"/>
                    <a:pt x="1294" y="2305"/>
                    <a:pt x="707" y="3810"/>
                  </a:cubicBezTo>
                  <a:cubicBezTo>
                    <a:pt x="1" y="5625"/>
                    <a:pt x="968" y="10172"/>
                    <a:pt x="968" y="10172"/>
                  </a:cubicBezTo>
                  <a:cubicBezTo>
                    <a:pt x="968" y="10172"/>
                    <a:pt x="2204" y="10852"/>
                    <a:pt x="3411" y="10852"/>
                  </a:cubicBezTo>
                  <a:cubicBezTo>
                    <a:pt x="3443" y="10852"/>
                    <a:pt x="3475" y="10851"/>
                    <a:pt x="3507" y="10850"/>
                  </a:cubicBezTo>
                  <a:cubicBezTo>
                    <a:pt x="4744" y="10813"/>
                    <a:pt x="7851" y="9771"/>
                    <a:pt x="7851" y="9516"/>
                  </a:cubicBezTo>
                  <a:cubicBezTo>
                    <a:pt x="7851" y="9261"/>
                    <a:pt x="7813" y="4042"/>
                    <a:pt x="8214" y="3559"/>
                  </a:cubicBezTo>
                  <a:cubicBezTo>
                    <a:pt x="8296" y="3459"/>
                    <a:pt x="8411" y="3417"/>
                    <a:pt x="8549" y="3417"/>
                  </a:cubicBezTo>
                  <a:cubicBezTo>
                    <a:pt x="9079" y="3417"/>
                    <a:pt x="9965" y="4024"/>
                    <a:pt x="10795" y="4242"/>
                  </a:cubicBezTo>
                  <a:cubicBezTo>
                    <a:pt x="10921" y="4275"/>
                    <a:pt x="11044" y="4291"/>
                    <a:pt x="11162" y="4291"/>
                  </a:cubicBezTo>
                  <a:cubicBezTo>
                    <a:pt x="12029" y="4291"/>
                    <a:pt x="12677" y="3478"/>
                    <a:pt x="12873" y="2891"/>
                  </a:cubicBezTo>
                  <a:cubicBezTo>
                    <a:pt x="13097" y="2224"/>
                    <a:pt x="12985" y="1068"/>
                    <a:pt x="12985" y="1068"/>
                  </a:cubicBezTo>
                  <a:lnTo>
                    <a:pt x="12725" y="842"/>
                  </a:lnTo>
                  <a:cubicBezTo>
                    <a:pt x="12725" y="842"/>
                    <a:pt x="12688" y="1363"/>
                    <a:pt x="12502" y="2182"/>
                  </a:cubicBezTo>
                  <a:cubicBezTo>
                    <a:pt x="12363" y="2790"/>
                    <a:pt x="12369" y="2926"/>
                    <a:pt x="12044" y="2926"/>
                  </a:cubicBezTo>
                  <a:cubicBezTo>
                    <a:pt x="11932" y="2926"/>
                    <a:pt x="11781" y="2910"/>
                    <a:pt x="11571" y="2891"/>
                  </a:cubicBezTo>
                  <a:cubicBezTo>
                    <a:pt x="10753" y="2820"/>
                    <a:pt x="9600" y="1623"/>
                    <a:pt x="7888" y="321"/>
                  </a:cubicBezTo>
                  <a:cubicBezTo>
                    <a:pt x="7596" y="99"/>
                    <a:pt x="7215" y="1"/>
                    <a:pt x="678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871;p32">
              <a:extLst>
                <a:ext uri="{FF2B5EF4-FFF2-40B4-BE49-F238E27FC236}">
                  <a16:creationId xmlns:a16="http://schemas.microsoft.com/office/drawing/2014/main" xmlns="" id="{BAA3B301-A199-4CF9-827F-0FB231601B5F}"/>
                </a:ext>
              </a:extLst>
            </p:cNvPr>
            <p:cNvSpPr/>
            <p:nvPr/>
          </p:nvSpPr>
          <p:spPr>
            <a:xfrm>
              <a:off x="2905550" y="1491275"/>
              <a:ext cx="374850" cy="279725"/>
            </a:xfrm>
            <a:custGeom>
              <a:avLst/>
              <a:gdLst/>
              <a:ahLst/>
              <a:cxnLst/>
              <a:rect l="l" t="t" r="r" b="b"/>
              <a:pathLst>
                <a:path w="14994" h="11189" extrusionOk="0">
                  <a:moveTo>
                    <a:pt x="14480" y="1"/>
                  </a:moveTo>
                  <a:cubicBezTo>
                    <a:pt x="14480" y="1"/>
                    <a:pt x="12715" y="1767"/>
                    <a:pt x="12329" y="2793"/>
                  </a:cubicBezTo>
                  <a:cubicBezTo>
                    <a:pt x="11944" y="3821"/>
                    <a:pt x="11911" y="3949"/>
                    <a:pt x="11911" y="3949"/>
                  </a:cubicBezTo>
                  <a:lnTo>
                    <a:pt x="11719" y="3500"/>
                  </a:lnTo>
                  <a:lnTo>
                    <a:pt x="3339" y="5202"/>
                  </a:lnTo>
                  <a:lnTo>
                    <a:pt x="3211" y="5940"/>
                  </a:lnTo>
                  <a:cubicBezTo>
                    <a:pt x="3211" y="5940"/>
                    <a:pt x="1445" y="2858"/>
                    <a:pt x="1" y="2024"/>
                  </a:cubicBezTo>
                  <a:lnTo>
                    <a:pt x="1" y="2024"/>
                  </a:lnTo>
                  <a:cubicBezTo>
                    <a:pt x="1" y="2024"/>
                    <a:pt x="1" y="6839"/>
                    <a:pt x="1317" y="8316"/>
                  </a:cubicBezTo>
                  <a:cubicBezTo>
                    <a:pt x="2020" y="9106"/>
                    <a:pt x="2742" y="9289"/>
                    <a:pt x="3262" y="9289"/>
                  </a:cubicBezTo>
                  <a:cubicBezTo>
                    <a:pt x="3714" y="9289"/>
                    <a:pt x="4014" y="9150"/>
                    <a:pt x="4014" y="9150"/>
                  </a:cubicBezTo>
                  <a:cubicBezTo>
                    <a:pt x="4014" y="9150"/>
                    <a:pt x="5556" y="11189"/>
                    <a:pt x="8615" y="11189"/>
                  </a:cubicBezTo>
                  <a:cubicBezTo>
                    <a:pt x="8768" y="11189"/>
                    <a:pt x="8925" y="11184"/>
                    <a:pt x="9086" y="11173"/>
                  </a:cubicBezTo>
                  <a:cubicBezTo>
                    <a:pt x="12458" y="10949"/>
                    <a:pt x="13357" y="7408"/>
                    <a:pt x="13357" y="7075"/>
                  </a:cubicBezTo>
                  <a:lnTo>
                    <a:pt x="13357" y="6903"/>
                  </a:lnTo>
                  <a:cubicBezTo>
                    <a:pt x="13357" y="6903"/>
                    <a:pt x="14736" y="6711"/>
                    <a:pt x="14865" y="4110"/>
                  </a:cubicBezTo>
                  <a:cubicBezTo>
                    <a:pt x="14993" y="1510"/>
                    <a:pt x="14480" y="1"/>
                    <a:pt x="1448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872;p32">
              <a:extLst>
                <a:ext uri="{FF2B5EF4-FFF2-40B4-BE49-F238E27FC236}">
                  <a16:creationId xmlns:a16="http://schemas.microsoft.com/office/drawing/2014/main" xmlns="" id="{677404FE-FB16-4173-A76A-8B6C64CE5D47}"/>
                </a:ext>
              </a:extLst>
            </p:cNvPr>
            <p:cNvSpPr/>
            <p:nvPr/>
          </p:nvSpPr>
          <p:spPr>
            <a:xfrm>
              <a:off x="2905550" y="1541825"/>
              <a:ext cx="288450" cy="224275"/>
            </a:xfrm>
            <a:custGeom>
              <a:avLst/>
              <a:gdLst/>
              <a:ahLst/>
              <a:cxnLst/>
              <a:rect l="l" t="t" r="r" b="b"/>
              <a:pathLst>
                <a:path w="11538" h="8971" extrusionOk="0">
                  <a:moveTo>
                    <a:pt x="1" y="0"/>
                  </a:moveTo>
                  <a:cubicBezTo>
                    <a:pt x="1" y="1"/>
                    <a:pt x="1" y="4817"/>
                    <a:pt x="1317" y="6294"/>
                  </a:cubicBezTo>
                  <a:cubicBezTo>
                    <a:pt x="2021" y="7083"/>
                    <a:pt x="2743" y="7267"/>
                    <a:pt x="3263" y="7267"/>
                  </a:cubicBezTo>
                  <a:cubicBezTo>
                    <a:pt x="3715" y="7267"/>
                    <a:pt x="4014" y="7128"/>
                    <a:pt x="4014" y="7128"/>
                  </a:cubicBezTo>
                  <a:cubicBezTo>
                    <a:pt x="4014" y="7128"/>
                    <a:pt x="5025" y="8462"/>
                    <a:pt x="7030" y="8971"/>
                  </a:cubicBezTo>
                  <a:cubicBezTo>
                    <a:pt x="8216" y="8466"/>
                    <a:pt x="9303" y="7712"/>
                    <a:pt x="10216" y="6741"/>
                  </a:cubicBezTo>
                  <a:cubicBezTo>
                    <a:pt x="11537" y="5421"/>
                    <a:pt x="11519" y="3431"/>
                    <a:pt x="11077" y="1609"/>
                  </a:cubicBezTo>
                  <a:lnTo>
                    <a:pt x="11077" y="1609"/>
                  </a:lnTo>
                  <a:lnTo>
                    <a:pt x="3340" y="3179"/>
                  </a:lnTo>
                  <a:lnTo>
                    <a:pt x="3211" y="3918"/>
                  </a:lnTo>
                  <a:cubicBezTo>
                    <a:pt x="3211" y="3918"/>
                    <a:pt x="1445" y="836"/>
                    <a:pt x="1" y="0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873;p32">
              <a:extLst>
                <a:ext uri="{FF2B5EF4-FFF2-40B4-BE49-F238E27FC236}">
                  <a16:creationId xmlns:a16="http://schemas.microsoft.com/office/drawing/2014/main" xmlns="" id="{3DA40134-57B1-4C04-95F4-0521CF96FC43}"/>
                </a:ext>
              </a:extLst>
            </p:cNvPr>
            <p:cNvSpPr/>
            <p:nvPr/>
          </p:nvSpPr>
          <p:spPr>
            <a:xfrm>
              <a:off x="3034075" y="1617600"/>
              <a:ext cx="146700" cy="117500"/>
            </a:xfrm>
            <a:custGeom>
              <a:avLst/>
              <a:gdLst/>
              <a:ahLst/>
              <a:cxnLst/>
              <a:rect l="l" t="t" r="r" b="b"/>
              <a:pathLst>
                <a:path w="5868" h="4700" extrusionOk="0">
                  <a:moveTo>
                    <a:pt x="3690" y="0"/>
                  </a:moveTo>
                  <a:cubicBezTo>
                    <a:pt x="3298" y="0"/>
                    <a:pt x="3006" y="67"/>
                    <a:pt x="3006" y="67"/>
                  </a:cubicBezTo>
                  <a:cubicBezTo>
                    <a:pt x="3006" y="67"/>
                    <a:pt x="547" y="340"/>
                    <a:pt x="274" y="2065"/>
                  </a:cubicBezTo>
                  <a:cubicBezTo>
                    <a:pt x="1" y="3790"/>
                    <a:pt x="1299" y="4626"/>
                    <a:pt x="2750" y="4695"/>
                  </a:cubicBezTo>
                  <a:cubicBezTo>
                    <a:pt x="2809" y="4698"/>
                    <a:pt x="2868" y="4699"/>
                    <a:pt x="2927" y="4699"/>
                  </a:cubicBezTo>
                  <a:cubicBezTo>
                    <a:pt x="4334" y="4699"/>
                    <a:pt x="5868" y="3904"/>
                    <a:pt x="5704" y="1741"/>
                  </a:cubicBezTo>
                  <a:cubicBezTo>
                    <a:pt x="5592" y="253"/>
                    <a:pt x="4452" y="0"/>
                    <a:pt x="3690" y="0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874;p32">
              <a:extLst>
                <a:ext uri="{FF2B5EF4-FFF2-40B4-BE49-F238E27FC236}">
                  <a16:creationId xmlns:a16="http://schemas.microsoft.com/office/drawing/2014/main" xmlns="" id="{F1726F68-0F62-4C17-97B2-C1391653C46E}"/>
                </a:ext>
              </a:extLst>
            </p:cNvPr>
            <p:cNvSpPr/>
            <p:nvPr/>
          </p:nvSpPr>
          <p:spPr>
            <a:xfrm>
              <a:off x="2908875" y="1443500"/>
              <a:ext cx="300800" cy="181275"/>
            </a:xfrm>
            <a:custGeom>
              <a:avLst/>
              <a:gdLst/>
              <a:ahLst/>
              <a:cxnLst/>
              <a:rect l="l" t="t" r="r" b="b"/>
              <a:pathLst>
                <a:path w="12032" h="7251" extrusionOk="0">
                  <a:moveTo>
                    <a:pt x="7444" y="1"/>
                  </a:moveTo>
                  <a:cubicBezTo>
                    <a:pt x="7444" y="1"/>
                    <a:pt x="7379" y="2348"/>
                    <a:pt x="7238" y="3549"/>
                  </a:cubicBezTo>
                  <a:cubicBezTo>
                    <a:pt x="7097" y="4749"/>
                    <a:pt x="7044" y="4936"/>
                    <a:pt x="7044" y="4936"/>
                  </a:cubicBezTo>
                  <a:lnTo>
                    <a:pt x="6570" y="3282"/>
                  </a:lnTo>
                  <a:lnTo>
                    <a:pt x="6083" y="5363"/>
                  </a:lnTo>
                  <a:cubicBezTo>
                    <a:pt x="6083" y="5363"/>
                    <a:pt x="5496" y="4162"/>
                    <a:pt x="5549" y="2989"/>
                  </a:cubicBezTo>
                  <a:cubicBezTo>
                    <a:pt x="5603" y="1815"/>
                    <a:pt x="5683" y="161"/>
                    <a:pt x="5683" y="161"/>
                  </a:cubicBezTo>
                  <a:lnTo>
                    <a:pt x="5683" y="161"/>
                  </a:lnTo>
                  <a:cubicBezTo>
                    <a:pt x="5683" y="161"/>
                    <a:pt x="3896" y="1922"/>
                    <a:pt x="3709" y="4856"/>
                  </a:cubicBezTo>
                  <a:cubicBezTo>
                    <a:pt x="3709" y="4856"/>
                    <a:pt x="2322" y="2856"/>
                    <a:pt x="1228" y="2535"/>
                  </a:cubicBezTo>
                  <a:cubicBezTo>
                    <a:pt x="135" y="2215"/>
                    <a:pt x="1" y="2188"/>
                    <a:pt x="1" y="2188"/>
                  </a:cubicBezTo>
                  <a:lnTo>
                    <a:pt x="1" y="2188"/>
                  </a:lnTo>
                  <a:cubicBezTo>
                    <a:pt x="1" y="2188"/>
                    <a:pt x="3082" y="5378"/>
                    <a:pt x="3182" y="7250"/>
                  </a:cubicBezTo>
                  <a:cubicBezTo>
                    <a:pt x="3182" y="7250"/>
                    <a:pt x="7069" y="6776"/>
                    <a:pt x="8846" y="6192"/>
                  </a:cubicBezTo>
                  <a:cubicBezTo>
                    <a:pt x="10623" y="5606"/>
                    <a:pt x="11439" y="5441"/>
                    <a:pt x="11439" y="5441"/>
                  </a:cubicBezTo>
                  <a:lnTo>
                    <a:pt x="12032" y="2028"/>
                  </a:lnTo>
                  <a:lnTo>
                    <a:pt x="11444" y="3442"/>
                  </a:lnTo>
                  <a:cubicBezTo>
                    <a:pt x="11444" y="3442"/>
                    <a:pt x="11258" y="2321"/>
                    <a:pt x="11338" y="1468"/>
                  </a:cubicBezTo>
                  <a:lnTo>
                    <a:pt x="11418" y="615"/>
                  </a:lnTo>
                  <a:lnTo>
                    <a:pt x="11418" y="615"/>
                  </a:lnTo>
                  <a:cubicBezTo>
                    <a:pt x="11418" y="615"/>
                    <a:pt x="9630" y="2295"/>
                    <a:pt x="9258" y="3469"/>
                  </a:cubicBezTo>
                  <a:lnTo>
                    <a:pt x="8884" y="4642"/>
                  </a:lnTo>
                  <a:cubicBezTo>
                    <a:pt x="8884" y="4642"/>
                    <a:pt x="8436" y="3175"/>
                    <a:pt x="8193" y="2082"/>
                  </a:cubicBezTo>
                  <a:cubicBezTo>
                    <a:pt x="7951" y="988"/>
                    <a:pt x="7444" y="1"/>
                    <a:pt x="74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875;p32">
              <a:extLst>
                <a:ext uri="{FF2B5EF4-FFF2-40B4-BE49-F238E27FC236}">
                  <a16:creationId xmlns:a16="http://schemas.microsoft.com/office/drawing/2014/main" xmlns="" id="{97822A98-91DF-469F-9641-2865111700D7}"/>
                </a:ext>
              </a:extLst>
            </p:cNvPr>
            <p:cNvSpPr/>
            <p:nvPr/>
          </p:nvSpPr>
          <p:spPr>
            <a:xfrm>
              <a:off x="3270775" y="1309825"/>
              <a:ext cx="65675" cy="48050"/>
            </a:xfrm>
            <a:custGeom>
              <a:avLst/>
              <a:gdLst/>
              <a:ahLst/>
              <a:cxnLst/>
              <a:rect l="l" t="t" r="r" b="b"/>
              <a:pathLst>
                <a:path w="2627" h="1922" extrusionOk="0">
                  <a:moveTo>
                    <a:pt x="1338" y="0"/>
                  </a:moveTo>
                  <a:cubicBezTo>
                    <a:pt x="860" y="0"/>
                    <a:pt x="295" y="251"/>
                    <a:pt x="178" y="813"/>
                  </a:cubicBezTo>
                  <a:cubicBezTo>
                    <a:pt x="0" y="1667"/>
                    <a:pt x="750" y="1917"/>
                    <a:pt x="817" y="1917"/>
                  </a:cubicBezTo>
                  <a:cubicBezTo>
                    <a:pt x="818" y="1917"/>
                    <a:pt x="820" y="1916"/>
                    <a:pt x="820" y="1916"/>
                  </a:cubicBezTo>
                  <a:cubicBezTo>
                    <a:pt x="820" y="1916"/>
                    <a:pt x="855" y="1921"/>
                    <a:pt x="920" y="1921"/>
                  </a:cubicBezTo>
                  <a:cubicBezTo>
                    <a:pt x="1084" y="1921"/>
                    <a:pt x="1441" y="1890"/>
                    <a:pt x="1935" y="1674"/>
                  </a:cubicBezTo>
                  <a:cubicBezTo>
                    <a:pt x="2626" y="1371"/>
                    <a:pt x="2299" y="619"/>
                    <a:pt x="1960" y="219"/>
                  </a:cubicBezTo>
                  <a:cubicBezTo>
                    <a:pt x="1839" y="77"/>
                    <a:pt x="1602" y="0"/>
                    <a:pt x="13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876;p32">
              <a:extLst>
                <a:ext uri="{FF2B5EF4-FFF2-40B4-BE49-F238E27FC236}">
                  <a16:creationId xmlns:a16="http://schemas.microsoft.com/office/drawing/2014/main" xmlns="" id="{AD818123-41B0-4FFD-A812-3F05628B377E}"/>
                </a:ext>
              </a:extLst>
            </p:cNvPr>
            <p:cNvSpPr/>
            <p:nvPr/>
          </p:nvSpPr>
          <p:spPr>
            <a:xfrm>
              <a:off x="3113275" y="1728025"/>
              <a:ext cx="44925" cy="27250"/>
            </a:xfrm>
            <a:custGeom>
              <a:avLst/>
              <a:gdLst/>
              <a:ahLst/>
              <a:cxnLst/>
              <a:rect l="l" t="t" r="r" b="b"/>
              <a:pathLst>
                <a:path w="1797" h="1090" extrusionOk="0">
                  <a:moveTo>
                    <a:pt x="1780" y="1"/>
                  </a:moveTo>
                  <a:cubicBezTo>
                    <a:pt x="1780" y="1"/>
                    <a:pt x="1448" y="728"/>
                    <a:pt x="955" y="866"/>
                  </a:cubicBezTo>
                  <a:cubicBezTo>
                    <a:pt x="893" y="883"/>
                    <a:pt x="831" y="890"/>
                    <a:pt x="771" y="890"/>
                  </a:cubicBezTo>
                  <a:cubicBezTo>
                    <a:pt x="353" y="890"/>
                    <a:pt x="1" y="526"/>
                    <a:pt x="1" y="526"/>
                  </a:cubicBezTo>
                  <a:lnTo>
                    <a:pt x="1" y="526"/>
                  </a:lnTo>
                  <a:cubicBezTo>
                    <a:pt x="84" y="723"/>
                    <a:pt x="406" y="1090"/>
                    <a:pt x="840" y="1090"/>
                  </a:cubicBezTo>
                  <a:cubicBezTo>
                    <a:pt x="950" y="1090"/>
                    <a:pt x="1067" y="1067"/>
                    <a:pt x="1189" y="1011"/>
                  </a:cubicBezTo>
                  <a:cubicBezTo>
                    <a:pt x="1796" y="737"/>
                    <a:pt x="1780" y="1"/>
                    <a:pt x="17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877;p32">
              <a:extLst>
                <a:ext uri="{FF2B5EF4-FFF2-40B4-BE49-F238E27FC236}">
                  <a16:creationId xmlns:a16="http://schemas.microsoft.com/office/drawing/2014/main" xmlns="" id="{BA160FD6-04A9-4209-B04D-CAADE4E8B9DB}"/>
                </a:ext>
              </a:extLst>
            </p:cNvPr>
            <p:cNvSpPr/>
            <p:nvPr/>
          </p:nvSpPr>
          <p:spPr>
            <a:xfrm>
              <a:off x="3070725" y="1608700"/>
              <a:ext cx="19125" cy="16075"/>
            </a:xfrm>
            <a:custGeom>
              <a:avLst/>
              <a:gdLst/>
              <a:ahLst/>
              <a:cxnLst/>
              <a:rect l="l" t="t" r="r" b="b"/>
              <a:pathLst>
                <a:path w="765" h="643" extrusionOk="0">
                  <a:moveTo>
                    <a:pt x="431" y="0"/>
                  </a:moveTo>
                  <a:cubicBezTo>
                    <a:pt x="185" y="0"/>
                    <a:pt x="1" y="293"/>
                    <a:pt x="148" y="523"/>
                  </a:cubicBezTo>
                  <a:cubicBezTo>
                    <a:pt x="202" y="607"/>
                    <a:pt x="291" y="643"/>
                    <a:pt x="385" y="643"/>
                  </a:cubicBezTo>
                  <a:cubicBezTo>
                    <a:pt x="561" y="643"/>
                    <a:pt x="753" y="519"/>
                    <a:pt x="764" y="357"/>
                  </a:cubicBezTo>
                  <a:cubicBezTo>
                    <a:pt x="764" y="357"/>
                    <a:pt x="732" y="35"/>
                    <a:pt x="468" y="2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878;p32">
              <a:extLst>
                <a:ext uri="{FF2B5EF4-FFF2-40B4-BE49-F238E27FC236}">
                  <a16:creationId xmlns:a16="http://schemas.microsoft.com/office/drawing/2014/main" xmlns="" id="{64384E30-E3E2-4169-9EFC-0C625CD275D8}"/>
                </a:ext>
              </a:extLst>
            </p:cNvPr>
            <p:cNvSpPr/>
            <p:nvPr/>
          </p:nvSpPr>
          <p:spPr>
            <a:xfrm>
              <a:off x="3110625" y="1598275"/>
              <a:ext cx="19425" cy="14650"/>
            </a:xfrm>
            <a:custGeom>
              <a:avLst/>
              <a:gdLst/>
              <a:ahLst/>
              <a:cxnLst/>
              <a:rect l="l" t="t" r="r" b="b"/>
              <a:pathLst>
                <a:path w="777" h="586" extrusionOk="0">
                  <a:moveTo>
                    <a:pt x="388" y="0"/>
                  </a:moveTo>
                  <a:cubicBezTo>
                    <a:pt x="353" y="0"/>
                    <a:pt x="318" y="6"/>
                    <a:pt x="281" y="20"/>
                  </a:cubicBezTo>
                  <a:cubicBezTo>
                    <a:pt x="0" y="124"/>
                    <a:pt x="145" y="500"/>
                    <a:pt x="321" y="564"/>
                  </a:cubicBezTo>
                  <a:cubicBezTo>
                    <a:pt x="360" y="578"/>
                    <a:pt x="402" y="585"/>
                    <a:pt x="444" y="585"/>
                  </a:cubicBezTo>
                  <a:cubicBezTo>
                    <a:pt x="595" y="585"/>
                    <a:pt x="752" y="490"/>
                    <a:pt x="776" y="260"/>
                  </a:cubicBezTo>
                  <a:cubicBezTo>
                    <a:pt x="776" y="260"/>
                    <a:pt x="614" y="0"/>
                    <a:pt x="3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879;p32">
              <a:extLst>
                <a:ext uri="{FF2B5EF4-FFF2-40B4-BE49-F238E27FC236}">
                  <a16:creationId xmlns:a16="http://schemas.microsoft.com/office/drawing/2014/main" xmlns="" id="{852F129F-2432-4EED-9AB1-DE5F222F8295}"/>
                </a:ext>
              </a:extLst>
            </p:cNvPr>
            <p:cNvSpPr/>
            <p:nvPr/>
          </p:nvSpPr>
          <p:spPr>
            <a:xfrm>
              <a:off x="3108000" y="1886750"/>
              <a:ext cx="84175" cy="44975"/>
            </a:xfrm>
            <a:custGeom>
              <a:avLst/>
              <a:gdLst/>
              <a:ahLst/>
              <a:cxnLst/>
              <a:rect l="l" t="t" r="r" b="b"/>
              <a:pathLst>
                <a:path w="3367" h="1799" extrusionOk="0">
                  <a:moveTo>
                    <a:pt x="3118" y="0"/>
                  </a:moveTo>
                  <a:lnTo>
                    <a:pt x="1" y="617"/>
                  </a:lnTo>
                  <a:cubicBezTo>
                    <a:pt x="1" y="617"/>
                    <a:pt x="19" y="1749"/>
                    <a:pt x="1" y="1797"/>
                  </a:cubicBezTo>
                  <a:cubicBezTo>
                    <a:pt x="0" y="1798"/>
                    <a:pt x="2" y="1799"/>
                    <a:pt x="6" y="1799"/>
                  </a:cubicBezTo>
                  <a:cubicBezTo>
                    <a:pt x="147" y="1799"/>
                    <a:pt x="3367" y="933"/>
                    <a:pt x="3367" y="933"/>
                  </a:cubicBezTo>
                  <a:lnTo>
                    <a:pt x="311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880;p32">
              <a:extLst>
                <a:ext uri="{FF2B5EF4-FFF2-40B4-BE49-F238E27FC236}">
                  <a16:creationId xmlns:a16="http://schemas.microsoft.com/office/drawing/2014/main" xmlns="" id="{10D81283-92BF-43AF-A3B4-4B1F5AEDCE49}"/>
                </a:ext>
              </a:extLst>
            </p:cNvPr>
            <p:cNvSpPr/>
            <p:nvPr/>
          </p:nvSpPr>
          <p:spPr>
            <a:xfrm>
              <a:off x="3139350" y="1890875"/>
              <a:ext cx="33075" cy="32000"/>
            </a:xfrm>
            <a:custGeom>
              <a:avLst/>
              <a:gdLst/>
              <a:ahLst/>
              <a:cxnLst/>
              <a:rect l="l" t="t" r="r" b="b"/>
              <a:pathLst>
                <a:path w="1323" h="1280" extrusionOk="0">
                  <a:moveTo>
                    <a:pt x="1030" y="0"/>
                  </a:moveTo>
                  <a:lnTo>
                    <a:pt x="1" y="204"/>
                  </a:lnTo>
                  <a:cubicBezTo>
                    <a:pt x="1" y="204"/>
                    <a:pt x="143" y="1280"/>
                    <a:pt x="182" y="1280"/>
                  </a:cubicBezTo>
                  <a:cubicBezTo>
                    <a:pt x="182" y="1280"/>
                    <a:pt x="182" y="1280"/>
                    <a:pt x="182" y="1280"/>
                  </a:cubicBezTo>
                  <a:cubicBezTo>
                    <a:pt x="221" y="1271"/>
                    <a:pt x="1323" y="979"/>
                    <a:pt x="1323" y="979"/>
                  </a:cubicBezTo>
                  <a:lnTo>
                    <a:pt x="1215" y="734"/>
                  </a:lnTo>
                  <a:lnTo>
                    <a:pt x="318" y="999"/>
                  </a:lnTo>
                  <a:lnTo>
                    <a:pt x="226" y="401"/>
                  </a:lnTo>
                  <a:lnTo>
                    <a:pt x="1050" y="226"/>
                  </a:lnTo>
                  <a:lnTo>
                    <a:pt x="10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881;p32">
              <a:extLst>
                <a:ext uri="{FF2B5EF4-FFF2-40B4-BE49-F238E27FC236}">
                  <a16:creationId xmlns:a16="http://schemas.microsoft.com/office/drawing/2014/main" xmlns="" id="{019718EB-84F5-4A34-8126-1636C32D8F46}"/>
                </a:ext>
              </a:extLst>
            </p:cNvPr>
            <p:cNvSpPr/>
            <p:nvPr/>
          </p:nvSpPr>
          <p:spPr>
            <a:xfrm>
              <a:off x="3174750" y="1900400"/>
              <a:ext cx="59250" cy="60350"/>
            </a:xfrm>
            <a:custGeom>
              <a:avLst/>
              <a:gdLst/>
              <a:ahLst/>
              <a:cxnLst/>
              <a:rect l="l" t="t" r="r" b="b"/>
              <a:pathLst>
                <a:path w="2370" h="2414" extrusionOk="0">
                  <a:moveTo>
                    <a:pt x="1294" y="0"/>
                  </a:moveTo>
                  <a:lnTo>
                    <a:pt x="917" y="1207"/>
                  </a:lnTo>
                  <a:cubicBezTo>
                    <a:pt x="917" y="1207"/>
                    <a:pt x="727" y="1010"/>
                    <a:pt x="458" y="1010"/>
                  </a:cubicBezTo>
                  <a:cubicBezTo>
                    <a:pt x="418" y="1010"/>
                    <a:pt x="376" y="1015"/>
                    <a:pt x="333" y="1025"/>
                  </a:cubicBezTo>
                  <a:cubicBezTo>
                    <a:pt x="1" y="1101"/>
                    <a:pt x="64" y="1447"/>
                    <a:pt x="64" y="1447"/>
                  </a:cubicBezTo>
                  <a:cubicBezTo>
                    <a:pt x="64" y="1447"/>
                    <a:pt x="628" y="1755"/>
                    <a:pt x="782" y="1806"/>
                  </a:cubicBezTo>
                  <a:cubicBezTo>
                    <a:pt x="935" y="1857"/>
                    <a:pt x="1239" y="2414"/>
                    <a:pt x="1239" y="2414"/>
                  </a:cubicBezTo>
                  <a:lnTo>
                    <a:pt x="2369" y="899"/>
                  </a:lnTo>
                  <a:lnTo>
                    <a:pt x="129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882;p32">
              <a:extLst>
                <a:ext uri="{FF2B5EF4-FFF2-40B4-BE49-F238E27FC236}">
                  <a16:creationId xmlns:a16="http://schemas.microsoft.com/office/drawing/2014/main" xmlns="" id="{80C4353D-2DF6-4EF3-9C84-6CA9AE4EDC71}"/>
                </a:ext>
              </a:extLst>
            </p:cNvPr>
            <p:cNvSpPr/>
            <p:nvPr/>
          </p:nvSpPr>
          <p:spPr>
            <a:xfrm>
              <a:off x="3064275" y="1916375"/>
              <a:ext cx="58950" cy="49050"/>
            </a:xfrm>
            <a:custGeom>
              <a:avLst/>
              <a:gdLst/>
              <a:ahLst/>
              <a:cxnLst/>
              <a:rect l="l" t="t" r="r" b="b"/>
              <a:pathLst>
                <a:path w="2358" h="1962" extrusionOk="0">
                  <a:moveTo>
                    <a:pt x="641" y="1"/>
                  </a:moveTo>
                  <a:lnTo>
                    <a:pt x="399" y="344"/>
                  </a:lnTo>
                  <a:lnTo>
                    <a:pt x="1" y="974"/>
                  </a:lnTo>
                  <a:lnTo>
                    <a:pt x="1750" y="1961"/>
                  </a:lnTo>
                  <a:cubicBezTo>
                    <a:pt x="1750" y="1961"/>
                    <a:pt x="1832" y="1590"/>
                    <a:pt x="1948" y="1576"/>
                  </a:cubicBezTo>
                  <a:cubicBezTo>
                    <a:pt x="2063" y="1564"/>
                    <a:pt x="2357" y="1462"/>
                    <a:pt x="2357" y="1462"/>
                  </a:cubicBezTo>
                  <a:cubicBezTo>
                    <a:pt x="2357" y="1462"/>
                    <a:pt x="2191" y="1051"/>
                    <a:pt x="2038" y="988"/>
                  </a:cubicBezTo>
                  <a:cubicBezTo>
                    <a:pt x="2007" y="975"/>
                    <a:pt x="1978" y="969"/>
                    <a:pt x="1952" y="969"/>
                  </a:cubicBezTo>
                  <a:cubicBezTo>
                    <a:pt x="1851" y="969"/>
                    <a:pt x="1794" y="1051"/>
                    <a:pt x="1794" y="1051"/>
                  </a:cubicBezTo>
                  <a:lnTo>
                    <a:pt x="64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883;p32">
              <a:extLst>
                <a:ext uri="{FF2B5EF4-FFF2-40B4-BE49-F238E27FC236}">
                  <a16:creationId xmlns:a16="http://schemas.microsoft.com/office/drawing/2014/main" xmlns="" id="{F902D7AE-7550-48DC-B8AC-2E793D445041}"/>
                </a:ext>
              </a:extLst>
            </p:cNvPr>
            <p:cNvSpPr/>
            <p:nvPr/>
          </p:nvSpPr>
          <p:spPr>
            <a:xfrm>
              <a:off x="3026250" y="2127500"/>
              <a:ext cx="84125" cy="27575"/>
            </a:xfrm>
            <a:custGeom>
              <a:avLst/>
              <a:gdLst/>
              <a:ahLst/>
              <a:cxnLst/>
              <a:rect l="l" t="t" r="r" b="b"/>
              <a:pathLst>
                <a:path w="3365" h="1103" extrusionOk="0">
                  <a:moveTo>
                    <a:pt x="2175" y="1"/>
                  </a:moveTo>
                  <a:cubicBezTo>
                    <a:pt x="2062" y="1"/>
                    <a:pt x="1958" y="17"/>
                    <a:pt x="1871" y="57"/>
                  </a:cubicBezTo>
                  <a:cubicBezTo>
                    <a:pt x="1489" y="233"/>
                    <a:pt x="1069" y="730"/>
                    <a:pt x="751" y="768"/>
                  </a:cubicBezTo>
                  <a:cubicBezTo>
                    <a:pt x="669" y="778"/>
                    <a:pt x="583" y="782"/>
                    <a:pt x="500" y="782"/>
                  </a:cubicBezTo>
                  <a:cubicBezTo>
                    <a:pt x="263" y="782"/>
                    <a:pt x="51" y="749"/>
                    <a:pt x="14" y="730"/>
                  </a:cubicBezTo>
                  <a:cubicBezTo>
                    <a:pt x="12" y="729"/>
                    <a:pt x="11" y="729"/>
                    <a:pt x="11" y="729"/>
                  </a:cubicBezTo>
                  <a:lnTo>
                    <a:pt x="11" y="729"/>
                  </a:lnTo>
                  <a:cubicBezTo>
                    <a:pt x="1" y="729"/>
                    <a:pt x="530" y="1062"/>
                    <a:pt x="738" y="1099"/>
                  </a:cubicBezTo>
                  <a:cubicBezTo>
                    <a:pt x="749" y="1101"/>
                    <a:pt x="771" y="1102"/>
                    <a:pt x="803" y="1102"/>
                  </a:cubicBezTo>
                  <a:cubicBezTo>
                    <a:pt x="1103" y="1102"/>
                    <a:pt x="2284" y="1018"/>
                    <a:pt x="3364" y="936"/>
                  </a:cubicBezTo>
                  <a:cubicBezTo>
                    <a:pt x="3248" y="573"/>
                    <a:pt x="3022" y="264"/>
                    <a:pt x="2700" y="78"/>
                  </a:cubicBezTo>
                  <a:cubicBezTo>
                    <a:pt x="2523" y="35"/>
                    <a:pt x="2340" y="1"/>
                    <a:pt x="21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884;p32">
              <a:extLst>
                <a:ext uri="{FF2B5EF4-FFF2-40B4-BE49-F238E27FC236}">
                  <a16:creationId xmlns:a16="http://schemas.microsoft.com/office/drawing/2014/main" xmlns="" id="{BCF862D8-A10E-45BF-ACA0-3B63925CF65B}"/>
                </a:ext>
              </a:extLst>
            </p:cNvPr>
            <p:cNvSpPr/>
            <p:nvPr/>
          </p:nvSpPr>
          <p:spPr>
            <a:xfrm>
              <a:off x="3093725" y="2125075"/>
              <a:ext cx="44050" cy="25825"/>
            </a:xfrm>
            <a:custGeom>
              <a:avLst/>
              <a:gdLst/>
              <a:ahLst/>
              <a:cxnLst/>
              <a:rect l="l" t="t" r="r" b="b"/>
              <a:pathLst>
                <a:path w="1762" h="1033" extrusionOk="0">
                  <a:moveTo>
                    <a:pt x="1204" y="1"/>
                  </a:moveTo>
                  <a:cubicBezTo>
                    <a:pt x="1183" y="146"/>
                    <a:pt x="996" y="341"/>
                    <a:pt x="721" y="341"/>
                  </a:cubicBezTo>
                  <a:cubicBezTo>
                    <a:pt x="685" y="341"/>
                    <a:pt x="648" y="338"/>
                    <a:pt x="609" y="330"/>
                  </a:cubicBezTo>
                  <a:cubicBezTo>
                    <a:pt x="457" y="303"/>
                    <a:pt x="235" y="231"/>
                    <a:pt x="1" y="174"/>
                  </a:cubicBezTo>
                  <a:lnTo>
                    <a:pt x="1" y="174"/>
                  </a:lnTo>
                  <a:cubicBezTo>
                    <a:pt x="323" y="361"/>
                    <a:pt x="549" y="670"/>
                    <a:pt x="665" y="1033"/>
                  </a:cubicBezTo>
                  <a:cubicBezTo>
                    <a:pt x="1061" y="1002"/>
                    <a:pt x="1442" y="972"/>
                    <a:pt x="1761" y="948"/>
                  </a:cubicBezTo>
                  <a:cubicBezTo>
                    <a:pt x="1670" y="588"/>
                    <a:pt x="1478" y="260"/>
                    <a:pt x="12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885;p32">
              <a:extLst>
                <a:ext uri="{FF2B5EF4-FFF2-40B4-BE49-F238E27FC236}">
                  <a16:creationId xmlns:a16="http://schemas.microsoft.com/office/drawing/2014/main" xmlns="" id="{A3469F67-FD67-4329-997D-20F6605ACE2F}"/>
                </a:ext>
              </a:extLst>
            </p:cNvPr>
            <p:cNvSpPr/>
            <p:nvPr/>
          </p:nvSpPr>
          <p:spPr>
            <a:xfrm>
              <a:off x="3112100" y="2052550"/>
              <a:ext cx="47225" cy="96225"/>
            </a:xfrm>
            <a:custGeom>
              <a:avLst/>
              <a:gdLst/>
              <a:ahLst/>
              <a:cxnLst/>
              <a:rect l="l" t="t" r="r" b="b"/>
              <a:pathLst>
                <a:path w="1889" h="3849" extrusionOk="0">
                  <a:moveTo>
                    <a:pt x="1821" y="1"/>
                  </a:moveTo>
                  <a:lnTo>
                    <a:pt x="1" y="128"/>
                  </a:lnTo>
                  <a:cubicBezTo>
                    <a:pt x="1" y="128"/>
                    <a:pt x="485" y="2723"/>
                    <a:pt x="472" y="2888"/>
                  </a:cubicBezTo>
                  <a:cubicBezTo>
                    <a:pt x="472" y="2893"/>
                    <a:pt x="470" y="2897"/>
                    <a:pt x="469" y="2902"/>
                  </a:cubicBezTo>
                  <a:cubicBezTo>
                    <a:pt x="743" y="3161"/>
                    <a:pt x="935" y="3489"/>
                    <a:pt x="1026" y="3849"/>
                  </a:cubicBezTo>
                  <a:cubicBezTo>
                    <a:pt x="1536" y="3809"/>
                    <a:pt x="1888" y="3780"/>
                    <a:pt x="1888" y="3780"/>
                  </a:cubicBezTo>
                  <a:lnTo>
                    <a:pt x="18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886;p32">
              <a:extLst>
                <a:ext uri="{FF2B5EF4-FFF2-40B4-BE49-F238E27FC236}">
                  <a16:creationId xmlns:a16="http://schemas.microsoft.com/office/drawing/2014/main" xmlns="" id="{016356D0-8661-4C25-B805-C8EEFB0BB4C8}"/>
                </a:ext>
              </a:extLst>
            </p:cNvPr>
            <p:cNvSpPr/>
            <p:nvPr/>
          </p:nvSpPr>
          <p:spPr>
            <a:xfrm>
              <a:off x="3196200" y="2126325"/>
              <a:ext cx="36075" cy="23075"/>
            </a:xfrm>
            <a:custGeom>
              <a:avLst/>
              <a:gdLst/>
              <a:ahLst/>
              <a:cxnLst/>
              <a:rect l="l" t="t" r="r" b="b"/>
              <a:pathLst>
                <a:path w="1443" h="923" extrusionOk="0">
                  <a:moveTo>
                    <a:pt x="339" y="1"/>
                  </a:moveTo>
                  <a:cubicBezTo>
                    <a:pt x="301" y="1"/>
                    <a:pt x="268" y="5"/>
                    <a:pt x="236" y="11"/>
                  </a:cubicBezTo>
                  <a:cubicBezTo>
                    <a:pt x="118" y="260"/>
                    <a:pt x="44" y="527"/>
                    <a:pt x="1" y="813"/>
                  </a:cubicBezTo>
                  <a:cubicBezTo>
                    <a:pt x="321" y="846"/>
                    <a:pt x="688" y="885"/>
                    <a:pt x="1048" y="922"/>
                  </a:cubicBezTo>
                  <a:cubicBezTo>
                    <a:pt x="1145" y="615"/>
                    <a:pt x="1272" y="319"/>
                    <a:pt x="1443" y="48"/>
                  </a:cubicBezTo>
                  <a:lnTo>
                    <a:pt x="1443" y="48"/>
                  </a:lnTo>
                  <a:cubicBezTo>
                    <a:pt x="1146" y="209"/>
                    <a:pt x="861" y="447"/>
                    <a:pt x="734" y="447"/>
                  </a:cubicBezTo>
                  <a:cubicBezTo>
                    <a:pt x="730" y="447"/>
                    <a:pt x="725" y="447"/>
                    <a:pt x="721" y="446"/>
                  </a:cubicBezTo>
                  <a:cubicBezTo>
                    <a:pt x="555" y="421"/>
                    <a:pt x="543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887;p32">
              <a:extLst>
                <a:ext uri="{FF2B5EF4-FFF2-40B4-BE49-F238E27FC236}">
                  <a16:creationId xmlns:a16="http://schemas.microsoft.com/office/drawing/2014/main" xmlns="" id="{DF93EDCA-3094-456F-8FAE-B2D9FF0CEA9F}"/>
                </a:ext>
              </a:extLst>
            </p:cNvPr>
            <p:cNvSpPr/>
            <p:nvPr/>
          </p:nvSpPr>
          <p:spPr>
            <a:xfrm>
              <a:off x="3172550" y="2047125"/>
              <a:ext cx="29550" cy="99525"/>
            </a:xfrm>
            <a:custGeom>
              <a:avLst/>
              <a:gdLst/>
              <a:ahLst/>
              <a:cxnLst/>
              <a:rect l="l" t="t" r="r" b="b"/>
              <a:pathLst>
                <a:path w="1182" h="3981" extrusionOk="0">
                  <a:moveTo>
                    <a:pt x="1" y="1"/>
                  </a:moveTo>
                  <a:lnTo>
                    <a:pt x="1" y="3881"/>
                  </a:lnTo>
                  <a:cubicBezTo>
                    <a:pt x="1" y="3881"/>
                    <a:pt x="406" y="3924"/>
                    <a:pt x="947" y="3981"/>
                  </a:cubicBezTo>
                  <a:cubicBezTo>
                    <a:pt x="990" y="3695"/>
                    <a:pt x="1064" y="3428"/>
                    <a:pt x="1182" y="3179"/>
                  </a:cubicBezTo>
                  <a:lnTo>
                    <a:pt x="1182" y="3179"/>
                  </a:lnTo>
                  <a:cubicBezTo>
                    <a:pt x="1044" y="3205"/>
                    <a:pt x="967" y="3272"/>
                    <a:pt x="967" y="3272"/>
                  </a:cubicBezTo>
                  <a:lnTo>
                    <a:pt x="1171" y="33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888;p32">
              <a:extLst>
                <a:ext uri="{FF2B5EF4-FFF2-40B4-BE49-F238E27FC236}">
                  <a16:creationId xmlns:a16="http://schemas.microsoft.com/office/drawing/2014/main" xmlns="" id="{777CBFBA-0998-460D-91AD-8D2A674655BC}"/>
                </a:ext>
              </a:extLst>
            </p:cNvPr>
            <p:cNvSpPr/>
            <p:nvPr/>
          </p:nvSpPr>
          <p:spPr>
            <a:xfrm>
              <a:off x="3222375" y="2124025"/>
              <a:ext cx="57700" cy="29375"/>
            </a:xfrm>
            <a:custGeom>
              <a:avLst/>
              <a:gdLst/>
              <a:ahLst/>
              <a:cxnLst/>
              <a:rect l="l" t="t" r="r" b="b"/>
              <a:pathLst>
                <a:path w="2308" h="1175" extrusionOk="0">
                  <a:moveTo>
                    <a:pt x="799" y="1"/>
                  </a:moveTo>
                  <a:cubicBezTo>
                    <a:pt x="784" y="1"/>
                    <a:pt x="770" y="2"/>
                    <a:pt x="755" y="4"/>
                  </a:cubicBezTo>
                  <a:cubicBezTo>
                    <a:pt x="639" y="22"/>
                    <a:pt x="517" y="75"/>
                    <a:pt x="396" y="140"/>
                  </a:cubicBezTo>
                  <a:cubicBezTo>
                    <a:pt x="225" y="411"/>
                    <a:pt x="98" y="707"/>
                    <a:pt x="1" y="1014"/>
                  </a:cubicBezTo>
                  <a:cubicBezTo>
                    <a:pt x="808" y="1098"/>
                    <a:pt x="1570" y="1174"/>
                    <a:pt x="1652" y="1174"/>
                  </a:cubicBezTo>
                  <a:cubicBezTo>
                    <a:pt x="1655" y="1174"/>
                    <a:pt x="1657" y="1174"/>
                    <a:pt x="1658" y="1174"/>
                  </a:cubicBezTo>
                  <a:cubicBezTo>
                    <a:pt x="1721" y="1162"/>
                    <a:pt x="2307" y="703"/>
                    <a:pt x="2307" y="703"/>
                  </a:cubicBezTo>
                  <a:lnTo>
                    <a:pt x="2307" y="703"/>
                  </a:lnTo>
                  <a:cubicBezTo>
                    <a:pt x="2307" y="703"/>
                    <a:pt x="1951" y="805"/>
                    <a:pt x="1786" y="805"/>
                  </a:cubicBezTo>
                  <a:cubicBezTo>
                    <a:pt x="1626" y="805"/>
                    <a:pt x="1195" y="1"/>
                    <a:pt x="7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889;p32">
              <a:extLst>
                <a:ext uri="{FF2B5EF4-FFF2-40B4-BE49-F238E27FC236}">
                  <a16:creationId xmlns:a16="http://schemas.microsoft.com/office/drawing/2014/main" xmlns="" id="{EBEB1C07-FF74-4B3C-8255-A421BFCE50DC}"/>
                </a:ext>
              </a:extLst>
            </p:cNvPr>
            <p:cNvSpPr/>
            <p:nvPr/>
          </p:nvSpPr>
          <p:spPr>
            <a:xfrm>
              <a:off x="3098275" y="2117675"/>
              <a:ext cx="24000" cy="19025"/>
            </a:xfrm>
            <a:custGeom>
              <a:avLst/>
              <a:gdLst/>
              <a:ahLst/>
              <a:cxnLst/>
              <a:rect l="l" t="t" r="r" b="b"/>
              <a:pathLst>
                <a:path w="960" h="761" extrusionOk="0">
                  <a:moveTo>
                    <a:pt x="492" y="1"/>
                  </a:moveTo>
                  <a:cubicBezTo>
                    <a:pt x="488" y="1"/>
                    <a:pt x="485" y="1"/>
                    <a:pt x="481" y="1"/>
                  </a:cubicBezTo>
                  <a:cubicBezTo>
                    <a:pt x="1" y="10"/>
                    <a:pt x="54" y="722"/>
                    <a:pt x="481" y="757"/>
                  </a:cubicBezTo>
                  <a:cubicBezTo>
                    <a:pt x="507" y="760"/>
                    <a:pt x="531" y="761"/>
                    <a:pt x="554" y="761"/>
                  </a:cubicBezTo>
                  <a:cubicBezTo>
                    <a:pt x="904" y="761"/>
                    <a:pt x="875" y="522"/>
                    <a:pt x="875" y="522"/>
                  </a:cubicBezTo>
                  <a:cubicBezTo>
                    <a:pt x="875" y="522"/>
                    <a:pt x="960" y="1"/>
                    <a:pt x="4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890;p32">
              <a:extLst>
                <a:ext uri="{FF2B5EF4-FFF2-40B4-BE49-F238E27FC236}">
                  <a16:creationId xmlns:a16="http://schemas.microsoft.com/office/drawing/2014/main" xmlns="" id="{E0BF351F-B7F7-4398-806F-CB34678BC566}"/>
                </a:ext>
              </a:extLst>
            </p:cNvPr>
            <p:cNvSpPr/>
            <p:nvPr/>
          </p:nvSpPr>
          <p:spPr>
            <a:xfrm>
              <a:off x="3204275" y="2119425"/>
              <a:ext cx="24000" cy="19000"/>
            </a:xfrm>
            <a:custGeom>
              <a:avLst/>
              <a:gdLst/>
              <a:ahLst/>
              <a:cxnLst/>
              <a:rect l="l" t="t" r="r" b="b"/>
              <a:pathLst>
                <a:path w="960" h="760" extrusionOk="0">
                  <a:moveTo>
                    <a:pt x="493" y="0"/>
                  </a:moveTo>
                  <a:cubicBezTo>
                    <a:pt x="489" y="0"/>
                    <a:pt x="485" y="0"/>
                    <a:pt x="481" y="1"/>
                  </a:cubicBezTo>
                  <a:cubicBezTo>
                    <a:pt x="1" y="10"/>
                    <a:pt x="54" y="721"/>
                    <a:pt x="481" y="756"/>
                  </a:cubicBezTo>
                  <a:cubicBezTo>
                    <a:pt x="508" y="758"/>
                    <a:pt x="532" y="759"/>
                    <a:pt x="555" y="759"/>
                  </a:cubicBezTo>
                  <a:cubicBezTo>
                    <a:pt x="904" y="759"/>
                    <a:pt x="875" y="522"/>
                    <a:pt x="875" y="522"/>
                  </a:cubicBezTo>
                  <a:cubicBezTo>
                    <a:pt x="875" y="522"/>
                    <a:pt x="960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891;p32">
              <a:extLst>
                <a:ext uri="{FF2B5EF4-FFF2-40B4-BE49-F238E27FC236}">
                  <a16:creationId xmlns:a16="http://schemas.microsoft.com/office/drawing/2014/main" xmlns="" id="{369D2FB8-B3C2-4FD8-8C54-F4987E8A507B}"/>
                </a:ext>
              </a:extLst>
            </p:cNvPr>
            <p:cNvSpPr/>
            <p:nvPr/>
          </p:nvSpPr>
          <p:spPr>
            <a:xfrm>
              <a:off x="3218950" y="1507625"/>
              <a:ext cx="45200" cy="148500"/>
            </a:xfrm>
            <a:custGeom>
              <a:avLst/>
              <a:gdLst/>
              <a:ahLst/>
              <a:cxnLst/>
              <a:rect l="l" t="t" r="r" b="b"/>
              <a:pathLst>
                <a:path w="1808" h="5940" extrusionOk="0">
                  <a:moveTo>
                    <a:pt x="1793" y="1"/>
                  </a:moveTo>
                  <a:cubicBezTo>
                    <a:pt x="1793" y="1"/>
                    <a:pt x="1050" y="854"/>
                    <a:pt x="664" y="2025"/>
                  </a:cubicBezTo>
                  <a:cubicBezTo>
                    <a:pt x="279" y="3195"/>
                    <a:pt x="1" y="4211"/>
                    <a:pt x="1" y="4211"/>
                  </a:cubicBezTo>
                  <a:cubicBezTo>
                    <a:pt x="1" y="4211"/>
                    <a:pt x="616" y="5282"/>
                    <a:pt x="757" y="5939"/>
                  </a:cubicBezTo>
                  <a:cubicBezTo>
                    <a:pt x="757" y="5939"/>
                    <a:pt x="1807" y="4893"/>
                    <a:pt x="1793" y="4043"/>
                  </a:cubicBezTo>
                  <a:cubicBezTo>
                    <a:pt x="1780" y="3195"/>
                    <a:pt x="954" y="2969"/>
                    <a:pt x="954" y="2969"/>
                  </a:cubicBezTo>
                  <a:cubicBezTo>
                    <a:pt x="954" y="2969"/>
                    <a:pt x="1793" y="83"/>
                    <a:pt x="1793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892;p32">
              <a:extLst>
                <a:ext uri="{FF2B5EF4-FFF2-40B4-BE49-F238E27FC236}">
                  <a16:creationId xmlns:a16="http://schemas.microsoft.com/office/drawing/2014/main" xmlns="" id="{15531BD4-C3DB-401E-99B1-90D657F7A423}"/>
                </a:ext>
              </a:extLst>
            </p:cNvPr>
            <p:cNvSpPr/>
            <p:nvPr/>
          </p:nvSpPr>
          <p:spPr>
            <a:xfrm>
              <a:off x="2919175" y="1564675"/>
              <a:ext cx="81075" cy="146225"/>
            </a:xfrm>
            <a:custGeom>
              <a:avLst/>
              <a:gdLst/>
              <a:ahLst/>
              <a:cxnLst/>
              <a:rect l="l" t="t" r="r" b="b"/>
              <a:pathLst>
                <a:path w="3243" h="5849" extrusionOk="0">
                  <a:moveTo>
                    <a:pt x="0" y="1"/>
                  </a:moveTo>
                  <a:lnTo>
                    <a:pt x="0" y="1"/>
                  </a:lnTo>
                  <a:cubicBezTo>
                    <a:pt x="667" y="871"/>
                    <a:pt x="1870" y="4074"/>
                    <a:pt x="1870" y="4074"/>
                  </a:cubicBezTo>
                  <a:cubicBezTo>
                    <a:pt x="1870" y="4074"/>
                    <a:pt x="1074" y="4518"/>
                    <a:pt x="1455" y="5258"/>
                  </a:cubicBezTo>
                  <a:cubicBezTo>
                    <a:pt x="1718" y="5769"/>
                    <a:pt x="2470" y="5848"/>
                    <a:pt x="2910" y="5848"/>
                  </a:cubicBezTo>
                  <a:cubicBezTo>
                    <a:pt x="3108" y="5848"/>
                    <a:pt x="3242" y="5832"/>
                    <a:pt x="3242" y="5832"/>
                  </a:cubicBezTo>
                  <a:cubicBezTo>
                    <a:pt x="3242" y="5832"/>
                    <a:pt x="3121" y="5584"/>
                    <a:pt x="2912" y="5027"/>
                  </a:cubicBezTo>
                  <a:cubicBezTo>
                    <a:pt x="2703" y="4471"/>
                    <a:pt x="2670" y="3657"/>
                    <a:pt x="2670" y="3657"/>
                  </a:cubicBezTo>
                  <a:cubicBezTo>
                    <a:pt x="2670" y="3657"/>
                    <a:pt x="2425" y="3241"/>
                    <a:pt x="1870" y="2277"/>
                  </a:cubicBezTo>
                  <a:cubicBezTo>
                    <a:pt x="1315" y="1315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9" name="Google Shape;815;p31">
            <a:hlinkClick r:id="rId3" action="ppaction://hlinksldjump"/>
            <a:extLst>
              <a:ext uri="{FF2B5EF4-FFF2-40B4-BE49-F238E27FC236}">
                <a16:creationId xmlns:a16="http://schemas.microsoft.com/office/drawing/2014/main" xmlns="" id="{34F34D58-A4FD-4817-84B9-D1ABC714DFCB}"/>
              </a:ext>
            </a:extLst>
          </p:cNvPr>
          <p:cNvSpPr txBox="1">
            <a:spLocks/>
          </p:cNvSpPr>
          <p:nvPr/>
        </p:nvSpPr>
        <p:spPr>
          <a:xfrm>
            <a:off x="6850366" y="4068914"/>
            <a:ext cx="881389" cy="51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Bigelow Rules"/>
              <a:buNone/>
              <a:defRPr sz="10000" b="0" i="0" u="none" strike="noStrike" cap="none">
                <a:solidFill>
                  <a:schemeClr val="accent4"/>
                </a:solidFill>
                <a:latin typeface="Bigelow Rules"/>
                <a:ea typeface="Bigelow Rules"/>
                <a:cs typeface="Bigelow Rules"/>
                <a:sym typeface="Bigelow Rule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Bebas Neue"/>
              <a:buNone/>
              <a:defRPr sz="60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Звезда: 4 точки 69">
            <a:hlinkClick r:id="rId4" action="ppaction://hlinksldjump"/>
            <a:extLst>
              <a:ext uri="{FF2B5EF4-FFF2-40B4-BE49-F238E27FC236}">
                <a16:creationId xmlns:a16="http://schemas.microsoft.com/office/drawing/2014/main" xmlns="" id="{8ECE42A4-394B-460D-A14C-7D0A6A1DDE3D}"/>
              </a:ext>
            </a:extLst>
          </p:cNvPr>
          <p:cNvSpPr/>
          <p:nvPr/>
        </p:nvSpPr>
        <p:spPr>
          <a:xfrm>
            <a:off x="231782" y="3800308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77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" name="Google Shape;1214;p38"/>
          <p:cNvSpPr txBox="1">
            <a:spLocks noGrp="1"/>
          </p:cNvSpPr>
          <p:nvPr>
            <p:ph type="title"/>
          </p:nvPr>
        </p:nvSpPr>
        <p:spPr>
          <a:xfrm>
            <a:off x="1259700" y="288450"/>
            <a:ext cx="7281862" cy="165136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Задание 16. Поставьте существительные в форму родительного падежа множественного числа. Все существительные даны в форме единственного числа (кроме парных предметов и сущ. всегда во </a:t>
            </a:r>
            <a:r>
              <a:rPr lang="ru-RU" sz="2800" dirty="0" err="1">
                <a:latin typeface="Gabriola" panose="04040605051002020D02" pitchFamily="82" charset="0"/>
              </a:rPr>
              <a:t>мн.ч</a:t>
            </a:r>
            <a:r>
              <a:rPr lang="ru-RU" sz="2800" dirty="0">
                <a:latin typeface="Gabriola" panose="04040605051002020D02" pitchFamily="82" charset="0"/>
              </a:rPr>
              <a:t>.)</a:t>
            </a:r>
          </a:p>
        </p:txBody>
      </p:sp>
      <p:sp>
        <p:nvSpPr>
          <p:cNvPr id="1215" name="Google Shape;1215;p38"/>
          <p:cNvSpPr txBox="1">
            <a:spLocks noGrp="1"/>
          </p:cNvSpPr>
          <p:nvPr>
            <p:ph type="subTitle" idx="1"/>
          </p:nvPr>
        </p:nvSpPr>
        <p:spPr>
          <a:xfrm>
            <a:off x="770359" y="2171763"/>
            <a:ext cx="6622071" cy="12552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Гектаров, акров, ватт, рентген, бананов, копытец, шорт, якутов, казахов, помидоров, макарон.</a:t>
            </a:r>
          </a:p>
        </p:txBody>
      </p:sp>
      <p:grpSp>
        <p:nvGrpSpPr>
          <p:cNvPr id="1217" name="Google Shape;1217;p38"/>
          <p:cNvGrpSpPr/>
          <p:nvPr/>
        </p:nvGrpSpPr>
        <p:grpSpPr>
          <a:xfrm>
            <a:off x="8110334" y="1749309"/>
            <a:ext cx="1033655" cy="2749758"/>
            <a:chOff x="8189175" y="2233921"/>
            <a:chExt cx="851516" cy="2265226"/>
          </a:xfrm>
        </p:grpSpPr>
        <p:sp>
          <p:nvSpPr>
            <p:cNvPr id="1218" name="Google Shape;1218;p38"/>
            <p:cNvSpPr/>
            <p:nvPr/>
          </p:nvSpPr>
          <p:spPr>
            <a:xfrm>
              <a:off x="8544417" y="4170863"/>
              <a:ext cx="116506" cy="328285"/>
            </a:xfrm>
            <a:custGeom>
              <a:avLst/>
              <a:gdLst/>
              <a:ahLst/>
              <a:cxnLst/>
              <a:rect l="l" t="t" r="r" b="b"/>
              <a:pathLst>
                <a:path w="1059" h="2984" extrusionOk="0">
                  <a:moveTo>
                    <a:pt x="605" y="1"/>
                  </a:moveTo>
                  <a:cubicBezTo>
                    <a:pt x="599" y="1"/>
                    <a:pt x="592" y="1"/>
                    <a:pt x="586" y="1"/>
                  </a:cubicBezTo>
                  <a:cubicBezTo>
                    <a:pt x="454" y="7"/>
                    <a:pt x="324" y="22"/>
                    <a:pt x="196" y="41"/>
                  </a:cubicBezTo>
                  <a:cubicBezTo>
                    <a:pt x="142" y="48"/>
                    <a:pt x="112" y="73"/>
                    <a:pt x="103" y="107"/>
                  </a:cubicBezTo>
                  <a:cubicBezTo>
                    <a:pt x="94" y="149"/>
                    <a:pt x="82" y="190"/>
                    <a:pt x="76" y="232"/>
                  </a:cubicBezTo>
                  <a:cubicBezTo>
                    <a:pt x="63" y="329"/>
                    <a:pt x="56" y="426"/>
                    <a:pt x="39" y="522"/>
                  </a:cubicBezTo>
                  <a:cubicBezTo>
                    <a:pt x="1" y="757"/>
                    <a:pt x="12" y="994"/>
                    <a:pt x="27" y="1230"/>
                  </a:cubicBezTo>
                  <a:cubicBezTo>
                    <a:pt x="33" y="1327"/>
                    <a:pt x="48" y="1424"/>
                    <a:pt x="48" y="1520"/>
                  </a:cubicBezTo>
                  <a:cubicBezTo>
                    <a:pt x="49" y="1747"/>
                    <a:pt x="47" y="1974"/>
                    <a:pt x="46" y="2200"/>
                  </a:cubicBezTo>
                  <a:cubicBezTo>
                    <a:pt x="45" y="2242"/>
                    <a:pt x="44" y="2285"/>
                    <a:pt x="35" y="2326"/>
                  </a:cubicBezTo>
                  <a:cubicBezTo>
                    <a:pt x="10" y="2462"/>
                    <a:pt x="22" y="2597"/>
                    <a:pt x="22" y="2733"/>
                  </a:cubicBezTo>
                  <a:cubicBezTo>
                    <a:pt x="22" y="2841"/>
                    <a:pt x="104" y="2908"/>
                    <a:pt x="252" y="2945"/>
                  </a:cubicBezTo>
                  <a:cubicBezTo>
                    <a:pt x="364" y="2973"/>
                    <a:pt x="477" y="2983"/>
                    <a:pt x="594" y="2983"/>
                  </a:cubicBezTo>
                  <a:cubicBezTo>
                    <a:pt x="619" y="2983"/>
                    <a:pt x="645" y="2983"/>
                    <a:pt x="670" y="2982"/>
                  </a:cubicBezTo>
                  <a:cubicBezTo>
                    <a:pt x="785" y="2978"/>
                    <a:pt x="860" y="2938"/>
                    <a:pt x="909" y="2871"/>
                  </a:cubicBezTo>
                  <a:cubicBezTo>
                    <a:pt x="938" y="2830"/>
                    <a:pt x="955" y="2786"/>
                    <a:pt x="967" y="2742"/>
                  </a:cubicBezTo>
                  <a:cubicBezTo>
                    <a:pt x="1023" y="2545"/>
                    <a:pt x="1058" y="2345"/>
                    <a:pt x="1044" y="2144"/>
                  </a:cubicBezTo>
                  <a:cubicBezTo>
                    <a:pt x="1044" y="2070"/>
                    <a:pt x="1054" y="1994"/>
                    <a:pt x="1043" y="1921"/>
                  </a:cubicBezTo>
                  <a:cubicBezTo>
                    <a:pt x="1011" y="1718"/>
                    <a:pt x="1028" y="1514"/>
                    <a:pt x="997" y="1310"/>
                  </a:cubicBezTo>
                  <a:cubicBezTo>
                    <a:pt x="974" y="1173"/>
                    <a:pt x="974" y="1033"/>
                    <a:pt x="957" y="895"/>
                  </a:cubicBezTo>
                  <a:cubicBezTo>
                    <a:pt x="934" y="698"/>
                    <a:pt x="913" y="502"/>
                    <a:pt x="902" y="304"/>
                  </a:cubicBezTo>
                  <a:cubicBezTo>
                    <a:pt x="899" y="246"/>
                    <a:pt x="887" y="187"/>
                    <a:pt x="870" y="131"/>
                  </a:cubicBezTo>
                  <a:cubicBezTo>
                    <a:pt x="846" y="54"/>
                    <a:pt x="775" y="14"/>
                    <a:pt x="659" y="3"/>
                  </a:cubicBezTo>
                  <a:cubicBezTo>
                    <a:pt x="641" y="2"/>
                    <a:pt x="623" y="1"/>
                    <a:pt x="6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38"/>
            <p:cNvSpPr/>
            <p:nvPr/>
          </p:nvSpPr>
          <p:spPr>
            <a:xfrm>
              <a:off x="8189175" y="2480800"/>
              <a:ext cx="851516" cy="1808537"/>
            </a:xfrm>
            <a:custGeom>
              <a:avLst/>
              <a:gdLst/>
              <a:ahLst/>
              <a:cxnLst/>
              <a:rect l="l" t="t" r="r" b="b"/>
              <a:pathLst>
                <a:path w="7740" h="16439" extrusionOk="0">
                  <a:moveTo>
                    <a:pt x="3595" y="1"/>
                  </a:moveTo>
                  <a:cubicBezTo>
                    <a:pt x="3577" y="1"/>
                    <a:pt x="3558" y="8"/>
                    <a:pt x="3539" y="22"/>
                  </a:cubicBezTo>
                  <a:cubicBezTo>
                    <a:pt x="3447" y="90"/>
                    <a:pt x="3368" y="170"/>
                    <a:pt x="3315" y="270"/>
                  </a:cubicBezTo>
                  <a:cubicBezTo>
                    <a:pt x="3267" y="359"/>
                    <a:pt x="3224" y="451"/>
                    <a:pt x="3186" y="543"/>
                  </a:cubicBezTo>
                  <a:cubicBezTo>
                    <a:pt x="3054" y="855"/>
                    <a:pt x="2972" y="1181"/>
                    <a:pt x="2882" y="1506"/>
                  </a:cubicBezTo>
                  <a:cubicBezTo>
                    <a:pt x="2762" y="1932"/>
                    <a:pt x="2654" y="2361"/>
                    <a:pt x="2532" y="2787"/>
                  </a:cubicBezTo>
                  <a:cubicBezTo>
                    <a:pt x="2452" y="3068"/>
                    <a:pt x="2369" y="3346"/>
                    <a:pt x="2317" y="3634"/>
                  </a:cubicBezTo>
                  <a:cubicBezTo>
                    <a:pt x="2264" y="3933"/>
                    <a:pt x="2183" y="4225"/>
                    <a:pt x="2099" y="4515"/>
                  </a:cubicBezTo>
                  <a:cubicBezTo>
                    <a:pt x="2008" y="4834"/>
                    <a:pt x="1918" y="5152"/>
                    <a:pt x="1832" y="5471"/>
                  </a:cubicBezTo>
                  <a:cubicBezTo>
                    <a:pt x="1469" y="6827"/>
                    <a:pt x="1212" y="8203"/>
                    <a:pt x="997" y="9589"/>
                  </a:cubicBezTo>
                  <a:cubicBezTo>
                    <a:pt x="889" y="10281"/>
                    <a:pt x="789" y="10975"/>
                    <a:pt x="684" y="11667"/>
                  </a:cubicBezTo>
                  <a:cubicBezTo>
                    <a:pt x="584" y="12326"/>
                    <a:pt x="486" y="12986"/>
                    <a:pt x="381" y="13644"/>
                  </a:cubicBezTo>
                  <a:cubicBezTo>
                    <a:pt x="271" y="14330"/>
                    <a:pt x="153" y="15016"/>
                    <a:pt x="39" y="15701"/>
                  </a:cubicBezTo>
                  <a:cubicBezTo>
                    <a:pt x="1" y="15926"/>
                    <a:pt x="5" y="15938"/>
                    <a:pt x="213" y="16036"/>
                  </a:cubicBezTo>
                  <a:cubicBezTo>
                    <a:pt x="473" y="16158"/>
                    <a:pt x="749" y="16231"/>
                    <a:pt x="1032" y="16279"/>
                  </a:cubicBezTo>
                  <a:cubicBezTo>
                    <a:pt x="1331" y="16330"/>
                    <a:pt x="1631" y="16362"/>
                    <a:pt x="1933" y="16389"/>
                  </a:cubicBezTo>
                  <a:cubicBezTo>
                    <a:pt x="2301" y="16421"/>
                    <a:pt x="2671" y="16421"/>
                    <a:pt x="3040" y="16438"/>
                  </a:cubicBezTo>
                  <a:cubicBezTo>
                    <a:pt x="3050" y="16438"/>
                    <a:pt x="3060" y="16438"/>
                    <a:pt x="3070" y="16438"/>
                  </a:cubicBezTo>
                  <a:cubicBezTo>
                    <a:pt x="3172" y="16438"/>
                    <a:pt x="3274" y="16421"/>
                    <a:pt x="3376" y="16419"/>
                  </a:cubicBezTo>
                  <a:cubicBezTo>
                    <a:pt x="3891" y="16408"/>
                    <a:pt x="4407" y="16419"/>
                    <a:pt x="4922" y="16386"/>
                  </a:cubicBezTo>
                  <a:cubicBezTo>
                    <a:pt x="5022" y="16379"/>
                    <a:pt x="5122" y="16377"/>
                    <a:pt x="5223" y="16377"/>
                  </a:cubicBezTo>
                  <a:cubicBezTo>
                    <a:pt x="5386" y="16377"/>
                    <a:pt x="5549" y="16383"/>
                    <a:pt x="5713" y="16383"/>
                  </a:cubicBezTo>
                  <a:cubicBezTo>
                    <a:pt x="5825" y="16379"/>
                    <a:pt x="5938" y="16378"/>
                    <a:pt x="6051" y="16378"/>
                  </a:cubicBezTo>
                  <a:cubicBezTo>
                    <a:pt x="6109" y="16378"/>
                    <a:pt x="6167" y="16378"/>
                    <a:pt x="6226" y="16378"/>
                  </a:cubicBezTo>
                  <a:cubicBezTo>
                    <a:pt x="6452" y="16378"/>
                    <a:pt x="6679" y="16375"/>
                    <a:pt x="6906" y="16348"/>
                  </a:cubicBezTo>
                  <a:cubicBezTo>
                    <a:pt x="7123" y="16322"/>
                    <a:pt x="7341" y="16302"/>
                    <a:pt x="7551" y="16240"/>
                  </a:cubicBezTo>
                  <a:cubicBezTo>
                    <a:pt x="7722" y="16191"/>
                    <a:pt x="7732" y="16175"/>
                    <a:pt x="7735" y="15993"/>
                  </a:cubicBezTo>
                  <a:cubicBezTo>
                    <a:pt x="7740" y="15650"/>
                    <a:pt x="7703" y="15310"/>
                    <a:pt x="7650" y="14972"/>
                  </a:cubicBezTo>
                  <a:cubicBezTo>
                    <a:pt x="7532" y="14224"/>
                    <a:pt x="7369" y="13486"/>
                    <a:pt x="7182" y="12752"/>
                  </a:cubicBezTo>
                  <a:cubicBezTo>
                    <a:pt x="7009" y="12073"/>
                    <a:pt x="6827" y="11396"/>
                    <a:pt x="6647" y="10719"/>
                  </a:cubicBezTo>
                  <a:cubicBezTo>
                    <a:pt x="6417" y="9858"/>
                    <a:pt x="6208" y="8991"/>
                    <a:pt x="6009" y="8123"/>
                  </a:cubicBezTo>
                  <a:cubicBezTo>
                    <a:pt x="5855" y="7456"/>
                    <a:pt x="5705" y="6789"/>
                    <a:pt x="5549" y="6122"/>
                  </a:cubicBezTo>
                  <a:cubicBezTo>
                    <a:pt x="5402" y="5495"/>
                    <a:pt x="5249" y="4868"/>
                    <a:pt x="5076" y="4248"/>
                  </a:cubicBezTo>
                  <a:cubicBezTo>
                    <a:pt x="4877" y="3535"/>
                    <a:pt x="4675" y="2823"/>
                    <a:pt x="4471" y="2112"/>
                  </a:cubicBezTo>
                  <a:cubicBezTo>
                    <a:pt x="4332" y="1626"/>
                    <a:pt x="4193" y="1142"/>
                    <a:pt x="4018" y="668"/>
                  </a:cubicBezTo>
                  <a:cubicBezTo>
                    <a:pt x="3960" y="511"/>
                    <a:pt x="3904" y="351"/>
                    <a:pt x="3811" y="209"/>
                  </a:cubicBezTo>
                  <a:cubicBezTo>
                    <a:pt x="3768" y="143"/>
                    <a:pt x="3722" y="80"/>
                    <a:pt x="3661" y="30"/>
                  </a:cubicBezTo>
                  <a:cubicBezTo>
                    <a:pt x="3638" y="11"/>
                    <a:pt x="3617" y="1"/>
                    <a:pt x="3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38"/>
            <p:cNvSpPr/>
            <p:nvPr/>
          </p:nvSpPr>
          <p:spPr>
            <a:xfrm>
              <a:off x="8494800" y="2778393"/>
              <a:ext cx="24863" cy="97913"/>
            </a:xfrm>
            <a:custGeom>
              <a:avLst/>
              <a:gdLst/>
              <a:ahLst/>
              <a:cxnLst/>
              <a:rect l="l" t="t" r="r" b="b"/>
              <a:pathLst>
                <a:path w="226" h="890" extrusionOk="0">
                  <a:moveTo>
                    <a:pt x="155" y="1"/>
                  </a:moveTo>
                  <a:cubicBezTo>
                    <a:pt x="126" y="1"/>
                    <a:pt x="105" y="18"/>
                    <a:pt x="90" y="46"/>
                  </a:cubicBezTo>
                  <a:cubicBezTo>
                    <a:pt x="72" y="82"/>
                    <a:pt x="66" y="120"/>
                    <a:pt x="65" y="160"/>
                  </a:cubicBezTo>
                  <a:cubicBezTo>
                    <a:pt x="62" y="361"/>
                    <a:pt x="32" y="560"/>
                    <a:pt x="5" y="759"/>
                  </a:cubicBezTo>
                  <a:cubicBezTo>
                    <a:pt x="0" y="802"/>
                    <a:pt x="11" y="837"/>
                    <a:pt x="35" y="869"/>
                  </a:cubicBezTo>
                  <a:cubicBezTo>
                    <a:pt x="44" y="883"/>
                    <a:pt x="62" y="889"/>
                    <a:pt x="80" y="889"/>
                  </a:cubicBezTo>
                  <a:cubicBezTo>
                    <a:pt x="97" y="889"/>
                    <a:pt x="114" y="883"/>
                    <a:pt x="123" y="871"/>
                  </a:cubicBezTo>
                  <a:cubicBezTo>
                    <a:pt x="136" y="853"/>
                    <a:pt x="150" y="832"/>
                    <a:pt x="152" y="811"/>
                  </a:cubicBezTo>
                  <a:cubicBezTo>
                    <a:pt x="178" y="601"/>
                    <a:pt x="202" y="390"/>
                    <a:pt x="225" y="181"/>
                  </a:cubicBezTo>
                  <a:cubicBezTo>
                    <a:pt x="224" y="180"/>
                    <a:pt x="222" y="180"/>
                    <a:pt x="221" y="180"/>
                  </a:cubicBezTo>
                  <a:cubicBezTo>
                    <a:pt x="221" y="141"/>
                    <a:pt x="222" y="101"/>
                    <a:pt x="220" y="62"/>
                  </a:cubicBezTo>
                  <a:cubicBezTo>
                    <a:pt x="219" y="32"/>
                    <a:pt x="203" y="9"/>
                    <a:pt x="171" y="2"/>
                  </a:cubicBezTo>
                  <a:cubicBezTo>
                    <a:pt x="166" y="1"/>
                    <a:pt x="160" y="1"/>
                    <a:pt x="15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38"/>
            <p:cNvSpPr/>
            <p:nvPr/>
          </p:nvSpPr>
          <p:spPr>
            <a:xfrm>
              <a:off x="8396775" y="3181931"/>
              <a:ext cx="25523" cy="94393"/>
            </a:xfrm>
            <a:custGeom>
              <a:avLst/>
              <a:gdLst/>
              <a:ahLst/>
              <a:cxnLst/>
              <a:rect l="l" t="t" r="r" b="b"/>
              <a:pathLst>
                <a:path w="232" h="858" extrusionOk="0">
                  <a:moveTo>
                    <a:pt x="156" y="0"/>
                  </a:moveTo>
                  <a:cubicBezTo>
                    <a:pt x="128" y="0"/>
                    <a:pt x="97" y="22"/>
                    <a:pt x="88" y="50"/>
                  </a:cubicBezTo>
                  <a:cubicBezTo>
                    <a:pt x="83" y="61"/>
                    <a:pt x="80" y="72"/>
                    <a:pt x="78" y="82"/>
                  </a:cubicBezTo>
                  <a:cubicBezTo>
                    <a:pt x="55" y="276"/>
                    <a:pt x="31" y="469"/>
                    <a:pt x="9" y="652"/>
                  </a:cubicBezTo>
                  <a:cubicBezTo>
                    <a:pt x="16" y="713"/>
                    <a:pt x="1" y="764"/>
                    <a:pt x="22" y="811"/>
                  </a:cubicBezTo>
                  <a:cubicBezTo>
                    <a:pt x="34" y="839"/>
                    <a:pt x="57" y="856"/>
                    <a:pt x="87" y="857"/>
                  </a:cubicBezTo>
                  <a:cubicBezTo>
                    <a:pt x="87" y="857"/>
                    <a:pt x="88" y="857"/>
                    <a:pt x="89" y="857"/>
                  </a:cubicBezTo>
                  <a:cubicBezTo>
                    <a:pt x="119" y="857"/>
                    <a:pt x="142" y="841"/>
                    <a:pt x="153" y="815"/>
                  </a:cubicBezTo>
                  <a:cubicBezTo>
                    <a:pt x="162" y="789"/>
                    <a:pt x="166" y="761"/>
                    <a:pt x="166" y="733"/>
                  </a:cubicBezTo>
                  <a:cubicBezTo>
                    <a:pt x="172" y="527"/>
                    <a:pt x="199" y="323"/>
                    <a:pt x="229" y="119"/>
                  </a:cubicBezTo>
                  <a:cubicBezTo>
                    <a:pt x="232" y="104"/>
                    <a:pt x="232" y="86"/>
                    <a:pt x="229" y="70"/>
                  </a:cubicBezTo>
                  <a:cubicBezTo>
                    <a:pt x="223" y="34"/>
                    <a:pt x="203" y="8"/>
                    <a:pt x="165" y="1"/>
                  </a:cubicBezTo>
                  <a:cubicBezTo>
                    <a:pt x="162" y="1"/>
                    <a:pt x="159" y="0"/>
                    <a:pt x="1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38"/>
            <p:cNvSpPr/>
            <p:nvPr/>
          </p:nvSpPr>
          <p:spPr>
            <a:xfrm>
              <a:off x="8260685" y="4128507"/>
              <a:ext cx="25193" cy="93733"/>
            </a:xfrm>
            <a:custGeom>
              <a:avLst/>
              <a:gdLst/>
              <a:ahLst/>
              <a:cxnLst/>
              <a:rect l="l" t="t" r="r" b="b"/>
              <a:pathLst>
                <a:path w="229" h="852" extrusionOk="0">
                  <a:moveTo>
                    <a:pt x="162" y="0"/>
                  </a:moveTo>
                  <a:cubicBezTo>
                    <a:pt x="125" y="0"/>
                    <a:pt x="99" y="17"/>
                    <a:pt x="86" y="51"/>
                  </a:cubicBezTo>
                  <a:cubicBezTo>
                    <a:pt x="78" y="71"/>
                    <a:pt x="74" y="94"/>
                    <a:pt x="73" y="116"/>
                  </a:cubicBezTo>
                  <a:cubicBezTo>
                    <a:pt x="69" y="177"/>
                    <a:pt x="57" y="238"/>
                    <a:pt x="49" y="299"/>
                  </a:cubicBezTo>
                  <a:cubicBezTo>
                    <a:pt x="32" y="431"/>
                    <a:pt x="30" y="566"/>
                    <a:pt x="1" y="688"/>
                  </a:cubicBezTo>
                  <a:cubicBezTo>
                    <a:pt x="6" y="726"/>
                    <a:pt x="8" y="755"/>
                    <a:pt x="15" y="781"/>
                  </a:cubicBezTo>
                  <a:cubicBezTo>
                    <a:pt x="27" y="820"/>
                    <a:pt x="66" y="851"/>
                    <a:pt x="100" y="852"/>
                  </a:cubicBezTo>
                  <a:cubicBezTo>
                    <a:pt x="101" y="852"/>
                    <a:pt x="101" y="852"/>
                    <a:pt x="102" y="852"/>
                  </a:cubicBezTo>
                  <a:cubicBezTo>
                    <a:pt x="134" y="852"/>
                    <a:pt x="158" y="817"/>
                    <a:pt x="162" y="766"/>
                  </a:cubicBezTo>
                  <a:cubicBezTo>
                    <a:pt x="163" y="755"/>
                    <a:pt x="163" y="743"/>
                    <a:pt x="162" y="732"/>
                  </a:cubicBezTo>
                  <a:cubicBezTo>
                    <a:pt x="160" y="552"/>
                    <a:pt x="198" y="377"/>
                    <a:pt x="220" y="200"/>
                  </a:cubicBezTo>
                  <a:cubicBezTo>
                    <a:pt x="226" y="155"/>
                    <a:pt x="228" y="110"/>
                    <a:pt x="227" y="66"/>
                  </a:cubicBezTo>
                  <a:cubicBezTo>
                    <a:pt x="226" y="27"/>
                    <a:pt x="200" y="1"/>
                    <a:pt x="165" y="0"/>
                  </a:cubicBezTo>
                  <a:cubicBezTo>
                    <a:pt x="164" y="0"/>
                    <a:pt x="163" y="0"/>
                    <a:pt x="1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38"/>
            <p:cNvSpPr/>
            <p:nvPr/>
          </p:nvSpPr>
          <p:spPr>
            <a:xfrm>
              <a:off x="8494580" y="3186881"/>
              <a:ext cx="19913" cy="89882"/>
            </a:xfrm>
            <a:custGeom>
              <a:avLst/>
              <a:gdLst/>
              <a:ahLst/>
              <a:cxnLst/>
              <a:rect l="l" t="t" r="r" b="b"/>
              <a:pathLst>
                <a:path w="181" h="817" extrusionOk="0">
                  <a:moveTo>
                    <a:pt x="91" y="0"/>
                  </a:moveTo>
                  <a:cubicBezTo>
                    <a:pt x="78" y="0"/>
                    <a:pt x="65" y="4"/>
                    <a:pt x="55" y="11"/>
                  </a:cubicBezTo>
                  <a:cubicBezTo>
                    <a:pt x="15" y="41"/>
                    <a:pt x="1" y="80"/>
                    <a:pt x="1" y="128"/>
                  </a:cubicBezTo>
                  <a:cubicBezTo>
                    <a:pt x="0" y="306"/>
                    <a:pt x="0" y="485"/>
                    <a:pt x="0" y="664"/>
                  </a:cubicBezTo>
                  <a:cubicBezTo>
                    <a:pt x="0" y="710"/>
                    <a:pt x="11" y="753"/>
                    <a:pt x="40" y="788"/>
                  </a:cubicBezTo>
                  <a:cubicBezTo>
                    <a:pt x="55" y="808"/>
                    <a:pt x="74" y="816"/>
                    <a:pt x="95" y="816"/>
                  </a:cubicBezTo>
                  <a:cubicBezTo>
                    <a:pt x="107" y="816"/>
                    <a:pt x="119" y="814"/>
                    <a:pt x="130" y="809"/>
                  </a:cubicBezTo>
                  <a:cubicBezTo>
                    <a:pt x="158" y="799"/>
                    <a:pt x="180" y="775"/>
                    <a:pt x="172" y="745"/>
                  </a:cubicBezTo>
                  <a:cubicBezTo>
                    <a:pt x="142" y="624"/>
                    <a:pt x="162" y="501"/>
                    <a:pt x="157" y="415"/>
                  </a:cubicBezTo>
                  <a:cubicBezTo>
                    <a:pt x="157" y="289"/>
                    <a:pt x="159" y="200"/>
                    <a:pt x="157" y="111"/>
                  </a:cubicBezTo>
                  <a:cubicBezTo>
                    <a:pt x="156" y="83"/>
                    <a:pt x="150" y="56"/>
                    <a:pt x="140" y="30"/>
                  </a:cubicBezTo>
                  <a:cubicBezTo>
                    <a:pt x="133" y="11"/>
                    <a:pt x="112" y="0"/>
                    <a:pt x="9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38"/>
            <p:cNvSpPr/>
            <p:nvPr/>
          </p:nvSpPr>
          <p:spPr>
            <a:xfrm>
              <a:off x="8386654" y="4140388"/>
              <a:ext cx="20903" cy="83171"/>
            </a:xfrm>
            <a:custGeom>
              <a:avLst/>
              <a:gdLst/>
              <a:ahLst/>
              <a:cxnLst/>
              <a:rect l="l" t="t" r="r" b="b"/>
              <a:pathLst>
                <a:path w="190" h="756" extrusionOk="0">
                  <a:moveTo>
                    <a:pt x="80" y="0"/>
                  </a:moveTo>
                  <a:cubicBezTo>
                    <a:pt x="46" y="0"/>
                    <a:pt x="24" y="22"/>
                    <a:pt x="12" y="53"/>
                  </a:cubicBezTo>
                  <a:cubicBezTo>
                    <a:pt x="6" y="68"/>
                    <a:pt x="1" y="85"/>
                    <a:pt x="1" y="101"/>
                  </a:cubicBezTo>
                  <a:cubicBezTo>
                    <a:pt x="0" y="269"/>
                    <a:pt x="1" y="437"/>
                    <a:pt x="1" y="605"/>
                  </a:cubicBezTo>
                  <a:cubicBezTo>
                    <a:pt x="1" y="652"/>
                    <a:pt x="18" y="693"/>
                    <a:pt x="52" y="725"/>
                  </a:cubicBezTo>
                  <a:cubicBezTo>
                    <a:pt x="70" y="743"/>
                    <a:pt x="90" y="755"/>
                    <a:pt x="113" y="755"/>
                  </a:cubicBezTo>
                  <a:cubicBezTo>
                    <a:pt x="122" y="755"/>
                    <a:pt x="132" y="753"/>
                    <a:pt x="143" y="748"/>
                  </a:cubicBezTo>
                  <a:cubicBezTo>
                    <a:pt x="178" y="730"/>
                    <a:pt x="190" y="701"/>
                    <a:pt x="174" y="664"/>
                  </a:cubicBezTo>
                  <a:cubicBezTo>
                    <a:pt x="119" y="525"/>
                    <a:pt x="128" y="378"/>
                    <a:pt x="136" y="233"/>
                  </a:cubicBezTo>
                  <a:cubicBezTo>
                    <a:pt x="139" y="189"/>
                    <a:pt x="151" y="146"/>
                    <a:pt x="158" y="112"/>
                  </a:cubicBezTo>
                  <a:cubicBezTo>
                    <a:pt x="156" y="90"/>
                    <a:pt x="156" y="78"/>
                    <a:pt x="154" y="68"/>
                  </a:cubicBezTo>
                  <a:cubicBezTo>
                    <a:pt x="146" y="32"/>
                    <a:pt x="127" y="6"/>
                    <a:pt x="88" y="1"/>
                  </a:cubicBezTo>
                  <a:cubicBezTo>
                    <a:pt x="85" y="0"/>
                    <a:pt x="82" y="0"/>
                    <a:pt x="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38"/>
            <p:cNvSpPr/>
            <p:nvPr/>
          </p:nvSpPr>
          <p:spPr>
            <a:xfrm>
              <a:off x="8326695" y="3721558"/>
              <a:ext cx="21893" cy="76680"/>
            </a:xfrm>
            <a:custGeom>
              <a:avLst/>
              <a:gdLst/>
              <a:ahLst/>
              <a:cxnLst/>
              <a:rect l="l" t="t" r="r" b="b"/>
              <a:pathLst>
                <a:path w="199" h="697" extrusionOk="0">
                  <a:moveTo>
                    <a:pt x="113" y="0"/>
                  </a:moveTo>
                  <a:cubicBezTo>
                    <a:pt x="110" y="0"/>
                    <a:pt x="107" y="0"/>
                    <a:pt x="104" y="1"/>
                  </a:cubicBezTo>
                  <a:cubicBezTo>
                    <a:pt x="64" y="5"/>
                    <a:pt x="47" y="31"/>
                    <a:pt x="44" y="68"/>
                  </a:cubicBezTo>
                  <a:cubicBezTo>
                    <a:pt x="32" y="206"/>
                    <a:pt x="21" y="345"/>
                    <a:pt x="11" y="479"/>
                  </a:cubicBezTo>
                  <a:cubicBezTo>
                    <a:pt x="14" y="538"/>
                    <a:pt x="1" y="594"/>
                    <a:pt x="23" y="648"/>
                  </a:cubicBezTo>
                  <a:cubicBezTo>
                    <a:pt x="35" y="674"/>
                    <a:pt x="55" y="693"/>
                    <a:pt x="86" y="696"/>
                  </a:cubicBezTo>
                  <a:cubicBezTo>
                    <a:pt x="88" y="696"/>
                    <a:pt x="90" y="696"/>
                    <a:pt x="92" y="696"/>
                  </a:cubicBezTo>
                  <a:cubicBezTo>
                    <a:pt x="121" y="696"/>
                    <a:pt x="153" y="672"/>
                    <a:pt x="160" y="641"/>
                  </a:cubicBezTo>
                  <a:cubicBezTo>
                    <a:pt x="165" y="614"/>
                    <a:pt x="166" y="586"/>
                    <a:pt x="168" y="558"/>
                  </a:cubicBezTo>
                  <a:cubicBezTo>
                    <a:pt x="175" y="409"/>
                    <a:pt x="157" y="259"/>
                    <a:pt x="195" y="110"/>
                  </a:cubicBezTo>
                  <a:cubicBezTo>
                    <a:pt x="198" y="96"/>
                    <a:pt x="194" y="77"/>
                    <a:pt x="191" y="61"/>
                  </a:cubicBezTo>
                  <a:cubicBezTo>
                    <a:pt x="184" y="25"/>
                    <a:pt x="150" y="0"/>
                    <a:pt x="1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38"/>
            <p:cNvSpPr/>
            <p:nvPr/>
          </p:nvSpPr>
          <p:spPr>
            <a:xfrm>
              <a:off x="8452884" y="3703846"/>
              <a:ext cx="22223" cy="74700"/>
            </a:xfrm>
            <a:custGeom>
              <a:avLst/>
              <a:gdLst/>
              <a:ahLst/>
              <a:cxnLst/>
              <a:rect l="l" t="t" r="r" b="b"/>
              <a:pathLst>
                <a:path w="202" h="679" extrusionOk="0">
                  <a:moveTo>
                    <a:pt x="88" y="1"/>
                  </a:moveTo>
                  <a:cubicBezTo>
                    <a:pt x="66" y="2"/>
                    <a:pt x="48" y="16"/>
                    <a:pt x="36" y="37"/>
                  </a:cubicBezTo>
                  <a:cubicBezTo>
                    <a:pt x="1" y="93"/>
                    <a:pt x="11" y="154"/>
                    <a:pt x="9" y="236"/>
                  </a:cubicBezTo>
                  <a:cubicBezTo>
                    <a:pt x="0" y="339"/>
                    <a:pt x="42" y="457"/>
                    <a:pt x="44" y="580"/>
                  </a:cubicBezTo>
                  <a:cubicBezTo>
                    <a:pt x="45" y="613"/>
                    <a:pt x="69" y="641"/>
                    <a:pt x="95" y="664"/>
                  </a:cubicBezTo>
                  <a:cubicBezTo>
                    <a:pt x="106" y="674"/>
                    <a:pt x="121" y="679"/>
                    <a:pt x="135" y="679"/>
                  </a:cubicBezTo>
                  <a:cubicBezTo>
                    <a:pt x="160" y="679"/>
                    <a:pt x="183" y="665"/>
                    <a:pt x="190" y="641"/>
                  </a:cubicBezTo>
                  <a:cubicBezTo>
                    <a:pt x="196" y="619"/>
                    <a:pt x="202" y="595"/>
                    <a:pt x="197" y="575"/>
                  </a:cubicBezTo>
                  <a:cubicBezTo>
                    <a:pt x="157" y="428"/>
                    <a:pt x="168" y="277"/>
                    <a:pt x="165" y="128"/>
                  </a:cubicBezTo>
                  <a:cubicBezTo>
                    <a:pt x="165" y="100"/>
                    <a:pt x="161" y="71"/>
                    <a:pt x="153" y="46"/>
                  </a:cubicBezTo>
                  <a:cubicBezTo>
                    <a:pt x="143" y="18"/>
                    <a:pt x="119" y="1"/>
                    <a:pt x="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38"/>
            <p:cNvSpPr/>
            <p:nvPr/>
          </p:nvSpPr>
          <p:spPr>
            <a:xfrm>
              <a:off x="8250674" y="3836965"/>
              <a:ext cx="724999" cy="32454"/>
            </a:xfrm>
            <a:custGeom>
              <a:avLst/>
              <a:gdLst/>
              <a:ahLst/>
              <a:cxnLst/>
              <a:rect l="l" t="t" r="r" b="b"/>
              <a:pathLst>
                <a:path w="6590" h="295" extrusionOk="0">
                  <a:moveTo>
                    <a:pt x="25" y="1"/>
                  </a:moveTo>
                  <a:lnTo>
                    <a:pt x="1" y="157"/>
                  </a:lnTo>
                  <a:cubicBezTo>
                    <a:pt x="436" y="168"/>
                    <a:pt x="872" y="159"/>
                    <a:pt x="1307" y="177"/>
                  </a:cubicBezTo>
                  <a:cubicBezTo>
                    <a:pt x="1610" y="189"/>
                    <a:pt x="1913" y="191"/>
                    <a:pt x="2216" y="191"/>
                  </a:cubicBezTo>
                  <a:cubicBezTo>
                    <a:pt x="2366" y="191"/>
                    <a:pt x="2516" y="190"/>
                    <a:pt x="2665" y="190"/>
                  </a:cubicBezTo>
                  <a:cubicBezTo>
                    <a:pt x="3041" y="190"/>
                    <a:pt x="3417" y="193"/>
                    <a:pt x="3793" y="215"/>
                  </a:cubicBezTo>
                  <a:cubicBezTo>
                    <a:pt x="4222" y="239"/>
                    <a:pt x="4653" y="217"/>
                    <a:pt x="5084" y="245"/>
                  </a:cubicBezTo>
                  <a:cubicBezTo>
                    <a:pt x="5503" y="273"/>
                    <a:pt x="5924" y="254"/>
                    <a:pt x="6342" y="284"/>
                  </a:cubicBezTo>
                  <a:cubicBezTo>
                    <a:pt x="6424" y="290"/>
                    <a:pt x="6507" y="293"/>
                    <a:pt x="6589" y="295"/>
                  </a:cubicBezTo>
                  <a:cubicBezTo>
                    <a:pt x="6575" y="240"/>
                    <a:pt x="6562" y="186"/>
                    <a:pt x="6547" y="131"/>
                  </a:cubicBezTo>
                  <a:cubicBezTo>
                    <a:pt x="6237" y="113"/>
                    <a:pt x="5925" y="125"/>
                    <a:pt x="5614" y="102"/>
                  </a:cubicBezTo>
                  <a:cubicBezTo>
                    <a:pt x="5224" y="75"/>
                    <a:pt x="4831" y="95"/>
                    <a:pt x="4439" y="70"/>
                  </a:cubicBezTo>
                  <a:cubicBezTo>
                    <a:pt x="3914" y="39"/>
                    <a:pt x="3387" y="52"/>
                    <a:pt x="2861" y="38"/>
                  </a:cubicBezTo>
                  <a:cubicBezTo>
                    <a:pt x="1916" y="11"/>
                    <a:pt x="970" y="36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38"/>
            <p:cNvSpPr/>
            <p:nvPr/>
          </p:nvSpPr>
          <p:spPr>
            <a:xfrm>
              <a:off x="8329446" y="3336833"/>
              <a:ext cx="517181" cy="21673"/>
            </a:xfrm>
            <a:custGeom>
              <a:avLst/>
              <a:gdLst/>
              <a:ahLst/>
              <a:cxnLst/>
              <a:rect l="l" t="t" r="r" b="b"/>
              <a:pathLst>
                <a:path w="4701" h="197" extrusionOk="0">
                  <a:moveTo>
                    <a:pt x="2125" y="0"/>
                  </a:moveTo>
                  <a:cubicBezTo>
                    <a:pt x="1952" y="0"/>
                    <a:pt x="1780" y="5"/>
                    <a:pt x="1607" y="5"/>
                  </a:cubicBezTo>
                  <a:cubicBezTo>
                    <a:pt x="1193" y="11"/>
                    <a:pt x="779" y="6"/>
                    <a:pt x="365" y="23"/>
                  </a:cubicBezTo>
                  <a:cubicBezTo>
                    <a:pt x="252" y="27"/>
                    <a:pt x="140" y="31"/>
                    <a:pt x="27" y="35"/>
                  </a:cubicBezTo>
                  <a:cubicBezTo>
                    <a:pt x="18" y="82"/>
                    <a:pt x="9" y="128"/>
                    <a:pt x="0" y="175"/>
                  </a:cubicBezTo>
                  <a:cubicBezTo>
                    <a:pt x="133" y="169"/>
                    <a:pt x="267" y="164"/>
                    <a:pt x="401" y="162"/>
                  </a:cubicBezTo>
                  <a:cubicBezTo>
                    <a:pt x="709" y="161"/>
                    <a:pt x="1017" y="160"/>
                    <a:pt x="1325" y="160"/>
                  </a:cubicBezTo>
                  <a:cubicBezTo>
                    <a:pt x="1480" y="160"/>
                    <a:pt x="1635" y="160"/>
                    <a:pt x="1790" y="160"/>
                  </a:cubicBezTo>
                  <a:cubicBezTo>
                    <a:pt x="2564" y="160"/>
                    <a:pt x="3339" y="162"/>
                    <a:pt x="4113" y="188"/>
                  </a:cubicBezTo>
                  <a:cubicBezTo>
                    <a:pt x="4309" y="194"/>
                    <a:pt x="4505" y="195"/>
                    <a:pt x="4700" y="196"/>
                  </a:cubicBezTo>
                  <a:cubicBezTo>
                    <a:pt x="4689" y="143"/>
                    <a:pt x="4676" y="90"/>
                    <a:pt x="4664" y="37"/>
                  </a:cubicBezTo>
                  <a:cubicBezTo>
                    <a:pt x="3920" y="17"/>
                    <a:pt x="3175" y="44"/>
                    <a:pt x="2431" y="7"/>
                  </a:cubicBezTo>
                  <a:cubicBezTo>
                    <a:pt x="2329" y="2"/>
                    <a:pt x="2227" y="0"/>
                    <a:pt x="21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38"/>
            <p:cNvSpPr/>
            <p:nvPr/>
          </p:nvSpPr>
          <p:spPr>
            <a:xfrm>
              <a:off x="8425270" y="2944627"/>
              <a:ext cx="325204" cy="14632"/>
            </a:xfrm>
            <a:custGeom>
              <a:avLst/>
              <a:gdLst/>
              <a:ahLst/>
              <a:cxnLst/>
              <a:rect l="l" t="t" r="r" b="b"/>
              <a:pathLst>
                <a:path w="2956" h="133" extrusionOk="0">
                  <a:moveTo>
                    <a:pt x="37" y="0"/>
                  </a:moveTo>
                  <a:cubicBezTo>
                    <a:pt x="25" y="44"/>
                    <a:pt x="13" y="88"/>
                    <a:pt x="1" y="132"/>
                  </a:cubicBezTo>
                  <a:cubicBezTo>
                    <a:pt x="488" y="131"/>
                    <a:pt x="975" y="129"/>
                    <a:pt x="1463" y="129"/>
                  </a:cubicBezTo>
                  <a:cubicBezTo>
                    <a:pt x="1676" y="129"/>
                    <a:pt x="1888" y="129"/>
                    <a:pt x="2101" y="130"/>
                  </a:cubicBezTo>
                  <a:cubicBezTo>
                    <a:pt x="2167" y="131"/>
                    <a:pt x="2234" y="131"/>
                    <a:pt x="2300" y="131"/>
                  </a:cubicBezTo>
                  <a:cubicBezTo>
                    <a:pt x="2519" y="131"/>
                    <a:pt x="2738" y="129"/>
                    <a:pt x="2956" y="127"/>
                  </a:cubicBezTo>
                  <a:cubicBezTo>
                    <a:pt x="2947" y="96"/>
                    <a:pt x="2938" y="64"/>
                    <a:pt x="2930" y="32"/>
                  </a:cubicBezTo>
                  <a:cubicBezTo>
                    <a:pt x="2927" y="22"/>
                    <a:pt x="2924" y="11"/>
                    <a:pt x="292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38"/>
            <p:cNvSpPr/>
            <p:nvPr/>
          </p:nvSpPr>
          <p:spPr>
            <a:xfrm>
              <a:off x="8712192" y="3192382"/>
              <a:ext cx="40376" cy="105064"/>
            </a:xfrm>
            <a:custGeom>
              <a:avLst/>
              <a:gdLst/>
              <a:ahLst/>
              <a:cxnLst/>
              <a:rect l="l" t="t" r="r" b="b"/>
              <a:pathLst>
                <a:path w="367" h="955" extrusionOk="0">
                  <a:moveTo>
                    <a:pt x="73" y="1"/>
                  </a:moveTo>
                  <a:cubicBezTo>
                    <a:pt x="63" y="1"/>
                    <a:pt x="53" y="3"/>
                    <a:pt x="42" y="7"/>
                  </a:cubicBezTo>
                  <a:cubicBezTo>
                    <a:pt x="11" y="18"/>
                    <a:pt x="1" y="45"/>
                    <a:pt x="4" y="74"/>
                  </a:cubicBezTo>
                  <a:cubicBezTo>
                    <a:pt x="7" y="106"/>
                    <a:pt x="16" y="139"/>
                    <a:pt x="24" y="170"/>
                  </a:cubicBezTo>
                  <a:cubicBezTo>
                    <a:pt x="39" y="225"/>
                    <a:pt x="56" y="278"/>
                    <a:pt x="70" y="331"/>
                  </a:cubicBezTo>
                  <a:cubicBezTo>
                    <a:pt x="115" y="503"/>
                    <a:pt x="162" y="674"/>
                    <a:pt x="206" y="846"/>
                  </a:cubicBezTo>
                  <a:cubicBezTo>
                    <a:pt x="216" y="886"/>
                    <a:pt x="233" y="919"/>
                    <a:pt x="265" y="943"/>
                  </a:cubicBezTo>
                  <a:cubicBezTo>
                    <a:pt x="274" y="951"/>
                    <a:pt x="287" y="954"/>
                    <a:pt x="299" y="954"/>
                  </a:cubicBezTo>
                  <a:cubicBezTo>
                    <a:pt x="321" y="954"/>
                    <a:pt x="343" y="944"/>
                    <a:pt x="351" y="926"/>
                  </a:cubicBezTo>
                  <a:cubicBezTo>
                    <a:pt x="357" y="910"/>
                    <a:pt x="361" y="894"/>
                    <a:pt x="366" y="878"/>
                  </a:cubicBezTo>
                  <a:cubicBezTo>
                    <a:pt x="363" y="856"/>
                    <a:pt x="363" y="834"/>
                    <a:pt x="357" y="812"/>
                  </a:cubicBezTo>
                  <a:cubicBezTo>
                    <a:pt x="291" y="565"/>
                    <a:pt x="223" y="319"/>
                    <a:pt x="155" y="73"/>
                  </a:cubicBezTo>
                  <a:cubicBezTo>
                    <a:pt x="150" y="58"/>
                    <a:pt x="142" y="42"/>
                    <a:pt x="132" y="30"/>
                  </a:cubicBezTo>
                  <a:cubicBezTo>
                    <a:pt x="116" y="10"/>
                    <a:pt x="96" y="1"/>
                    <a:pt x="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38"/>
            <p:cNvSpPr/>
            <p:nvPr/>
          </p:nvSpPr>
          <p:spPr>
            <a:xfrm>
              <a:off x="8904500" y="4129277"/>
              <a:ext cx="36525" cy="98463"/>
            </a:xfrm>
            <a:custGeom>
              <a:avLst/>
              <a:gdLst/>
              <a:ahLst/>
              <a:cxnLst/>
              <a:rect l="l" t="t" r="r" b="b"/>
              <a:pathLst>
                <a:path w="332" h="895" extrusionOk="0">
                  <a:moveTo>
                    <a:pt x="61" y="0"/>
                  </a:moveTo>
                  <a:cubicBezTo>
                    <a:pt x="29" y="3"/>
                    <a:pt x="9" y="17"/>
                    <a:pt x="7" y="40"/>
                  </a:cubicBezTo>
                  <a:cubicBezTo>
                    <a:pt x="3" y="73"/>
                    <a:pt x="0" y="109"/>
                    <a:pt x="7" y="140"/>
                  </a:cubicBezTo>
                  <a:cubicBezTo>
                    <a:pt x="60" y="351"/>
                    <a:pt x="115" y="562"/>
                    <a:pt x="170" y="773"/>
                  </a:cubicBezTo>
                  <a:cubicBezTo>
                    <a:pt x="178" y="806"/>
                    <a:pt x="194" y="837"/>
                    <a:pt x="210" y="865"/>
                  </a:cubicBezTo>
                  <a:cubicBezTo>
                    <a:pt x="223" y="886"/>
                    <a:pt x="242" y="894"/>
                    <a:pt x="264" y="894"/>
                  </a:cubicBezTo>
                  <a:cubicBezTo>
                    <a:pt x="270" y="894"/>
                    <a:pt x="277" y="893"/>
                    <a:pt x="284" y="892"/>
                  </a:cubicBezTo>
                  <a:cubicBezTo>
                    <a:pt x="314" y="885"/>
                    <a:pt x="329" y="861"/>
                    <a:pt x="331" y="830"/>
                  </a:cubicBezTo>
                  <a:cubicBezTo>
                    <a:pt x="331" y="819"/>
                    <a:pt x="332" y="808"/>
                    <a:pt x="329" y="797"/>
                  </a:cubicBezTo>
                  <a:cubicBezTo>
                    <a:pt x="271" y="563"/>
                    <a:pt x="214" y="331"/>
                    <a:pt x="156" y="97"/>
                  </a:cubicBezTo>
                  <a:cubicBezTo>
                    <a:pt x="148" y="64"/>
                    <a:pt x="128" y="35"/>
                    <a:pt x="100" y="16"/>
                  </a:cubicBezTo>
                  <a:cubicBezTo>
                    <a:pt x="86" y="7"/>
                    <a:pt x="70" y="3"/>
                    <a:pt x="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38"/>
            <p:cNvSpPr/>
            <p:nvPr/>
          </p:nvSpPr>
          <p:spPr>
            <a:xfrm>
              <a:off x="8634410" y="2783123"/>
              <a:ext cx="32014" cy="93733"/>
            </a:xfrm>
            <a:custGeom>
              <a:avLst/>
              <a:gdLst/>
              <a:ahLst/>
              <a:cxnLst/>
              <a:rect l="l" t="t" r="r" b="b"/>
              <a:pathLst>
                <a:path w="291" h="852" extrusionOk="0">
                  <a:moveTo>
                    <a:pt x="69" y="0"/>
                  </a:moveTo>
                  <a:cubicBezTo>
                    <a:pt x="69" y="0"/>
                    <a:pt x="68" y="0"/>
                    <a:pt x="67" y="0"/>
                  </a:cubicBezTo>
                  <a:cubicBezTo>
                    <a:pt x="66" y="0"/>
                    <a:pt x="65" y="0"/>
                    <a:pt x="65" y="0"/>
                  </a:cubicBezTo>
                  <a:cubicBezTo>
                    <a:pt x="38" y="0"/>
                    <a:pt x="20" y="17"/>
                    <a:pt x="13" y="36"/>
                  </a:cubicBezTo>
                  <a:cubicBezTo>
                    <a:pt x="4" y="61"/>
                    <a:pt x="0" y="90"/>
                    <a:pt x="0" y="117"/>
                  </a:cubicBezTo>
                  <a:cubicBezTo>
                    <a:pt x="6" y="337"/>
                    <a:pt x="70" y="546"/>
                    <a:pt x="113" y="759"/>
                  </a:cubicBezTo>
                  <a:cubicBezTo>
                    <a:pt x="120" y="793"/>
                    <a:pt x="145" y="818"/>
                    <a:pt x="173" y="838"/>
                  </a:cubicBezTo>
                  <a:cubicBezTo>
                    <a:pt x="187" y="847"/>
                    <a:pt x="201" y="852"/>
                    <a:pt x="215" y="852"/>
                  </a:cubicBezTo>
                  <a:cubicBezTo>
                    <a:pt x="228" y="852"/>
                    <a:pt x="240" y="848"/>
                    <a:pt x="252" y="840"/>
                  </a:cubicBezTo>
                  <a:cubicBezTo>
                    <a:pt x="278" y="822"/>
                    <a:pt x="290" y="798"/>
                    <a:pt x="280" y="768"/>
                  </a:cubicBezTo>
                  <a:cubicBezTo>
                    <a:pt x="210" y="566"/>
                    <a:pt x="183" y="356"/>
                    <a:pt x="151" y="146"/>
                  </a:cubicBezTo>
                  <a:cubicBezTo>
                    <a:pt x="146" y="108"/>
                    <a:pt x="133" y="70"/>
                    <a:pt x="118" y="34"/>
                  </a:cubicBezTo>
                  <a:cubicBezTo>
                    <a:pt x="110" y="14"/>
                    <a:pt x="92" y="0"/>
                    <a:pt x="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38"/>
            <p:cNvSpPr/>
            <p:nvPr/>
          </p:nvSpPr>
          <p:spPr>
            <a:xfrm>
              <a:off x="8839260" y="3695705"/>
              <a:ext cx="41806" cy="87132"/>
            </a:xfrm>
            <a:custGeom>
              <a:avLst/>
              <a:gdLst/>
              <a:ahLst/>
              <a:cxnLst/>
              <a:rect l="l" t="t" r="r" b="b"/>
              <a:pathLst>
                <a:path w="380" h="792" extrusionOk="0">
                  <a:moveTo>
                    <a:pt x="75" y="0"/>
                  </a:moveTo>
                  <a:cubicBezTo>
                    <a:pt x="34" y="0"/>
                    <a:pt x="1" y="35"/>
                    <a:pt x="3" y="66"/>
                  </a:cubicBezTo>
                  <a:cubicBezTo>
                    <a:pt x="4" y="77"/>
                    <a:pt x="6" y="88"/>
                    <a:pt x="9" y="98"/>
                  </a:cubicBezTo>
                  <a:cubicBezTo>
                    <a:pt x="77" y="299"/>
                    <a:pt x="145" y="501"/>
                    <a:pt x="214" y="701"/>
                  </a:cubicBezTo>
                  <a:cubicBezTo>
                    <a:pt x="224" y="727"/>
                    <a:pt x="241" y="750"/>
                    <a:pt x="258" y="771"/>
                  </a:cubicBezTo>
                  <a:cubicBezTo>
                    <a:pt x="271" y="785"/>
                    <a:pt x="286" y="791"/>
                    <a:pt x="303" y="791"/>
                  </a:cubicBezTo>
                  <a:cubicBezTo>
                    <a:pt x="313" y="791"/>
                    <a:pt x="324" y="788"/>
                    <a:pt x="335" y="783"/>
                  </a:cubicBezTo>
                  <a:cubicBezTo>
                    <a:pt x="364" y="770"/>
                    <a:pt x="379" y="746"/>
                    <a:pt x="378" y="717"/>
                  </a:cubicBezTo>
                  <a:cubicBezTo>
                    <a:pt x="377" y="695"/>
                    <a:pt x="368" y="674"/>
                    <a:pt x="360" y="653"/>
                  </a:cubicBezTo>
                  <a:cubicBezTo>
                    <a:pt x="298" y="473"/>
                    <a:pt x="236" y="294"/>
                    <a:pt x="171" y="116"/>
                  </a:cubicBezTo>
                  <a:cubicBezTo>
                    <a:pt x="160" y="84"/>
                    <a:pt x="143" y="55"/>
                    <a:pt x="124" y="27"/>
                  </a:cubicBezTo>
                  <a:cubicBezTo>
                    <a:pt x="112" y="7"/>
                    <a:pt x="90" y="0"/>
                    <a:pt x="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38"/>
            <p:cNvSpPr/>
            <p:nvPr/>
          </p:nvSpPr>
          <p:spPr>
            <a:xfrm>
              <a:off x="8575552" y="2775092"/>
              <a:ext cx="21123" cy="93953"/>
            </a:xfrm>
            <a:custGeom>
              <a:avLst/>
              <a:gdLst/>
              <a:ahLst/>
              <a:cxnLst/>
              <a:rect l="l" t="t" r="r" b="b"/>
              <a:pathLst>
                <a:path w="192" h="854" extrusionOk="0">
                  <a:moveTo>
                    <a:pt x="81" y="1"/>
                  </a:moveTo>
                  <a:cubicBezTo>
                    <a:pt x="44" y="1"/>
                    <a:pt x="16" y="25"/>
                    <a:pt x="11" y="61"/>
                  </a:cubicBezTo>
                  <a:cubicBezTo>
                    <a:pt x="3" y="110"/>
                    <a:pt x="4" y="160"/>
                    <a:pt x="0" y="229"/>
                  </a:cubicBezTo>
                  <a:cubicBezTo>
                    <a:pt x="23" y="394"/>
                    <a:pt x="35" y="576"/>
                    <a:pt x="35" y="760"/>
                  </a:cubicBezTo>
                  <a:cubicBezTo>
                    <a:pt x="35" y="777"/>
                    <a:pt x="41" y="793"/>
                    <a:pt x="48" y="808"/>
                  </a:cubicBezTo>
                  <a:cubicBezTo>
                    <a:pt x="61" y="835"/>
                    <a:pt x="83" y="850"/>
                    <a:pt x="114" y="853"/>
                  </a:cubicBezTo>
                  <a:cubicBezTo>
                    <a:pt x="115" y="853"/>
                    <a:pt x="116" y="854"/>
                    <a:pt x="116" y="854"/>
                  </a:cubicBezTo>
                  <a:cubicBezTo>
                    <a:pt x="145" y="854"/>
                    <a:pt x="182" y="824"/>
                    <a:pt x="184" y="794"/>
                  </a:cubicBezTo>
                  <a:cubicBezTo>
                    <a:pt x="187" y="749"/>
                    <a:pt x="192" y="703"/>
                    <a:pt x="181" y="661"/>
                  </a:cubicBezTo>
                  <a:cubicBezTo>
                    <a:pt x="164" y="589"/>
                    <a:pt x="164" y="518"/>
                    <a:pt x="163" y="445"/>
                  </a:cubicBezTo>
                  <a:cubicBezTo>
                    <a:pt x="162" y="345"/>
                    <a:pt x="162" y="244"/>
                    <a:pt x="160" y="144"/>
                  </a:cubicBezTo>
                  <a:cubicBezTo>
                    <a:pt x="159" y="116"/>
                    <a:pt x="159" y="88"/>
                    <a:pt x="153" y="61"/>
                  </a:cubicBezTo>
                  <a:cubicBezTo>
                    <a:pt x="143" y="26"/>
                    <a:pt x="119" y="2"/>
                    <a:pt x="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38"/>
            <p:cNvSpPr/>
            <p:nvPr/>
          </p:nvSpPr>
          <p:spPr>
            <a:xfrm>
              <a:off x="8738486" y="3699995"/>
              <a:ext cx="36195" cy="86692"/>
            </a:xfrm>
            <a:custGeom>
              <a:avLst/>
              <a:gdLst/>
              <a:ahLst/>
              <a:cxnLst/>
              <a:rect l="l" t="t" r="r" b="b"/>
              <a:pathLst>
                <a:path w="329" h="788" extrusionOk="0">
                  <a:moveTo>
                    <a:pt x="78" y="0"/>
                  </a:moveTo>
                  <a:cubicBezTo>
                    <a:pt x="54" y="0"/>
                    <a:pt x="30" y="11"/>
                    <a:pt x="19" y="33"/>
                  </a:cubicBezTo>
                  <a:cubicBezTo>
                    <a:pt x="9" y="52"/>
                    <a:pt x="4" y="74"/>
                    <a:pt x="0" y="84"/>
                  </a:cubicBezTo>
                  <a:cubicBezTo>
                    <a:pt x="1" y="106"/>
                    <a:pt x="0" y="119"/>
                    <a:pt x="3" y="129"/>
                  </a:cubicBezTo>
                  <a:cubicBezTo>
                    <a:pt x="48" y="307"/>
                    <a:pt x="91" y="486"/>
                    <a:pt x="140" y="664"/>
                  </a:cubicBezTo>
                  <a:cubicBezTo>
                    <a:pt x="150" y="700"/>
                    <a:pt x="174" y="734"/>
                    <a:pt x="197" y="765"/>
                  </a:cubicBezTo>
                  <a:cubicBezTo>
                    <a:pt x="209" y="780"/>
                    <a:pt x="226" y="788"/>
                    <a:pt x="244" y="788"/>
                  </a:cubicBezTo>
                  <a:cubicBezTo>
                    <a:pt x="253" y="788"/>
                    <a:pt x="263" y="786"/>
                    <a:pt x="273" y="782"/>
                  </a:cubicBezTo>
                  <a:cubicBezTo>
                    <a:pt x="303" y="771"/>
                    <a:pt x="329" y="731"/>
                    <a:pt x="319" y="702"/>
                  </a:cubicBezTo>
                  <a:cubicBezTo>
                    <a:pt x="302" y="655"/>
                    <a:pt x="277" y="610"/>
                    <a:pt x="264" y="562"/>
                  </a:cubicBezTo>
                  <a:cubicBezTo>
                    <a:pt x="227" y="411"/>
                    <a:pt x="193" y="258"/>
                    <a:pt x="157" y="106"/>
                  </a:cubicBezTo>
                  <a:cubicBezTo>
                    <a:pt x="151" y="80"/>
                    <a:pt x="144" y="52"/>
                    <a:pt x="131" y="29"/>
                  </a:cubicBezTo>
                  <a:cubicBezTo>
                    <a:pt x="121" y="10"/>
                    <a:pt x="99" y="0"/>
                    <a:pt x="7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38"/>
            <p:cNvSpPr/>
            <p:nvPr/>
          </p:nvSpPr>
          <p:spPr>
            <a:xfrm>
              <a:off x="8765110" y="4130267"/>
              <a:ext cx="34655" cy="88672"/>
            </a:xfrm>
            <a:custGeom>
              <a:avLst/>
              <a:gdLst/>
              <a:ahLst/>
              <a:cxnLst/>
              <a:rect l="l" t="t" r="r" b="b"/>
              <a:pathLst>
                <a:path w="315" h="806" extrusionOk="0">
                  <a:moveTo>
                    <a:pt x="89" y="0"/>
                  </a:moveTo>
                  <a:cubicBezTo>
                    <a:pt x="76" y="0"/>
                    <a:pt x="62" y="5"/>
                    <a:pt x="51" y="13"/>
                  </a:cubicBezTo>
                  <a:cubicBezTo>
                    <a:pt x="23" y="34"/>
                    <a:pt x="1" y="60"/>
                    <a:pt x="8" y="97"/>
                  </a:cubicBezTo>
                  <a:cubicBezTo>
                    <a:pt x="46" y="283"/>
                    <a:pt x="85" y="468"/>
                    <a:pt x="125" y="655"/>
                  </a:cubicBezTo>
                  <a:cubicBezTo>
                    <a:pt x="137" y="712"/>
                    <a:pt x="170" y="756"/>
                    <a:pt x="216" y="791"/>
                  </a:cubicBezTo>
                  <a:cubicBezTo>
                    <a:pt x="228" y="800"/>
                    <a:pt x="240" y="805"/>
                    <a:pt x="254" y="805"/>
                  </a:cubicBezTo>
                  <a:cubicBezTo>
                    <a:pt x="262" y="805"/>
                    <a:pt x="270" y="803"/>
                    <a:pt x="278" y="799"/>
                  </a:cubicBezTo>
                  <a:cubicBezTo>
                    <a:pt x="299" y="787"/>
                    <a:pt x="310" y="768"/>
                    <a:pt x="314" y="739"/>
                  </a:cubicBezTo>
                  <a:cubicBezTo>
                    <a:pt x="312" y="728"/>
                    <a:pt x="311" y="711"/>
                    <a:pt x="305" y="697"/>
                  </a:cubicBezTo>
                  <a:cubicBezTo>
                    <a:pt x="242" y="534"/>
                    <a:pt x="207" y="365"/>
                    <a:pt x="179" y="193"/>
                  </a:cubicBezTo>
                  <a:cubicBezTo>
                    <a:pt x="170" y="139"/>
                    <a:pt x="153" y="84"/>
                    <a:pt x="137" y="31"/>
                  </a:cubicBezTo>
                  <a:cubicBezTo>
                    <a:pt x="130" y="11"/>
                    <a:pt x="110" y="0"/>
                    <a:pt x="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38"/>
            <p:cNvSpPr/>
            <p:nvPr/>
          </p:nvSpPr>
          <p:spPr>
            <a:xfrm>
              <a:off x="8505141" y="4137528"/>
              <a:ext cx="21673" cy="86142"/>
            </a:xfrm>
            <a:custGeom>
              <a:avLst/>
              <a:gdLst/>
              <a:ahLst/>
              <a:cxnLst/>
              <a:rect l="l" t="t" r="r" b="b"/>
              <a:pathLst>
                <a:path w="197" h="783" extrusionOk="0">
                  <a:moveTo>
                    <a:pt x="70" y="0"/>
                  </a:moveTo>
                  <a:cubicBezTo>
                    <a:pt x="52" y="0"/>
                    <a:pt x="32" y="9"/>
                    <a:pt x="22" y="24"/>
                  </a:cubicBezTo>
                  <a:cubicBezTo>
                    <a:pt x="3" y="47"/>
                    <a:pt x="0" y="74"/>
                    <a:pt x="0" y="102"/>
                  </a:cubicBezTo>
                  <a:cubicBezTo>
                    <a:pt x="0" y="174"/>
                    <a:pt x="0" y="247"/>
                    <a:pt x="0" y="318"/>
                  </a:cubicBezTo>
                  <a:lnTo>
                    <a:pt x="4" y="318"/>
                  </a:lnTo>
                  <a:cubicBezTo>
                    <a:pt x="4" y="380"/>
                    <a:pt x="5" y="441"/>
                    <a:pt x="4" y="502"/>
                  </a:cubicBezTo>
                  <a:cubicBezTo>
                    <a:pt x="3" y="581"/>
                    <a:pt x="27" y="655"/>
                    <a:pt x="46" y="730"/>
                  </a:cubicBezTo>
                  <a:cubicBezTo>
                    <a:pt x="55" y="761"/>
                    <a:pt x="80" y="782"/>
                    <a:pt x="115" y="782"/>
                  </a:cubicBezTo>
                  <a:cubicBezTo>
                    <a:pt x="117" y="782"/>
                    <a:pt x="120" y="782"/>
                    <a:pt x="122" y="782"/>
                  </a:cubicBezTo>
                  <a:cubicBezTo>
                    <a:pt x="160" y="779"/>
                    <a:pt x="197" y="739"/>
                    <a:pt x="187" y="700"/>
                  </a:cubicBezTo>
                  <a:cubicBezTo>
                    <a:pt x="144" y="525"/>
                    <a:pt x="165" y="346"/>
                    <a:pt x="157" y="170"/>
                  </a:cubicBezTo>
                  <a:cubicBezTo>
                    <a:pt x="156" y="141"/>
                    <a:pt x="156" y="114"/>
                    <a:pt x="151" y="87"/>
                  </a:cubicBezTo>
                  <a:cubicBezTo>
                    <a:pt x="146" y="52"/>
                    <a:pt x="124" y="27"/>
                    <a:pt x="96" y="7"/>
                  </a:cubicBezTo>
                  <a:cubicBezTo>
                    <a:pt x="88" y="2"/>
                    <a:pt x="79" y="0"/>
                    <a:pt x="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38"/>
            <p:cNvSpPr/>
            <p:nvPr/>
          </p:nvSpPr>
          <p:spPr>
            <a:xfrm>
              <a:off x="8616038" y="4136428"/>
              <a:ext cx="25413" cy="87352"/>
            </a:xfrm>
            <a:custGeom>
              <a:avLst/>
              <a:gdLst/>
              <a:ahLst/>
              <a:cxnLst/>
              <a:rect l="l" t="t" r="r" b="b"/>
              <a:pathLst>
                <a:path w="231" h="794" extrusionOk="0">
                  <a:moveTo>
                    <a:pt x="83" y="1"/>
                  </a:moveTo>
                  <a:cubicBezTo>
                    <a:pt x="82" y="1"/>
                    <a:pt x="81" y="1"/>
                    <a:pt x="80" y="1"/>
                  </a:cubicBezTo>
                  <a:cubicBezTo>
                    <a:pt x="43" y="1"/>
                    <a:pt x="17" y="25"/>
                    <a:pt x="11" y="60"/>
                  </a:cubicBezTo>
                  <a:cubicBezTo>
                    <a:pt x="5" y="93"/>
                    <a:pt x="1" y="129"/>
                    <a:pt x="9" y="159"/>
                  </a:cubicBezTo>
                  <a:cubicBezTo>
                    <a:pt x="34" y="263"/>
                    <a:pt x="27" y="369"/>
                    <a:pt x="40" y="474"/>
                  </a:cubicBezTo>
                  <a:cubicBezTo>
                    <a:pt x="50" y="567"/>
                    <a:pt x="60" y="661"/>
                    <a:pt x="100" y="748"/>
                  </a:cubicBezTo>
                  <a:cubicBezTo>
                    <a:pt x="113" y="777"/>
                    <a:pt x="135" y="794"/>
                    <a:pt x="164" y="794"/>
                  </a:cubicBezTo>
                  <a:cubicBezTo>
                    <a:pt x="170" y="794"/>
                    <a:pt x="175" y="793"/>
                    <a:pt x="181" y="792"/>
                  </a:cubicBezTo>
                  <a:cubicBezTo>
                    <a:pt x="221" y="785"/>
                    <a:pt x="231" y="754"/>
                    <a:pt x="231" y="711"/>
                  </a:cubicBezTo>
                  <a:cubicBezTo>
                    <a:pt x="230" y="701"/>
                    <a:pt x="231" y="684"/>
                    <a:pt x="227" y="667"/>
                  </a:cubicBezTo>
                  <a:cubicBezTo>
                    <a:pt x="188" y="483"/>
                    <a:pt x="170" y="296"/>
                    <a:pt x="161" y="107"/>
                  </a:cubicBezTo>
                  <a:cubicBezTo>
                    <a:pt x="160" y="91"/>
                    <a:pt x="158" y="73"/>
                    <a:pt x="152" y="58"/>
                  </a:cubicBezTo>
                  <a:cubicBezTo>
                    <a:pt x="141" y="25"/>
                    <a:pt x="118" y="1"/>
                    <a:pt x="8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38"/>
            <p:cNvSpPr/>
            <p:nvPr/>
          </p:nvSpPr>
          <p:spPr>
            <a:xfrm>
              <a:off x="8594144" y="3193042"/>
              <a:ext cx="25193" cy="83611"/>
            </a:xfrm>
            <a:custGeom>
              <a:avLst/>
              <a:gdLst/>
              <a:ahLst/>
              <a:cxnLst/>
              <a:rect l="l" t="t" r="r" b="b"/>
              <a:pathLst>
                <a:path w="229" h="760" extrusionOk="0">
                  <a:moveTo>
                    <a:pt x="82" y="1"/>
                  </a:moveTo>
                  <a:cubicBezTo>
                    <a:pt x="44" y="1"/>
                    <a:pt x="16" y="24"/>
                    <a:pt x="10" y="60"/>
                  </a:cubicBezTo>
                  <a:cubicBezTo>
                    <a:pt x="4" y="98"/>
                    <a:pt x="0" y="140"/>
                    <a:pt x="8" y="177"/>
                  </a:cubicBezTo>
                  <a:cubicBezTo>
                    <a:pt x="27" y="253"/>
                    <a:pt x="29" y="331"/>
                    <a:pt x="36" y="409"/>
                  </a:cubicBezTo>
                  <a:cubicBezTo>
                    <a:pt x="44" y="493"/>
                    <a:pt x="58" y="575"/>
                    <a:pt x="74" y="658"/>
                  </a:cubicBezTo>
                  <a:cubicBezTo>
                    <a:pt x="80" y="690"/>
                    <a:pt x="92" y="722"/>
                    <a:pt x="120" y="745"/>
                  </a:cubicBezTo>
                  <a:cubicBezTo>
                    <a:pt x="132" y="755"/>
                    <a:pt x="147" y="760"/>
                    <a:pt x="162" y="760"/>
                  </a:cubicBezTo>
                  <a:cubicBezTo>
                    <a:pt x="169" y="760"/>
                    <a:pt x="175" y="759"/>
                    <a:pt x="182" y="757"/>
                  </a:cubicBezTo>
                  <a:cubicBezTo>
                    <a:pt x="206" y="750"/>
                    <a:pt x="221" y="734"/>
                    <a:pt x="224" y="710"/>
                  </a:cubicBezTo>
                  <a:cubicBezTo>
                    <a:pt x="226" y="699"/>
                    <a:pt x="226" y="687"/>
                    <a:pt x="228" y="674"/>
                  </a:cubicBezTo>
                  <a:cubicBezTo>
                    <a:pt x="225" y="587"/>
                    <a:pt x="192" y="502"/>
                    <a:pt x="190" y="411"/>
                  </a:cubicBezTo>
                  <a:cubicBezTo>
                    <a:pt x="187" y="299"/>
                    <a:pt x="169" y="189"/>
                    <a:pt x="157" y="78"/>
                  </a:cubicBezTo>
                  <a:cubicBezTo>
                    <a:pt x="156" y="72"/>
                    <a:pt x="155" y="67"/>
                    <a:pt x="154" y="62"/>
                  </a:cubicBezTo>
                  <a:cubicBezTo>
                    <a:pt x="141" y="28"/>
                    <a:pt x="120" y="1"/>
                    <a:pt x="8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38"/>
            <p:cNvSpPr/>
            <p:nvPr/>
          </p:nvSpPr>
          <p:spPr>
            <a:xfrm>
              <a:off x="8597115" y="3703736"/>
              <a:ext cx="22003" cy="80091"/>
            </a:xfrm>
            <a:custGeom>
              <a:avLst/>
              <a:gdLst/>
              <a:ahLst/>
              <a:cxnLst/>
              <a:rect l="l" t="t" r="r" b="b"/>
              <a:pathLst>
                <a:path w="200" h="728" extrusionOk="0">
                  <a:moveTo>
                    <a:pt x="63" y="1"/>
                  </a:moveTo>
                  <a:cubicBezTo>
                    <a:pt x="56" y="1"/>
                    <a:pt x="49" y="2"/>
                    <a:pt x="42" y="6"/>
                  </a:cubicBezTo>
                  <a:cubicBezTo>
                    <a:pt x="28" y="12"/>
                    <a:pt x="11" y="26"/>
                    <a:pt x="10" y="40"/>
                  </a:cubicBezTo>
                  <a:cubicBezTo>
                    <a:pt x="4" y="78"/>
                    <a:pt x="2" y="118"/>
                    <a:pt x="3" y="156"/>
                  </a:cubicBezTo>
                  <a:cubicBezTo>
                    <a:pt x="7" y="312"/>
                    <a:pt x="1" y="469"/>
                    <a:pt x="41" y="621"/>
                  </a:cubicBezTo>
                  <a:cubicBezTo>
                    <a:pt x="48" y="648"/>
                    <a:pt x="55" y="675"/>
                    <a:pt x="70" y="697"/>
                  </a:cubicBezTo>
                  <a:cubicBezTo>
                    <a:pt x="84" y="717"/>
                    <a:pt x="105" y="727"/>
                    <a:pt x="128" y="727"/>
                  </a:cubicBezTo>
                  <a:cubicBezTo>
                    <a:pt x="138" y="727"/>
                    <a:pt x="149" y="725"/>
                    <a:pt x="159" y="721"/>
                  </a:cubicBezTo>
                  <a:cubicBezTo>
                    <a:pt x="191" y="711"/>
                    <a:pt x="196" y="684"/>
                    <a:pt x="199" y="643"/>
                  </a:cubicBezTo>
                  <a:cubicBezTo>
                    <a:pt x="151" y="497"/>
                    <a:pt x="171" y="335"/>
                    <a:pt x="156" y="174"/>
                  </a:cubicBezTo>
                  <a:cubicBezTo>
                    <a:pt x="153" y="135"/>
                    <a:pt x="141" y="97"/>
                    <a:pt x="129" y="60"/>
                  </a:cubicBezTo>
                  <a:cubicBezTo>
                    <a:pt x="125" y="45"/>
                    <a:pt x="113" y="31"/>
                    <a:pt x="102" y="19"/>
                  </a:cubicBezTo>
                  <a:cubicBezTo>
                    <a:pt x="91" y="8"/>
                    <a:pt x="77" y="1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38"/>
            <p:cNvSpPr/>
            <p:nvPr/>
          </p:nvSpPr>
          <p:spPr>
            <a:xfrm>
              <a:off x="8507229" y="2233921"/>
              <a:ext cx="157762" cy="178114"/>
            </a:xfrm>
            <a:custGeom>
              <a:avLst/>
              <a:gdLst/>
              <a:ahLst/>
              <a:cxnLst/>
              <a:rect l="l" t="t" r="r" b="b"/>
              <a:pathLst>
                <a:path w="1434" h="1619" extrusionOk="0">
                  <a:moveTo>
                    <a:pt x="684" y="0"/>
                  </a:moveTo>
                  <a:cubicBezTo>
                    <a:pt x="682" y="0"/>
                    <a:pt x="680" y="0"/>
                    <a:pt x="677" y="1"/>
                  </a:cubicBezTo>
                  <a:cubicBezTo>
                    <a:pt x="662" y="3"/>
                    <a:pt x="653" y="13"/>
                    <a:pt x="648" y="26"/>
                  </a:cubicBezTo>
                  <a:cubicBezTo>
                    <a:pt x="638" y="51"/>
                    <a:pt x="642" y="76"/>
                    <a:pt x="644" y="101"/>
                  </a:cubicBezTo>
                  <a:cubicBezTo>
                    <a:pt x="648" y="143"/>
                    <a:pt x="692" y="582"/>
                    <a:pt x="695" y="624"/>
                  </a:cubicBezTo>
                  <a:cubicBezTo>
                    <a:pt x="696" y="640"/>
                    <a:pt x="701" y="661"/>
                    <a:pt x="685" y="670"/>
                  </a:cubicBezTo>
                  <a:cubicBezTo>
                    <a:pt x="681" y="672"/>
                    <a:pt x="677" y="673"/>
                    <a:pt x="674" y="673"/>
                  </a:cubicBezTo>
                  <a:cubicBezTo>
                    <a:pt x="662" y="673"/>
                    <a:pt x="653" y="659"/>
                    <a:pt x="644" y="651"/>
                  </a:cubicBezTo>
                  <a:cubicBezTo>
                    <a:pt x="609" y="617"/>
                    <a:pt x="329" y="335"/>
                    <a:pt x="296" y="303"/>
                  </a:cubicBezTo>
                  <a:cubicBezTo>
                    <a:pt x="281" y="289"/>
                    <a:pt x="267" y="276"/>
                    <a:pt x="251" y="264"/>
                  </a:cubicBezTo>
                  <a:cubicBezTo>
                    <a:pt x="241" y="257"/>
                    <a:pt x="231" y="254"/>
                    <a:pt x="222" y="254"/>
                  </a:cubicBezTo>
                  <a:cubicBezTo>
                    <a:pt x="212" y="254"/>
                    <a:pt x="204" y="257"/>
                    <a:pt x="197" y="264"/>
                  </a:cubicBezTo>
                  <a:cubicBezTo>
                    <a:pt x="183" y="277"/>
                    <a:pt x="182" y="298"/>
                    <a:pt x="197" y="317"/>
                  </a:cubicBezTo>
                  <a:cubicBezTo>
                    <a:pt x="215" y="338"/>
                    <a:pt x="234" y="359"/>
                    <a:pt x="254" y="379"/>
                  </a:cubicBezTo>
                  <a:cubicBezTo>
                    <a:pt x="287" y="413"/>
                    <a:pt x="567" y="694"/>
                    <a:pt x="601" y="728"/>
                  </a:cubicBezTo>
                  <a:cubicBezTo>
                    <a:pt x="613" y="742"/>
                    <a:pt x="610" y="756"/>
                    <a:pt x="592" y="760"/>
                  </a:cubicBezTo>
                  <a:cubicBezTo>
                    <a:pt x="549" y="771"/>
                    <a:pt x="174" y="797"/>
                    <a:pt x="128" y="798"/>
                  </a:cubicBezTo>
                  <a:cubicBezTo>
                    <a:pt x="94" y="799"/>
                    <a:pt x="61" y="803"/>
                    <a:pt x="29" y="814"/>
                  </a:cubicBezTo>
                  <a:cubicBezTo>
                    <a:pt x="11" y="822"/>
                    <a:pt x="1" y="839"/>
                    <a:pt x="4" y="853"/>
                  </a:cubicBezTo>
                  <a:cubicBezTo>
                    <a:pt x="8" y="869"/>
                    <a:pt x="18" y="879"/>
                    <a:pt x="32" y="882"/>
                  </a:cubicBezTo>
                  <a:cubicBezTo>
                    <a:pt x="44" y="886"/>
                    <a:pt x="57" y="887"/>
                    <a:pt x="70" y="887"/>
                  </a:cubicBezTo>
                  <a:cubicBezTo>
                    <a:pt x="88" y="887"/>
                    <a:pt x="106" y="884"/>
                    <a:pt x="124" y="882"/>
                  </a:cubicBezTo>
                  <a:cubicBezTo>
                    <a:pt x="157" y="878"/>
                    <a:pt x="522" y="854"/>
                    <a:pt x="556" y="853"/>
                  </a:cubicBezTo>
                  <a:cubicBezTo>
                    <a:pt x="557" y="853"/>
                    <a:pt x="558" y="853"/>
                    <a:pt x="558" y="853"/>
                  </a:cubicBezTo>
                  <a:cubicBezTo>
                    <a:pt x="577" y="853"/>
                    <a:pt x="584" y="873"/>
                    <a:pt x="572" y="888"/>
                  </a:cubicBezTo>
                  <a:cubicBezTo>
                    <a:pt x="546" y="919"/>
                    <a:pt x="295" y="1203"/>
                    <a:pt x="270" y="1234"/>
                  </a:cubicBezTo>
                  <a:cubicBezTo>
                    <a:pt x="254" y="1254"/>
                    <a:pt x="235" y="1272"/>
                    <a:pt x="231" y="1299"/>
                  </a:cubicBezTo>
                  <a:cubicBezTo>
                    <a:pt x="229" y="1310"/>
                    <a:pt x="232" y="1321"/>
                    <a:pt x="241" y="1328"/>
                  </a:cubicBezTo>
                  <a:cubicBezTo>
                    <a:pt x="248" y="1334"/>
                    <a:pt x="255" y="1338"/>
                    <a:pt x="263" y="1338"/>
                  </a:cubicBezTo>
                  <a:cubicBezTo>
                    <a:pt x="266" y="1338"/>
                    <a:pt x="269" y="1338"/>
                    <a:pt x="272" y="1337"/>
                  </a:cubicBezTo>
                  <a:cubicBezTo>
                    <a:pt x="284" y="1330"/>
                    <a:pt x="298" y="1323"/>
                    <a:pt x="307" y="1314"/>
                  </a:cubicBezTo>
                  <a:cubicBezTo>
                    <a:pt x="326" y="1294"/>
                    <a:pt x="344" y="1271"/>
                    <a:pt x="362" y="1251"/>
                  </a:cubicBezTo>
                  <a:cubicBezTo>
                    <a:pt x="391" y="1220"/>
                    <a:pt x="645" y="933"/>
                    <a:pt x="674" y="903"/>
                  </a:cubicBezTo>
                  <a:cubicBezTo>
                    <a:pt x="678" y="899"/>
                    <a:pt x="683" y="898"/>
                    <a:pt x="687" y="898"/>
                  </a:cubicBezTo>
                  <a:cubicBezTo>
                    <a:pt x="697" y="898"/>
                    <a:pt x="706" y="904"/>
                    <a:pt x="707" y="915"/>
                  </a:cubicBezTo>
                  <a:cubicBezTo>
                    <a:pt x="710" y="948"/>
                    <a:pt x="711" y="981"/>
                    <a:pt x="712" y="1015"/>
                  </a:cubicBezTo>
                  <a:cubicBezTo>
                    <a:pt x="714" y="1063"/>
                    <a:pt x="739" y="1536"/>
                    <a:pt x="742" y="1584"/>
                  </a:cubicBezTo>
                  <a:cubicBezTo>
                    <a:pt x="743" y="1602"/>
                    <a:pt x="754" y="1616"/>
                    <a:pt x="774" y="1618"/>
                  </a:cubicBezTo>
                  <a:cubicBezTo>
                    <a:pt x="774" y="1618"/>
                    <a:pt x="775" y="1618"/>
                    <a:pt x="776" y="1618"/>
                  </a:cubicBezTo>
                  <a:cubicBezTo>
                    <a:pt x="794" y="1618"/>
                    <a:pt x="806" y="1607"/>
                    <a:pt x="814" y="1592"/>
                  </a:cubicBezTo>
                  <a:cubicBezTo>
                    <a:pt x="826" y="1569"/>
                    <a:pt x="826" y="1543"/>
                    <a:pt x="825" y="1518"/>
                  </a:cubicBezTo>
                  <a:cubicBezTo>
                    <a:pt x="823" y="1469"/>
                    <a:pt x="794" y="993"/>
                    <a:pt x="791" y="927"/>
                  </a:cubicBezTo>
                  <a:lnTo>
                    <a:pt x="791" y="927"/>
                  </a:lnTo>
                  <a:cubicBezTo>
                    <a:pt x="839" y="963"/>
                    <a:pt x="865" y="996"/>
                    <a:pt x="893" y="1026"/>
                  </a:cubicBezTo>
                  <a:cubicBezTo>
                    <a:pt x="919" y="1056"/>
                    <a:pt x="1201" y="1293"/>
                    <a:pt x="1228" y="1320"/>
                  </a:cubicBezTo>
                  <a:cubicBezTo>
                    <a:pt x="1237" y="1329"/>
                    <a:pt x="1251" y="1337"/>
                    <a:pt x="1264" y="1341"/>
                  </a:cubicBezTo>
                  <a:cubicBezTo>
                    <a:pt x="1267" y="1342"/>
                    <a:pt x="1270" y="1342"/>
                    <a:pt x="1273" y="1342"/>
                  </a:cubicBezTo>
                  <a:cubicBezTo>
                    <a:pt x="1292" y="1342"/>
                    <a:pt x="1309" y="1322"/>
                    <a:pt x="1306" y="1303"/>
                  </a:cubicBezTo>
                  <a:cubicBezTo>
                    <a:pt x="1302" y="1279"/>
                    <a:pt x="1287" y="1263"/>
                    <a:pt x="1271" y="1246"/>
                  </a:cubicBezTo>
                  <a:cubicBezTo>
                    <a:pt x="1228" y="1201"/>
                    <a:pt x="929" y="951"/>
                    <a:pt x="888" y="905"/>
                  </a:cubicBezTo>
                  <a:cubicBezTo>
                    <a:pt x="870" y="883"/>
                    <a:pt x="827" y="868"/>
                    <a:pt x="842" y="834"/>
                  </a:cubicBezTo>
                  <a:cubicBezTo>
                    <a:pt x="849" y="820"/>
                    <a:pt x="863" y="817"/>
                    <a:pt x="879" y="817"/>
                  </a:cubicBezTo>
                  <a:cubicBezTo>
                    <a:pt x="889" y="817"/>
                    <a:pt x="901" y="818"/>
                    <a:pt x="911" y="818"/>
                  </a:cubicBezTo>
                  <a:cubicBezTo>
                    <a:pt x="914" y="818"/>
                    <a:pt x="918" y="818"/>
                    <a:pt x="921" y="818"/>
                  </a:cubicBezTo>
                  <a:cubicBezTo>
                    <a:pt x="937" y="817"/>
                    <a:pt x="1168" y="800"/>
                    <a:pt x="1185" y="800"/>
                  </a:cubicBezTo>
                  <a:cubicBezTo>
                    <a:pt x="1227" y="797"/>
                    <a:pt x="1341" y="797"/>
                    <a:pt x="1383" y="792"/>
                  </a:cubicBezTo>
                  <a:cubicBezTo>
                    <a:pt x="1412" y="789"/>
                    <a:pt x="1430" y="774"/>
                    <a:pt x="1432" y="754"/>
                  </a:cubicBezTo>
                  <a:cubicBezTo>
                    <a:pt x="1434" y="733"/>
                    <a:pt x="1412" y="713"/>
                    <a:pt x="1379" y="713"/>
                  </a:cubicBezTo>
                  <a:cubicBezTo>
                    <a:pt x="1377" y="713"/>
                    <a:pt x="1376" y="713"/>
                    <a:pt x="1374" y="713"/>
                  </a:cubicBezTo>
                  <a:cubicBezTo>
                    <a:pt x="1309" y="713"/>
                    <a:pt x="986" y="733"/>
                    <a:pt x="934" y="734"/>
                  </a:cubicBezTo>
                  <a:cubicBezTo>
                    <a:pt x="918" y="734"/>
                    <a:pt x="899" y="743"/>
                    <a:pt x="883" y="743"/>
                  </a:cubicBezTo>
                  <a:cubicBezTo>
                    <a:pt x="873" y="743"/>
                    <a:pt x="864" y="739"/>
                    <a:pt x="859" y="727"/>
                  </a:cubicBezTo>
                  <a:cubicBezTo>
                    <a:pt x="848" y="707"/>
                    <a:pt x="881" y="687"/>
                    <a:pt x="897" y="667"/>
                  </a:cubicBezTo>
                  <a:cubicBezTo>
                    <a:pt x="910" y="650"/>
                    <a:pt x="1179" y="369"/>
                    <a:pt x="1194" y="353"/>
                  </a:cubicBezTo>
                  <a:cubicBezTo>
                    <a:pt x="1206" y="341"/>
                    <a:pt x="1217" y="328"/>
                    <a:pt x="1227" y="314"/>
                  </a:cubicBezTo>
                  <a:cubicBezTo>
                    <a:pt x="1241" y="294"/>
                    <a:pt x="1241" y="275"/>
                    <a:pt x="1228" y="261"/>
                  </a:cubicBezTo>
                  <a:cubicBezTo>
                    <a:pt x="1222" y="254"/>
                    <a:pt x="1214" y="250"/>
                    <a:pt x="1206" y="250"/>
                  </a:cubicBezTo>
                  <a:cubicBezTo>
                    <a:pt x="1196" y="250"/>
                    <a:pt x="1186" y="254"/>
                    <a:pt x="1176" y="263"/>
                  </a:cubicBezTo>
                  <a:cubicBezTo>
                    <a:pt x="1157" y="279"/>
                    <a:pt x="1140" y="300"/>
                    <a:pt x="1121" y="315"/>
                  </a:cubicBezTo>
                  <a:cubicBezTo>
                    <a:pt x="1096" y="335"/>
                    <a:pt x="831" y="636"/>
                    <a:pt x="791" y="637"/>
                  </a:cubicBezTo>
                  <a:cubicBezTo>
                    <a:pt x="775" y="610"/>
                    <a:pt x="776" y="578"/>
                    <a:pt x="772" y="547"/>
                  </a:cubicBezTo>
                  <a:cubicBezTo>
                    <a:pt x="769" y="523"/>
                    <a:pt x="730" y="100"/>
                    <a:pt x="727" y="74"/>
                  </a:cubicBezTo>
                  <a:cubicBezTo>
                    <a:pt x="726" y="58"/>
                    <a:pt x="722" y="42"/>
                    <a:pt x="716" y="25"/>
                  </a:cubicBezTo>
                  <a:cubicBezTo>
                    <a:pt x="711" y="11"/>
                    <a:pt x="701" y="0"/>
                    <a:pt x="6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2" name="Google Shape;1242;p38"/>
          <p:cNvSpPr/>
          <p:nvPr/>
        </p:nvSpPr>
        <p:spPr>
          <a:xfrm>
            <a:off x="3690524" y="1749301"/>
            <a:ext cx="412555" cy="465701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3" name="Google Shape;1243;p38"/>
          <p:cNvSpPr/>
          <p:nvPr/>
        </p:nvSpPr>
        <p:spPr>
          <a:xfrm>
            <a:off x="4164724" y="3368950"/>
            <a:ext cx="198125" cy="223649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4" name="Google Shape;1244;p38"/>
          <p:cNvSpPr/>
          <p:nvPr/>
        </p:nvSpPr>
        <p:spPr>
          <a:xfrm>
            <a:off x="946474" y="1211650"/>
            <a:ext cx="198125" cy="223649"/>
          </a:xfrm>
          <a:custGeom>
            <a:avLst/>
            <a:gdLst/>
            <a:ahLst/>
            <a:cxnLst/>
            <a:rect l="l" t="t" r="r" b="b"/>
            <a:pathLst>
              <a:path w="1434" h="1619" extrusionOk="0">
                <a:moveTo>
                  <a:pt x="684" y="0"/>
                </a:moveTo>
                <a:cubicBezTo>
                  <a:pt x="682" y="0"/>
                  <a:pt x="680" y="0"/>
                  <a:pt x="677" y="1"/>
                </a:cubicBezTo>
                <a:cubicBezTo>
                  <a:pt x="662" y="3"/>
                  <a:pt x="653" y="13"/>
                  <a:pt x="648" y="26"/>
                </a:cubicBezTo>
                <a:cubicBezTo>
                  <a:pt x="638" y="51"/>
                  <a:pt x="642" y="76"/>
                  <a:pt x="644" y="101"/>
                </a:cubicBezTo>
                <a:cubicBezTo>
                  <a:pt x="648" y="143"/>
                  <a:pt x="692" y="582"/>
                  <a:pt x="695" y="624"/>
                </a:cubicBezTo>
                <a:cubicBezTo>
                  <a:pt x="696" y="640"/>
                  <a:pt x="701" y="661"/>
                  <a:pt x="685" y="670"/>
                </a:cubicBezTo>
                <a:cubicBezTo>
                  <a:pt x="681" y="672"/>
                  <a:pt x="677" y="673"/>
                  <a:pt x="674" y="673"/>
                </a:cubicBezTo>
                <a:cubicBezTo>
                  <a:pt x="662" y="673"/>
                  <a:pt x="653" y="659"/>
                  <a:pt x="644" y="651"/>
                </a:cubicBezTo>
                <a:cubicBezTo>
                  <a:pt x="609" y="617"/>
                  <a:pt x="329" y="335"/>
                  <a:pt x="296" y="303"/>
                </a:cubicBezTo>
                <a:cubicBezTo>
                  <a:pt x="281" y="289"/>
                  <a:pt x="267" y="276"/>
                  <a:pt x="251" y="264"/>
                </a:cubicBezTo>
                <a:cubicBezTo>
                  <a:pt x="241" y="257"/>
                  <a:pt x="231" y="254"/>
                  <a:pt x="222" y="254"/>
                </a:cubicBezTo>
                <a:cubicBezTo>
                  <a:pt x="212" y="254"/>
                  <a:pt x="204" y="257"/>
                  <a:pt x="197" y="264"/>
                </a:cubicBezTo>
                <a:cubicBezTo>
                  <a:pt x="183" y="277"/>
                  <a:pt x="182" y="298"/>
                  <a:pt x="197" y="317"/>
                </a:cubicBezTo>
                <a:cubicBezTo>
                  <a:pt x="215" y="338"/>
                  <a:pt x="234" y="359"/>
                  <a:pt x="254" y="379"/>
                </a:cubicBezTo>
                <a:cubicBezTo>
                  <a:pt x="287" y="413"/>
                  <a:pt x="567" y="694"/>
                  <a:pt x="601" y="728"/>
                </a:cubicBezTo>
                <a:cubicBezTo>
                  <a:pt x="613" y="742"/>
                  <a:pt x="610" y="756"/>
                  <a:pt x="592" y="760"/>
                </a:cubicBezTo>
                <a:cubicBezTo>
                  <a:pt x="549" y="771"/>
                  <a:pt x="174" y="797"/>
                  <a:pt x="128" y="798"/>
                </a:cubicBezTo>
                <a:cubicBezTo>
                  <a:pt x="94" y="799"/>
                  <a:pt x="61" y="803"/>
                  <a:pt x="29" y="814"/>
                </a:cubicBezTo>
                <a:cubicBezTo>
                  <a:pt x="11" y="822"/>
                  <a:pt x="1" y="839"/>
                  <a:pt x="4" y="853"/>
                </a:cubicBezTo>
                <a:cubicBezTo>
                  <a:pt x="8" y="869"/>
                  <a:pt x="18" y="879"/>
                  <a:pt x="32" y="882"/>
                </a:cubicBezTo>
                <a:cubicBezTo>
                  <a:pt x="44" y="886"/>
                  <a:pt x="57" y="887"/>
                  <a:pt x="70" y="887"/>
                </a:cubicBezTo>
                <a:cubicBezTo>
                  <a:pt x="88" y="887"/>
                  <a:pt x="106" y="884"/>
                  <a:pt x="124" y="882"/>
                </a:cubicBezTo>
                <a:cubicBezTo>
                  <a:pt x="157" y="878"/>
                  <a:pt x="522" y="854"/>
                  <a:pt x="556" y="853"/>
                </a:cubicBezTo>
                <a:cubicBezTo>
                  <a:pt x="557" y="853"/>
                  <a:pt x="558" y="853"/>
                  <a:pt x="558" y="853"/>
                </a:cubicBezTo>
                <a:cubicBezTo>
                  <a:pt x="577" y="853"/>
                  <a:pt x="584" y="873"/>
                  <a:pt x="572" y="888"/>
                </a:cubicBezTo>
                <a:cubicBezTo>
                  <a:pt x="546" y="919"/>
                  <a:pt x="295" y="1203"/>
                  <a:pt x="270" y="1234"/>
                </a:cubicBezTo>
                <a:cubicBezTo>
                  <a:pt x="254" y="1254"/>
                  <a:pt x="235" y="1272"/>
                  <a:pt x="231" y="1299"/>
                </a:cubicBezTo>
                <a:cubicBezTo>
                  <a:pt x="229" y="1310"/>
                  <a:pt x="232" y="1321"/>
                  <a:pt x="241" y="1328"/>
                </a:cubicBezTo>
                <a:cubicBezTo>
                  <a:pt x="248" y="1334"/>
                  <a:pt x="255" y="1338"/>
                  <a:pt x="263" y="1338"/>
                </a:cubicBezTo>
                <a:cubicBezTo>
                  <a:pt x="266" y="1338"/>
                  <a:pt x="269" y="1338"/>
                  <a:pt x="272" y="1337"/>
                </a:cubicBezTo>
                <a:cubicBezTo>
                  <a:pt x="284" y="1330"/>
                  <a:pt x="298" y="1323"/>
                  <a:pt x="307" y="1314"/>
                </a:cubicBezTo>
                <a:cubicBezTo>
                  <a:pt x="326" y="1294"/>
                  <a:pt x="344" y="1271"/>
                  <a:pt x="362" y="1251"/>
                </a:cubicBezTo>
                <a:cubicBezTo>
                  <a:pt x="391" y="1220"/>
                  <a:pt x="645" y="933"/>
                  <a:pt x="674" y="903"/>
                </a:cubicBezTo>
                <a:cubicBezTo>
                  <a:pt x="678" y="899"/>
                  <a:pt x="683" y="898"/>
                  <a:pt x="687" y="898"/>
                </a:cubicBezTo>
                <a:cubicBezTo>
                  <a:pt x="697" y="898"/>
                  <a:pt x="706" y="904"/>
                  <a:pt x="707" y="915"/>
                </a:cubicBezTo>
                <a:cubicBezTo>
                  <a:pt x="710" y="948"/>
                  <a:pt x="711" y="981"/>
                  <a:pt x="712" y="1015"/>
                </a:cubicBezTo>
                <a:cubicBezTo>
                  <a:pt x="714" y="1063"/>
                  <a:pt x="739" y="1536"/>
                  <a:pt x="742" y="1584"/>
                </a:cubicBezTo>
                <a:cubicBezTo>
                  <a:pt x="743" y="1602"/>
                  <a:pt x="754" y="1616"/>
                  <a:pt x="774" y="1618"/>
                </a:cubicBezTo>
                <a:cubicBezTo>
                  <a:pt x="774" y="1618"/>
                  <a:pt x="775" y="1618"/>
                  <a:pt x="776" y="1618"/>
                </a:cubicBezTo>
                <a:cubicBezTo>
                  <a:pt x="794" y="1618"/>
                  <a:pt x="806" y="1607"/>
                  <a:pt x="814" y="1592"/>
                </a:cubicBezTo>
                <a:cubicBezTo>
                  <a:pt x="826" y="1569"/>
                  <a:pt x="826" y="1543"/>
                  <a:pt x="825" y="1518"/>
                </a:cubicBezTo>
                <a:cubicBezTo>
                  <a:pt x="823" y="1469"/>
                  <a:pt x="794" y="993"/>
                  <a:pt x="791" y="927"/>
                </a:cubicBezTo>
                <a:lnTo>
                  <a:pt x="791" y="927"/>
                </a:lnTo>
                <a:cubicBezTo>
                  <a:pt x="839" y="963"/>
                  <a:pt x="865" y="996"/>
                  <a:pt x="893" y="1026"/>
                </a:cubicBezTo>
                <a:cubicBezTo>
                  <a:pt x="919" y="1056"/>
                  <a:pt x="1201" y="1293"/>
                  <a:pt x="1228" y="1320"/>
                </a:cubicBezTo>
                <a:cubicBezTo>
                  <a:pt x="1237" y="1329"/>
                  <a:pt x="1251" y="1337"/>
                  <a:pt x="1264" y="1341"/>
                </a:cubicBezTo>
                <a:cubicBezTo>
                  <a:pt x="1267" y="1342"/>
                  <a:pt x="1270" y="1342"/>
                  <a:pt x="1273" y="1342"/>
                </a:cubicBezTo>
                <a:cubicBezTo>
                  <a:pt x="1292" y="1342"/>
                  <a:pt x="1309" y="1322"/>
                  <a:pt x="1306" y="1303"/>
                </a:cubicBezTo>
                <a:cubicBezTo>
                  <a:pt x="1302" y="1279"/>
                  <a:pt x="1287" y="1263"/>
                  <a:pt x="1271" y="1246"/>
                </a:cubicBezTo>
                <a:cubicBezTo>
                  <a:pt x="1228" y="1201"/>
                  <a:pt x="929" y="951"/>
                  <a:pt x="888" y="905"/>
                </a:cubicBezTo>
                <a:cubicBezTo>
                  <a:pt x="870" y="883"/>
                  <a:pt x="827" y="868"/>
                  <a:pt x="842" y="834"/>
                </a:cubicBezTo>
                <a:cubicBezTo>
                  <a:pt x="849" y="820"/>
                  <a:pt x="863" y="817"/>
                  <a:pt x="879" y="817"/>
                </a:cubicBezTo>
                <a:cubicBezTo>
                  <a:pt x="889" y="817"/>
                  <a:pt x="901" y="818"/>
                  <a:pt x="911" y="818"/>
                </a:cubicBezTo>
                <a:cubicBezTo>
                  <a:pt x="914" y="818"/>
                  <a:pt x="918" y="818"/>
                  <a:pt x="921" y="818"/>
                </a:cubicBezTo>
                <a:cubicBezTo>
                  <a:pt x="937" y="817"/>
                  <a:pt x="1168" y="800"/>
                  <a:pt x="1185" y="800"/>
                </a:cubicBezTo>
                <a:cubicBezTo>
                  <a:pt x="1227" y="797"/>
                  <a:pt x="1341" y="797"/>
                  <a:pt x="1383" y="792"/>
                </a:cubicBezTo>
                <a:cubicBezTo>
                  <a:pt x="1412" y="789"/>
                  <a:pt x="1430" y="774"/>
                  <a:pt x="1432" y="754"/>
                </a:cubicBezTo>
                <a:cubicBezTo>
                  <a:pt x="1434" y="733"/>
                  <a:pt x="1412" y="713"/>
                  <a:pt x="1379" y="713"/>
                </a:cubicBezTo>
                <a:cubicBezTo>
                  <a:pt x="1377" y="713"/>
                  <a:pt x="1376" y="713"/>
                  <a:pt x="1374" y="713"/>
                </a:cubicBezTo>
                <a:cubicBezTo>
                  <a:pt x="1309" y="713"/>
                  <a:pt x="986" y="733"/>
                  <a:pt x="934" y="734"/>
                </a:cubicBezTo>
                <a:cubicBezTo>
                  <a:pt x="918" y="734"/>
                  <a:pt x="899" y="743"/>
                  <a:pt x="883" y="743"/>
                </a:cubicBezTo>
                <a:cubicBezTo>
                  <a:pt x="873" y="743"/>
                  <a:pt x="864" y="739"/>
                  <a:pt x="859" y="727"/>
                </a:cubicBezTo>
                <a:cubicBezTo>
                  <a:pt x="848" y="707"/>
                  <a:pt x="881" y="687"/>
                  <a:pt x="897" y="667"/>
                </a:cubicBezTo>
                <a:cubicBezTo>
                  <a:pt x="910" y="650"/>
                  <a:pt x="1179" y="369"/>
                  <a:pt x="1194" y="353"/>
                </a:cubicBezTo>
                <a:cubicBezTo>
                  <a:pt x="1206" y="341"/>
                  <a:pt x="1217" y="328"/>
                  <a:pt x="1227" y="314"/>
                </a:cubicBezTo>
                <a:cubicBezTo>
                  <a:pt x="1241" y="294"/>
                  <a:pt x="1241" y="275"/>
                  <a:pt x="1228" y="261"/>
                </a:cubicBezTo>
                <a:cubicBezTo>
                  <a:pt x="1222" y="254"/>
                  <a:pt x="1214" y="250"/>
                  <a:pt x="1206" y="250"/>
                </a:cubicBezTo>
                <a:cubicBezTo>
                  <a:pt x="1196" y="250"/>
                  <a:pt x="1186" y="254"/>
                  <a:pt x="1176" y="263"/>
                </a:cubicBezTo>
                <a:cubicBezTo>
                  <a:pt x="1157" y="279"/>
                  <a:pt x="1140" y="300"/>
                  <a:pt x="1121" y="315"/>
                </a:cubicBezTo>
                <a:cubicBezTo>
                  <a:pt x="1096" y="335"/>
                  <a:pt x="831" y="636"/>
                  <a:pt x="791" y="637"/>
                </a:cubicBezTo>
                <a:cubicBezTo>
                  <a:pt x="775" y="610"/>
                  <a:pt x="776" y="578"/>
                  <a:pt x="772" y="547"/>
                </a:cubicBezTo>
                <a:cubicBezTo>
                  <a:pt x="769" y="523"/>
                  <a:pt x="730" y="100"/>
                  <a:pt x="727" y="74"/>
                </a:cubicBezTo>
                <a:cubicBezTo>
                  <a:pt x="726" y="58"/>
                  <a:pt x="722" y="42"/>
                  <a:pt x="716" y="25"/>
                </a:cubicBezTo>
                <a:cubicBezTo>
                  <a:pt x="711" y="11"/>
                  <a:pt x="701" y="0"/>
                  <a:pt x="68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5" name="Google Shape;1245;p38"/>
          <p:cNvSpPr/>
          <p:nvPr/>
        </p:nvSpPr>
        <p:spPr>
          <a:xfrm>
            <a:off x="1829275" y="455177"/>
            <a:ext cx="368597" cy="343725"/>
          </a:xfrm>
          <a:custGeom>
            <a:avLst/>
            <a:gdLst/>
            <a:ahLst/>
            <a:cxnLst/>
            <a:rect l="l" t="t" r="r" b="b"/>
            <a:pathLst>
              <a:path w="2106" h="1964" extrusionOk="0">
                <a:moveTo>
                  <a:pt x="1392" y="1"/>
                </a:moveTo>
                <a:cubicBezTo>
                  <a:pt x="1374" y="1"/>
                  <a:pt x="1355" y="14"/>
                  <a:pt x="1345" y="38"/>
                </a:cubicBezTo>
                <a:cubicBezTo>
                  <a:pt x="1329" y="79"/>
                  <a:pt x="1311" y="119"/>
                  <a:pt x="1292" y="159"/>
                </a:cubicBezTo>
                <a:cubicBezTo>
                  <a:pt x="1287" y="170"/>
                  <a:pt x="1286" y="188"/>
                  <a:pt x="1267" y="188"/>
                </a:cubicBezTo>
                <a:cubicBezTo>
                  <a:pt x="1267" y="188"/>
                  <a:pt x="1266" y="188"/>
                  <a:pt x="1266" y="188"/>
                </a:cubicBezTo>
                <a:cubicBezTo>
                  <a:pt x="1259" y="181"/>
                  <a:pt x="1253" y="172"/>
                  <a:pt x="1247" y="165"/>
                </a:cubicBezTo>
                <a:cubicBezTo>
                  <a:pt x="1241" y="158"/>
                  <a:pt x="1234" y="151"/>
                  <a:pt x="1227" y="144"/>
                </a:cubicBezTo>
                <a:cubicBezTo>
                  <a:pt x="1218" y="137"/>
                  <a:pt x="1209" y="133"/>
                  <a:pt x="1201" y="133"/>
                </a:cubicBezTo>
                <a:cubicBezTo>
                  <a:pt x="1188" y="133"/>
                  <a:pt x="1176" y="142"/>
                  <a:pt x="1168" y="158"/>
                </a:cubicBezTo>
                <a:cubicBezTo>
                  <a:pt x="1160" y="175"/>
                  <a:pt x="1159" y="191"/>
                  <a:pt x="1171" y="207"/>
                </a:cubicBezTo>
                <a:cubicBezTo>
                  <a:pt x="1182" y="222"/>
                  <a:pt x="1191" y="237"/>
                  <a:pt x="1202" y="249"/>
                </a:cubicBezTo>
                <a:cubicBezTo>
                  <a:pt x="1229" y="279"/>
                  <a:pt x="1230" y="312"/>
                  <a:pt x="1216" y="346"/>
                </a:cubicBezTo>
                <a:cubicBezTo>
                  <a:pt x="1212" y="358"/>
                  <a:pt x="1207" y="369"/>
                  <a:pt x="1203" y="380"/>
                </a:cubicBezTo>
                <a:cubicBezTo>
                  <a:pt x="1192" y="405"/>
                  <a:pt x="1187" y="416"/>
                  <a:pt x="1177" y="416"/>
                </a:cubicBezTo>
                <a:cubicBezTo>
                  <a:pt x="1169" y="416"/>
                  <a:pt x="1159" y="408"/>
                  <a:pt x="1139" y="395"/>
                </a:cubicBezTo>
                <a:cubicBezTo>
                  <a:pt x="1137" y="393"/>
                  <a:pt x="1135" y="390"/>
                  <a:pt x="1133" y="389"/>
                </a:cubicBezTo>
                <a:cubicBezTo>
                  <a:pt x="1126" y="385"/>
                  <a:pt x="1118" y="383"/>
                  <a:pt x="1110" y="383"/>
                </a:cubicBezTo>
                <a:cubicBezTo>
                  <a:pt x="1097" y="383"/>
                  <a:pt x="1084" y="389"/>
                  <a:pt x="1074" y="400"/>
                </a:cubicBezTo>
                <a:cubicBezTo>
                  <a:pt x="1062" y="414"/>
                  <a:pt x="1063" y="433"/>
                  <a:pt x="1078" y="453"/>
                </a:cubicBezTo>
                <a:cubicBezTo>
                  <a:pt x="1093" y="471"/>
                  <a:pt x="1106" y="489"/>
                  <a:pt x="1121" y="505"/>
                </a:cubicBezTo>
                <a:cubicBezTo>
                  <a:pt x="1141" y="524"/>
                  <a:pt x="1141" y="542"/>
                  <a:pt x="1131" y="566"/>
                </a:cubicBezTo>
                <a:cubicBezTo>
                  <a:pt x="1100" y="647"/>
                  <a:pt x="1070" y="730"/>
                  <a:pt x="1040" y="813"/>
                </a:cubicBezTo>
                <a:cubicBezTo>
                  <a:pt x="1037" y="819"/>
                  <a:pt x="1032" y="825"/>
                  <a:pt x="1023" y="838"/>
                </a:cubicBezTo>
                <a:cubicBezTo>
                  <a:pt x="1007" y="810"/>
                  <a:pt x="992" y="789"/>
                  <a:pt x="981" y="767"/>
                </a:cubicBezTo>
                <a:cubicBezTo>
                  <a:pt x="972" y="749"/>
                  <a:pt x="967" y="729"/>
                  <a:pt x="960" y="711"/>
                </a:cubicBezTo>
                <a:cubicBezTo>
                  <a:pt x="950" y="690"/>
                  <a:pt x="946" y="666"/>
                  <a:pt x="933" y="649"/>
                </a:cubicBezTo>
                <a:cubicBezTo>
                  <a:pt x="903" y="614"/>
                  <a:pt x="911" y="581"/>
                  <a:pt x="930" y="547"/>
                </a:cubicBezTo>
                <a:cubicBezTo>
                  <a:pt x="941" y="526"/>
                  <a:pt x="950" y="502"/>
                  <a:pt x="961" y="481"/>
                </a:cubicBezTo>
                <a:cubicBezTo>
                  <a:pt x="964" y="471"/>
                  <a:pt x="968" y="462"/>
                  <a:pt x="970" y="452"/>
                </a:cubicBezTo>
                <a:cubicBezTo>
                  <a:pt x="973" y="432"/>
                  <a:pt x="962" y="411"/>
                  <a:pt x="944" y="403"/>
                </a:cubicBezTo>
                <a:cubicBezTo>
                  <a:pt x="939" y="400"/>
                  <a:pt x="933" y="399"/>
                  <a:pt x="928" y="399"/>
                </a:cubicBezTo>
                <a:cubicBezTo>
                  <a:pt x="917" y="399"/>
                  <a:pt x="907" y="404"/>
                  <a:pt x="899" y="414"/>
                </a:cubicBezTo>
                <a:cubicBezTo>
                  <a:pt x="890" y="424"/>
                  <a:pt x="884" y="439"/>
                  <a:pt x="877" y="451"/>
                </a:cubicBezTo>
                <a:cubicBezTo>
                  <a:pt x="872" y="459"/>
                  <a:pt x="869" y="471"/>
                  <a:pt x="859" y="471"/>
                </a:cubicBezTo>
                <a:cubicBezTo>
                  <a:pt x="843" y="471"/>
                  <a:pt x="843" y="455"/>
                  <a:pt x="839" y="445"/>
                </a:cubicBezTo>
                <a:cubicBezTo>
                  <a:pt x="804" y="346"/>
                  <a:pt x="792" y="367"/>
                  <a:pt x="851" y="259"/>
                </a:cubicBezTo>
                <a:cubicBezTo>
                  <a:pt x="853" y="255"/>
                  <a:pt x="856" y="251"/>
                  <a:pt x="859" y="247"/>
                </a:cubicBezTo>
                <a:cubicBezTo>
                  <a:pt x="865" y="233"/>
                  <a:pt x="865" y="219"/>
                  <a:pt x="860" y="203"/>
                </a:cubicBezTo>
                <a:cubicBezTo>
                  <a:pt x="854" y="181"/>
                  <a:pt x="840" y="170"/>
                  <a:pt x="824" y="170"/>
                </a:cubicBezTo>
                <a:cubicBezTo>
                  <a:pt x="814" y="170"/>
                  <a:pt x="804" y="174"/>
                  <a:pt x="794" y="183"/>
                </a:cubicBezTo>
                <a:cubicBezTo>
                  <a:pt x="779" y="195"/>
                  <a:pt x="775" y="217"/>
                  <a:pt x="756" y="223"/>
                </a:cubicBezTo>
                <a:cubicBezTo>
                  <a:pt x="736" y="213"/>
                  <a:pt x="736" y="194"/>
                  <a:pt x="730" y="179"/>
                </a:cubicBezTo>
                <a:cubicBezTo>
                  <a:pt x="720" y="153"/>
                  <a:pt x="713" y="126"/>
                  <a:pt x="701" y="102"/>
                </a:cubicBezTo>
                <a:cubicBezTo>
                  <a:pt x="688" y="74"/>
                  <a:pt x="667" y="58"/>
                  <a:pt x="647" y="58"/>
                </a:cubicBezTo>
                <a:cubicBezTo>
                  <a:pt x="642" y="58"/>
                  <a:pt x="637" y="59"/>
                  <a:pt x="632" y="61"/>
                </a:cubicBezTo>
                <a:cubicBezTo>
                  <a:pt x="612" y="69"/>
                  <a:pt x="604" y="100"/>
                  <a:pt x="616" y="133"/>
                </a:cubicBezTo>
                <a:cubicBezTo>
                  <a:pt x="629" y="173"/>
                  <a:pt x="639" y="214"/>
                  <a:pt x="664" y="250"/>
                </a:cubicBezTo>
                <a:cubicBezTo>
                  <a:pt x="671" y="260"/>
                  <a:pt x="678" y="272"/>
                  <a:pt x="669" y="285"/>
                </a:cubicBezTo>
                <a:cubicBezTo>
                  <a:pt x="664" y="285"/>
                  <a:pt x="658" y="285"/>
                  <a:pt x="653" y="285"/>
                </a:cubicBezTo>
                <a:cubicBezTo>
                  <a:pt x="648" y="285"/>
                  <a:pt x="643" y="285"/>
                  <a:pt x="638" y="285"/>
                </a:cubicBezTo>
                <a:cubicBezTo>
                  <a:pt x="627" y="285"/>
                  <a:pt x="617" y="286"/>
                  <a:pt x="606" y="287"/>
                </a:cubicBezTo>
                <a:cubicBezTo>
                  <a:pt x="591" y="289"/>
                  <a:pt x="582" y="300"/>
                  <a:pt x="579" y="317"/>
                </a:cubicBezTo>
                <a:cubicBezTo>
                  <a:pt x="576" y="333"/>
                  <a:pt x="583" y="355"/>
                  <a:pt x="597" y="363"/>
                </a:cubicBezTo>
                <a:cubicBezTo>
                  <a:pt x="605" y="367"/>
                  <a:pt x="615" y="370"/>
                  <a:pt x="624" y="372"/>
                </a:cubicBezTo>
                <a:cubicBezTo>
                  <a:pt x="642" y="376"/>
                  <a:pt x="662" y="379"/>
                  <a:pt x="680" y="382"/>
                </a:cubicBezTo>
                <a:cubicBezTo>
                  <a:pt x="704" y="384"/>
                  <a:pt x="719" y="398"/>
                  <a:pt x="732" y="418"/>
                </a:cubicBezTo>
                <a:cubicBezTo>
                  <a:pt x="747" y="440"/>
                  <a:pt x="757" y="461"/>
                  <a:pt x="764" y="486"/>
                </a:cubicBezTo>
                <a:cubicBezTo>
                  <a:pt x="770" y="505"/>
                  <a:pt x="764" y="515"/>
                  <a:pt x="747" y="515"/>
                </a:cubicBezTo>
                <a:cubicBezTo>
                  <a:pt x="734" y="515"/>
                  <a:pt x="722" y="513"/>
                  <a:pt x="711" y="513"/>
                </a:cubicBezTo>
                <a:cubicBezTo>
                  <a:pt x="710" y="513"/>
                  <a:pt x="709" y="513"/>
                  <a:pt x="708" y="513"/>
                </a:cubicBezTo>
                <a:cubicBezTo>
                  <a:pt x="695" y="513"/>
                  <a:pt x="688" y="520"/>
                  <a:pt x="682" y="531"/>
                </a:cubicBezTo>
                <a:cubicBezTo>
                  <a:pt x="667" y="559"/>
                  <a:pt x="675" y="586"/>
                  <a:pt x="706" y="596"/>
                </a:cubicBezTo>
                <a:cubicBezTo>
                  <a:pt x="728" y="603"/>
                  <a:pt x="753" y="609"/>
                  <a:pt x="776" y="611"/>
                </a:cubicBezTo>
                <a:cubicBezTo>
                  <a:pt x="813" y="613"/>
                  <a:pt x="833" y="632"/>
                  <a:pt x="844" y="667"/>
                </a:cubicBezTo>
                <a:cubicBezTo>
                  <a:pt x="851" y="688"/>
                  <a:pt x="860" y="709"/>
                  <a:pt x="871" y="728"/>
                </a:cubicBezTo>
                <a:cubicBezTo>
                  <a:pt x="894" y="765"/>
                  <a:pt x="905" y="806"/>
                  <a:pt x="920" y="846"/>
                </a:cubicBezTo>
                <a:cubicBezTo>
                  <a:pt x="925" y="861"/>
                  <a:pt x="921" y="868"/>
                  <a:pt x="909" y="868"/>
                </a:cubicBezTo>
                <a:cubicBezTo>
                  <a:pt x="906" y="868"/>
                  <a:pt x="902" y="868"/>
                  <a:pt x="898" y="867"/>
                </a:cubicBezTo>
                <a:cubicBezTo>
                  <a:pt x="887" y="864"/>
                  <a:pt x="876" y="861"/>
                  <a:pt x="864" y="858"/>
                </a:cubicBezTo>
                <a:cubicBezTo>
                  <a:pt x="846" y="849"/>
                  <a:pt x="828" y="842"/>
                  <a:pt x="809" y="837"/>
                </a:cubicBezTo>
                <a:cubicBezTo>
                  <a:pt x="746" y="820"/>
                  <a:pt x="689" y="787"/>
                  <a:pt x="628" y="763"/>
                </a:cubicBezTo>
                <a:cubicBezTo>
                  <a:pt x="590" y="749"/>
                  <a:pt x="568" y="722"/>
                  <a:pt x="558" y="683"/>
                </a:cubicBezTo>
                <a:cubicBezTo>
                  <a:pt x="552" y="662"/>
                  <a:pt x="544" y="640"/>
                  <a:pt x="536" y="620"/>
                </a:cubicBezTo>
                <a:cubicBezTo>
                  <a:pt x="532" y="608"/>
                  <a:pt x="526" y="596"/>
                  <a:pt x="519" y="586"/>
                </a:cubicBezTo>
                <a:cubicBezTo>
                  <a:pt x="513" y="576"/>
                  <a:pt x="503" y="571"/>
                  <a:pt x="493" y="571"/>
                </a:cubicBezTo>
                <a:cubicBezTo>
                  <a:pt x="482" y="571"/>
                  <a:pt x="472" y="576"/>
                  <a:pt x="465" y="585"/>
                </a:cubicBezTo>
                <a:cubicBezTo>
                  <a:pt x="456" y="597"/>
                  <a:pt x="454" y="612"/>
                  <a:pt x="454" y="627"/>
                </a:cubicBezTo>
                <a:cubicBezTo>
                  <a:pt x="454" y="646"/>
                  <a:pt x="466" y="666"/>
                  <a:pt x="456" y="687"/>
                </a:cubicBezTo>
                <a:cubicBezTo>
                  <a:pt x="431" y="681"/>
                  <a:pt x="406" y="674"/>
                  <a:pt x="381" y="668"/>
                </a:cubicBezTo>
                <a:cubicBezTo>
                  <a:pt x="363" y="663"/>
                  <a:pt x="351" y="651"/>
                  <a:pt x="346" y="632"/>
                </a:cubicBezTo>
                <a:cubicBezTo>
                  <a:pt x="343" y="618"/>
                  <a:pt x="342" y="602"/>
                  <a:pt x="337" y="588"/>
                </a:cubicBezTo>
                <a:cubicBezTo>
                  <a:pt x="327" y="557"/>
                  <a:pt x="317" y="527"/>
                  <a:pt x="303" y="497"/>
                </a:cubicBezTo>
                <a:cubicBezTo>
                  <a:pt x="299" y="487"/>
                  <a:pt x="288" y="481"/>
                  <a:pt x="276" y="481"/>
                </a:cubicBezTo>
                <a:cubicBezTo>
                  <a:pt x="268" y="481"/>
                  <a:pt x="259" y="485"/>
                  <a:pt x="253" y="491"/>
                </a:cubicBezTo>
                <a:cubicBezTo>
                  <a:pt x="239" y="505"/>
                  <a:pt x="233" y="524"/>
                  <a:pt x="235" y="544"/>
                </a:cubicBezTo>
                <a:cubicBezTo>
                  <a:pt x="236" y="561"/>
                  <a:pt x="250" y="577"/>
                  <a:pt x="237" y="598"/>
                </a:cubicBezTo>
                <a:cubicBezTo>
                  <a:pt x="225" y="593"/>
                  <a:pt x="212" y="589"/>
                  <a:pt x="199" y="583"/>
                </a:cubicBezTo>
                <a:cubicBezTo>
                  <a:pt x="162" y="566"/>
                  <a:pt x="124" y="548"/>
                  <a:pt x="87" y="530"/>
                </a:cubicBezTo>
                <a:cubicBezTo>
                  <a:pt x="76" y="523"/>
                  <a:pt x="64" y="520"/>
                  <a:pt x="53" y="520"/>
                </a:cubicBezTo>
                <a:cubicBezTo>
                  <a:pt x="44" y="520"/>
                  <a:pt x="35" y="522"/>
                  <a:pt x="26" y="527"/>
                </a:cubicBezTo>
                <a:cubicBezTo>
                  <a:pt x="7" y="536"/>
                  <a:pt x="0" y="557"/>
                  <a:pt x="11" y="577"/>
                </a:cubicBezTo>
                <a:cubicBezTo>
                  <a:pt x="22" y="596"/>
                  <a:pt x="38" y="612"/>
                  <a:pt x="59" y="622"/>
                </a:cubicBezTo>
                <a:cubicBezTo>
                  <a:pt x="93" y="639"/>
                  <a:pt x="128" y="654"/>
                  <a:pt x="166" y="664"/>
                </a:cubicBezTo>
                <a:cubicBezTo>
                  <a:pt x="209" y="676"/>
                  <a:pt x="211" y="688"/>
                  <a:pt x="183" y="722"/>
                </a:cubicBezTo>
                <a:cubicBezTo>
                  <a:pt x="179" y="725"/>
                  <a:pt x="175" y="728"/>
                  <a:pt x="172" y="732"/>
                </a:cubicBezTo>
                <a:cubicBezTo>
                  <a:pt x="159" y="750"/>
                  <a:pt x="161" y="774"/>
                  <a:pt x="178" y="793"/>
                </a:cubicBezTo>
                <a:cubicBezTo>
                  <a:pt x="186" y="802"/>
                  <a:pt x="196" y="806"/>
                  <a:pt x="206" y="806"/>
                </a:cubicBezTo>
                <a:cubicBezTo>
                  <a:pt x="214" y="806"/>
                  <a:pt x="222" y="804"/>
                  <a:pt x="230" y="798"/>
                </a:cubicBezTo>
                <a:cubicBezTo>
                  <a:pt x="250" y="782"/>
                  <a:pt x="271" y="764"/>
                  <a:pt x="291" y="748"/>
                </a:cubicBezTo>
                <a:cubicBezTo>
                  <a:pt x="298" y="742"/>
                  <a:pt x="307" y="738"/>
                  <a:pt x="316" y="738"/>
                </a:cubicBezTo>
                <a:cubicBezTo>
                  <a:pt x="320" y="738"/>
                  <a:pt x="326" y="739"/>
                  <a:pt x="331" y="742"/>
                </a:cubicBezTo>
                <a:cubicBezTo>
                  <a:pt x="367" y="760"/>
                  <a:pt x="408" y="771"/>
                  <a:pt x="439" y="798"/>
                </a:cubicBezTo>
                <a:cubicBezTo>
                  <a:pt x="435" y="822"/>
                  <a:pt x="415" y="830"/>
                  <a:pt x="405" y="845"/>
                </a:cubicBezTo>
                <a:cubicBezTo>
                  <a:pt x="391" y="863"/>
                  <a:pt x="390" y="884"/>
                  <a:pt x="402" y="899"/>
                </a:cubicBezTo>
                <a:cubicBezTo>
                  <a:pt x="411" y="911"/>
                  <a:pt x="424" y="917"/>
                  <a:pt x="438" y="917"/>
                </a:cubicBezTo>
                <a:cubicBezTo>
                  <a:pt x="443" y="917"/>
                  <a:pt x="449" y="916"/>
                  <a:pt x="454" y="915"/>
                </a:cubicBezTo>
                <a:cubicBezTo>
                  <a:pt x="467" y="909"/>
                  <a:pt x="478" y="901"/>
                  <a:pt x="489" y="890"/>
                </a:cubicBezTo>
                <a:cubicBezTo>
                  <a:pt x="502" y="877"/>
                  <a:pt x="516" y="863"/>
                  <a:pt x="531" y="851"/>
                </a:cubicBezTo>
                <a:cubicBezTo>
                  <a:pt x="539" y="843"/>
                  <a:pt x="548" y="839"/>
                  <a:pt x="558" y="839"/>
                </a:cubicBezTo>
                <a:cubicBezTo>
                  <a:pt x="564" y="839"/>
                  <a:pt x="570" y="841"/>
                  <a:pt x="577" y="844"/>
                </a:cubicBezTo>
                <a:cubicBezTo>
                  <a:pt x="626" y="870"/>
                  <a:pt x="679" y="881"/>
                  <a:pt x="729" y="902"/>
                </a:cubicBezTo>
                <a:cubicBezTo>
                  <a:pt x="729" y="902"/>
                  <a:pt x="729" y="903"/>
                  <a:pt x="729" y="903"/>
                </a:cubicBezTo>
                <a:cubicBezTo>
                  <a:pt x="733" y="905"/>
                  <a:pt x="737" y="906"/>
                  <a:pt x="741" y="907"/>
                </a:cubicBezTo>
                <a:cubicBezTo>
                  <a:pt x="747" y="911"/>
                  <a:pt x="753" y="914"/>
                  <a:pt x="759" y="917"/>
                </a:cubicBezTo>
                <a:cubicBezTo>
                  <a:pt x="784" y="931"/>
                  <a:pt x="812" y="938"/>
                  <a:pt x="840" y="947"/>
                </a:cubicBezTo>
                <a:cubicBezTo>
                  <a:pt x="863" y="955"/>
                  <a:pt x="886" y="965"/>
                  <a:pt x="908" y="976"/>
                </a:cubicBezTo>
                <a:cubicBezTo>
                  <a:pt x="909" y="978"/>
                  <a:pt x="910" y="980"/>
                  <a:pt x="909" y="983"/>
                </a:cubicBezTo>
                <a:cubicBezTo>
                  <a:pt x="908" y="987"/>
                  <a:pt x="905" y="992"/>
                  <a:pt x="901" y="994"/>
                </a:cubicBezTo>
                <a:cubicBezTo>
                  <a:pt x="857" y="1011"/>
                  <a:pt x="817" y="1036"/>
                  <a:pt x="773" y="1055"/>
                </a:cubicBezTo>
                <a:cubicBezTo>
                  <a:pt x="730" y="1075"/>
                  <a:pt x="686" y="1093"/>
                  <a:pt x="641" y="1107"/>
                </a:cubicBezTo>
                <a:cubicBezTo>
                  <a:pt x="632" y="1110"/>
                  <a:pt x="623" y="1112"/>
                  <a:pt x="614" y="1112"/>
                </a:cubicBezTo>
                <a:cubicBezTo>
                  <a:pt x="602" y="1112"/>
                  <a:pt x="590" y="1109"/>
                  <a:pt x="579" y="1102"/>
                </a:cubicBezTo>
                <a:cubicBezTo>
                  <a:pt x="554" y="1088"/>
                  <a:pt x="528" y="1074"/>
                  <a:pt x="502" y="1059"/>
                </a:cubicBezTo>
                <a:cubicBezTo>
                  <a:pt x="492" y="1053"/>
                  <a:pt x="481" y="1050"/>
                  <a:pt x="471" y="1050"/>
                </a:cubicBezTo>
                <a:cubicBezTo>
                  <a:pt x="463" y="1050"/>
                  <a:pt x="455" y="1051"/>
                  <a:pt x="448" y="1055"/>
                </a:cubicBezTo>
                <a:cubicBezTo>
                  <a:pt x="422" y="1066"/>
                  <a:pt x="417" y="1105"/>
                  <a:pt x="438" y="1122"/>
                </a:cubicBezTo>
                <a:cubicBezTo>
                  <a:pt x="455" y="1135"/>
                  <a:pt x="471" y="1144"/>
                  <a:pt x="488" y="1155"/>
                </a:cubicBezTo>
                <a:cubicBezTo>
                  <a:pt x="495" y="1161"/>
                  <a:pt x="495" y="1177"/>
                  <a:pt x="487" y="1181"/>
                </a:cubicBezTo>
                <a:cubicBezTo>
                  <a:pt x="480" y="1184"/>
                  <a:pt x="474" y="1188"/>
                  <a:pt x="468" y="1190"/>
                </a:cubicBezTo>
                <a:cubicBezTo>
                  <a:pt x="433" y="1205"/>
                  <a:pt x="400" y="1229"/>
                  <a:pt x="364" y="1232"/>
                </a:cubicBezTo>
                <a:cubicBezTo>
                  <a:pt x="362" y="1232"/>
                  <a:pt x="361" y="1232"/>
                  <a:pt x="359" y="1232"/>
                </a:cubicBezTo>
                <a:cubicBezTo>
                  <a:pt x="321" y="1232"/>
                  <a:pt x="290" y="1197"/>
                  <a:pt x="253" y="1181"/>
                </a:cubicBezTo>
                <a:cubicBezTo>
                  <a:pt x="242" y="1176"/>
                  <a:pt x="232" y="1170"/>
                  <a:pt x="220" y="1167"/>
                </a:cubicBezTo>
                <a:cubicBezTo>
                  <a:pt x="217" y="1167"/>
                  <a:pt x="213" y="1166"/>
                  <a:pt x="210" y="1166"/>
                </a:cubicBezTo>
                <a:cubicBezTo>
                  <a:pt x="196" y="1166"/>
                  <a:pt x="186" y="1173"/>
                  <a:pt x="177" y="1186"/>
                </a:cubicBezTo>
                <a:cubicBezTo>
                  <a:pt x="169" y="1200"/>
                  <a:pt x="170" y="1223"/>
                  <a:pt x="183" y="1235"/>
                </a:cubicBezTo>
                <a:cubicBezTo>
                  <a:pt x="193" y="1245"/>
                  <a:pt x="206" y="1253"/>
                  <a:pt x="217" y="1262"/>
                </a:cubicBezTo>
                <a:cubicBezTo>
                  <a:pt x="228" y="1269"/>
                  <a:pt x="241" y="1271"/>
                  <a:pt x="241" y="1287"/>
                </a:cubicBezTo>
                <a:cubicBezTo>
                  <a:pt x="235" y="1300"/>
                  <a:pt x="222" y="1300"/>
                  <a:pt x="212" y="1305"/>
                </a:cubicBezTo>
                <a:cubicBezTo>
                  <a:pt x="173" y="1322"/>
                  <a:pt x="134" y="1339"/>
                  <a:pt x="97" y="1357"/>
                </a:cubicBezTo>
                <a:cubicBezTo>
                  <a:pt x="79" y="1365"/>
                  <a:pt x="70" y="1389"/>
                  <a:pt x="75" y="1407"/>
                </a:cubicBezTo>
                <a:cubicBezTo>
                  <a:pt x="81" y="1426"/>
                  <a:pt x="98" y="1434"/>
                  <a:pt x="114" y="1437"/>
                </a:cubicBezTo>
                <a:cubicBezTo>
                  <a:pt x="115" y="1437"/>
                  <a:pt x="117" y="1437"/>
                  <a:pt x="119" y="1437"/>
                </a:cubicBezTo>
                <a:cubicBezTo>
                  <a:pt x="128" y="1437"/>
                  <a:pt x="139" y="1434"/>
                  <a:pt x="149" y="1432"/>
                </a:cubicBezTo>
                <a:cubicBezTo>
                  <a:pt x="180" y="1421"/>
                  <a:pt x="211" y="1410"/>
                  <a:pt x="239" y="1392"/>
                </a:cubicBezTo>
                <a:cubicBezTo>
                  <a:pt x="250" y="1384"/>
                  <a:pt x="262" y="1376"/>
                  <a:pt x="275" y="1376"/>
                </a:cubicBezTo>
                <a:cubicBezTo>
                  <a:pt x="281" y="1376"/>
                  <a:pt x="287" y="1377"/>
                  <a:pt x="292" y="1381"/>
                </a:cubicBezTo>
                <a:cubicBezTo>
                  <a:pt x="307" y="1393"/>
                  <a:pt x="296" y="1413"/>
                  <a:pt x="297" y="1431"/>
                </a:cubicBezTo>
                <a:cubicBezTo>
                  <a:pt x="297" y="1455"/>
                  <a:pt x="314" y="1478"/>
                  <a:pt x="332" y="1481"/>
                </a:cubicBezTo>
                <a:cubicBezTo>
                  <a:pt x="333" y="1481"/>
                  <a:pt x="335" y="1481"/>
                  <a:pt x="336" y="1481"/>
                </a:cubicBezTo>
                <a:cubicBezTo>
                  <a:pt x="355" y="1481"/>
                  <a:pt x="377" y="1467"/>
                  <a:pt x="383" y="1449"/>
                </a:cubicBezTo>
                <a:cubicBezTo>
                  <a:pt x="386" y="1440"/>
                  <a:pt x="387" y="1430"/>
                  <a:pt x="388" y="1419"/>
                </a:cubicBezTo>
                <a:cubicBezTo>
                  <a:pt x="390" y="1398"/>
                  <a:pt x="392" y="1375"/>
                  <a:pt x="393" y="1353"/>
                </a:cubicBezTo>
                <a:cubicBezTo>
                  <a:pt x="394" y="1337"/>
                  <a:pt x="401" y="1323"/>
                  <a:pt x="414" y="1317"/>
                </a:cubicBezTo>
                <a:cubicBezTo>
                  <a:pt x="450" y="1298"/>
                  <a:pt x="487" y="1281"/>
                  <a:pt x="523" y="1266"/>
                </a:cubicBezTo>
                <a:cubicBezTo>
                  <a:pt x="531" y="1262"/>
                  <a:pt x="537" y="1261"/>
                  <a:pt x="542" y="1261"/>
                </a:cubicBezTo>
                <a:cubicBezTo>
                  <a:pt x="554" y="1261"/>
                  <a:pt x="559" y="1270"/>
                  <a:pt x="561" y="1290"/>
                </a:cubicBezTo>
                <a:cubicBezTo>
                  <a:pt x="562" y="1313"/>
                  <a:pt x="564" y="1335"/>
                  <a:pt x="576" y="1355"/>
                </a:cubicBezTo>
                <a:cubicBezTo>
                  <a:pt x="583" y="1368"/>
                  <a:pt x="595" y="1375"/>
                  <a:pt x="609" y="1375"/>
                </a:cubicBezTo>
                <a:cubicBezTo>
                  <a:pt x="610" y="1375"/>
                  <a:pt x="610" y="1375"/>
                  <a:pt x="611" y="1375"/>
                </a:cubicBezTo>
                <a:cubicBezTo>
                  <a:pt x="627" y="1374"/>
                  <a:pt x="639" y="1368"/>
                  <a:pt x="643" y="1352"/>
                </a:cubicBezTo>
                <a:cubicBezTo>
                  <a:pt x="647" y="1337"/>
                  <a:pt x="649" y="1323"/>
                  <a:pt x="649" y="1308"/>
                </a:cubicBezTo>
                <a:cubicBezTo>
                  <a:pt x="651" y="1278"/>
                  <a:pt x="645" y="1245"/>
                  <a:pt x="654" y="1220"/>
                </a:cubicBezTo>
                <a:cubicBezTo>
                  <a:pt x="667" y="1188"/>
                  <a:pt x="708" y="1194"/>
                  <a:pt x="732" y="1175"/>
                </a:cubicBezTo>
                <a:cubicBezTo>
                  <a:pt x="759" y="1154"/>
                  <a:pt x="793" y="1148"/>
                  <a:pt x="823" y="1136"/>
                </a:cubicBezTo>
                <a:cubicBezTo>
                  <a:pt x="846" y="1127"/>
                  <a:pt x="867" y="1116"/>
                  <a:pt x="891" y="1106"/>
                </a:cubicBezTo>
                <a:lnTo>
                  <a:pt x="910" y="1099"/>
                </a:lnTo>
                <a:cubicBezTo>
                  <a:pt x="911" y="1099"/>
                  <a:pt x="912" y="1098"/>
                  <a:pt x="913" y="1098"/>
                </a:cubicBezTo>
                <a:cubicBezTo>
                  <a:pt x="923" y="1098"/>
                  <a:pt x="934" y="1111"/>
                  <a:pt x="932" y="1122"/>
                </a:cubicBezTo>
                <a:cubicBezTo>
                  <a:pt x="931" y="1127"/>
                  <a:pt x="930" y="1132"/>
                  <a:pt x="928" y="1137"/>
                </a:cubicBezTo>
                <a:cubicBezTo>
                  <a:pt x="884" y="1276"/>
                  <a:pt x="840" y="1416"/>
                  <a:pt x="794" y="1556"/>
                </a:cubicBezTo>
                <a:cubicBezTo>
                  <a:pt x="770" y="1629"/>
                  <a:pt x="769" y="1628"/>
                  <a:pt x="696" y="1656"/>
                </a:cubicBezTo>
                <a:cubicBezTo>
                  <a:pt x="683" y="1660"/>
                  <a:pt x="670" y="1665"/>
                  <a:pt x="656" y="1670"/>
                </a:cubicBezTo>
                <a:cubicBezTo>
                  <a:pt x="642" y="1676"/>
                  <a:pt x="634" y="1687"/>
                  <a:pt x="628" y="1701"/>
                </a:cubicBezTo>
                <a:cubicBezTo>
                  <a:pt x="618" y="1723"/>
                  <a:pt x="626" y="1747"/>
                  <a:pt x="648" y="1757"/>
                </a:cubicBezTo>
                <a:cubicBezTo>
                  <a:pt x="658" y="1760"/>
                  <a:pt x="667" y="1763"/>
                  <a:pt x="676" y="1763"/>
                </a:cubicBezTo>
                <a:cubicBezTo>
                  <a:pt x="677" y="1763"/>
                  <a:pt x="677" y="1763"/>
                  <a:pt x="678" y="1763"/>
                </a:cubicBezTo>
                <a:cubicBezTo>
                  <a:pt x="686" y="1763"/>
                  <a:pt x="695" y="1759"/>
                  <a:pt x="703" y="1759"/>
                </a:cubicBezTo>
                <a:cubicBezTo>
                  <a:pt x="708" y="1759"/>
                  <a:pt x="713" y="1761"/>
                  <a:pt x="717" y="1765"/>
                </a:cubicBezTo>
                <a:cubicBezTo>
                  <a:pt x="731" y="1781"/>
                  <a:pt x="717" y="1797"/>
                  <a:pt x="713" y="1813"/>
                </a:cubicBezTo>
                <a:cubicBezTo>
                  <a:pt x="708" y="1835"/>
                  <a:pt x="702" y="1856"/>
                  <a:pt x="696" y="1878"/>
                </a:cubicBezTo>
                <a:cubicBezTo>
                  <a:pt x="694" y="1889"/>
                  <a:pt x="692" y="1902"/>
                  <a:pt x="691" y="1915"/>
                </a:cubicBezTo>
                <a:cubicBezTo>
                  <a:pt x="690" y="1938"/>
                  <a:pt x="704" y="1955"/>
                  <a:pt x="730" y="1962"/>
                </a:cubicBezTo>
                <a:cubicBezTo>
                  <a:pt x="734" y="1963"/>
                  <a:pt x="738" y="1964"/>
                  <a:pt x="742" y="1964"/>
                </a:cubicBezTo>
                <a:cubicBezTo>
                  <a:pt x="756" y="1964"/>
                  <a:pt x="767" y="1954"/>
                  <a:pt x="773" y="1935"/>
                </a:cubicBezTo>
                <a:cubicBezTo>
                  <a:pt x="778" y="1916"/>
                  <a:pt x="781" y="1896"/>
                  <a:pt x="788" y="1878"/>
                </a:cubicBezTo>
                <a:cubicBezTo>
                  <a:pt x="797" y="1843"/>
                  <a:pt x="808" y="1808"/>
                  <a:pt x="819" y="1768"/>
                </a:cubicBezTo>
                <a:cubicBezTo>
                  <a:pt x="838" y="1789"/>
                  <a:pt x="850" y="1803"/>
                  <a:pt x="864" y="1816"/>
                </a:cubicBezTo>
                <a:cubicBezTo>
                  <a:pt x="874" y="1826"/>
                  <a:pt x="885" y="1831"/>
                  <a:pt x="895" y="1831"/>
                </a:cubicBezTo>
                <a:cubicBezTo>
                  <a:pt x="910" y="1831"/>
                  <a:pt x="924" y="1819"/>
                  <a:pt x="930" y="1798"/>
                </a:cubicBezTo>
                <a:cubicBezTo>
                  <a:pt x="935" y="1780"/>
                  <a:pt x="931" y="1763"/>
                  <a:pt x="921" y="1748"/>
                </a:cubicBezTo>
                <a:cubicBezTo>
                  <a:pt x="906" y="1728"/>
                  <a:pt x="891" y="1709"/>
                  <a:pt x="877" y="1689"/>
                </a:cubicBezTo>
                <a:cubicBezTo>
                  <a:pt x="859" y="1664"/>
                  <a:pt x="857" y="1639"/>
                  <a:pt x="867" y="1611"/>
                </a:cubicBezTo>
                <a:cubicBezTo>
                  <a:pt x="912" y="1470"/>
                  <a:pt x="956" y="1331"/>
                  <a:pt x="1002" y="1191"/>
                </a:cubicBezTo>
                <a:cubicBezTo>
                  <a:pt x="1009" y="1173"/>
                  <a:pt x="1017" y="1155"/>
                  <a:pt x="1025" y="1138"/>
                </a:cubicBezTo>
                <a:cubicBezTo>
                  <a:pt x="1028" y="1133"/>
                  <a:pt x="1032" y="1130"/>
                  <a:pt x="1037" y="1130"/>
                </a:cubicBezTo>
                <a:cubicBezTo>
                  <a:pt x="1041" y="1130"/>
                  <a:pt x="1046" y="1132"/>
                  <a:pt x="1048" y="1137"/>
                </a:cubicBezTo>
                <a:cubicBezTo>
                  <a:pt x="1081" y="1203"/>
                  <a:pt x="1113" y="1272"/>
                  <a:pt x="1138" y="1343"/>
                </a:cubicBezTo>
                <a:cubicBezTo>
                  <a:pt x="1145" y="1366"/>
                  <a:pt x="1147" y="1387"/>
                  <a:pt x="1136" y="1407"/>
                </a:cubicBezTo>
                <a:cubicBezTo>
                  <a:pt x="1123" y="1434"/>
                  <a:pt x="1112" y="1460"/>
                  <a:pt x="1099" y="1487"/>
                </a:cubicBezTo>
                <a:cubicBezTo>
                  <a:pt x="1091" y="1506"/>
                  <a:pt x="1090" y="1525"/>
                  <a:pt x="1098" y="1544"/>
                </a:cubicBezTo>
                <a:cubicBezTo>
                  <a:pt x="1105" y="1560"/>
                  <a:pt x="1120" y="1568"/>
                  <a:pt x="1135" y="1568"/>
                </a:cubicBezTo>
                <a:cubicBezTo>
                  <a:pt x="1146" y="1568"/>
                  <a:pt x="1156" y="1564"/>
                  <a:pt x="1162" y="1554"/>
                </a:cubicBezTo>
                <a:cubicBezTo>
                  <a:pt x="1173" y="1538"/>
                  <a:pt x="1182" y="1521"/>
                  <a:pt x="1192" y="1504"/>
                </a:cubicBezTo>
                <a:cubicBezTo>
                  <a:pt x="1194" y="1500"/>
                  <a:pt x="1199" y="1498"/>
                  <a:pt x="1204" y="1498"/>
                </a:cubicBezTo>
                <a:cubicBezTo>
                  <a:pt x="1209" y="1498"/>
                  <a:pt x="1214" y="1501"/>
                  <a:pt x="1216" y="1504"/>
                </a:cubicBezTo>
                <a:cubicBezTo>
                  <a:pt x="1220" y="1511"/>
                  <a:pt x="1224" y="1518"/>
                  <a:pt x="1227" y="1525"/>
                </a:cubicBezTo>
                <a:cubicBezTo>
                  <a:pt x="1243" y="1561"/>
                  <a:pt x="1268" y="1596"/>
                  <a:pt x="1272" y="1634"/>
                </a:cubicBezTo>
                <a:cubicBezTo>
                  <a:pt x="1278" y="1676"/>
                  <a:pt x="1243" y="1710"/>
                  <a:pt x="1229" y="1749"/>
                </a:cubicBezTo>
                <a:cubicBezTo>
                  <a:pt x="1225" y="1760"/>
                  <a:pt x="1220" y="1771"/>
                  <a:pt x="1217" y="1784"/>
                </a:cubicBezTo>
                <a:cubicBezTo>
                  <a:pt x="1215" y="1802"/>
                  <a:pt x="1223" y="1819"/>
                  <a:pt x="1239" y="1829"/>
                </a:cubicBezTo>
                <a:cubicBezTo>
                  <a:pt x="1245" y="1832"/>
                  <a:pt x="1252" y="1834"/>
                  <a:pt x="1259" y="1834"/>
                </a:cubicBezTo>
                <a:cubicBezTo>
                  <a:pt x="1269" y="1834"/>
                  <a:pt x="1279" y="1831"/>
                  <a:pt x="1285" y="1824"/>
                </a:cubicBezTo>
                <a:cubicBezTo>
                  <a:pt x="1294" y="1813"/>
                  <a:pt x="1300" y="1800"/>
                  <a:pt x="1309" y="1788"/>
                </a:cubicBezTo>
                <a:cubicBezTo>
                  <a:pt x="1315" y="1778"/>
                  <a:pt x="1317" y="1763"/>
                  <a:pt x="1331" y="1763"/>
                </a:cubicBezTo>
                <a:cubicBezTo>
                  <a:pt x="1343" y="1769"/>
                  <a:pt x="1344" y="1783"/>
                  <a:pt x="1350" y="1794"/>
                </a:cubicBezTo>
                <a:cubicBezTo>
                  <a:pt x="1369" y="1835"/>
                  <a:pt x="1387" y="1876"/>
                  <a:pt x="1407" y="1916"/>
                </a:cubicBezTo>
                <a:cubicBezTo>
                  <a:pt x="1413" y="1931"/>
                  <a:pt x="1430" y="1940"/>
                  <a:pt x="1445" y="1940"/>
                </a:cubicBezTo>
                <a:cubicBezTo>
                  <a:pt x="1448" y="1940"/>
                  <a:pt x="1452" y="1939"/>
                  <a:pt x="1455" y="1938"/>
                </a:cubicBezTo>
                <a:cubicBezTo>
                  <a:pt x="1473" y="1932"/>
                  <a:pt x="1481" y="1916"/>
                  <a:pt x="1482" y="1898"/>
                </a:cubicBezTo>
                <a:cubicBezTo>
                  <a:pt x="1483" y="1887"/>
                  <a:pt x="1478" y="1874"/>
                  <a:pt x="1474" y="1863"/>
                </a:cubicBezTo>
                <a:cubicBezTo>
                  <a:pt x="1463" y="1829"/>
                  <a:pt x="1451" y="1797"/>
                  <a:pt x="1431" y="1766"/>
                </a:cubicBezTo>
                <a:cubicBezTo>
                  <a:pt x="1421" y="1751"/>
                  <a:pt x="1407" y="1730"/>
                  <a:pt x="1418" y="1712"/>
                </a:cubicBezTo>
                <a:cubicBezTo>
                  <a:pt x="1422" y="1705"/>
                  <a:pt x="1429" y="1703"/>
                  <a:pt x="1435" y="1703"/>
                </a:cubicBezTo>
                <a:cubicBezTo>
                  <a:pt x="1445" y="1703"/>
                  <a:pt x="1456" y="1707"/>
                  <a:pt x="1465" y="1707"/>
                </a:cubicBezTo>
                <a:cubicBezTo>
                  <a:pt x="1490" y="1707"/>
                  <a:pt x="1510" y="1691"/>
                  <a:pt x="1511" y="1671"/>
                </a:cubicBezTo>
                <a:cubicBezTo>
                  <a:pt x="1512" y="1651"/>
                  <a:pt x="1497" y="1624"/>
                  <a:pt x="1478" y="1617"/>
                </a:cubicBezTo>
                <a:cubicBezTo>
                  <a:pt x="1469" y="1614"/>
                  <a:pt x="1459" y="1612"/>
                  <a:pt x="1450" y="1611"/>
                </a:cubicBezTo>
                <a:cubicBezTo>
                  <a:pt x="1428" y="1609"/>
                  <a:pt x="1407" y="1607"/>
                  <a:pt x="1386" y="1605"/>
                </a:cubicBezTo>
                <a:cubicBezTo>
                  <a:pt x="1371" y="1604"/>
                  <a:pt x="1358" y="1597"/>
                  <a:pt x="1351" y="1583"/>
                </a:cubicBezTo>
                <a:cubicBezTo>
                  <a:pt x="1331" y="1545"/>
                  <a:pt x="1312" y="1507"/>
                  <a:pt x="1295" y="1468"/>
                </a:cubicBezTo>
                <a:cubicBezTo>
                  <a:pt x="1284" y="1442"/>
                  <a:pt x="1290" y="1432"/>
                  <a:pt x="1317" y="1430"/>
                </a:cubicBezTo>
                <a:cubicBezTo>
                  <a:pt x="1338" y="1427"/>
                  <a:pt x="1360" y="1425"/>
                  <a:pt x="1378" y="1414"/>
                </a:cubicBezTo>
                <a:cubicBezTo>
                  <a:pt x="1391" y="1407"/>
                  <a:pt x="1398" y="1394"/>
                  <a:pt x="1396" y="1377"/>
                </a:cubicBezTo>
                <a:cubicBezTo>
                  <a:pt x="1395" y="1361"/>
                  <a:pt x="1387" y="1348"/>
                  <a:pt x="1371" y="1344"/>
                </a:cubicBezTo>
                <a:cubicBezTo>
                  <a:pt x="1358" y="1339"/>
                  <a:pt x="1343" y="1337"/>
                  <a:pt x="1329" y="1336"/>
                </a:cubicBezTo>
                <a:cubicBezTo>
                  <a:pt x="1324" y="1336"/>
                  <a:pt x="1319" y="1336"/>
                  <a:pt x="1315" y="1336"/>
                </a:cubicBezTo>
                <a:cubicBezTo>
                  <a:pt x="1305" y="1336"/>
                  <a:pt x="1295" y="1336"/>
                  <a:pt x="1285" y="1336"/>
                </a:cubicBezTo>
                <a:cubicBezTo>
                  <a:pt x="1271" y="1336"/>
                  <a:pt x="1257" y="1335"/>
                  <a:pt x="1244" y="1330"/>
                </a:cubicBezTo>
                <a:cubicBezTo>
                  <a:pt x="1213" y="1317"/>
                  <a:pt x="1216" y="1274"/>
                  <a:pt x="1197" y="1248"/>
                </a:cubicBezTo>
                <a:cubicBezTo>
                  <a:pt x="1175" y="1220"/>
                  <a:pt x="1168" y="1185"/>
                  <a:pt x="1154" y="1152"/>
                </a:cubicBezTo>
                <a:cubicBezTo>
                  <a:pt x="1141" y="1120"/>
                  <a:pt x="1126" y="1090"/>
                  <a:pt x="1110" y="1054"/>
                </a:cubicBezTo>
                <a:lnTo>
                  <a:pt x="1110" y="1054"/>
                </a:lnTo>
                <a:cubicBezTo>
                  <a:pt x="1141" y="1055"/>
                  <a:pt x="1165" y="1063"/>
                  <a:pt x="1190" y="1072"/>
                </a:cubicBezTo>
                <a:cubicBezTo>
                  <a:pt x="1259" y="1100"/>
                  <a:pt x="1329" y="1129"/>
                  <a:pt x="1400" y="1152"/>
                </a:cubicBezTo>
                <a:cubicBezTo>
                  <a:pt x="1439" y="1165"/>
                  <a:pt x="1463" y="1185"/>
                  <a:pt x="1472" y="1227"/>
                </a:cubicBezTo>
                <a:cubicBezTo>
                  <a:pt x="1477" y="1251"/>
                  <a:pt x="1487" y="1275"/>
                  <a:pt x="1495" y="1298"/>
                </a:cubicBezTo>
                <a:cubicBezTo>
                  <a:pt x="1499" y="1311"/>
                  <a:pt x="1503" y="1322"/>
                  <a:pt x="1508" y="1333"/>
                </a:cubicBezTo>
                <a:cubicBezTo>
                  <a:pt x="1515" y="1347"/>
                  <a:pt x="1529" y="1355"/>
                  <a:pt x="1543" y="1355"/>
                </a:cubicBezTo>
                <a:cubicBezTo>
                  <a:pt x="1545" y="1355"/>
                  <a:pt x="1548" y="1354"/>
                  <a:pt x="1551" y="1354"/>
                </a:cubicBezTo>
                <a:cubicBezTo>
                  <a:pt x="1571" y="1350"/>
                  <a:pt x="1585" y="1332"/>
                  <a:pt x="1583" y="1312"/>
                </a:cubicBezTo>
                <a:cubicBezTo>
                  <a:pt x="1581" y="1294"/>
                  <a:pt x="1575" y="1278"/>
                  <a:pt x="1572" y="1261"/>
                </a:cubicBezTo>
                <a:cubicBezTo>
                  <a:pt x="1569" y="1243"/>
                  <a:pt x="1577" y="1232"/>
                  <a:pt x="1593" y="1232"/>
                </a:cubicBezTo>
                <a:cubicBezTo>
                  <a:pt x="1595" y="1232"/>
                  <a:pt x="1598" y="1232"/>
                  <a:pt x="1601" y="1233"/>
                </a:cubicBezTo>
                <a:cubicBezTo>
                  <a:pt x="1609" y="1234"/>
                  <a:pt x="1616" y="1237"/>
                  <a:pt x="1623" y="1239"/>
                </a:cubicBezTo>
                <a:cubicBezTo>
                  <a:pt x="1689" y="1251"/>
                  <a:pt x="1732" y="1284"/>
                  <a:pt x="1733" y="1363"/>
                </a:cubicBezTo>
                <a:cubicBezTo>
                  <a:pt x="1733" y="1387"/>
                  <a:pt x="1744" y="1411"/>
                  <a:pt x="1758" y="1433"/>
                </a:cubicBezTo>
                <a:cubicBezTo>
                  <a:pt x="1767" y="1446"/>
                  <a:pt x="1786" y="1455"/>
                  <a:pt x="1800" y="1455"/>
                </a:cubicBezTo>
                <a:cubicBezTo>
                  <a:pt x="1803" y="1455"/>
                  <a:pt x="1806" y="1455"/>
                  <a:pt x="1809" y="1454"/>
                </a:cubicBezTo>
                <a:cubicBezTo>
                  <a:pt x="1827" y="1448"/>
                  <a:pt x="1832" y="1433"/>
                  <a:pt x="1834" y="1414"/>
                </a:cubicBezTo>
                <a:cubicBezTo>
                  <a:pt x="1837" y="1394"/>
                  <a:pt x="1832" y="1374"/>
                  <a:pt x="1827" y="1355"/>
                </a:cubicBezTo>
                <a:cubicBezTo>
                  <a:pt x="1822" y="1345"/>
                  <a:pt x="1814" y="1332"/>
                  <a:pt x="1828" y="1318"/>
                </a:cubicBezTo>
                <a:cubicBezTo>
                  <a:pt x="1853" y="1323"/>
                  <a:pt x="1881" y="1331"/>
                  <a:pt x="1907" y="1343"/>
                </a:cubicBezTo>
                <a:cubicBezTo>
                  <a:pt x="1934" y="1354"/>
                  <a:pt x="1961" y="1364"/>
                  <a:pt x="1989" y="1371"/>
                </a:cubicBezTo>
                <a:cubicBezTo>
                  <a:pt x="1994" y="1372"/>
                  <a:pt x="1998" y="1373"/>
                  <a:pt x="2002" y="1373"/>
                </a:cubicBezTo>
                <a:cubicBezTo>
                  <a:pt x="2020" y="1373"/>
                  <a:pt x="2035" y="1361"/>
                  <a:pt x="2039" y="1344"/>
                </a:cubicBezTo>
                <a:cubicBezTo>
                  <a:pt x="2045" y="1324"/>
                  <a:pt x="2035" y="1304"/>
                  <a:pt x="2018" y="1292"/>
                </a:cubicBezTo>
                <a:cubicBezTo>
                  <a:pt x="2010" y="1287"/>
                  <a:pt x="2001" y="1282"/>
                  <a:pt x="1991" y="1279"/>
                </a:cubicBezTo>
                <a:cubicBezTo>
                  <a:pt x="1953" y="1265"/>
                  <a:pt x="1915" y="1251"/>
                  <a:pt x="1876" y="1237"/>
                </a:cubicBezTo>
                <a:cubicBezTo>
                  <a:pt x="1839" y="1224"/>
                  <a:pt x="1838" y="1213"/>
                  <a:pt x="1869" y="1183"/>
                </a:cubicBezTo>
                <a:cubicBezTo>
                  <a:pt x="1877" y="1175"/>
                  <a:pt x="1886" y="1166"/>
                  <a:pt x="1893" y="1156"/>
                </a:cubicBezTo>
                <a:cubicBezTo>
                  <a:pt x="1905" y="1140"/>
                  <a:pt x="1900" y="1114"/>
                  <a:pt x="1883" y="1096"/>
                </a:cubicBezTo>
                <a:cubicBezTo>
                  <a:pt x="1876" y="1089"/>
                  <a:pt x="1867" y="1085"/>
                  <a:pt x="1858" y="1085"/>
                </a:cubicBezTo>
                <a:cubicBezTo>
                  <a:pt x="1851" y="1085"/>
                  <a:pt x="1844" y="1088"/>
                  <a:pt x="1837" y="1093"/>
                </a:cubicBezTo>
                <a:cubicBezTo>
                  <a:pt x="1819" y="1105"/>
                  <a:pt x="1804" y="1119"/>
                  <a:pt x="1787" y="1133"/>
                </a:cubicBezTo>
                <a:cubicBezTo>
                  <a:pt x="1749" y="1161"/>
                  <a:pt x="1739" y="1173"/>
                  <a:pt x="1723" y="1173"/>
                </a:cubicBezTo>
                <a:cubicBezTo>
                  <a:pt x="1710" y="1173"/>
                  <a:pt x="1692" y="1166"/>
                  <a:pt x="1653" y="1154"/>
                </a:cubicBezTo>
                <a:cubicBezTo>
                  <a:pt x="1645" y="1152"/>
                  <a:pt x="1638" y="1149"/>
                  <a:pt x="1632" y="1146"/>
                </a:cubicBezTo>
                <a:cubicBezTo>
                  <a:pt x="1590" y="1127"/>
                  <a:pt x="1587" y="1115"/>
                  <a:pt x="1614" y="1081"/>
                </a:cubicBezTo>
                <a:cubicBezTo>
                  <a:pt x="1618" y="1075"/>
                  <a:pt x="1623" y="1070"/>
                  <a:pt x="1627" y="1064"/>
                </a:cubicBezTo>
                <a:cubicBezTo>
                  <a:pt x="1643" y="1043"/>
                  <a:pt x="1642" y="1014"/>
                  <a:pt x="1624" y="998"/>
                </a:cubicBezTo>
                <a:cubicBezTo>
                  <a:pt x="1617" y="991"/>
                  <a:pt x="1608" y="988"/>
                  <a:pt x="1599" y="988"/>
                </a:cubicBezTo>
                <a:cubicBezTo>
                  <a:pt x="1587" y="988"/>
                  <a:pt x="1575" y="993"/>
                  <a:pt x="1567" y="1002"/>
                </a:cubicBezTo>
                <a:cubicBezTo>
                  <a:pt x="1547" y="1020"/>
                  <a:pt x="1530" y="1040"/>
                  <a:pt x="1512" y="1059"/>
                </a:cubicBezTo>
                <a:cubicBezTo>
                  <a:pt x="1501" y="1073"/>
                  <a:pt x="1488" y="1080"/>
                  <a:pt x="1473" y="1080"/>
                </a:cubicBezTo>
                <a:cubicBezTo>
                  <a:pt x="1466" y="1080"/>
                  <a:pt x="1458" y="1079"/>
                  <a:pt x="1449" y="1075"/>
                </a:cubicBezTo>
                <a:cubicBezTo>
                  <a:pt x="1381" y="1049"/>
                  <a:pt x="1313" y="1025"/>
                  <a:pt x="1245" y="1001"/>
                </a:cubicBezTo>
                <a:cubicBezTo>
                  <a:pt x="1240" y="999"/>
                  <a:pt x="1236" y="997"/>
                  <a:pt x="1232" y="993"/>
                </a:cubicBezTo>
                <a:cubicBezTo>
                  <a:pt x="1222" y="986"/>
                  <a:pt x="1213" y="978"/>
                  <a:pt x="1214" y="964"/>
                </a:cubicBezTo>
                <a:cubicBezTo>
                  <a:pt x="1215" y="951"/>
                  <a:pt x="1224" y="946"/>
                  <a:pt x="1233" y="943"/>
                </a:cubicBezTo>
                <a:cubicBezTo>
                  <a:pt x="1270" y="928"/>
                  <a:pt x="1310" y="919"/>
                  <a:pt x="1344" y="898"/>
                </a:cubicBezTo>
                <a:cubicBezTo>
                  <a:pt x="1400" y="865"/>
                  <a:pt x="1462" y="849"/>
                  <a:pt x="1520" y="822"/>
                </a:cubicBezTo>
                <a:cubicBezTo>
                  <a:pt x="1535" y="816"/>
                  <a:pt x="1549" y="813"/>
                  <a:pt x="1563" y="813"/>
                </a:cubicBezTo>
                <a:cubicBezTo>
                  <a:pt x="1583" y="813"/>
                  <a:pt x="1602" y="820"/>
                  <a:pt x="1622" y="832"/>
                </a:cubicBezTo>
                <a:cubicBezTo>
                  <a:pt x="1640" y="844"/>
                  <a:pt x="1660" y="854"/>
                  <a:pt x="1679" y="864"/>
                </a:cubicBezTo>
                <a:cubicBezTo>
                  <a:pt x="1690" y="870"/>
                  <a:pt x="1702" y="875"/>
                  <a:pt x="1713" y="878"/>
                </a:cubicBezTo>
                <a:cubicBezTo>
                  <a:pt x="1716" y="879"/>
                  <a:pt x="1718" y="879"/>
                  <a:pt x="1721" y="879"/>
                </a:cubicBezTo>
                <a:cubicBezTo>
                  <a:pt x="1739" y="879"/>
                  <a:pt x="1755" y="860"/>
                  <a:pt x="1752" y="839"/>
                </a:cubicBezTo>
                <a:cubicBezTo>
                  <a:pt x="1750" y="824"/>
                  <a:pt x="1742" y="811"/>
                  <a:pt x="1732" y="800"/>
                </a:cubicBezTo>
                <a:cubicBezTo>
                  <a:pt x="1719" y="786"/>
                  <a:pt x="1699" y="779"/>
                  <a:pt x="1690" y="756"/>
                </a:cubicBezTo>
                <a:cubicBezTo>
                  <a:pt x="1712" y="743"/>
                  <a:pt x="1734" y="729"/>
                  <a:pt x="1757" y="717"/>
                </a:cubicBezTo>
                <a:cubicBezTo>
                  <a:pt x="1764" y="713"/>
                  <a:pt x="1771" y="711"/>
                  <a:pt x="1779" y="711"/>
                </a:cubicBezTo>
                <a:cubicBezTo>
                  <a:pt x="1787" y="711"/>
                  <a:pt x="1796" y="714"/>
                  <a:pt x="1804" y="719"/>
                </a:cubicBezTo>
                <a:cubicBezTo>
                  <a:pt x="1816" y="727"/>
                  <a:pt x="1827" y="738"/>
                  <a:pt x="1840" y="745"/>
                </a:cubicBezTo>
                <a:cubicBezTo>
                  <a:pt x="1867" y="761"/>
                  <a:pt x="1895" y="776"/>
                  <a:pt x="1924" y="789"/>
                </a:cubicBezTo>
                <a:cubicBezTo>
                  <a:pt x="1927" y="790"/>
                  <a:pt x="1930" y="791"/>
                  <a:pt x="1933" y="791"/>
                </a:cubicBezTo>
                <a:cubicBezTo>
                  <a:pt x="1948" y="791"/>
                  <a:pt x="1963" y="775"/>
                  <a:pt x="1963" y="758"/>
                </a:cubicBezTo>
                <a:cubicBezTo>
                  <a:pt x="1963" y="736"/>
                  <a:pt x="1956" y="719"/>
                  <a:pt x="1940" y="704"/>
                </a:cubicBezTo>
                <a:cubicBezTo>
                  <a:pt x="1929" y="692"/>
                  <a:pt x="1908" y="690"/>
                  <a:pt x="1903" y="666"/>
                </a:cubicBezTo>
                <a:cubicBezTo>
                  <a:pt x="1916" y="661"/>
                  <a:pt x="1927" y="654"/>
                  <a:pt x="1940" y="649"/>
                </a:cubicBezTo>
                <a:cubicBezTo>
                  <a:pt x="1978" y="636"/>
                  <a:pt x="2016" y="622"/>
                  <a:pt x="2054" y="610"/>
                </a:cubicBezTo>
                <a:cubicBezTo>
                  <a:pt x="2075" y="602"/>
                  <a:pt x="2092" y="590"/>
                  <a:pt x="2099" y="568"/>
                </a:cubicBezTo>
                <a:cubicBezTo>
                  <a:pt x="2106" y="547"/>
                  <a:pt x="2097" y="526"/>
                  <a:pt x="2077" y="518"/>
                </a:cubicBezTo>
                <a:cubicBezTo>
                  <a:pt x="2067" y="515"/>
                  <a:pt x="2057" y="514"/>
                  <a:pt x="2047" y="514"/>
                </a:cubicBezTo>
                <a:cubicBezTo>
                  <a:pt x="2036" y="514"/>
                  <a:pt x="2025" y="516"/>
                  <a:pt x="2014" y="519"/>
                </a:cubicBezTo>
                <a:cubicBezTo>
                  <a:pt x="1978" y="532"/>
                  <a:pt x="1943" y="546"/>
                  <a:pt x="1909" y="565"/>
                </a:cubicBezTo>
                <a:cubicBezTo>
                  <a:pt x="1896" y="572"/>
                  <a:pt x="1886" y="576"/>
                  <a:pt x="1879" y="576"/>
                </a:cubicBezTo>
                <a:cubicBezTo>
                  <a:pt x="1866" y="576"/>
                  <a:pt x="1862" y="563"/>
                  <a:pt x="1860" y="533"/>
                </a:cubicBezTo>
                <a:cubicBezTo>
                  <a:pt x="1860" y="528"/>
                  <a:pt x="1861" y="523"/>
                  <a:pt x="1860" y="517"/>
                </a:cubicBezTo>
                <a:cubicBezTo>
                  <a:pt x="1858" y="495"/>
                  <a:pt x="1841" y="479"/>
                  <a:pt x="1816" y="476"/>
                </a:cubicBezTo>
                <a:cubicBezTo>
                  <a:pt x="1816" y="476"/>
                  <a:pt x="1815" y="476"/>
                  <a:pt x="1814" y="476"/>
                </a:cubicBezTo>
                <a:cubicBezTo>
                  <a:pt x="1796" y="476"/>
                  <a:pt x="1781" y="489"/>
                  <a:pt x="1777" y="510"/>
                </a:cubicBezTo>
                <a:cubicBezTo>
                  <a:pt x="1773" y="537"/>
                  <a:pt x="1771" y="565"/>
                  <a:pt x="1767" y="591"/>
                </a:cubicBezTo>
                <a:cubicBezTo>
                  <a:pt x="1765" y="608"/>
                  <a:pt x="1758" y="620"/>
                  <a:pt x="1744" y="625"/>
                </a:cubicBezTo>
                <a:cubicBezTo>
                  <a:pt x="1706" y="637"/>
                  <a:pt x="1671" y="658"/>
                  <a:pt x="1631" y="661"/>
                </a:cubicBezTo>
                <a:cubicBezTo>
                  <a:pt x="1617" y="640"/>
                  <a:pt x="1626" y="620"/>
                  <a:pt x="1624" y="600"/>
                </a:cubicBezTo>
                <a:cubicBezTo>
                  <a:pt x="1621" y="577"/>
                  <a:pt x="1609" y="561"/>
                  <a:pt x="1589" y="558"/>
                </a:cubicBezTo>
                <a:cubicBezTo>
                  <a:pt x="1587" y="558"/>
                  <a:pt x="1584" y="558"/>
                  <a:pt x="1581" y="558"/>
                </a:cubicBezTo>
                <a:cubicBezTo>
                  <a:pt x="1566" y="558"/>
                  <a:pt x="1551" y="568"/>
                  <a:pt x="1543" y="584"/>
                </a:cubicBezTo>
                <a:cubicBezTo>
                  <a:pt x="1537" y="597"/>
                  <a:pt x="1535" y="612"/>
                  <a:pt x="1535" y="627"/>
                </a:cubicBezTo>
                <a:cubicBezTo>
                  <a:pt x="1535" y="646"/>
                  <a:pt x="1533" y="667"/>
                  <a:pt x="1532" y="686"/>
                </a:cubicBezTo>
                <a:cubicBezTo>
                  <a:pt x="1530" y="706"/>
                  <a:pt x="1521" y="719"/>
                  <a:pt x="1503" y="724"/>
                </a:cubicBezTo>
                <a:cubicBezTo>
                  <a:pt x="1443" y="745"/>
                  <a:pt x="1389" y="784"/>
                  <a:pt x="1328" y="802"/>
                </a:cubicBezTo>
                <a:cubicBezTo>
                  <a:pt x="1300" y="809"/>
                  <a:pt x="1276" y="824"/>
                  <a:pt x="1251" y="837"/>
                </a:cubicBezTo>
                <a:cubicBezTo>
                  <a:pt x="1217" y="854"/>
                  <a:pt x="1181" y="867"/>
                  <a:pt x="1146" y="879"/>
                </a:cubicBezTo>
                <a:cubicBezTo>
                  <a:pt x="1144" y="880"/>
                  <a:pt x="1141" y="880"/>
                  <a:pt x="1139" y="880"/>
                </a:cubicBezTo>
                <a:cubicBezTo>
                  <a:pt x="1126" y="880"/>
                  <a:pt x="1117" y="867"/>
                  <a:pt x="1122" y="852"/>
                </a:cubicBezTo>
                <a:cubicBezTo>
                  <a:pt x="1147" y="778"/>
                  <a:pt x="1171" y="704"/>
                  <a:pt x="1199" y="631"/>
                </a:cubicBezTo>
                <a:cubicBezTo>
                  <a:pt x="1234" y="544"/>
                  <a:pt x="1226" y="560"/>
                  <a:pt x="1301" y="534"/>
                </a:cubicBezTo>
                <a:cubicBezTo>
                  <a:pt x="1315" y="529"/>
                  <a:pt x="1329" y="527"/>
                  <a:pt x="1341" y="521"/>
                </a:cubicBezTo>
                <a:cubicBezTo>
                  <a:pt x="1353" y="515"/>
                  <a:pt x="1363" y="508"/>
                  <a:pt x="1370" y="500"/>
                </a:cubicBezTo>
                <a:cubicBezTo>
                  <a:pt x="1388" y="479"/>
                  <a:pt x="1381" y="450"/>
                  <a:pt x="1355" y="441"/>
                </a:cubicBezTo>
                <a:cubicBezTo>
                  <a:pt x="1343" y="437"/>
                  <a:pt x="1331" y="437"/>
                  <a:pt x="1320" y="435"/>
                </a:cubicBezTo>
                <a:cubicBezTo>
                  <a:pt x="1295" y="430"/>
                  <a:pt x="1287" y="417"/>
                  <a:pt x="1294" y="393"/>
                </a:cubicBezTo>
                <a:cubicBezTo>
                  <a:pt x="1306" y="359"/>
                  <a:pt x="1322" y="330"/>
                  <a:pt x="1359" y="322"/>
                </a:cubicBezTo>
                <a:cubicBezTo>
                  <a:pt x="1377" y="318"/>
                  <a:pt x="1395" y="311"/>
                  <a:pt x="1413" y="303"/>
                </a:cubicBezTo>
                <a:cubicBezTo>
                  <a:pt x="1421" y="300"/>
                  <a:pt x="1430" y="298"/>
                  <a:pt x="1440" y="294"/>
                </a:cubicBezTo>
                <a:cubicBezTo>
                  <a:pt x="1460" y="283"/>
                  <a:pt x="1471" y="266"/>
                  <a:pt x="1470" y="241"/>
                </a:cubicBezTo>
                <a:cubicBezTo>
                  <a:pt x="1469" y="222"/>
                  <a:pt x="1449" y="206"/>
                  <a:pt x="1422" y="202"/>
                </a:cubicBezTo>
                <a:cubicBezTo>
                  <a:pt x="1421" y="202"/>
                  <a:pt x="1419" y="202"/>
                  <a:pt x="1418" y="202"/>
                </a:cubicBezTo>
                <a:cubicBezTo>
                  <a:pt x="1411" y="202"/>
                  <a:pt x="1403" y="205"/>
                  <a:pt x="1395" y="205"/>
                </a:cubicBezTo>
                <a:cubicBezTo>
                  <a:pt x="1388" y="205"/>
                  <a:pt x="1381" y="203"/>
                  <a:pt x="1374" y="195"/>
                </a:cubicBezTo>
                <a:cubicBezTo>
                  <a:pt x="1390" y="156"/>
                  <a:pt x="1406" y="118"/>
                  <a:pt x="1424" y="81"/>
                </a:cubicBezTo>
                <a:cubicBezTo>
                  <a:pt x="1441" y="49"/>
                  <a:pt x="1432" y="15"/>
                  <a:pt x="1407" y="4"/>
                </a:cubicBezTo>
                <a:cubicBezTo>
                  <a:pt x="1402" y="2"/>
                  <a:pt x="1397" y="1"/>
                  <a:pt x="139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6" name="Google Shape;1246;p38"/>
          <p:cNvSpPr/>
          <p:nvPr/>
        </p:nvSpPr>
        <p:spPr>
          <a:xfrm>
            <a:off x="7415950" y="7082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7" name="Google Shape;1247;p38"/>
          <p:cNvSpPr/>
          <p:nvPr/>
        </p:nvSpPr>
        <p:spPr>
          <a:xfrm>
            <a:off x="3804550" y="1043850"/>
            <a:ext cx="67500" cy="675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815;p31">
            <a:extLst>
              <a:ext uri="{FF2B5EF4-FFF2-40B4-BE49-F238E27FC236}">
                <a16:creationId xmlns:a16="http://schemas.microsoft.com/office/drawing/2014/main" xmlns="" id="{57B6F835-4818-43AA-A1CE-1A4540EF2B80}"/>
              </a:ext>
            </a:extLst>
          </p:cNvPr>
          <p:cNvSpPr txBox="1">
            <a:spLocks/>
          </p:cNvSpPr>
          <p:nvPr/>
        </p:nvSpPr>
        <p:spPr>
          <a:xfrm>
            <a:off x="-60903" y="28958"/>
            <a:ext cx="1268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0000" dirty="0">
                <a:solidFill>
                  <a:schemeClr val="accent4"/>
                </a:solidFill>
                <a:latin typeface="Bigelow Rules" panose="020B0604020202020204" charset="0"/>
              </a:rPr>
              <a:t>16</a:t>
            </a:r>
            <a:endParaRPr lang="en" sz="10000" dirty="0">
              <a:solidFill>
                <a:schemeClr val="accent4"/>
              </a:solidFill>
              <a:latin typeface="Bigelow Rules" panose="020B0604020202020204" charset="0"/>
            </a:endParaRPr>
          </a:p>
        </p:txBody>
      </p:sp>
      <p:grpSp>
        <p:nvGrpSpPr>
          <p:cNvPr id="42" name="Google Shape;866;p32">
            <a:extLst>
              <a:ext uri="{FF2B5EF4-FFF2-40B4-BE49-F238E27FC236}">
                <a16:creationId xmlns:a16="http://schemas.microsoft.com/office/drawing/2014/main" xmlns="" id="{5E964BAE-02C4-4483-9C10-9103B350765C}"/>
              </a:ext>
            </a:extLst>
          </p:cNvPr>
          <p:cNvGrpSpPr/>
          <p:nvPr/>
        </p:nvGrpSpPr>
        <p:grpSpPr>
          <a:xfrm>
            <a:off x="7504054" y="2807989"/>
            <a:ext cx="924711" cy="1813906"/>
            <a:chOff x="2905550" y="1309825"/>
            <a:chExt cx="430900" cy="845250"/>
          </a:xfrm>
        </p:grpSpPr>
        <p:sp>
          <p:nvSpPr>
            <p:cNvPr id="43" name="Google Shape;867;p32">
              <a:extLst>
                <a:ext uri="{FF2B5EF4-FFF2-40B4-BE49-F238E27FC236}">
                  <a16:creationId xmlns:a16="http://schemas.microsoft.com/office/drawing/2014/main" xmlns="" id="{830B4F79-C5EB-42B7-9EAF-6B1B0DDA1BC9}"/>
                </a:ext>
              </a:extLst>
            </p:cNvPr>
            <p:cNvSpPr/>
            <p:nvPr/>
          </p:nvSpPr>
          <p:spPr>
            <a:xfrm>
              <a:off x="3115375" y="1930550"/>
              <a:ext cx="87900" cy="136250"/>
            </a:xfrm>
            <a:custGeom>
              <a:avLst/>
              <a:gdLst/>
              <a:ahLst/>
              <a:cxnLst/>
              <a:rect l="l" t="t" r="r" b="b"/>
              <a:pathLst>
                <a:path w="3516" h="5450" extrusionOk="0">
                  <a:moveTo>
                    <a:pt x="1839" y="1"/>
                  </a:moveTo>
                  <a:lnTo>
                    <a:pt x="1" y="1758"/>
                  </a:lnTo>
                  <a:cubicBezTo>
                    <a:pt x="1" y="1758"/>
                    <a:pt x="282" y="2781"/>
                    <a:pt x="623" y="3092"/>
                  </a:cubicBezTo>
                  <a:lnTo>
                    <a:pt x="964" y="3404"/>
                  </a:lnTo>
                  <a:lnTo>
                    <a:pt x="742" y="5376"/>
                  </a:lnTo>
                  <a:lnTo>
                    <a:pt x="1172" y="5376"/>
                  </a:lnTo>
                  <a:lnTo>
                    <a:pt x="1320" y="3685"/>
                  </a:lnTo>
                  <a:cubicBezTo>
                    <a:pt x="1320" y="3685"/>
                    <a:pt x="1653" y="3812"/>
                    <a:pt x="1864" y="3812"/>
                  </a:cubicBezTo>
                  <a:cubicBezTo>
                    <a:pt x="1893" y="3812"/>
                    <a:pt x="1919" y="3809"/>
                    <a:pt x="1943" y="3804"/>
                  </a:cubicBezTo>
                  <a:cubicBezTo>
                    <a:pt x="2135" y="3760"/>
                    <a:pt x="2282" y="3641"/>
                    <a:pt x="2282" y="3641"/>
                  </a:cubicBezTo>
                  <a:lnTo>
                    <a:pt x="2434" y="5450"/>
                  </a:lnTo>
                  <a:lnTo>
                    <a:pt x="2759" y="5450"/>
                  </a:lnTo>
                  <a:lnTo>
                    <a:pt x="2610" y="4071"/>
                  </a:lnTo>
                  <a:cubicBezTo>
                    <a:pt x="2610" y="4071"/>
                    <a:pt x="3129" y="3685"/>
                    <a:pt x="3307" y="2914"/>
                  </a:cubicBezTo>
                  <a:cubicBezTo>
                    <a:pt x="3485" y="2143"/>
                    <a:pt x="3515" y="1208"/>
                    <a:pt x="3515" y="1208"/>
                  </a:cubicBezTo>
                  <a:lnTo>
                    <a:pt x="18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68;p32">
              <a:extLst>
                <a:ext uri="{FF2B5EF4-FFF2-40B4-BE49-F238E27FC236}">
                  <a16:creationId xmlns:a16="http://schemas.microsoft.com/office/drawing/2014/main" xmlns="" id="{179189FB-7077-47EF-A4DE-33FD29F85563}"/>
                </a:ext>
              </a:extLst>
            </p:cNvPr>
            <p:cNvSpPr/>
            <p:nvPr/>
          </p:nvSpPr>
          <p:spPr>
            <a:xfrm>
              <a:off x="3014275" y="1773150"/>
              <a:ext cx="247025" cy="219575"/>
            </a:xfrm>
            <a:custGeom>
              <a:avLst/>
              <a:gdLst/>
              <a:ahLst/>
              <a:cxnLst/>
              <a:rect l="l" t="t" r="r" b="b"/>
              <a:pathLst>
                <a:path w="9881" h="8783" extrusionOk="0">
                  <a:moveTo>
                    <a:pt x="6621" y="0"/>
                  </a:moveTo>
                  <a:cubicBezTo>
                    <a:pt x="6253" y="0"/>
                    <a:pt x="3593" y="424"/>
                    <a:pt x="3593" y="424"/>
                  </a:cubicBezTo>
                  <a:cubicBezTo>
                    <a:pt x="3593" y="424"/>
                    <a:pt x="3454" y="394"/>
                    <a:pt x="3289" y="394"/>
                  </a:cubicBezTo>
                  <a:cubicBezTo>
                    <a:pt x="3138" y="394"/>
                    <a:pt x="2966" y="419"/>
                    <a:pt x="2860" y="515"/>
                  </a:cubicBezTo>
                  <a:cubicBezTo>
                    <a:pt x="2640" y="717"/>
                    <a:pt x="0" y="5428"/>
                    <a:pt x="0" y="5428"/>
                  </a:cubicBezTo>
                  <a:lnTo>
                    <a:pt x="2915" y="7004"/>
                  </a:lnTo>
                  <a:lnTo>
                    <a:pt x="3227" y="6656"/>
                  </a:lnTo>
                  <a:lnTo>
                    <a:pt x="1247" y="5263"/>
                  </a:lnTo>
                  <a:lnTo>
                    <a:pt x="3568" y="1734"/>
                  </a:lnTo>
                  <a:lnTo>
                    <a:pt x="3768" y="5520"/>
                  </a:lnTo>
                  <a:lnTo>
                    <a:pt x="3768" y="8782"/>
                  </a:lnTo>
                  <a:cubicBezTo>
                    <a:pt x="3768" y="8782"/>
                    <a:pt x="5316" y="8214"/>
                    <a:pt x="5536" y="7352"/>
                  </a:cubicBezTo>
                  <a:lnTo>
                    <a:pt x="5756" y="6491"/>
                  </a:lnTo>
                  <a:cubicBezTo>
                    <a:pt x="5756" y="6491"/>
                    <a:pt x="5976" y="7169"/>
                    <a:pt x="6765" y="7554"/>
                  </a:cubicBezTo>
                  <a:cubicBezTo>
                    <a:pt x="7553" y="7939"/>
                    <a:pt x="7809" y="8067"/>
                    <a:pt x="7809" y="8067"/>
                  </a:cubicBezTo>
                  <a:lnTo>
                    <a:pt x="5921" y="1011"/>
                  </a:lnTo>
                  <a:lnTo>
                    <a:pt x="6306" y="863"/>
                  </a:lnTo>
                  <a:lnTo>
                    <a:pt x="9092" y="3485"/>
                  </a:lnTo>
                  <a:lnTo>
                    <a:pt x="7809" y="5739"/>
                  </a:lnTo>
                  <a:lnTo>
                    <a:pt x="8212" y="6216"/>
                  </a:lnTo>
                  <a:cubicBezTo>
                    <a:pt x="8212" y="6216"/>
                    <a:pt x="9881" y="3815"/>
                    <a:pt x="9844" y="3576"/>
                  </a:cubicBezTo>
                  <a:cubicBezTo>
                    <a:pt x="9807" y="3339"/>
                    <a:pt x="6837" y="39"/>
                    <a:pt x="6654" y="2"/>
                  </a:cubicBezTo>
                  <a:cubicBezTo>
                    <a:pt x="6647" y="1"/>
                    <a:pt x="6636" y="0"/>
                    <a:pt x="6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69;p32">
              <a:extLst>
                <a:ext uri="{FF2B5EF4-FFF2-40B4-BE49-F238E27FC236}">
                  <a16:creationId xmlns:a16="http://schemas.microsoft.com/office/drawing/2014/main" xmlns="" id="{3125482C-0F82-4A93-A173-9EC2BA18793C}"/>
                </a:ext>
              </a:extLst>
            </p:cNvPr>
            <p:cNvSpPr/>
            <p:nvPr/>
          </p:nvSpPr>
          <p:spPr>
            <a:xfrm>
              <a:off x="3091600" y="1755250"/>
              <a:ext cx="100575" cy="133650"/>
            </a:xfrm>
            <a:custGeom>
              <a:avLst/>
              <a:gdLst/>
              <a:ahLst/>
              <a:cxnLst/>
              <a:rect l="l" t="t" r="r" b="b"/>
              <a:pathLst>
                <a:path w="4023" h="5346" extrusionOk="0">
                  <a:moveTo>
                    <a:pt x="3183" y="1"/>
                  </a:moveTo>
                  <a:lnTo>
                    <a:pt x="475" y="490"/>
                  </a:lnTo>
                  <a:cubicBezTo>
                    <a:pt x="475" y="490"/>
                    <a:pt x="237" y="2451"/>
                    <a:pt x="1" y="2787"/>
                  </a:cubicBezTo>
                  <a:lnTo>
                    <a:pt x="475" y="2451"/>
                  </a:lnTo>
                  <a:lnTo>
                    <a:pt x="475" y="2451"/>
                  </a:lnTo>
                  <a:cubicBezTo>
                    <a:pt x="475" y="2452"/>
                    <a:pt x="400" y="3739"/>
                    <a:pt x="382" y="4300"/>
                  </a:cubicBezTo>
                  <a:cubicBezTo>
                    <a:pt x="363" y="4860"/>
                    <a:pt x="325" y="5345"/>
                    <a:pt x="325" y="5345"/>
                  </a:cubicBezTo>
                  <a:cubicBezTo>
                    <a:pt x="325" y="5345"/>
                    <a:pt x="1278" y="4449"/>
                    <a:pt x="1465" y="3665"/>
                  </a:cubicBezTo>
                  <a:cubicBezTo>
                    <a:pt x="1651" y="2880"/>
                    <a:pt x="1757" y="2208"/>
                    <a:pt x="1757" y="2208"/>
                  </a:cubicBezTo>
                  <a:lnTo>
                    <a:pt x="2418" y="4038"/>
                  </a:lnTo>
                  <a:lnTo>
                    <a:pt x="2287" y="2507"/>
                  </a:lnTo>
                  <a:lnTo>
                    <a:pt x="2287" y="2507"/>
                  </a:lnTo>
                  <a:cubicBezTo>
                    <a:pt x="2287" y="2508"/>
                    <a:pt x="2362" y="3236"/>
                    <a:pt x="3052" y="3982"/>
                  </a:cubicBezTo>
                  <a:cubicBezTo>
                    <a:pt x="3743" y="4729"/>
                    <a:pt x="4023" y="5010"/>
                    <a:pt x="4023" y="5010"/>
                  </a:cubicBezTo>
                  <a:lnTo>
                    <a:pt x="2959" y="1741"/>
                  </a:lnTo>
                  <a:lnTo>
                    <a:pt x="3415" y="2395"/>
                  </a:lnTo>
                  <a:lnTo>
                    <a:pt x="31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870;p32">
              <a:extLst>
                <a:ext uri="{FF2B5EF4-FFF2-40B4-BE49-F238E27FC236}">
                  <a16:creationId xmlns:a16="http://schemas.microsoft.com/office/drawing/2014/main" xmlns="" id="{5B2D2B9F-8B06-4199-81B6-3486EBA20A9B}"/>
                </a:ext>
              </a:extLst>
            </p:cNvPr>
            <p:cNvSpPr/>
            <p:nvPr/>
          </p:nvSpPr>
          <p:spPr>
            <a:xfrm>
              <a:off x="2971625" y="1323275"/>
              <a:ext cx="327425" cy="271300"/>
            </a:xfrm>
            <a:custGeom>
              <a:avLst/>
              <a:gdLst/>
              <a:ahLst/>
              <a:cxnLst/>
              <a:rect l="l" t="t" r="r" b="b"/>
              <a:pathLst>
                <a:path w="13097" h="10852" extrusionOk="0">
                  <a:moveTo>
                    <a:pt x="6781" y="1"/>
                  </a:moveTo>
                  <a:cubicBezTo>
                    <a:pt x="4669" y="1"/>
                    <a:pt x="1294" y="2305"/>
                    <a:pt x="707" y="3810"/>
                  </a:cubicBezTo>
                  <a:cubicBezTo>
                    <a:pt x="1" y="5625"/>
                    <a:pt x="968" y="10172"/>
                    <a:pt x="968" y="10172"/>
                  </a:cubicBezTo>
                  <a:cubicBezTo>
                    <a:pt x="968" y="10172"/>
                    <a:pt x="2204" y="10852"/>
                    <a:pt x="3411" y="10852"/>
                  </a:cubicBezTo>
                  <a:cubicBezTo>
                    <a:pt x="3443" y="10852"/>
                    <a:pt x="3475" y="10851"/>
                    <a:pt x="3507" y="10850"/>
                  </a:cubicBezTo>
                  <a:cubicBezTo>
                    <a:pt x="4744" y="10813"/>
                    <a:pt x="7851" y="9771"/>
                    <a:pt x="7851" y="9516"/>
                  </a:cubicBezTo>
                  <a:cubicBezTo>
                    <a:pt x="7851" y="9261"/>
                    <a:pt x="7813" y="4042"/>
                    <a:pt x="8214" y="3559"/>
                  </a:cubicBezTo>
                  <a:cubicBezTo>
                    <a:pt x="8296" y="3459"/>
                    <a:pt x="8411" y="3417"/>
                    <a:pt x="8549" y="3417"/>
                  </a:cubicBezTo>
                  <a:cubicBezTo>
                    <a:pt x="9079" y="3417"/>
                    <a:pt x="9965" y="4024"/>
                    <a:pt x="10795" y="4242"/>
                  </a:cubicBezTo>
                  <a:cubicBezTo>
                    <a:pt x="10921" y="4275"/>
                    <a:pt x="11044" y="4291"/>
                    <a:pt x="11162" y="4291"/>
                  </a:cubicBezTo>
                  <a:cubicBezTo>
                    <a:pt x="12029" y="4291"/>
                    <a:pt x="12677" y="3478"/>
                    <a:pt x="12873" y="2891"/>
                  </a:cubicBezTo>
                  <a:cubicBezTo>
                    <a:pt x="13097" y="2224"/>
                    <a:pt x="12985" y="1068"/>
                    <a:pt x="12985" y="1068"/>
                  </a:cubicBezTo>
                  <a:lnTo>
                    <a:pt x="12725" y="842"/>
                  </a:lnTo>
                  <a:cubicBezTo>
                    <a:pt x="12725" y="842"/>
                    <a:pt x="12688" y="1363"/>
                    <a:pt x="12502" y="2182"/>
                  </a:cubicBezTo>
                  <a:cubicBezTo>
                    <a:pt x="12363" y="2790"/>
                    <a:pt x="12369" y="2926"/>
                    <a:pt x="12044" y="2926"/>
                  </a:cubicBezTo>
                  <a:cubicBezTo>
                    <a:pt x="11932" y="2926"/>
                    <a:pt x="11781" y="2910"/>
                    <a:pt x="11571" y="2891"/>
                  </a:cubicBezTo>
                  <a:cubicBezTo>
                    <a:pt x="10753" y="2820"/>
                    <a:pt x="9600" y="1623"/>
                    <a:pt x="7888" y="321"/>
                  </a:cubicBezTo>
                  <a:cubicBezTo>
                    <a:pt x="7596" y="99"/>
                    <a:pt x="7215" y="1"/>
                    <a:pt x="678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871;p32">
              <a:extLst>
                <a:ext uri="{FF2B5EF4-FFF2-40B4-BE49-F238E27FC236}">
                  <a16:creationId xmlns:a16="http://schemas.microsoft.com/office/drawing/2014/main" xmlns="" id="{BAA3B301-A199-4CF9-827F-0FB231601B5F}"/>
                </a:ext>
              </a:extLst>
            </p:cNvPr>
            <p:cNvSpPr/>
            <p:nvPr/>
          </p:nvSpPr>
          <p:spPr>
            <a:xfrm>
              <a:off x="2905550" y="1491275"/>
              <a:ext cx="374850" cy="279725"/>
            </a:xfrm>
            <a:custGeom>
              <a:avLst/>
              <a:gdLst/>
              <a:ahLst/>
              <a:cxnLst/>
              <a:rect l="l" t="t" r="r" b="b"/>
              <a:pathLst>
                <a:path w="14994" h="11189" extrusionOk="0">
                  <a:moveTo>
                    <a:pt x="14480" y="1"/>
                  </a:moveTo>
                  <a:cubicBezTo>
                    <a:pt x="14480" y="1"/>
                    <a:pt x="12715" y="1767"/>
                    <a:pt x="12329" y="2793"/>
                  </a:cubicBezTo>
                  <a:cubicBezTo>
                    <a:pt x="11944" y="3821"/>
                    <a:pt x="11911" y="3949"/>
                    <a:pt x="11911" y="3949"/>
                  </a:cubicBezTo>
                  <a:lnTo>
                    <a:pt x="11719" y="3500"/>
                  </a:lnTo>
                  <a:lnTo>
                    <a:pt x="3339" y="5202"/>
                  </a:lnTo>
                  <a:lnTo>
                    <a:pt x="3211" y="5940"/>
                  </a:lnTo>
                  <a:cubicBezTo>
                    <a:pt x="3211" y="5940"/>
                    <a:pt x="1445" y="2858"/>
                    <a:pt x="1" y="2024"/>
                  </a:cubicBezTo>
                  <a:lnTo>
                    <a:pt x="1" y="2024"/>
                  </a:lnTo>
                  <a:cubicBezTo>
                    <a:pt x="1" y="2024"/>
                    <a:pt x="1" y="6839"/>
                    <a:pt x="1317" y="8316"/>
                  </a:cubicBezTo>
                  <a:cubicBezTo>
                    <a:pt x="2020" y="9106"/>
                    <a:pt x="2742" y="9289"/>
                    <a:pt x="3262" y="9289"/>
                  </a:cubicBezTo>
                  <a:cubicBezTo>
                    <a:pt x="3714" y="9289"/>
                    <a:pt x="4014" y="9150"/>
                    <a:pt x="4014" y="9150"/>
                  </a:cubicBezTo>
                  <a:cubicBezTo>
                    <a:pt x="4014" y="9150"/>
                    <a:pt x="5556" y="11189"/>
                    <a:pt x="8615" y="11189"/>
                  </a:cubicBezTo>
                  <a:cubicBezTo>
                    <a:pt x="8768" y="11189"/>
                    <a:pt x="8925" y="11184"/>
                    <a:pt x="9086" y="11173"/>
                  </a:cubicBezTo>
                  <a:cubicBezTo>
                    <a:pt x="12458" y="10949"/>
                    <a:pt x="13357" y="7408"/>
                    <a:pt x="13357" y="7075"/>
                  </a:cubicBezTo>
                  <a:lnTo>
                    <a:pt x="13357" y="6903"/>
                  </a:lnTo>
                  <a:cubicBezTo>
                    <a:pt x="13357" y="6903"/>
                    <a:pt x="14736" y="6711"/>
                    <a:pt x="14865" y="4110"/>
                  </a:cubicBezTo>
                  <a:cubicBezTo>
                    <a:pt x="14993" y="1510"/>
                    <a:pt x="14480" y="1"/>
                    <a:pt x="14480" y="1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872;p32">
              <a:extLst>
                <a:ext uri="{FF2B5EF4-FFF2-40B4-BE49-F238E27FC236}">
                  <a16:creationId xmlns:a16="http://schemas.microsoft.com/office/drawing/2014/main" xmlns="" id="{677404FE-FB16-4173-A76A-8B6C64CE5D47}"/>
                </a:ext>
              </a:extLst>
            </p:cNvPr>
            <p:cNvSpPr/>
            <p:nvPr/>
          </p:nvSpPr>
          <p:spPr>
            <a:xfrm>
              <a:off x="2905550" y="1541825"/>
              <a:ext cx="288450" cy="224275"/>
            </a:xfrm>
            <a:custGeom>
              <a:avLst/>
              <a:gdLst/>
              <a:ahLst/>
              <a:cxnLst/>
              <a:rect l="l" t="t" r="r" b="b"/>
              <a:pathLst>
                <a:path w="11538" h="8971" extrusionOk="0">
                  <a:moveTo>
                    <a:pt x="1" y="0"/>
                  </a:moveTo>
                  <a:cubicBezTo>
                    <a:pt x="1" y="1"/>
                    <a:pt x="1" y="4817"/>
                    <a:pt x="1317" y="6294"/>
                  </a:cubicBezTo>
                  <a:cubicBezTo>
                    <a:pt x="2021" y="7083"/>
                    <a:pt x="2743" y="7267"/>
                    <a:pt x="3263" y="7267"/>
                  </a:cubicBezTo>
                  <a:cubicBezTo>
                    <a:pt x="3715" y="7267"/>
                    <a:pt x="4014" y="7128"/>
                    <a:pt x="4014" y="7128"/>
                  </a:cubicBezTo>
                  <a:cubicBezTo>
                    <a:pt x="4014" y="7128"/>
                    <a:pt x="5025" y="8462"/>
                    <a:pt x="7030" y="8971"/>
                  </a:cubicBezTo>
                  <a:cubicBezTo>
                    <a:pt x="8216" y="8466"/>
                    <a:pt x="9303" y="7712"/>
                    <a:pt x="10216" y="6741"/>
                  </a:cubicBezTo>
                  <a:cubicBezTo>
                    <a:pt x="11537" y="5421"/>
                    <a:pt x="11519" y="3431"/>
                    <a:pt x="11077" y="1609"/>
                  </a:cubicBezTo>
                  <a:lnTo>
                    <a:pt x="11077" y="1609"/>
                  </a:lnTo>
                  <a:lnTo>
                    <a:pt x="3340" y="3179"/>
                  </a:lnTo>
                  <a:lnTo>
                    <a:pt x="3211" y="3918"/>
                  </a:lnTo>
                  <a:cubicBezTo>
                    <a:pt x="3211" y="3918"/>
                    <a:pt x="1445" y="836"/>
                    <a:pt x="1" y="0"/>
                  </a:cubicBezTo>
                  <a:close/>
                </a:path>
              </a:pathLst>
            </a:custGeom>
            <a:solidFill>
              <a:srgbClr val="FA92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873;p32">
              <a:extLst>
                <a:ext uri="{FF2B5EF4-FFF2-40B4-BE49-F238E27FC236}">
                  <a16:creationId xmlns:a16="http://schemas.microsoft.com/office/drawing/2014/main" xmlns="" id="{3DA40134-57B1-4C04-95F4-0521CF96FC43}"/>
                </a:ext>
              </a:extLst>
            </p:cNvPr>
            <p:cNvSpPr/>
            <p:nvPr/>
          </p:nvSpPr>
          <p:spPr>
            <a:xfrm>
              <a:off x="3034075" y="1617600"/>
              <a:ext cx="146700" cy="117500"/>
            </a:xfrm>
            <a:custGeom>
              <a:avLst/>
              <a:gdLst/>
              <a:ahLst/>
              <a:cxnLst/>
              <a:rect l="l" t="t" r="r" b="b"/>
              <a:pathLst>
                <a:path w="5868" h="4700" extrusionOk="0">
                  <a:moveTo>
                    <a:pt x="3690" y="0"/>
                  </a:moveTo>
                  <a:cubicBezTo>
                    <a:pt x="3298" y="0"/>
                    <a:pt x="3006" y="67"/>
                    <a:pt x="3006" y="67"/>
                  </a:cubicBezTo>
                  <a:cubicBezTo>
                    <a:pt x="3006" y="67"/>
                    <a:pt x="547" y="340"/>
                    <a:pt x="274" y="2065"/>
                  </a:cubicBezTo>
                  <a:cubicBezTo>
                    <a:pt x="1" y="3790"/>
                    <a:pt x="1299" y="4626"/>
                    <a:pt x="2750" y="4695"/>
                  </a:cubicBezTo>
                  <a:cubicBezTo>
                    <a:pt x="2809" y="4698"/>
                    <a:pt x="2868" y="4699"/>
                    <a:pt x="2927" y="4699"/>
                  </a:cubicBezTo>
                  <a:cubicBezTo>
                    <a:pt x="4334" y="4699"/>
                    <a:pt x="5868" y="3904"/>
                    <a:pt x="5704" y="1741"/>
                  </a:cubicBezTo>
                  <a:cubicBezTo>
                    <a:pt x="5592" y="253"/>
                    <a:pt x="4452" y="0"/>
                    <a:pt x="3690" y="0"/>
                  </a:cubicBezTo>
                  <a:close/>
                </a:path>
              </a:pathLst>
            </a:custGeom>
            <a:solidFill>
              <a:srgbClr val="D76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874;p32">
              <a:extLst>
                <a:ext uri="{FF2B5EF4-FFF2-40B4-BE49-F238E27FC236}">
                  <a16:creationId xmlns:a16="http://schemas.microsoft.com/office/drawing/2014/main" xmlns="" id="{F1726F68-0F62-4C17-97B2-C1391653C46E}"/>
                </a:ext>
              </a:extLst>
            </p:cNvPr>
            <p:cNvSpPr/>
            <p:nvPr/>
          </p:nvSpPr>
          <p:spPr>
            <a:xfrm>
              <a:off x="2908875" y="1443500"/>
              <a:ext cx="300800" cy="181275"/>
            </a:xfrm>
            <a:custGeom>
              <a:avLst/>
              <a:gdLst/>
              <a:ahLst/>
              <a:cxnLst/>
              <a:rect l="l" t="t" r="r" b="b"/>
              <a:pathLst>
                <a:path w="12032" h="7251" extrusionOk="0">
                  <a:moveTo>
                    <a:pt x="7444" y="1"/>
                  </a:moveTo>
                  <a:cubicBezTo>
                    <a:pt x="7444" y="1"/>
                    <a:pt x="7379" y="2348"/>
                    <a:pt x="7238" y="3549"/>
                  </a:cubicBezTo>
                  <a:cubicBezTo>
                    <a:pt x="7097" y="4749"/>
                    <a:pt x="7044" y="4936"/>
                    <a:pt x="7044" y="4936"/>
                  </a:cubicBezTo>
                  <a:lnTo>
                    <a:pt x="6570" y="3282"/>
                  </a:lnTo>
                  <a:lnTo>
                    <a:pt x="6083" y="5363"/>
                  </a:lnTo>
                  <a:cubicBezTo>
                    <a:pt x="6083" y="5363"/>
                    <a:pt x="5496" y="4162"/>
                    <a:pt x="5549" y="2989"/>
                  </a:cubicBezTo>
                  <a:cubicBezTo>
                    <a:pt x="5603" y="1815"/>
                    <a:pt x="5683" y="161"/>
                    <a:pt x="5683" y="161"/>
                  </a:cubicBezTo>
                  <a:lnTo>
                    <a:pt x="5683" y="161"/>
                  </a:lnTo>
                  <a:cubicBezTo>
                    <a:pt x="5683" y="161"/>
                    <a:pt x="3896" y="1922"/>
                    <a:pt x="3709" y="4856"/>
                  </a:cubicBezTo>
                  <a:cubicBezTo>
                    <a:pt x="3709" y="4856"/>
                    <a:pt x="2322" y="2856"/>
                    <a:pt x="1228" y="2535"/>
                  </a:cubicBezTo>
                  <a:cubicBezTo>
                    <a:pt x="135" y="2215"/>
                    <a:pt x="1" y="2188"/>
                    <a:pt x="1" y="2188"/>
                  </a:cubicBezTo>
                  <a:lnTo>
                    <a:pt x="1" y="2188"/>
                  </a:lnTo>
                  <a:cubicBezTo>
                    <a:pt x="1" y="2188"/>
                    <a:pt x="3082" y="5378"/>
                    <a:pt x="3182" y="7250"/>
                  </a:cubicBezTo>
                  <a:cubicBezTo>
                    <a:pt x="3182" y="7250"/>
                    <a:pt x="7069" y="6776"/>
                    <a:pt x="8846" y="6192"/>
                  </a:cubicBezTo>
                  <a:cubicBezTo>
                    <a:pt x="10623" y="5606"/>
                    <a:pt x="11439" y="5441"/>
                    <a:pt x="11439" y="5441"/>
                  </a:cubicBezTo>
                  <a:lnTo>
                    <a:pt x="12032" y="2028"/>
                  </a:lnTo>
                  <a:lnTo>
                    <a:pt x="11444" y="3442"/>
                  </a:lnTo>
                  <a:cubicBezTo>
                    <a:pt x="11444" y="3442"/>
                    <a:pt x="11258" y="2321"/>
                    <a:pt x="11338" y="1468"/>
                  </a:cubicBezTo>
                  <a:lnTo>
                    <a:pt x="11418" y="615"/>
                  </a:lnTo>
                  <a:lnTo>
                    <a:pt x="11418" y="615"/>
                  </a:lnTo>
                  <a:cubicBezTo>
                    <a:pt x="11418" y="615"/>
                    <a:pt x="9630" y="2295"/>
                    <a:pt x="9258" y="3469"/>
                  </a:cubicBezTo>
                  <a:lnTo>
                    <a:pt x="8884" y="4642"/>
                  </a:lnTo>
                  <a:cubicBezTo>
                    <a:pt x="8884" y="4642"/>
                    <a:pt x="8436" y="3175"/>
                    <a:pt x="8193" y="2082"/>
                  </a:cubicBezTo>
                  <a:cubicBezTo>
                    <a:pt x="7951" y="988"/>
                    <a:pt x="7444" y="1"/>
                    <a:pt x="74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875;p32">
              <a:extLst>
                <a:ext uri="{FF2B5EF4-FFF2-40B4-BE49-F238E27FC236}">
                  <a16:creationId xmlns:a16="http://schemas.microsoft.com/office/drawing/2014/main" xmlns="" id="{97822A98-91DF-469F-9641-2865111700D7}"/>
                </a:ext>
              </a:extLst>
            </p:cNvPr>
            <p:cNvSpPr/>
            <p:nvPr/>
          </p:nvSpPr>
          <p:spPr>
            <a:xfrm>
              <a:off x="3270775" y="1309825"/>
              <a:ext cx="65675" cy="48050"/>
            </a:xfrm>
            <a:custGeom>
              <a:avLst/>
              <a:gdLst/>
              <a:ahLst/>
              <a:cxnLst/>
              <a:rect l="l" t="t" r="r" b="b"/>
              <a:pathLst>
                <a:path w="2627" h="1922" extrusionOk="0">
                  <a:moveTo>
                    <a:pt x="1338" y="0"/>
                  </a:moveTo>
                  <a:cubicBezTo>
                    <a:pt x="860" y="0"/>
                    <a:pt x="295" y="251"/>
                    <a:pt x="178" y="813"/>
                  </a:cubicBezTo>
                  <a:cubicBezTo>
                    <a:pt x="0" y="1667"/>
                    <a:pt x="750" y="1917"/>
                    <a:pt x="817" y="1917"/>
                  </a:cubicBezTo>
                  <a:cubicBezTo>
                    <a:pt x="818" y="1917"/>
                    <a:pt x="820" y="1916"/>
                    <a:pt x="820" y="1916"/>
                  </a:cubicBezTo>
                  <a:cubicBezTo>
                    <a:pt x="820" y="1916"/>
                    <a:pt x="855" y="1921"/>
                    <a:pt x="920" y="1921"/>
                  </a:cubicBezTo>
                  <a:cubicBezTo>
                    <a:pt x="1084" y="1921"/>
                    <a:pt x="1441" y="1890"/>
                    <a:pt x="1935" y="1674"/>
                  </a:cubicBezTo>
                  <a:cubicBezTo>
                    <a:pt x="2626" y="1371"/>
                    <a:pt x="2299" y="619"/>
                    <a:pt x="1960" y="219"/>
                  </a:cubicBezTo>
                  <a:cubicBezTo>
                    <a:pt x="1839" y="77"/>
                    <a:pt x="1602" y="0"/>
                    <a:pt x="13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876;p32">
              <a:extLst>
                <a:ext uri="{FF2B5EF4-FFF2-40B4-BE49-F238E27FC236}">
                  <a16:creationId xmlns:a16="http://schemas.microsoft.com/office/drawing/2014/main" xmlns="" id="{AD818123-41B0-4FFD-A812-3F05628B377E}"/>
                </a:ext>
              </a:extLst>
            </p:cNvPr>
            <p:cNvSpPr/>
            <p:nvPr/>
          </p:nvSpPr>
          <p:spPr>
            <a:xfrm>
              <a:off x="3113275" y="1728025"/>
              <a:ext cx="44925" cy="27250"/>
            </a:xfrm>
            <a:custGeom>
              <a:avLst/>
              <a:gdLst/>
              <a:ahLst/>
              <a:cxnLst/>
              <a:rect l="l" t="t" r="r" b="b"/>
              <a:pathLst>
                <a:path w="1797" h="1090" extrusionOk="0">
                  <a:moveTo>
                    <a:pt x="1780" y="1"/>
                  </a:moveTo>
                  <a:cubicBezTo>
                    <a:pt x="1780" y="1"/>
                    <a:pt x="1448" y="728"/>
                    <a:pt x="955" y="866"/>
                  </a:cubicBezTo>
                  <a:cubicBezTo>
                    <a:pt x="893" y="883"/>
                    <a:pt x="831" y="890"/>
                    <a:pt x="771" y="890"/>
                  </a:cubicBezTo>
                  <a:cubicBezTo>
                    <a:pt x="353" y="890"/>
                    <a:pt x="1" y="526"/>
                    <a:pt x="1" y="526"/>
                  </a:cubicBezTo>
                  <a:lnTo>
                    <a:pt x="1" y="526"/>
                  </a:lnTo>
                  <a:cubicBezTo>
                    <a:pt x="84" y="723"/>
                    <a:pt x="406" y="1090"/>
                    <a:pt x="840" y="1090"/>
                  </a:cubicBezTo>
                  <a:cubicBezTo>
                    <a:pt x="950" y="1090"/>
                    <a:pt x="1067" y="1067"/>
                    <a:pt x="1189" y="1011"/>
                  </a:cubicBezTo>
                  <a:cubicBezTo>
                    <a:pt x="1796" y="737"/>
                    <a:pt x="1780" y="1"/>
                    <a:pt x="17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877;p32">
              <a:extLst>
                <a:ext uri="{FF2B5EF4-FFF2-40B4-BE49-F238E27FC236}">
                  <a16:creationId xmlns:a16="http://schemas.microsoft.com/office/drawing/2014/main" xmlns="" id="{BA160FD6-04A9-4209-B04D-CAADE4E8B9DB}"/>
                </a:ext>
              </a:extLst>
            </p:cNvPr>
            <p:cNvSpPr/>
            <p:nvPr/>
          </p:nvSpPr>
          <p:spPr>
            <a:xfrm>
              <a:off x="3070725" y="1608700"/>
              <a:ext cx="19125" cy="16075"/>
            </a:xfrm>
            <a:custGeom>
              <a:avLst/>
              <a:gdLst/>
              <a:ahLst/>
              <a:cxnLst/>
              <a:rect l="l" t="t" r="r" b="b"/>
              <a:pathLst>
                <a:path w="765" h="643" extrusionOk="0">
                  <a:moveTo>
                    <a:pt x="431" y="0"/>
                  </a:moveTo>
                  <a:cubicBezTo>
                    <a:pt x="185" y="0"/>
                    <a:pt x="1" y="293"/>
                    <a:pt x="148" y="523"/>
                  </a:cubicBezTo>
                  <a:cubicBezTo>
                    <a:pt x="202" y="607"/>
                    <a:pt x="291" y="643"/>
                    <a:pt x="385" y="643"/>
                  </a:cubicBezTo>
                  <a:cubicBezTo>
                    <a:pt x="561" y="643"/>
                    <a:pt x="753" y="519"/>
                    <a:pt x="764" y="357"/>
                  </a:cubicBezTo>
                  <a:cubicBezTo>
                    <a:pt x="764" y="357"/>
                    <a:pt x="732" y="35"/>
                    <a:pt x="468" y="2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878;p32">
              <a:extLst>
                <a:ext uri="{FF2B5EF4-FFF2-40B4-BE49-F238E27FC236}">
                  <a16:creationId xmlns:a16="http://schemas.microsoft.com/office/drawing/2014/main" xmlns="" id="{64384E30-E3E2-4169-9EFC-0C625CD275D8}"/>
                </a:ext>
              </a:extLst>
            </p:cNvPr>
            <p:cNvSpPr/>
            <p:nvPr/>
          </p:nvSpPr>
          <p:spPr>
            <a:xfrm>
              <a:off x="3110625" y="1598275"/>
              <a:ext cx="19425" cy="14650"/>
            </a:xfrm>
            <a:custGeom>
              <a:avLst/>
              <a:gdLst/>
              <a:ahLst/>
              <a:cxnLst/>
              <a:rect l="l" t="t" r="r" b="b"/>
              <a:pathLst>
                <a:path w="777" h="586" extrusionOk="0">
                  <a:moveTo>
                    <a:pt x="388" y="0"/>
                  </a:moveTo>
                  <a:cubicBezTo>
                    <a:pt x="353" y="0"/>
                    <a:pt x="318" y="6"/>
                    <a:pt x="281" y="20"/>
                  </a:cubicBezTo>
                  <a:cubicBezTo>
                    <a:pt x="0" y="124"/>
                    <a:pt x="145" y="500"/>
                    <a:pt x="321" y="564"/>
                  </a:cubicBezTo>
                  <a:cubicBezTo>
                    <a:pt x="360" y="578"/>
                    <a:pt x="402" y="585"/>
                    <a:pt x="444" y="585"/>
                  </a:cubicBezTo>
                  <a:cubicBezTo>
                    <a:pt x="595" y="585"/>
                    <a:pt x="752" y="490"/>
                    <a:pt x="776" y="260"/>
                  </a:cubicBezTo>
                  <a:cubicBezTo>
                    <a:pt x="776" y="260"/>
                    <a:pt x="614" y="0"/>
                    <a:pt x="3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879;p32">
              <a:extLst>
                <a:ext uri="{FF2B5EF4-FFF2-40B4-BE49-F238E27FC236}">
                  <a16:creationId xmlns:a16="http://schemas.microsoft.com/office/drawing/2014/main" xmlns="" id="{852F129F-2432-4EED-9AB1-DE5F222F8295}"/>
                </a:ext>
              </a:extLst>
            </p:cNvPr>
            <p:cNvSpPr/>
            <p:nvPr/>
          </p:nvSpPr>
          <p:spPr>
            <a:xfrm>
              <a:off x="3108000" y="1886750"/>
              <a:ext cx="84175" cy="44975"/>
            </a:xfrm>
            <a:custGeom>
              <a:avLst/>
              <a:gdLst/>
              <a:ahLst/>
              <a:cxnLst/>
              <a:rect l="l" t="t" r="r" b="b"/>
              <a:pathLst>
                <a:path w="3367" h="1799" extrusionOk="0">
                  <a:moveTo>
                    <a:pt x="3118" y="0"/>
                  </a:moveTo>
                  <a:lnTo>
                    <a:pt x="1" y="617"/>
                  </a:lnTo>
                  <a:cubicBezTo>
                    <a:pt x="1" y="617"/>
                    <a:pt x="19" y="1749"/>
                    <a:pt x="1" y="1797"/>
                  </a:cubicBezTo>
                  <a:cubicBezTo>
                    <a:pt x="0" y="1798"/>
                    <a:pt x="2" y="1799"/>
                    <a:pt x="6" y="1799"/>
                  </a:cubicBezTo>
                  <a:cubicBezTo>
                    <a:pt x="147" y="1799"/>
                    <a:pt x="3367" y="933"/>
                    <a:pt x="3367" y="933"/>
                  </a:cubicBezTo>
                  <a:lnTo>
                    <a:pt x="311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880;p32">
              <a:extLst>
                <a:ext uri="{FF2B5EF4-FFF2-40B4-BE49-F238E27FC236}">
                  <a16:creationId xmlns:a16="http://schemas.microsoft.com/office/drawing/2014/main" xmlns="" id="{10D81283-92BF-43AF-A3B4-4B1F5AEDCE49}"/>
                </a:ext>
              </a:extLst>
            </p:cNvPr>
            <p:cNvSpPr/>
            <p:nvPr/>
          </p:nvSpPr>
          <p:spPr>
            <a:xfrm>
              <a:off x="3139350" y="1890875"/>
              <a:ext cx="33075" cy="32000"/>
            </a:xfrm>
            <a:custGeom>
              <a:avLst/>
              <a:gdLst/>
              <a:ahLst/>
              <a:cxnLst/>
              <a:rect l="l" t="t" r="r" b="b"/>
              <a:pathLst>
                <a:path w="1323" h="1280" extrusionOk="0">
                  <a:moveTo>
                    <a:pt x="1030" y="0"/>
                  </a:moveTo>
                  <a:lnTo>
                    <a:pt x="1" y="204"/>
                  </a:lnTo>
                  <a:cubicBezTo>
                    <a:pt x="1" y="204"/>
                    <a:pt x="143" y="1280"/>
                    <a:pt x="182" y="1280"/>
                  </a:cubicBezTo>
                  <a:cubicBezTo>
                    <a:pt x="182" y="1280"/>
                    <a:pt x="182" y="1280"/>
                    <a:pt x="182" y="1280"/>
                  </a:cubicBezTo>
                  <a:cubicBezTo>
                    <a:pt x="221" y="1271"/>
                    <a:pt x="1323" y="979"/>
                    <a:pt x="1323" y="979"/>
                  </a:cubicBezTo>
                  <a:lnTo>
                    <a:pt x="1215" y="734"/>
                  </a:lnTo>
                  <a:lnTo>
                    <a:pt x="318" y="999"/>
                  </a:lnTo>
                  <a:lnTo>
                    <a:pt x="226" y="401"/>
                  </a:lnTo>
                  <a:lnTo>
                    <a:pt x="1050" y="226"/>
                  </a:lnTo>
                  <a:lnTo>
                    <a:pt x="10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881;p32">
              <a:extLst>
                <a:ext uri="{FF2B5EF4-FFF2-40B4-BE49-F238E27FC236}">
                  <a16:creationId xmlns:a16="http://schemas.microsoft.com/office/drawing/2014/main" xmlns="" id="{019718EB-84F5-4A34-8126-1636C32D8F46}"/>
                </a:ext>
              </a:extLst>
            </p:cNvPr>
            <p:cNvSpPr/>
            <p:nvPr/>
          </p:nvSpPr>
          <p:spPr>
            <a:xfrm>
              <a:off x="3174750" y="1900400"/>
              <a:ext cx="59250" cy="60350"/>
            </a:xfrm>
            <a:custGeom>
              <a:avLst/>
              <a:gdLst/>
              <a:ahLst/>
              <a:cxnLst/>
              <a:rect l="l" t="t" r="r" b="b"/>
              <a:pathLst>
                <a:path w="2370" h="2414" extrusionOk="0">
                  <a:moveTo>
                    <a:pt x="1294" y="0"/>
                  </a:moveTo>
                  <a:lnTo>
                    <a:pt x="917" y="1207"/>
                  </a:lnTo>
                  <a:cubicBezTo>
                    <a:pt x="917" y="1207"/>
                    <a:pt x="727" y="1010"/>
                    <a:pt x="458" y="1010"/>
                  </a:cubicBezTo>
                  <a:cubicBezTo>
                    <a:pt x="418" y="1010"/>
                    <a:pt x="376" y="1015"/>
                    <a:pt x="333" y="1025"/>
                  </a:cubicBezTo>
                  <a:cubicBezTo>
                    <a:pt x="1" y="1101"/>
                    <a:pt x="64" y="1447"/>
                    <a:pt x="64" y="1447"/>
                  </a:cubicBezTo>
                  <a:cubicBezTo>
                    <a:pt x="64" y="1447"/>
                    <a:pt x="628" y="1755"/>
                    <a:pt x="782" y="1806"/>
                  </a:cubicBezTo>
                  <a:cubicBezTo>
                    <a:pt x="935" y="1857"/>
                    <a:pt x="1239" y="2414"/>
                    <a:pt x="1239" y="2414"/>
                  </a:cubicBezTo>
                  <a:lnTo>
                    <a:pt x="2369" y="899"/>
                  </a:lnTo>
                  <a:lnTo>
                    <a:pt x="129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882;p32">
              <a:extLst>
                <a:ext uri="{FF2B5EF4-FFF2-40B4-BE49-F238E27FC236}">
                  <a16:creationId xmlns:a16="http://schemas.microsoft.com/office/drawing/2014/main" xmlns="" id="{80C4353D-2DF6-4EF3-9C84-6CA9AE4EDC71}"/>
                </a:ext>
              </a:extLst>
            </p:cNvPr>
            <p:cNvSpPr/>
            <p:nvPr/>
          </p:nvSpPr>
          <p:spPr>
            <a:xfrm>
              <a:off x="3064275" y="1916375"/>
              <a:ext cx="58950" cy="49050"/>
            </a:xfrm>
            <a:custGeom>
              <a:avLst/>
              <a:gdLst/>
              <a:ahLst/>
              <a:cxnLst/>
              <a:rect l="l" t="t" r="r" b="b"/>
              <a:pathLst>
                <a:path w="2358" h="1962" extrusionOk="0">
                  <a:moveTo>
                    <a:pt x="641" y="1"/>
                  </a:moveTo>
                  <a:lnTo>
                    <a:pt x="399" y="344"/>
                  </a:lnTo>
                  <a:lnTo>
                    <a:pt x="1" y="974"/>
                  </a:lnTo>
                  <a:lnTo>
                    <a:pt x="1750" y="1961"/>
                  </a:lnTo>
                  <a:cubicBezTo>
                    <a:pt x="1750" y="1961"/>
                    <a:pt x="1832" y="1590"/>
                    <a:pt x="1948" y="1576"/>
                  </a:cubicBezTo>
                  <a:cubicBezTo>
                    <a:pt x="2063" y="1564"/>
                    <a:pt x="2357" y="1462"/>
                    <a:pt x="2357" y="1462"/>
                  </a:cubicBezTo>
                  <a:cubicBezTo>
                    <a:pt x="2357" y="1462"/>
                    <a:pt x="2191" y="1051"/>
                    <a:pt x="2038" y="988"/>
                  </a:cubicBezTo>
                  <a:cubicBezTo>
                    <a:pt x="2007" y="975"/>
                    <a:pt x="1978" y="969"/>
                    <a:pt x="1952" y="969"/>
                  </a:cubicBezTo>
                  <a:cubicBezTo>
                    <a:pt x="1851" y="969"/>
                    <a:pt x="1794" y="1051"/>
                    <a:pt x="1794" y="1051"/>
                  </a:cubicBezTo>
                  <a:lnTo>
                    <a:pt x="64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883;p32">
              <a:extLst>
                <a:ext uri="{FF2B5EF4-FFF2-40B4-BE49-F238E27FC236}">
                  <a16:creationId xmlns:a16="http://schemas.microsoft.com/office/drawing/2014/main" xmlns="" id="{F902D7AE-7550-48DC-B8AC-2E793D445041}"/>
                </a:ext>
              </a:extLst>
            </p:cNvPr>
            <p:cNvSpPr/>
            <p:nvPr/>
          </p:nvSpPr>
          <p:spPr>
            <a:xfrm>
              <a:off x="3026250" y="2127500"/>
              <a:ext cx="84125" cy="27575"/>
            </a:xfrm>
            <a:custGeom>
              <a:avLst/>
              <a:gdLst/>
              <a:ahLst/>
              <a:cxnLst/>
              <a:rect l="l" t="t" r="r" b="b"/>
              <a:pathLst>
                <a:path w="3365" h="1103" extrusionOk="0">
                  <a:moveTo>
                    <a:pt x="2175" y="1"/>
                  </a:moveTo>
                  <a:cubicBezTo>
                    <a:pt x="2062" y="1"/>
                    <a:pt x="1958" y="17"/>
                    <a:pt x="1871" y="57"/>
                  </a:cubicBezTo>
                  <a:cubicBezTo>
                    <a:pt x="1489" y="233"/>
                    <a:pt x="1069" y="730"/>
                    <a:pt x="751" y="768"/>
                  </a:cubicBezTo>
                  <a:cubicBezTo>
                    <a:pt x="669" y="778"/>
                    <a:pt x="583" y="782"/>
                    <a:pt x="500" y="782"/>
                  </a:cubicBezTo>
                  <a:cubicBezTo>
                    <a:pt x="263" y="782"/>
                    <a:pt x="51" y="749"/>
                    <a:pt x="14" y="730"/>
                  </a:cubicBezTo>
                  <a:cubicBezTo>
                    <a:pt x="12" y="729"/>
                    <a:pt x="11" y="729"/>
                    <a:pt x="11" y="729"/>
                  </a:cubicBezTo>
                  <a:lnTo>
                    <a:pt x="11" y="729"/>
                  </a:lnTo>
                  <a:cubicBezTo>
                    <a:pt x="1" y="729"/>
                    <a:pt x="530" y="1062"/>
                    <a:pt x="738" y="1099"/>
                  </a:cubicBezTo>
                  <a:cubicBezTo>
                    <a:pt x="749" y="1101"/>
                    <a:pt x="771" y="1102"/>
                    <a:pt x="803" y="1102"/>
                  </a:cubicBezTo>
                  <a:cubicBezTo>
                    <a:pt x="1103" y="1102"/>
                    <a:pt x="2284" y="1018"/>
                    <a:pt x="3364" y="936"/>
                  </a:cubicBezTo>
                  <a:cubicBezTo>
                    <a:pt x="3248" y="573"/>
                    <a:pt x="3022" y="264"/>
                    <a:pt x="2700" y="78"/>
                  </a:cubicBezTo>
                  <a:cubicBezTo>
                    <a:pt x="2523" y="35"/>
                    <a:pt x="2340" y="1"/>
                    <a:pt x="21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884;p32">
              <a:extLst>
                <a:ext uri="{FF2B5EF4-FFF2-40B4-BE49-F238E27FC236}">
                  <a16:creationId xmlns:a16="http://schemas.microsoft.com/office/drawing/2014/main" xmlns="" id="{BCF862D8-A10E-45BF-ACA0-3B63925CF65B}"/>
                </a:ext>
              </a:extLst>
            </p:cNvPr>
            <p:cNvSpPr/>
            <p:nvPr/>
          </p:nvSpPr>
          <p:spPr>
            <a:xfrm>
              <a:off x="3093725" y="2125075"/>
              <a:ext cx="44050" cy="25825"/>
            </a:xfrm>
            <a:custGeom>
              <a:avLst/>
              <a:gdLst/>
              <a:ahLst/>
              <a:cxnLst/>
              <a:rect l="l" t="t" r="r" b="b"/>
              <a:pathLst>
                <a:path w="1762" h="1033" extrusionOk="0">
                  <a:moveTo>
                    <a:pt x="1204" y="1"/>
                  </a:moveTo>
                  <a:cubicBezTo>
                    <a:pt x="1183" y="146"/>
                    <a:pt x="996" y="341"/>
                    <a:pt x="721" y="341"/>
                  </a:cubicBezTo>
                  <a:cubicBezTo>
                    <a:pt x="685" y="341"/>
                    <a:pt x="648" y="338"/>
                    <a:pt x="609" y="330"/>
                  </a:cubicBezTo>
                  <a:cubicBezTo>
                    <a:pt x="457" y="303"/>
                    <a:pt x="235" y="231"/>
                    <a:pt x="1" y="174"/>
                  </a:cubicBezTo>
                  <a:lnTo>
                    <a:pt x="1" y="174"/>
                  </a:lnTo>
                  <a:cubicBezTo>
                    <a:pt x="323" y="361"/>
                    <a:pt x="549" y="670"/>
                    <a:pt x="665" y="1033"/>
                  </a:cubicBezTo>
                  <a:cubicBezTo>
                    <a:pt x="1061" y="1002"/>
                    <a:pt x="1442" y="972"/>
                    <a:pt x="1761" y="948"/>
                  </a:cubicBezTo>
                  <a:cubicBezTo>
                    <a:pt x="1670" y="588"/>
                    <a:pt x="1478" y="260"/>
                    <a:pt x="12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885;p32">
              <a:extLst>
                <a:ext uri="{FF2B5EF4-FFF2-40B4-BE49-F238E27FC236}">
                  <a16:creationId xmlns:a16="http://schemas.microsoft.com/office/drawing/2014/main" xmlns="" id="{A3469F67-FD67-4329-997D-20F6605ACE2F}"/>
                </a:ext>
              </a:extLst>
            </p:cNvPr>
            <p:cNvSpPr/>
            <p:nvPr/>
          </p:nvSpPr>
          <p:spPr>
            <a:xfrm>
              <a:off x="3112100" y="2052550"/>
              <a:ext cx="47225" cy="96225"/>
            </a:xfrm>
            <a:custGeom>
              <a:avLst/>
              <a:gdLst/>
              <a:ahLst/>
              <a:cxnLst/>
              <a:rect l="l" t="t" r="r" b="b"/>
              <a:pathLst>
                <a:path w="1889" h="3849" extrusionOk="0">
                  <a:moveTo>
                    <a:pt x="1821" y="1"/>
                  </a:moveTo>
                  <a:lnTo>
                    <a:pt x="1" y="128"/>
                  </a:lnTo>
                  <a:cubicBezTo>
                    <a:pt x="1" y="128"/>
                    <a:pt x="485" y="2723"/>
                    <a:pt x="472" y="2888"/>
                  </a:cubicBezTo>
                  <a:cubicBezTo>
                    <a:pt x="472" y="2893"/>
                    <a:pt x="470" y="2897"/>
                    <a:pt x="469" y="2902"/>
                  </a:cubicBezTo>
                  <a:cubicBezTo>
                    <a:pt x="743" y="3161"/>
                    <a:pt x="935" y="3489"/>
                    <a:pt x="1026" y="3849"/>
                  </a:cubicBezTo>
                  <a:cubicBezTo>
                    <a:pt x="1536" y="3809"/>
                    <a:pt x="1888" y="3780"/>
                    <a:pt x="1888" y="3780"/>
                  </a:cubicBezTo>
                  <a:lnTo>
                    <a:pt x="18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886;p32">
              <a:extLst>
                <a:ext uri="{FF2B5EF4-FFF2-40B4-BE49-F238E27FC236}">
                  <a16:creationId xmlns:a16="http://schemas.microsoft.com/office/drawing/2014/main" xmlns="" id="{016356D0-8661-4C25-B805-C8EEFB0BB4C8}"/>
                </a:ext>
              </a:extLst>
            </p:cNvPr>
            <p:cNvSpPr/>
            <p:nvPr/>
          </p:nvSpPr>
          <p:spPr>
            <a:xfrm>
              <a:off x="3196200" y="2126325"/>
              <a:ext cx="36075" cy="23075"/>
            </a:xfrm>
            <a:custGeom>
              <a:avLst/>
              <a:gdLst/>
              <a:ahLst/>
              <a:cxnLst/>
              <a:rect l="l" t="t" r="r" b="b"/>
              <a:pathLst>
                <a:path w="1443" h="923" extrusionOk="0">
                  <a:moveTo>
                    <a:pt x="339" y="1"/>
                  </a:moveTo>
                  <a:cubicBezTo>
                    <a:pt x="301" y="1"/>
                    <a:pt x="268" y="5"/>
                    <a:pt x="236" y="11"/>
                  </a:cubicBezTo>
                  <a:cubicBezTo>
                    <a:pt x="118" y="260"/>
                    <a:pt x="44" y="527"/>
                    <a:pt x="1" y="813"/>
                  </a:cubicBezTo>
                  <a:cubicBezTo>
                    <a:pt x="321" y="846"/>
                    <a:pt x="688" y="885"/>
                    <a:pt x="1048" y="922"/>
                  </a:cubicBezTo>
                  <a:cubicBezTo>
                    <a:pt x="1145" y="615"/>
                    <a:pt x="1272" y="319"/>
                    <a:pt x="1443" y="48"/>
                  </a:cubicBezTo>
                  <a:lnTo>
                    <a:pt x="1443" y="48"/>
                  </a:lnTo>
                  <a:cubicBezTo>
                    <a:pt x="1146" y="209"/>
                    <a:pt x="861" y="447"/>
                    <a:pt x="734" y="447"/>
                  </a:cubicBezTo>
                  <a:cubicBezTo>
                    <a:pt x="730" y="447"/>
                    <a:pt x="725" y="447"/>
                    <a:pt x="721" y="446"/>
                  </a:cubicBezTo>
                  <a:cubicBezTo>
                    <a:pt x="555" y="421"/>
                    <a:pt x="543" y="1"/>
                    <a:pt x="3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887;p32">
              <a:extLst>
                <a:ext uri="{FF2B5EF4-FFF2-40B4-BE49-F238E27FC236}">
                  <a16:creationId xmlns:a16="http://schemas.microsoft.com/office/drawing/2014/main" xmlns="" id="{DF93EDCA-3094-456F-8FAE-B2D9FF0CEA9F}"/>
                </a:ext>
              </a:extLst>
            </p:cNvPr>
            <p:cNvSpPr/>
            <p:nvPr/>
          </p:nvSpPr>
          <p:spPr>
            <a:xfrm>
              <a:off x="3172550" y="2047125"/>
              <a:ext cx="29550" cy="99525"/>
            </a:xfrm>
            <a:custGeom>
              <a:avLst/>
              <a:gdLst/>
              <a:ahLst/>
              <a:cxnLst/>
              <a:rect l="l" t="t" r="r" b="b"/>
              <a:pathLst>
                <a:path w="1182" h="3981" extrusionOk="0">
                  <a:moveTo>
                    <a:pt x="1" y="1"/>
                  </a:moveTo>
                  <a:lnTo>
                    <a:pt x="1" y="3881"/>
                  </a:lnTo>
                  <a:cubicBezTo>
                    <a:pt x="1" y="3881"/>
                    <a:pt x="406" y="3924"/>
                    <a:pt x="947" y="3981"/>
                  </a:cubicBezTo>
                  <a:cubicBezTo>
                    <a:pt x="990" y="3695"/>
                    <a:pt x="1064" y="3428"/>
                    <a:pt x="1182" y="3179"/>
                  </a:cubicBezTo>
                  <a:lnTo>
                    <a:pt x="1182" y="3179"/>
                  </a:lnTo>
                  <a:cubicBezTo>
                    <a:pt x="1044" y="3205"/>
                    <a:pt x="967" y="3272"/>
                    <a:pt x="967" y="3272"/>
                  </a:cubicBezTo>
                  <a:lnTo>
                    <a:pt x="1171" y="33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888;p32">
              <a:extLst>
                <a:ext uri="{FF2B5EF4-FFF2-40B4-BE49-F238E27FC236}">
                  <a16:creationId xmlns:a16="http://schemas.microsoft.com/office/drawing/2014/main" xmlns="" id="{777CBFBA-0998-460D-91AD-8D2A674655BC}"/>
                </a:ext>
              </a:extLst>
            </p:cNvPr>
            <p:cNvSpPr/>
            <p:nvPr/>
          </p:nvSpPr>
          <p:spPr>
            <a:xfrm>
              <a:off x="3222375" y="2124025"/>
              <a:ext cx="57700" cy="29375"/>
            </a:xfrm>
            <a:custGeom>
              <a:avLst/>
              <a:gdLst/>
              <a:ahLst/>
              <a:cxnLst/>
              <a:rect l="l" t="t" r="r" b="b"/>
              <a:pathLst>
                <a:path w="2308" h="1175" extrusionOk="0">
                  <a:moveTo>
                    <a:pt x="799" y="1"/>
                  </a:moveTo>
                  <a:cubicBezTo>
                    <a:pt x="784" y="1"/>
                    <a:pt x="770" y="2"/>
                    <a:pt x="755" y="4"/>
                  </a:cubicBezTo>
                  <a:cubicBezTo>
                    <a:pt x="639" y="22"/>
                    <a:pt x="517" y="75"/>
                    <a:pt x="396" y="140"/>
                  </a:cubicBezTo>
                  <a:cubicBezTo>
                    <a:pt x="225" y="411"/>
                    <a:pt x="98" y="707"/>
                    <a:pt x="1" y="1014"/>
                  </a:cubicBezTo>
                  <a:cubicBezTo>
                    <a:pt x="808" y="1098"/>
                    <a:pt x="1570" y="1174"/>
                    <a:pt x="1652" y="1174"/>
                  </a:cubicBezTo>
                  <a:cubicBezTo>
                    <a:pt x="1655" y="1174"/>
                    <a:pt x="1657" y="1174"/>
                    <a:pt x="1658" y="1174"/>
                  </a:cubicBezTo>
                  <a:cubicBezTo>
                    <a:pt x="1721" y="1162"/>
                    <a:pt x="2307" y="703"/>
                    <a:pt x="2307" y="703"/>
                  </a:cubicBezTo>
                  <a:lnTo>
                    <a:pt x="2307" y="703"/>
                  </a:lnTo>
                  <a:cubicBezTo>
                    <a:pt x="2307" y="703"/>
                    <a:pt x="1951" y="805"/>
                    <a:pt x="1786" y="805"/>
                  </a:cubicBezTo>
                  <a:cubicBezTo>
                    <a:pt x="1626" y="805"/>
                    <a:pt x="1195" y="1"/>
                    <a:pt x="7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889;p32">
              <a:extLst>
                <a:ext uri="{FF2B5EF4-FFF2-40B4-BE49-F238E27FC236}">
                  <a16:creationId xmlns:a16="http://schemas.microsoft.com/office/drawing/2014/main" xmlns="" id="{EBEB1C07-FF74-4B3C-8255-A421BFCE50DC}"/>
                </a:ext>
              </a:extLst>
            </p:cNvPr>
            <p:cNvSpPr/>
            <p:nvPr/>
          </p:nvSpPr>
          <p:spPr>
            <a:xfrm>
              <a:off x="3098275" y="2117675"/>
              <a:ext cx="24000" cy="19025"/>
            </a:xfrm>
            <a:custGeom>
              <a:avLst/>
              <a:gdLst/>
              <a:ahLst/>
              <a:cxnLst/>
              <a:rect l="l" t="t" r="r" b="b"/>
              <a:pathLst>
                <a:path w="960" h="761" extrusionOk="0">
                  <a:moveTo>
                    <a:pt x="492" y="1"/>
                  </a:moveTo>
                  <a:cubicBezTo>
                    <a:pt x="488" y="1"/>
                    <a:pt x="485" y="1"/>
                    <a:pt x="481" y="1"/>
                  </a:cubicBezTo>
                  <a:cubicBezTo>
                    <a:pt x="1" y="10"/>
                    <a:pt x="54" y="722"/>
                    <a:pt x="481" y="757"/>
                  </a:cubicBezTo>
                  <a:cubicBezTo>
                    <a:pt x="507" y="760"/>
                    <a:pt x="531" y="761"/>
                    <a:pt x="554" y="761"/>
                  </a:cubicBezTo>
                  <a:cubicBezTo>
                    <a:pt x="904" y="761"/>
                    <a:pt x="875" y="522"/>
                    <a:pt x="875" y="522"/>
                  </a:cubicBezTo>
                  <a:cubicBezTo>
                    <a:pt x="875" y="522"/>
                    <a:pt x="960" y="1"/>
                    <a:pt x="4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890;p32">
              <a:extLst>
                <a:ext uri="{FF2B5EF4-FFF2-40B4-BE49-F238E27FC236}">
                  <a16:creationId xmlns:a16="http://schemas.microsoft.com/office/drawing/2014/main" xmlns="" id="{E0BF351F-B7F7-4398-806F-CB34678BC566}"/>
                </a:ext>
              </a:extLst>
            </p:cNvPr>
            <p:cNvSpPr/>
            <p:nvPr/>
          </p:nvSpPr>
          <p:spPr>
            <a:xfrm>
              <a:off x="3204275" y="2119425"/>
              <a:ext cx="24000" cy="19000"/>
            </a:xfrm>
            <a:custGeom>
              <a:avLst/>
              <a:gdLst/>
              <a:ahLst/>
              <a:cxnLst/>
              <a:rect l="l" t="t" r="r" b="b"/>
              <a:pathLst>
                <a:path w="960" h="760" extrusionOk="0">
                  <a:moveTo>
                    <a:pt x="493" y="0"/>
                  </a:moveTo>
                  <a:cubicBezTo>
                    <a:pt x="489" y="0"/>
                    <a:pt x="485" y="0"/>
                    <a:pt x="481" y="1"/>
                  </a:cubicBezTo>
                  <a:cubicBezTo>
                    <a:pt x="1" y="10"/>
                    <a:pt x="54" y="721"/>
                    <a:pt x="481" y="756"/>
                  </a:cubicBezTo>
                  <a:cubicBezTo>
                    <a:pt x="508" y="758"/>
                    <a:pt x="532" y="759"/>
                    <a:pt x="555" y="759"/>
                  </a:cubicBezTo>
                  <a:cubicBezTo>
                    <a:pt x="904" y="759"/>
                    <a:pt x="875" y="522"/>
                    <a:pt x="875" y="522"/>
                  </a:cubicBezTo>
                  <a:cubicBezTo>
                    <a:pt x="875" y="522"/>
                    <a:pt x="960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891;p32">
              <a:extLst>
                <a:ext uri="{FF2B5EF4-FFF2-40B4-BE49-F238E27FC236}">
                  <a16:creationId xmlns:a16="http://schemas.microsoft.com/office/drawing/2014/main" xmlns="" id="{369D2FB8-B3C2-4FD8-8C54-F4987E8A507B}"/>
                </a:ext>
              </a:extLst>
            </p:cNvPr>
            <p:cNvSpPr/>
            <p:nvPr/>
          </p:nvSpPr>
          <p:spPr>
            <a:xfrm>
              <a:off x="3218950" y="1507625"/>
              <a:ext cx="45200" cy="148500"/>
            </a:xfrm>
            <a:custGeom>
              <a:avLst/>
              <a:gdLst/>
              <a:ahLst/>
              <a:cxnLst/>
              <a:rect l="l" t="t" r="r" b="b"/>
              <a:pathLst>
                <a:path w="1808" h="5940" extrusionOk="0">
                  <a:moveTo>
                    <a:pt x="1793" y="1"/>
                  </a:moveTo>
                  <a:cubicBezTo>
                    <a:pt x="1793" y="1"/>
                    <a:pt x="1050" y="854"/>
                    <a:pt x="664" y="2025"/>
                  </a:cubicBezTo>
                  <a:cubicBezTo>
                    <a:pt x="279" y="3195"/>
                    <a:pt x="1" y="4211"/>
                    <a:pt x="1" y="4211"/>
                  </a:cubicBezTo>
                  <a:cubicBezTo>
                    <a:pt x="1" y="4211"/>
                    <a:pt x="616" y="5282"/>
                    <a:pt x="757" y="5939"/>
                  </a:cubicBezTo>
                  <a:cubicBezTo>
                    <a:pt x="757" y="5939"/>
                    <a:pt x="1807" y="4893"/>
                    <a:pt x="1793" y="4043"/>
                  </a:cubicBezTo>
                  <a:cubicBezTo>
                    <a:pt x="1780" y="3195"/>
                    <a:pt x="954" y="2969"/>
                    <a:pt x="954" y="2969"/>
                  </a:cubicBezTo>
                  <a:cubicBezTo>
                    <a:pt x="954" y="2969"/>
                    <a:pt x="1793" y="83"/>
                    <a:pt x="1793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892;p32">
              <a:extLst>
                <a:ext uri="{FF2B5EF4-FFF2-40B4-BE49-F238E27FC236}">
                  <a16:creationId xmlns:a16="http://schemas.microsoft.com/office/drawing/2014/main" xmlns="" id="{15531BD4-C3DB-401E-99B1-90D657F7A423}"/>
                </a:ext>
              </a:extLst>
            </p:cNvPr>
            <p:cNvSpPr/>
            <p:nvPr/>
          </p:nvSpPr>
          <p:spPr>
            <a:xfrm>
              <a:off x="2919175" y="1564675"/>
              <a:ext cx="81075" cy="146225"/>
            </a:xfrm>
            <a:custGeom>
              <a:avLst/>
              <a:gdLst/>
              <a:ahLst/>
              <a:cxnLst/>
              <a:rect l="l" t="t" r="r" b="b"/>
              <a:pathLst>
                <a:path w="3243" h="5849" extrusionOk="0">
                  <a:moveTo>
                    <a:pt x="0" y="1"/>
                  </a:moveTo>
                  <a:lnTo>
                    <a:pt x="0" y="1"/>
                  </a:lnTo>
                  <a:cubicBezTo>
                    <a:pt x="667" y="871"/>
                    <a:pt x="1870" y="4074"/>
                    <a:pt x="1870" y="4074"/>
                  </a:cubicBezTo>
                  <a:cubicBezTo>
                    <a:pt x="1870" y="4074"/>
                    <a:pt x="1074" y="4518"/>
                    <a:pt x="1455" y="5258"/>
                  </a:cubicBezTo>
                  <a:cubicBezTo>
                    <a:pt x="1718" y="5769"/>
                    <a:pt x="2470" y="5848"/>
                    <a:pt x="2910" y="5848"/>
                  </a:cubicBezTo>
                  <a:cubicBezTo>
                    <a:pt x="3108" y="5848"/>
                    <a:pt x="3242" y="5832"/>
                    <a:pt x="3242" y="5832"/>
                  </a:cubicBezTo>
                  <a:cubicBezTo>
                    <a:pt x="3242" y="5832"/>
                    <a:pt x="3121" y="5584"/>
                    <a:pt x="2912" y="5027"/>
                  </a:cubicBezTo>
                  <a:cubicBezTo>
                    <a:pt x="2703" y="4471"/>
                    <a:pt x="2670" y="3657"/>
                    <a:pt x="2670" y="3657"/>
                  </a:cubicBezTo>
                  <a:cubicBezTo>
                    <a:pt x="2670" y="3657"/>
                    <a:pt x="2425" y="3241"/>
                    <a:pt x="1870" y="2277"/>
                  </a:cubicBezTo>
                  <a:cubicBezTo>
                    <a:pt x="1315" y="1315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732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0" name="Звезда: 4 точки 69">
            <a:hlinkClick r:id="rId3" action="ppaction://hlinksldjump"/>
            <a:extLst>
              <a:ext uri="{FF2B5EF4-FFF2-40B4-BE49-F238E27FC236}">
                <a16:creationId xmlns:a16="http://schemas.microsoft.com/office/drawing/2014/main" xmlns="" id="{8ECE42A4-394B-460D-A14C-7D0A6A1DDE3D}"/>
              </a:ext>
            </a:extLst>
          </p:cNvPr>
          <p:cNvSpPr/>
          <p:nvPr/>
        </p:nvSpPr>
        <p:spPr>
          <a:xfrm>
            <a:off x="231782" y="3800308"/>
            <a:ext cx="769247" cy="79199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30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6" name="Google Shape;1956;p48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82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Alternative resources</a:t>
            </a:r>
            <a:endParaRPr dirty="0"/>
          </a:p>
        </p:txBody>
      </p:sp>
      <p:grpSp>
        <p:nvGrpSpPr>
          <p:cNvPr id="1958" name="Google Shape;1958;p48"/>
          <p:cNvGrpSpPr/>
          <p:nvPr/>
        </p:nvGrpSpPr>
        <p:grpSpPr>
          <a:xfrm>
            <a:off x="3594075" y="3366948"/>
            <a:ext cx="814236" cy="941776"/>
            <a:chOff x="3355084" y="3565264"/>
            <a:chExt cx="814236" cy="941776"/>
          </a:xfrm>
        </p:grpSpPr>
        <p:sp>
          <p:nvSpPr>
            <p:cNvPr id="1959" name="Google Shape;1959;p48"/>
            <p:cNvSpPr/>
            <p:nvPr/>
          </p:nvSpPr>
          <p:spPr>
            <a:xfrm>
              <a:off x="3473211" y="4444006"/>
              <a:ext cx="586232" cy="63035"/>
            </a:xfrm>
            <a:custGeom>
              <a:avLst/>
              <a:gdLst/>
              <a:ahLst/>
              <a:cxnLst/>
              <a:rect l="l" t="t" r="r" b="b"/>
              <a:pathLst>
                <a:path w="11216" h="1206" extrusionOk="0">
                  <a:moveTo>
                    <a:pt x="5608" y="1"/>
                  </a:moveTo>
                  <a:cubicBezTo>
                    <a:pt x="4121" y="1"/>
                    <a:pt x="2695" y="64"/>
                    <a:pt x="1643" y="178"/>
                  </a:cubicBezTo>
                  <a:cubicBezTo>
                    <a:pt x="591" y="291"/>
                    <a:pt x="1" y="444"/>
                    <a:pt x="1" y="604"/>
                  </a:cubicBezTo>
                  <a:cubicBezTo>
                    <a:pt x="1" y="764"/>
                    <a:pt x="591" y="916"/>
                    <a:pt x="1643" y="1029"/>
                  </a:cubicBezTo>
                  <a:cubicBezTo>
                    <a:pt x="2695" y="1142"/>
                    <a:pt x="4121" y="1206"/>
                    <a:pt x="5608" y="1206"/>
                  </a:cubicBezTo>
                  <a:cubicBezTo>
                    <a:pt x="7096" y="1206"/>
                    <a:pt x="8522" y="1142"/>
                    <a:pt x="9573" y="1029"/>
                  </a:cubicBezTo>
                  <a:cubicBezTo>
                    <a:pt x="10624" y="916"/>
                    <a:pt x="11216" y="764"/>
                    <a:pt x="11216" y="604"/>
                  </a:cubicBezTo>
                  <a:cubicBezTo>
                    <a:pt x="11216" y="444"/>
                    <a:pt x="10624" y="291"/>
                    <a:pt x="9573" y="178"/>
                  </a:cubicBezTo>
                  <a:cubicBezTo>
                    <a:pt x="8522" y="64"/>
                    <a:pt x="7096" y="1"/>
                    <a:pt x="5608" y="1"/>
                  </a:cubicBezTo>
                  <a:close/>
                </a:path>
              </a:pathLst>
            </a:custGeom>
            <a:solidFill>
              <a:srgbClr val="321709">
                <a:alpha val="43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0" name="Google Shape;1960;p48"/>
            <p:cNvSpPr/>
            <p:nvPr/>
          </p:nvSpPr>
          <p:spPr>
            <a:xfrm>
              <a:off x="3998405" y="3791222"/>
              <a:ext cx="170915" cy="298291"/>
            </a:xfrm>
            <a:custGeom>
              <a:avLst/>
              <a:gdLst/>
              <a:ahLst/>
              <a:cxnLst/>
              <a:rect l="l" t="t" r="r" b="b"/>
              <a:pathLst>
                <a:path w="3270" h="5707" extrusionOk="0">
                  <a:moveTo>
                    <a:pt x="2390" y="1"/>
                  </a:moveTo>
                  <a:cubicBezTo>
                    <a:pt x="2385" y="1"/>
                    <a:pt x="2381" y="1"/>
                    <a:pt x="2377" y="2"/>
                  </a:cubicBezTo>
                  <a:cubicBezTo>
                    <a:pt x="2344" y="11"/>
                    <a:pt x="2332" y="43"/>
                    <a:pt x="2337" y="74"/>
                  </a:cubicBezTo>
                  <a:cubicBezTo>
                    <a:pt x="2405" y="480"/>
                    <a:pt x="2425" y="895"/>
                    <a:pt x="2399" y="1306"/>
                  </a:cubicBezTo>
                  <a:cubicBezTo>
                    <a:pt x="2391" y="1425"/>
                    <a:pt x="2380" y="1544"/>
                    <a:pt x="2365" y="1662"/>
                  </a:cubicBezTo>
                  <a:cubicBezTo>
                    <a:pt x="2360" y="1648"/>
                    <a:pt x="2354" y="1636"/>
                    <a:pt x="2348" y="1623"/>
                  </a:cubicBezTo>
                  <a:cubicBezTo>
                    <a:pt x="2336" y="1594"/>
                    <a:pt x="2323" y="1565"/>
                    <a:pt x="2309" y="1536"/>
                  </a:cubicBezTo>
                  <a:cubicBezTo>
                    <a:pt x="2284" y="1480"/>
                    <a:pt x="2258" y="1425"/>
                    <a:pt x="2231" y="1370"/>
                  </a:cubicBezTo>
                  <a:cubicBezTo>
                    <a:pt x="2178" y="1260"/>
                    <a:pt x="2123" y="1151"/>
                    <a:pt x="2066" y="1043"/>
                  </a:cubicBezTo>
                  <a:cubicBezTo>
                    <a:pt x="1949" y="826"/>
                    <a:pt x="1823" y="613"/>
                    <a:pt x="1687" y="408"/>
                  </a:cubicBezTo>
                  <a:cubicBezTo>
                    <a:pt x="1648" y="349"/>
                    <a:pt x="1609" y="293"/>
                    <a:pt x="1568" y="238"/>
                  </a:cubicBezTo>
                  <a:cubicBezTo>
                    <a:pt x="1547" y="208"/>
                    <a:pt x="1524" y="180"/>
                    <a:pt x="1502" y="152"/>
                  </a:cubicBezTo>
                  <a:cubicBezTo>
                    <a:pt x="1480" y="122"/>
                    <a:pt x="1459" y="95"/>
                    <a:pt x="1432" y="71"/>
                  </a:cubicBezTo>
                  <a:cubicBezTo>
                    <a:pt x="1426" y="66"/>
                    <a:pt x="1420" y="63"/>
                    <a:pt x="1415" y="63"/>
                  </a:cubicBezTo>
                  <a:cubicBezTo>
                    <a:pt x="1398" y="63"/>
                    <a:pt x="1385" y="82"/>
                    <a:pt x="1393" y="101"/>
                  </a:cubicBezTo>
                  <a:cubicBezTo>
                    <a:pt x="1419" y="157"/>
                    <a:pt x="1455" y="209"/>
                    <a:pt x="1487" y="261"/>
                  </a:cubicBezTo>
                  <a:cubicBezTo>
                    <a:pt x="1520" y="312"/>
                    <a:pt x="1553" y="365"/>
                    <a:pt x="1586" y="416"/>
                  </a:cubicBezTo>
                  <a:cubicBezTo>
                    <a:pt x="1652" y="519"/>
                    <a:pt x="1716" y="626"/>
                    <a:pt x="1779" y="731"/>
                  </a:cubicBezTo>
                  <a:cubicBezTo>
                    <a:pt x="1903" y="942"/>
                    <a:pt x="2019" y="1157"/>
                    <a:pt x="2125" y="1377"/>
                  </a:cubicBezTo>
                  <a:cubicBezTo>
                    <a:pt x="2155" y="1440"/>
                    <a:pt x="2184" y="1502"/>
                    <a:pt x="2213" y="1564"/>
                  </a:cubicBezTo>
                  <a:cubicBezTo>
                    <a:pt x="2227" y="1596"/>
                    <a:pt x="2241" y="1628"/>
                    <a:pt x="2255" y="1660"/>
                  </a:cubicBezTo>
                  <a:cubicBezTo>
                    <a:pt x="2269" y="1692"/>
                    <a:pt x="2281" y="1725"/>
                    <a:pt x="2308" y="1751"/>
                  </a:cubicBezTo>
                  <a:cubicBezTo>
                    <a:pt x="2316" y="1758"/>
                    <a:pt x="2326" y="1761"/>
                    <a:pt x="2336" y="1761"/>
                  </a:cubicBezTo>
                  <a:cubicBezTo>
                    <a:pt x="2341" y="1761"/>
                    <a:pt x="2347" y="1760"/>
                    <a:pt x="2352" y="1758"/>
                  </a:cubicBezTo>
                  <a:lnTo>
                    <a:pt x="2352" y="1758"/>
                  </a:lnTo>
                  <a:cubicBezTo>
                    <a:pt x="2314" y="2017"/>
                    <a:pt x="2259" y="2273"/>
                    <a:pt x="2187" y="2525"/>
                  </a:cubicBezTo>
                  <a:cubicBezTo>
                    <a:pt x="2074" y="2922"/>
                    <a:pt x="1921" y="3311"/>
                    <a:pt x="1728" y="3675"/>
                  </a:cubicBezTo>
                  <a:cubicBezTo>
                    <a:pt x="1534" y="4041"/>
                    <a:pt x="1303" y="4387"/>
                    <a:pt x="1036" y="4703"/>
                  </a:cubicBezTo>
                  <a:cubicBezTo>
                    <a:pt x="769" y="5020"/>
                    <a:pt x="465" y="5305"/>
                    <a:pt x="137" y="5560"/>
                  </a:cubicBezTo>
                  <a:cubicBezTo>
                    <a:pt x="98" y="5589"/>
                    <a:pt x="61" y="5624"/>
                    <a:pt x="22" y="5655"/>
                  </a:cubicBezTo>
                  <a:cubicBezTo>
                    <a:pt x="0" y="5673"/>
                    <a:pt x="21" y="5706"/>
                    <a:pt x="45" y="5706"/>
                  </a:cubicBezTo>
                  <a:cubicBezTo>
                    <a:pt x="50" y="5706"/>
                    <a:pt x="55" y="5705"/>
                    <a:pt x="59" y="5702"/>
                  </a:cubicBezTo>
                  <a:cubicBezTo>
                    <a:pt x="104" y="5674"/>
                    <a:pt x="150" y="5649"/>
                    <a:pt x="193" y="5618"/>
                  </a:cubicBezTo>
                  <a:cubicBezTo>
                    <a:pt x="237" y="5586"/>
                    <a:pt x="280" y="5555"/>
                    <a:pt x="322" y="5522"/>
                  </a:cubicBezTo>
                  <a:cubicBezTo>
                    <a:pt x="405" y="5457"/>
                    <a:pt x="485" y="5391"/>
                    <a:pt x="564" y="5321"/>
                  </a:cubicBezTo>
                  <a:cubicBezTo>
                    <a:pt x="722" y="5183"/>
                    <a:pt x="870" y="5033"/>
                    <a:pt x="1009" y="4876"/>
                  </a:cubicBezTo>
                  <a:cubicBezTo>
                    <a:pt x="1290" y="4563"/>
                    <a:pt x="1535" y="4219"/>
                    <a:pt x="1742" y="3853"/>
                  </a:cubicBezTo>
                  <a:cubicBezTo>
                    <a:pt x="1949" y="3486"/>
                    <a:pt x="2121" y="3099"/>
                    <a:pt x="2248" y="2698"/>
                  </a:cubicBezTo>
                  <a:cubicBezTo>
                    <a:pt x="2344" y="2392"/>
                    <a:pt x="2416" y="2077"/>
                    <a:pt x="2462" y="1760"/>
                  </a:cubicBezTo>
                  <a:cubicBezTo>
                    <a:pt x="2517" y="1706"/>
                    <a:pt x="2561" y="1640"/>
                    <a:pt x="2601" y="1574"/>
                  </a:cubicBezTo>
                  <a:cubicBezTo>
                    <a:pt x="2659" y="1477"/>
                    <a:pt x="2712" y="1379"/>
                    <a:pt x="2765" y="1282"/>
                  </a:cubicBezTo>
                  <a:cubicBezTo>
                    <a:pt x="2877" y="1078"/>
                    <a:pt x="2991" y="874"/>
                    <a:pt x="3102" y="670"/>
                  </a:cubicBezTo>
                  <a:cubicBezTo>
                    <a:pt x="3132" y="614"/>
                    <a:pt x="3163" y="558"/>
                    <a:pt x="3192" y="502"/>
                  </a:cubicBezTo>
                  <a:cubicBezTo>
                    <a:pt x="3205" y="473"/>
                    <a:pt x="3219" y="445"/>
                    <a:pt x="3233" y="415"/>
                  </a:cubicBezTo>
                  <a:cubicBezTo>
                    <a:pt x="3247" y="385"/>
                    <a:pt x="3269" y="352"/>
                    <a:pt x="3266" y="318"/>
                  </a:cubicBezTo>
                  <a:cubicBezTo>
                    <a:pt x="3265" y="301"/>
                    <a:pt x="3253" y="290"/>
                    <a:pt x="3239" y="290"/>
                  </a:cubicBezTo>
                  <a:cubicBezTo>
                    <a:pt x="3234" y="290"/>
                    <a:pt x="3229" y="292"/>
                    <a:pt x="3224" y="294"/>
                  </a:cubicBezTo>
                  <a:cubicBezTo>
                    <a:pt x="3197" y="307"/>
                    <a:pt x="3186" y="333"/>
                    <a:pt x="3169" y="359"/>
                  </a:cubicBezTo>
                  <a:cubicBezTo>
                    <a:pt x="3154" y="382"/>
                    <a:pt x="3138" y="407"/>
                    <a:pt x="3123" y="431"/>
                  </a:cubicBezTo>
                  <a:cubicBezTo>
                    <a:pt x="3093" y="481"/>
                    <a:pt x="3065" y="532"/>
                    <a:pt x="3036" y="582"/>
                  </a:cubicBezTo>
                  <a:cubicBezTo>
                    <a:pt x="2982" y="680"/>
                    <a:pt x="2928" y="779"/>
                    <a:pt x="2873" y="879"/>
                  </a:cubicBezTo>
                  <a:cubicBezTo>
                    <a:pt x="2765" y="1076"/>
                    <a:pt x="2656" y="1275"/>
                    <a:pt x="2549" y="1473"/>
                  </a:cubicBezTo>
                  <a:cubicBezTo>
                    <a:pt x="2529" y="1511"/>
                    <a:pt x="2507" y="1548"/>
                    <a:pt x="2484" y="1585"/>
                  </a:cubicBezTo>
                  <a:cubicBezTo>
                    <a:pt x="2489" y="1542"/>
                    <a:pt x="2495" y="1499"/>
                    <a:pt x="2498" y="1457"/>
                  </a:cubicBezTo>
                  <a:cubicBezTo>
                    <a:pt x="2537" y="1037"/>
                    <a:pt x="2528" y="613"/>
                    <a:pt x="2471" y="196"/>
                  </a:cubicBezTo>
                  <a:cubicBezTo>
                    <a:pt x="2464" y="145"/>
                    <a:pt x="2457" y="93"/>
                    <a:pt x="2447" y="43"/>
                  </a:cubicBezTo>
                  <a:cubicBezTo>
                    <a:pt x="2443" y="17"/>
                    <a:pt x="2415" y="1"/>
                    <a:pt x="239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1" name="Google Shape;1961;p48"/>
            <p:cNvSpPr/>
            <p:nvPr/>
          </p:nvSpPr>
          <p:spPr>
            <a:xfrm>
              <a:off x="3420263" y="3755784"/>
              <a:ext cx="139554" cy="309789"/>
            </a:xfrm>
            <a:custGeom>
              <a:avLst/>
              <a:gdLst/>
              <a:ahLst/>
              <a:cxnLst/>
              <a:rect l="l" t="t" r="r" b="b"/>
              <a:pathLst>
                <a:path w="2670" h="5927" extrusionOk="0">
                  <a:moveTo>
                    <a:pt x="900" y="1"/>
                  </a:moveTo>
                  <a:cubicBezTo>
                    <a:pt x="877" y="1"/>
                    <a:pt x="855" y="13"/>
                    <a:pt x="847" y="42"/>
                  </a:cubicBezTo>
                  <a:cubicBezTo>
                    <a:pt x="732" y="448"/>
                    <a:pt x="669" y="868"/>
                    <a:pt x="650" y="1288"/>
                  </a:cubicBezTo>
                  <a:cubicBezTo>
                    <a:pt x="646" y="1380"/>
                    <a:pt x="645" y="1472"/>
                    <a:pt x="645" y="1563"/>
                  </a:cubicBezTo>
                  <a:cubicBezTo>
                    <a:pt x="585" y="1438"/>
                    <a:pt x="537" y="1307"/>
                    <a:pt x="483" y="1179"/>
                  </a:cubicBezTo>
                  <a:cubicBezTo>
                    <a:pt x="395" y="967"/>
                    <a:pt x="309" y="754"/>
                    <a:pt x="219" y="542"/>
                  </a:cubicBezTo>
                  <a:cubicBezTo>
                    <a:pt x="195" y="484"/>
                    <a:pt x="171" y="424"/>
                    <a:pt x="144" y="367"/>
                  </a:cubicBezTo>
                  <a:cubicBezTo>
                    <a:pt x="130" y="338"/>
                    <a:pt x="117" y="311"/>
                    <a:pt x="103" y="282"/>
                  </a:cubicBezTo>
                  <a:cubicBezTo>
                    <a:pt x="95" y="267"/>
                    <a:pt x="87" y="251"/>
                    <a:pt x="80" y="236"/>
                  </a:cubicBezTo>
                  <a:cubicBezTo>
                    <a:pt x="72" y="219"/>
                    <a:pt x="64" y="209"/>
                    <a:pt x="47" y="199"/>
                  </a:cubicBezTo>
                  <a:cubicBezTo>
                    <a:pt x="43" y="197"/>
                    <a:pt x="39" y="195"/>
                    <a:pt x="34" y="195"/>
                  </a:cubicBezTo>
                  <a:cubicBezTo>
                    <a:pt x="22" y="195"/>
                    <a:pt x="9" y="203"/>
                    <a:pt x="6" y="216"/>
                  </a:cubicBezTo>
                  <a:cubicBezTo>
                    <a:pt x="0" y="246"/>
                    <a:pt x="10" y="270"/>
                    <a:pt x="21" y="298"/>
                  </a:cubicBezTo>
                  <a:cubicBezTo>
                    <a:pt x="30" y="325"/>
                    <a:pt x="39" y="353"/>
                    <a:pt x="48" y="379"/>
                  </a:cubicBezTo>
                  <a:cubicBezTo>
                    <a:pt x="69" y="434"/>
                    <a:pt x="90" y="487"/>
                    <a:pt x="112" y="541"/>
                  </a:cubicBezTo>
                  <a:cubicBezTo>
                    <a:pt x="156" y="650"/>
                    <a:pt x="202" y="757"/>
                    <a:pt x="247" y="866"/>
                  </a:cubicBezTo>
                  <a:cubicBezTo>
                    <a:pt x="335" y="1078"/>
                    <a:pt x="421" y="1292"/>
                    <a:pt x="514" y="1503"/>
                  </a:cubicBezTo>
                  <a:cubicBezTo>
                    <a:pt x="551" y="1586"/>
                    <a:pt x="591" y="1671"/>
                    <a:pt x="649" y="1741"/>
                  </a:cubicBezTo>
                  <a:cubicBezTo>
                    <a:pt x="658" y="2012"/>
                    <a:pt x="687" y="2282"/>
                    <a:pt x="733" y="2549"/>
                  </a:cubicBezTo>
                  <a:cubicBezTo>
                    <a:pt x="806" y="2965"/>
                    <a:pt x="924" y="3368"/>
                    <a:pt x="1081" y="3759"/>
                  </a:cubicBezTo>
                  <a:cubicBezTo>
                    <a:pt x="1238" y="4151"/>
                    <a:pt x="1435" y="4525"/>
                    <a:pt x="1672" y="4874"/>
                  </a:cubicBezTo>
                  <a:cubicBezTo>
                    <a:pt x="1906" y="5220"/>
                    <a:pt x="2179" y="5546"/>
                    <a:pt x="2491" y="5824"/>
                  </a:cubicBezTo>
                  <a:cubicBezTo>
                    <a:pt x="2530" y="5859"/>
                    <a:pt x="2574" y="5890"/>
                    <a:pt x="2615" y="5921"/>
                  </a:cubicBezTo>
                  <a:cubicBezTo>
                    <a:pt x="2619" y="5925"/>
                    <a:pt x="2624" y="5927"/>
                    <a:pt x="2629" y="5927"/>
                  </a:cubicBezTo>
                  <a:cubicBezTo>
                    <a:pt x="2651" y="5927"/>
                    <a:pt x="2670" y="5894"/>
                    <a:pt x="2650" y="5874"/>
                  </a:cubicBezTo>
                  <a:cubicBezTo>
                    <a:pt x="2614" y="5837"/>
                    <a:pt x="2579" y="5798"/>
                    <a:pt x="2542" y="5761"/>
                  </a:cubicBezTo>
                  <a:cubicBezTo>
                    <a:pt x="2504" y="5725"/>
                    <a:pt x="2467" y="5688"/>
                    <a:pt x="2430" y="5650"/>
                  </a:cubicBezTo>
                  <a:cubicBezTo>
                    <a:pt x="2358" y="5577"/>
                    <a:pt x="2287" y="5502"/>
                    <a:pt x="2219" y="5425"/>
                  </a:cubicBezTo>
                  <a:cubicBezTo>
                    <a:pt x="2081" y="5270"/>
                    <a:pt x="1951" y="5110"/>
                    <a:pt x="1832" y="4941"/>
                  </a:cubicBezTo>
                  <a:cubicBezTo>
                    <a:pt x="1592" y="4604"/>
                    <a:pt x="1389" y="4240"/>
                    <a:pt x="1227" y="3859"/>
                  </a:cubicBezTo>
                  <a:cubicBezTo>
                    <a:pt x="1065" y="3480"/>
                    <a:pt x="946" y="3080"/>
                    <a:pt x="865" y="2675"/>
                  </a:cubicBezTo>
                  <a:cubicBezTo>
                    <a:pt x="806" y="2370"/>
                    <a:pt x="769" y="2062"/>
                    <a:pt x="759" y="1752"/>
                  </a:cubicBezTo>
                  <a:lnTo>
                    <a:pt x="759" y="1752"/>
                  </a:lnTo>
                  <a:cubicBezTo>
                    <a:pt x="765" y="1755"/>
                    <a:pt x="772" y="1757"/>
                    <a:pt x="779" y="1757"/>
                  </a:cubicBezTo>
                  <a:cubicBezTo>
                    <a:pt x="786" y="1757"/>
                    <a:pt x="792" y="1755"/>
                    <a:pt x="798" y="1751"/>
                  </a:cubicBezTo>
                  <a:cubicBezTo>
                    <a:pt x="826" y="1730"/>
                    <a:pt x="843" y="1704"/>
                    <a:pt x="860" y="1673"/>
                  </a:cubicBezTo>
                  <a:cubicBezTo>
                    <a:pt x="875" y="1646"/>
                    <a:pt x="892" y="1618"/>
                    <a:pt x="907" y="1591"/>
                  </a:cubicBezTo>
                  <a:cubicBezTo>
                    <a:pt x="938" y="1539"/>
                    <a:pt x="970" y="1487"/>
                    <a:pt x="1001" y="1436"/>
                  </a:cubicBezTo>
                  <a:cubicBezTo>
                    <a:pt x="1066" y="1330"/>
                    <a:pt x="1133" y="1226"/>
                    <a:pt x="1203" y="1124"/>
                  </a:cubicBezTo>
                  <a:cubicBezTo>
                    <a:pt x="1339" y="922"/>
                    <a:pt x="1485" y="726"/>
                    <a:pt x="1636" y="535"/>
                  </a:cubicBezTo>
                  <a:cubicBezTo>
                    <a:pt x="1678" y="482"/>
                    <a:pt x="1721" y="428"/>
                    <a:pt x="1764" y="374"/>
                  </a:cubicBezTo>
                  <a:cubicBezTo>
                    <a:pt x="1785" y="348"/>
                    <a:pt x="1806" y="320"/>
                    <a:pt x="1827" y="293"/>
                  </a:cubicBezTo>
                  <a:cubicBezTo>
                    <a:pt x="1851" y="264"/>
                    <a:pt x="1874" y="236"/>
                    <a:pt x="1892" y="204"/>
                  </a:cubicBezTo>
                  <a:cubicBezTo>
                    <a:pt x="1902" y="189"/>
                    <a:pt x="1888" y="166"/>
                    <a:pt x="1871" y="166"/>
                  </a:cubicBezTo>
                  <a:cubicBezTo>
                    <a:pt x="1867" y="166"/>
                    <a:pt x="1863" y="168"/>
                    <a:pt x="1859" y="170"/>
                  </a:cubicBezTo>
                  <a:cubicBezTo>
                    <a:pt x="1809" y="207"/>
                    <a:pt x="1765" y="254"/>
                    <a:pt x="1723" y="301"/>
                  </a:cubicBezTo>
                  <a:cubicBezTo>
                    <a:pt x="1682" y="346"/>
                    <a:pt x="1640" y="392"/>
                    <a:pt x="1600" y="439"/>
                  </a:cubicBezTo>
                  <a:cubicBezTo>
                    <a:pt x="1519" y="536"/>
                    <a:pt x="1439" y="634"/>
                    <a:pt x="1364" y="735"/>
                  </a:cubicBezTo>
                  <a:cubicBezTo>
                    <a:pt x="1214" y="932"/>
                    <a:pt x="1073" y="1136"/>
                    <a:pt x="941" y="1345"/>
                  </a:cubicBezTo>
                  <a:cubicBezTo>
                    <a:pt x="904" y="1403"/>
                    <a:pt x="868" y="1461"/>
                    <a:pt x="833" y="1520"/>
                  </a:cubicBezTo>
                  <a:cubicBezTo>
                    <a:pt x="816" y="1549"/>
                    <a:pt x="799" y="1579"/>
                    <a:pt x="781" y="1609"/>
                  </a:cubicBezTo>
                  <a:cubicBezTo>
                    <a:pt x="772" y="1624"/>
                    <a:pt x="764" y="1638"/>
                    <a:pt x="757" y="1653"/>
                  </a:cubicBezTo>
                  <a:cubicBezTo>
                    <a:pt x="755" y="1582"/>
                    <a:pt x="755" y="1511"/>
                    <a:pt x="756" y="1441"/>
                  </a:cubicBezTo>
                  <a:cubicBezTo>
                    <a:pt x="764" y="1029"/>
                    <a:pt x="817" y="619"/>
                    <a:pt x="918" y="220"/>
                  </a:cubicBezTo>
                  <a:cubicBezTo>
                    <a:pt x="931" y="170"/>
                    <a:pt x="944" y="120"/>
                    <a:pt x="957" y="72"/>
                  </a:cubicBezTo>
                  <a:cubicBezTo>
                    <a:pt x="970" y="29"/>
                    <a:pt x="934" y="1"/>
                    <a:pt x="9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2" name="Google Shape;1962;p48"/>
            <p:cNvSpPr/>
            <p:nvPr/>
          </p:nvSpPr>
          <p:spPr>
            <a:xfrm>
              <a:off x="3630278" y="3712192"/>
              <a:ext cx="336185" cy="207345"/>
            </a:xfrm>
            <a:custGeom>
              <a:avLst/>
              <a:gdLst/>
              <a:ahLst/>
              <a:cxnLst/>
              <a:rect l="l" t="t" r="r" b="b"/>
              <a:pathLst>
                <a:path w="6432" h="3967" extrusionOk="0">
                  <a:moveTo>
                    <a:pt x="2506" y="0"/>
                  </a:moveTo>
                  <a:cubicBezTo>
                    <a:pt x="1933" y="0"/>
                    <a:pt x="1335" y="96"/>
                    <a:pt x="743" y="344"/>
                  </a:cubicBezTo>
                  <a:cubicBezTo>
                    <a:pt x="743" y="344"/>
                    <a:pt x="578" y="973"/>
                    <a:pt x="512" y="1296"/>
                  </a:cubicBezTo>
                  <a:cubicBezTo>
                    <a:pt x="512" y="1296"/>
                    <a:pt x="0" y="2005"/>
                    <a:pt x="363" y="2842"/>
                  </a:cubicBezTo>
                  <a:cubicBezTo>
                    <a:pt x="748" y="3727"/>
                    <a:pt x="3638" y="3967"/>
                    <a:pt x="3638" y="3967"/>
                  </a:cubicBezTo>
                  <a:cubicBezTo>
                    <a:pt x="3638" y="3967"/>
                    <a:pt x="5720" y="3889"/>
                    <a:pt x="6049" y="3526"/>
                  </a:cubicBezTo>
                  <a:cubicBezTo>
                    <a:pt x="6345" y="3198"/>
                    <a:pt x="6432" y="2484"/>
                    <a:pt x="6286" y="2165"/>
                  </a:cubicBezTo>
                  <a:lnTo>
                    <a:pt x="6209" y="1180"/>
                  </a:lnTo>
                  <a:cubicBezTo>
                    <a:pt x="6209" y="1180"/>
                    <a:pt x="4512" y="0"/>
                    <a:pt x="2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3" name="Google Shape;1963;p48"/>
            <p:cNvSpPr/>
            <p:nvPr/>
          </p:nvSpPr>
          <p:spPr>
            <a:xfrm>
              <a:off x="3755931" y="3565264"/>
              <a:ext cx="121104" cy="82217"/>
            </a:xfrm>
            <a:custGeom>
              <a:avLst/>
              <a:gdLst/>
              <a:ahLst/>
              <a:cxnLst/>
              <a:rect l="l" t="t" r="r" b="b"/>
              <a:pathLst>
                <a:path w="2317" h="1573" extrusionOk="0">
                  <a:moveTo>
                    <a:pt x="1107" y="0"/>
                  </a:moveTo>
                  <a:cubicBezTo>
                    <a:pt x="520" y="0"/>
                    <a:pt x="53" y="348"/>
                    <a:pt x="27" y="816"/>
                  </a:cubicBezTo>
                  <a:cubicBezTo>
                    <a:pt x="1" y="1307"/>
                    <a:pt x="491" y="1535"/>
                    <a:pt x="1115" y="1569"/>
                  </a:cubicBezTo>
                  <a:cubicBezTo>
                    <a:pt x="1165" y="1571"/>
                    <a:pt x="1214" y="1573"/>
                    <a:pt x="1263" y="1573"/>
                  </a:cubicBezTo>
                  <a:cubicBezTo>
                    <a:pt x="1820" y="1573"/>
                    <a:pt x="2265" y="1389"/>
                    <a:pt x="2290" y="939"/>
                  </a:cubicBezTo>
                  <a:cubicBezTo>
                    <a:pt x="2316" y="450"/>
                    <a:pt x="1813" y="36"/>
                    <a:pt x="1188" y="2"/>
                  </a:cubicBezTo>
                  <a:cubicBezTo>
                    <a:pt x="1161" y="1"/>
                    <a:pt x="1134" y="0"/>
                    <a:pt x="11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4" name="Google Shape;1964;p48"/>
            <p:cNvSpPr/>
            <p:nvPr/>
          </p:nvSpPr>
          <p:spPr>
            <a:xfrm>
              <a:off x="3355084" y="4100078"/>
              <a:ext cx="272052" cy="249839"/>
            </a:xfrm>
            <a:custGeom>
              <a:avLst/>
              <a:gdLst/>
              <a:ahLst/>
              <a:cxnLst/>
              <a:rect l="l" t="t" r="r" b="b"/>
              <a:pathLst>
                <a:path w="5205" h="4780" extrusionOk="0">
                  <a:moveTo>
                    <a:pt x="2767" y="4281"/>
                  </a:moveTo>
                  <a:lnTo>
                    <a:pt x="2767" y="4281"/>
                  </a:lnTo>
                  <a:cubicBezTo>
                    <a:pt x="2767" y="4281"/>
                    <a:pt x="2767" y="4282"/>
                    <a:pt x="2767" y="4283"/>
                  </a:cubicBezTo>
                  <a:lnTo>
                    <a:pt x="2767" y="4283"/>
                  </a:lnTo>
                  <a:cubicBezTo>
                    <a:pt x="2767" y="4281"/>
                    <a:pt x="2767" y="4281"/>
                    <a:pt x="2767" y="4281"/>
                  </a:cubicBezTo>
                  <a:close/>
                  <a:moveTo>
                    <a:pt x="3704" y="1"/>
                  </a:moveTo>
                  <a:cubicBezTo>
                    <a:pt x="3704" y="1"/>
                    <a:pt x="3072" y="788"/>
                    <a:pt x="1726" y="788"/>
                  </a:cubicBezTo>
                  <a:cubicBezTo>
                    <a:pt x="1494" y="788"/>
                    <a:pt x="1242" y="765"/>
                    <a:pt x="968" y="710"/>
                  </a:cubicBezTo>
                  <a:lnTo>
                    <a:pt x="940" y="962"/>
                  </a:lnTo>
                  <a:cubicBezTo>
                    <a:pt x="936" y="961"/>
                    <a:pt x="932" y="960"/>
                    <a:pt x="927" y="959"/>
                  </a:cubicBezTo>
                  <a:cubicBezTo>
                    <a:pt x="894" y="952"/>
                    <a:pt x="861" y="945"/>
                    <a:pt x="829" y="936"/>
                  </a:cubicBezTo>
                  <a:cubicBezTo>
                    <a:pt x="762" y="920"/>
                    <a:pt x="695" y="902"/>
                    <a:pt x="630" y="881"/>
                  </a:cubicBezTo>
                  <a:cubicBezTo>
                    <a:pt x="500" y="840"/>
                    <a:pt x="372" y="794"/>
                    <a:pt x="247" y="739"/>
                  </a:cubicBezTo>
                  <a:cubicBezTo>
                    <a:pt x="240" y="735"/>
                    <a:pt x="231" y="734"/>
                    <a:pt x="223" y="734"/>
                  </a:cubicBezTo>
                  <a:cubicBezTo>
                    <a:pt x="208" y="734"/>
                    <a:pt x="192" y="741"/>
                    <a:pt x="184" y="756"/>
                  </a:cubicBezTo>
                  <a:cubicBezTo>
                    <a:pt x="171" y="777"/>
                    <a:pt x="178" y="809"/>
                    <a:pt x="200" y="820"/>
                  </a:cubicBezTo>
                  <a:cubicBezTo>
                    <a:pt x="329" y="883"/>
                    <a:pt x="461" y="940"/>
                    <a:pt x="597" y="985"/>
                  </a:cubicBezTo>
                  <a:cubicBezTo>
                    <a:pt x="664" y="1006"/>
                    <a:pt x="731" y="1027"/>
                    <a:pt x="799" y="1044"/>
                  </a:cubicBezTo>
                  <a:cubicBezTo>
                    <a:pt x="841" y="1055"/>
                    <a:pt x="885" y="1068"/>
                    <a:pt x="928" y="1077"/>
                  </a:cubicBezTo>
                  <a:lnTo>
                    <a:pt x="892" y="1406"/>
                  </a:lnTo>
                  <a:cubicBezTo>
                    <a:pt x="884" y="1407"/>
                    <a:pt x="876" y="1408"/>
                    <a:pt x="868" y="1409"/>
                  </a:cubicBezTo>
                  <a:cubicBezTo>
                    <a:pt x="834" y="1415"/>
                    <a:pt x="799" y="1419"/>
                    <a:pt x="764" y="1421"/>
                  </a:cubicBezTo>
                  <a:cubicBezTo>
                    <a:pt x="728" y="1423"/>
                    <a:pt x="692" y="1425"/>
                    <a:pt x="657" y="1425"/>
                  </a:cubicBezTo>
                  <a:cubicBezTo>
                    <a:pt x="621" y="1425"/>
                    <a:pt x="585" y="1423"/>
                    <a:pt x="549" y="1421"/>
                  </a:cubicBezTo>
                  <a:cubicBezTo>
                    <a:pt x="406" y="1410"/>
                    <a:pt x="261" y="1379"/>
                    <a:pt x="128" y="1326"/>
                  </a:cubicBezTo>
                  <a:cubicBezTo>
                    <a:pt x="124" y="1325"/>
                    <a:pt x="119" y="1324"/>
                    <a:pt x="114" y="1324"/>
                  </a:cubicBezTo>
                  <a:cubicBezTo>
                    <a:pt x="77" y="1324"/>
                    <a:pt x="56" y="1386"/>
                    <a:pt x="96" y="1404"/>
                  </a:cubicBezTo>
                  <a:cubicBezTo>
                    <a:pt x="239" y="1473"/>
                    <a:pt x="386" y="1517"/>
                    <a:pt x="545" y="1533"/>
                  </a:cubicBezTo>
                  <a:cubicBezTo>
                    <a:pt x="587" y="1538"/>
                    <a:pt x="630" y="1540"/>
                    <a:pt x="672" y="1540"/>
                  </a:cubicBezTo>
                  <a:cubicBezTo>
                    <a:pt x="705" y="1540"/>
                    <a:pt x="739" y="1539"/>
                    <a:pt x="772" y="1536"/>
                  </a:cubicBezTo>
                  <a:cubicBezTo>
                    <a:pt x="808" y="1533"/>
                    <a:pt x="844" y="1529"/>
                    <a:pt x="879" y="1524"/>
                  </a:cubicBezTo>
                  <a:lnTo>
                    <a:pt x="879" y="1524"/>
                  </a:lnTo>
                  <a:lnTo>
                    <a:pt x="822" y="2035"/>
                  </a:lnTo>
                  <a:cubicBezTo>
                    <a:pt x="816" y="2035"/>
                    <a:pt x="810" y="2036"/>
                    <a:pt x="804" y="2036"/>
                  </a:cubicBezTo>
                  <a:cubicBezTo>
                    <a:pt x="736" y="2042"/>
                    <a:pt x="668" y="2044"/>
                    <a:pt x="600" y="2044"/>
                  </a:cubicBezTo>
                  <a:cubicBezTo>
                    <a:pt x="464" y="2043"/>
                    <a:pt x="329" y="2028"/>
                    <a:pt x="196" y="2000"/>
                  </a:cubicBezTo>
                  <a:cubicBezTo>
                    <a:pt x="192" y="1999"/>
                    <a:pt x="189" y="1999"/>
                    <a:pt x="185" y="1999"/>
                  </a:cubicBezTo>
                  <a:cubicBezTo>
                    <a:pt x="138" y="1999"/>
                    <a:pt x="120" y="2073"/>
                    <a:pt x="172" y="2085"/>
                  </a:cubicBezTo>
                  <a:cubicBezTo>
                    <a:pt x="313" y="2119"/>
                    <a:pt x="456" y="2139"/>
                    <a:pt x="600" y="2143"/>
                  </a:cubicBezTo>
                  <a:cubicBezTo>
                    <a:pt x="623" y="2144"/>
                    <a:pt x="646" y="2145"/>
                    <a:pt x="668" y="2145"/>
                  </a:cubicBezTo>
                  <a:cubicBezTo>
                    <a:pt x="716" y="2145"/>
                    <a:pt x="764" y="2143"/>
                    <a:pt x="811" y="2139"/>
                  </a:cubicBezTo>
                  <a:lnTo>
                    <a:pt x="811" y="2139"/>
                  </a:lnTo>
                  <a:lnTo>
                    <a:pt x="762" y="2588"/>
                  </a:lnTo>
                  <a:cubicBezTo>
                    <a:pt x="730" y="2594"/>
                    <a:pt x="699" y="2599"/>
                    <a:pt x="668" y="2603"/>
                  </a:cubicBezTo>
                  <a:cubicBezTo>
                    <a:pt x="600" y="2610"/>
                    <a:pt x="533" y="2615"/>
                    <a:pt x="464" y="2617"/>
                  </a:cubicBezTo>
                  <a:cubicBezTo>
                    <a:pt x="441" y="2618"/>
                    <a:pt x="417" y="2618"/>
                    <a:pt x="394" y="2618"/>
                  </a:cubicBezTo>
                  <a:cubicBezTo>
                    <a:pt x="284" y="2618"/>
                    <a:pt x="174" y="2610"/>
                    <a:pt x="65" y="2592"/>
                  </a:cubicBezTo>
                  <a:cubicBezTo>
                    <a:pt x="61" y="2591"/>
                    <a:pt x="58" y="2591"/>
                    <a:pt x="54" y="2591"/>
                  </a:cubicBezTo>
                  <a:cubicBezTo>
                    <a:pt x="33" y="2591"/>
                    <a:pt x="14" y="2602"/>
                    <a:pt x="8" y="2624"/>
                  </a:cubicBezTo>
                  <a:cubicBezTo>
                    <a:pt x="0" y="2648"/>
                    <a:pt x="15" y="2676"/>
                    <a:pt x="39" y="2682"/>
                  </a:cubicBezTo>
                  <a:cubicBezTo>
                    <a:pt x="179" y="2715"/>
                    <a:pt x="322" y="2735"/>
                    <a:pt x="464" y="2737"/>
                  </a:cubicBezTo>
                  <a:cubicBezTo>
                    <a:pt x="473" y="2737"/>
                    <a:pt x="482" y="2737"/>
                    <a:pt x="490" y="2737"/>
                  </a:cubicBezTo>
                  <a:cubicBezTo>
                    <a:pt x="551" y="2737"/>
                    <a:pt x="611" y="2734"/>
                    <a:pt x="672" y="2728"/>
                  </a:cubicBezTo>
                  <a:cubicBezTo>
                    <a:pt x="698" y="2725"/>
                    <a:pt x="722" y="2722"/>
                    <a:pt x="748" y="2719"/>
                  </a:cubicBezTo>
                  <a:lnTo>
                    <a:pt x="748" y="2719"/>
                  </a:lnTo>
                  <a:lnTo>
                    <a:pt x="699" y="3170"/>
                  </a:lnTo>
                  <a:cubicBezTo>
                    <a:pt x="662" y="3179"/>
                    <a:pt x="624" y="3188"/>
                    <a:pt x="587" y="3196"/>
                  </a:cubicBezTo>
                  <a:cubicBezTo>
                    <a:pt x="445" y="3227"/>
                    <a:pt x="301" y="3249"/>
                    <a:pt x="157" y="3269"/>
                  </a:cubicBezTo>
                  <a:cubicBezTo>
                    <a:pt x="113" y="3275"/>
                    <a:pt x="124" y="3346"/>
                    <a:pt x="166" y="3346"/>
                  </a:cubicBezTo>
                  <a:cubicBezTo>
                    <a:pt x="167" y="3346"/>
                    <a:pt x="167" y="3346"/>
                    <a:pt x="167" y="3346"/>
                  </a:cubicBezTo>
                  <a:cubicBezTo>
                    <a:pt x="317" y="3341"/>
                    <a:pt x="466" y="3322"/>
                    <a:pt x="614" y="3294"/>
                  </a:cubicBezTo>
                  <a:cubicBezTo>
                    <a:pt x="638" y="3289"/>
                    <a:pt x="663" y="3284"/>
                    <a:pt x="686" y="3279"/>
                  </a:cubicBezTo>
                  <a:lnTo>
                    <a:pt x="686" y="3279"/>
                  </a:lnTo>
                  <a:lnTo>
                    <a:pt x="677" y="3368"/>
                  </a:lnTo>
                  <a:cubicBezTo>
                    <a:pt x="677" y="3368"/>
                    <a:pt x="1019" y="3527"/>
                    <a:pt x="1535" y="3527"/>
                  </a:cubicBezTo>
                  <a:cubicBezTo>
                    <a:pt x="1890" y="3527"/>
                    <a:pt x="2328" y="3451"/>
                    <a:pt x="2794" y="3198"/>
                  </a:cubicBezTo>
                  <a:cubicBezTo>
                    <a:pt x="2825" y="3246"/>
                    <a:pt x="2854" y="3294"/>
                    <a:pt x="2886" y="3343"/>
                  </a:cubicBezTo>
                  <a:cubicBezTo>
                    <a:pt x="2866" y="3366"/>
                    <a:pt x="2845" y="3389"/>
                    <a:pt x="2826" y="3413"/>
                  </a:cubicBezTo>
                  <a:cubicBezTo>
                    <a:pt x="2708" y="3553"/>
                    <a:pt x="2594" y="3698"/>
                    <a:pt x="2498" y="3855"/>
                  </a:cubicBezTo>
                  <a:cubicBezTo>
                    <a:pt x="2477" y="3890"/>
                    <a:pt x="2458" y="3926"/>
                    <a:pt x="2441" y="3962"/>
                  </a:cubicBezTo>
                  <a:cubicBezTo>
                    <a:pt x="2437" y="3971"/>
                    <a:pt x="2433" y="3980"/>
                    <a:pt x="2429" y="3989"/>
                  </a:cubicBezTo>
                  <a:cubicBezTo>
                    <a:pt x="2423" y="4003"/>
                    <a:pt x="2422" y="4012"/>
                    <a:pt x="2421" y="4026"/>
                  </a:cubicBezTo>
                  <a:cubicBezTo>
                    <a:pt x="2422" y="4024"/>
                    <a:pt x="2422" y="4023"/>
                    <a:pt x="2422" y="4023"/>
                  </a:cubicBezTo>
                  <a:lnTo>
                    <a:pt x="2422" y="4023"/>
                  </a:lnTo>
                  <a:cubicBezTo>
                    <a:pt x="2422" y="4023"/>
                    <a:pt x="2421" y="4030"/>
                    <a:pt x="2421" y="4030"/>
                  </a:cubicBezTo>
                  <a:cubicBezTo>
                    <a:pt x="2419" y="4037"/>
                    <a:pt x="2418" y="4043"/>
                    <a:pt x="2418" y="4049"/>
                  </a:cubicBezTo>
                  <a:cubicBezTo>
                    <a:pt x="2417" y="4058"/>
                    <a:pt x="2418" y="4065"/>
                    <a:pt x="2418" y="4073"/>
                  </a:cubicBezTo>
                  <a:cubicBezTo>
                    <a:pt x="2419" y="4086"/>
                    <a:pt x="2431" y="4096"/>
                    <a:pt x="2443" y="4096"/>
                  </a:cubicBezTo>
                  <a:cubicBezTo>
                    <a:pt x="2448" y="4096"/>
                    <a:pt x="2454" y="4094"/>
                    <a:pt x="2458" y="4089"/>
                  </a:cubicBezTo>
                  <a:cubicBezTo>
                    <a:pt x="2468" y="4078"/>
                    <a:pt x="2480" y="4068"/>
                    <a:pt x="2487" y="4055"/>
                  </a:cubicBezTo>
                  <a:cubicBezTo>
                    <a:pt x="2487" y="4055"/>
                    <a:pt x="2487" y="4054"/>
                    <a:pt x="2487" y="4054"/>
                  </a:cubicBezTo>
                  <a:cubicBezTo>
                    <a:pt x="2491" y="4051"/>
                    <a:pt x="2495" y="4049"/>
                    <a:pt x="2497" y="4046"/>
                  </a:cubicBezTo>
                  <a:cubicBezTo>
                    <a:pt x="2505" y="4038"/>
                    <a:pt x="2510" y="4026"/>
                    <a:pt x="2516" y="4016"/>
                  </a:cubicBezTo>
                  <a:cubicBezTo>
                    <a:pt x="2533" y="3985"/>
                    <a:pt x="2552" y="3955"/>
                    <a:pt x="2570" y="3926"/>
                  </a:cubicBezTo>
                  <a:cubicBezTo>
                    <a:pt x="2613" y="3854"/>
                    <a:pt x="2660" y="3785"/>
                    <a:pt x="2707" y="3717"/>
                  </a:cubicBezTo>
                  <a:cubicBezTo>
                    <a:pt x="2780" y="3615"/>
                    <a:pt x="2855" y="3516"/>
                    <a:pt x="2935" y="3420"/>
                  </a:cubicBezTo>
                  <a:cubicBezTo>
                    <a:pt x="3002" y="3522"/>
                    <a:pt x="3070" y="3626"/>
                    <a:pt x="3140" y="3727"/>
                  </a:cubicBezTo>
                  <a:cubicBezTo>
                    <a:pt x="3133" y="3737"/>
                    <a:pt x="3125" y="3747"/>
                    <a:pt x="3117" y="3758"/>
                  </a:cubicBezTo>
                  <a:cubicBezTo>
                    <a:pt x="3025" y="3875"/>
                    <a:pt x="2936" y="3994"/>
                    <a:pt x="2850" y="4116"/>
                  </a:cubicBezTo>
                  <a:cubicBezTo>
                    <a:pt x="2831" y="4143"/>
                    <a:pt x="2812" y="4170"/>
                    <a:pt x="2794" y="4197"/>
                  </a:cubicBezTo>
                  <a:cubicBezTo>
                    <a:pt x="2785" y="4211"/>
                    <a:pt x="2780" y="4227"/>
                    <a:pt x="2772" y="4242"/>
                  </a:cubicBezTo>
                  <a:cubicBezTo>
                    <a:pt x="2769" y="4251"/>
                    <a:pt x="2765" y="4259"/>
                    <a:pt x="2765" y="4268"/>
                  </a:cubicBezTo>
                  <a:cubicBezTo>
                    <a:pt x="2765" y="4275"/>
                    <a:pt x="2766" y="4277"/>
                    <a:pt x="2767" y="4282"/>
                  </a:cubicBezTo>
                  <a:cubicBezTo>
                    <a:pt x="2767" y="4283"/>
                    <a:pt x="2767" y="4283"/>
                    <a:pt x="2767" y="4283"/>
                  </a:cubicBezTo>
                  <a:cubicBezTo>
                    <a:pt x="2767" y="4283"/>
                    <a:pt x="2767" y="4283"/>
                    <a:pt x="2767" y="4283"/>
                  </a:cubicBezTo>
                  <a:lnTo>
                    <a:pt x="2767" y="4283"/>
                  </a:lnTo>
                  <a:cubicBezTo>
                    <a:pt x="2767" y="4283"/>
                    <a:pt x="2767" y="4284"/>
                    <a:pt x="2767" y="4285"/>
                  </a:cubicBezTo>
                  <a:cubicBezTo>
                    <a:pt x="2768" y="4303"/>
                    <a:pt x="2781" y="4314"/>
                    <a:pt x="2796" y="4314"/>
                  </a:cubicBezTo>
                  <a:cubicBezTo>
                    <a:pt x="2801" y="4314"/>
                    <a:pt x="2806" y="4313"/>
                    <a:pt x="2811" y="4310"/>
                  </a:cubicBezTo>
                  <a:cubicBezTo>
                    <a:pt x="2812" y="4309"/>
                    <a:pt x="2813" y="4309"/>
                    <a:pt x="2813" y="4309"/>
                  </a:cubicBezTo>
                  <a:cubicBezTo>
                    <a:pt x="2813" y="4309"/>
                    <a:pt x="2813" y="4309"/>
                    <a:pt x="2818" y="4308"/>
                  </a:cubicBezTo>
                  <a:cubicBezTo>
                    <a:pt x="2828" y="4304"/>
                    <a:pt x="2835" y="4298"/>
                    <a:pt x="2842" y="4290"/>
                  </a:cubicBezTo>
                  <a:cubicBezTo>
                    <a:pt x="2852" y="4280"/>
                    <a:pt x="2864" y="4268"/>
                    <a:pt x="2872" y="4256"/>
                  </a:cubicBezTo>
                  <a:cubicBezTo>
                    <a:pt x="2888" y="4233"/>
                    <a:pt x="2904" y="4208"/>
                    <a:pt x="2920" y="4185"/>
                  </a:cubicBezTo>
                  <a:cubicBezTo>
                    <a:pt x="2960" y="4127"/>
                    <a:pt x="3001" y="4070"/>
                    <a:pt x="3042" y="4013"/>
                  </a:cubicBezTo>
                  <a:cubicBezTo>
                    <a:pt x="3086" y="3952"/>
                    <a:pt x="3131" y="3892"/>
                    <a:pt x="3175" y="3830"/>
                  </a:cubicBezTo>
                  <a:cubicBezTo>
                    <a:pt x="3181" y="3822"/>
                    <a:pt x="3187" y="3813"/>
                    <a:pt x="3193" y="3805"/>
                  </a:cubicBezTo>
                  <a:cubicBezTo>
                    <a:pt x="3255" y="3892"/>
                    <a:pt x="3316" y="3978"/>
                    <a:pt x="3377" y="4061"/>
                  </a:cubicBezTo>
                  <a:cubicBezTo>
                    <a:pt x="3372" y="4075"/>
                    <a:pt x="3368" y="4089"/>
                    <a:pt x="3363" y="4104"/>
                  </a:cubicBezTo>
                  <a:cubicBezTo>
                    <a:pt x="3316" y="4254"/>
                    <a:pt x="3272" y="4406"/>
                    <a:pt x="3235" y="4559"/>
                  </a:cubicBezTo>
                  <a:cubicBezTo>
                    <a:pt x="3227" y="4594"/>
                    <a:pt x="3218" y="4629"/>
                    <a:pt x="3212" y="4664"/>
                  </a:cubicBezTo>
                  <a:cubicBezTo>
                    <a:pt x="3209" y="4684"/>
                    <a:pt x="3202" y="4707"/>
                    <a:pt x="3208" y="4727"/>
                  </a:cubicBezTo>
                  <a:cubicBezTo>
                    <a:pt x="3210" y="4739"/>
                    <a:pt x="3216" y="4751"/>
                    <a:pt x="3220" y="4763"/>
                  </a:cubicBezTo>
                  <a:cubicBezTo>
                    <a:pt x="3223" y="4774"/>
                    <a:pt x="3232" y="4779"/>
                    <a:pt x="3241" y="4779"/>
                  </a:cubicBezTo>
                  <a:cubicBezTo>
                    <a:pt x="3249" y="4779"/>
                    <a:pt x="3257" y="4775"/>
                    <a:pt x="3262" y="4768"/>
                  </a:cubicBezTo>
                  <a:cubicBezTo>
                    <a:pt x="3266" y="4763"/>
                    <a:pt x="3271" y="4756"/>
                    <a:pt x="3277" y="4749"/>
                  </a:cubicBezTo>
                  <a:cubicBezTo>
                    <a:pt x="3290" y="4732"/>
                    <a:pt x="3295" y="4716"/>
                    <a:pt x="3299" y="4696"/>
                  </a:cubicBezTo>
                  <a:cubicBezTo>
                    <a:pt x="3306" y="4667"/>
                    <a:pt x="3312" y="4637"/>
                    <a:pt x="3318" y="4608"/>
                  </a:cubicBezTo>
                  <a:cubicBezTo>
                    <a:pt x="3334" y="4535"/>
                    <a:pt x="3353" y="4462"/>
                    <a:pt x="3371" y="4389"/>
                  </a:cubicBezTo>
                  <a:cubicBezTo>
                    <a:pt x="3392" y="4305"/>
                    <a:pt x="3414" y="4221"/>
                    <a:pt x="3437" y="4138"/>
                  </a:cubicBezTo>
                  <a:cubicBezTo>
                    <a:pt x="3604" y="4356"/>
                    <a:pt x="3769" y="4544"/>
                    <a:pt x="3917" y="4672"/>
                  </a:cubicBezTo>
                  <a:lnTo>
                    <a:pt x="3696" y="2478"/>
                  </a:lnTo>
                  <a:cubicBezTo>
                    <a:pt x="3703" y="2470"/>
                    <a:pt x="3711" y="2462"/>
                    <a:pt x="3718" y="2454"/>
                  </a:cubicBezTo>
                  <a:cubicBezTo>
                    <a:pt x="5205" y="818"/>
                    <a:pt x="3704" y="1"/>
                    <a:pt x="370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5" name="Google Shape;1965;p48"/>
            <p:cNvSpPr/>
            <p:nvPr/>
          </p:nvSpPr>
          <p:spPr>
            <a:xfrm>
              <a:off x="3500443" y="3934281"/>
              <a:ext cx="538042" cy="532501"/>
            </a:xfrm>
            <a:custGeom>
              <a:avLst/>
              <a:gdLst/>
              <a:ahLst/>
              <a:cxnLst/>
              <a:rect l="l" t="t" r="r" b="b"/>
              <a:pathLst>
                <a:path w="10294" h="10188" extrusionOk="0">
                  <a:moveTo>
                    <a:pt x="5172" y="1"/>
                  </a:moveTo>
                  <a:cubicBezTo>
                    <a:pt x="2524" y="1"/>
                    <a:pt x="295" y="2239"/>
                    <a:pt x="150" y="4913"/>
                  </a:cubicBezTo>
                  <a:cubicBezTo>
                    <a:pt x="1" y="7673"/>
                    <a:pt x="2117" y="10030"/>
                    <a:pt x="4876" y="10180"/>
                  </a:cubicBezTo>
                  <a:cubicBezTo>
                    <a:pt x="4969" y="10185"/>
                    <a:pt x="5060" y="10187"/>
                    <a:pt x="5151" y="10187"/>
                  </a:cubicBezTo>
                  <a:cubicBezTo>
                    <a:pt x="7791" y="10187"/>
                    <a:pt x="10000" y="8121"/>
                    <a:pt x="10144" y="5455"/>
                  </a:cubicBezTo>
                  <a:cubicBezTo>
                    <a:pt x="10294" y="2695"/>
                    <a:pt x="8187" y="157"/>
                    <a:pt x="5427" y="8"/>
                  </a:cubicBezTo>
                  <a:cubicBezTo>
                    <a:pt x="5342" y="3"/>
                    <a:pt x="5257" y="1"/>
                    <a:pt x="51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6" name="Google Shape;1966;p48"/>
            <p:cNvSpPr/>
            <p:nvPr/>
          </p:nvSpPr>
          <p:spPr>
            <a:xfrm>
              <a:off x="3769312" y="4074466"/>
              <a:ext cx="31622" cy="30786"/>
            </a:xfrm>
            <a:custGeom>
              <a:avLst/>
              <a:gdLst/>
              <a:ahLst/>
              <a:cxnLst/>
              <a:rect l="l" t="t" r="r" b="b"/>
              <a:pathLst>
                <a:path w="605" h="589" extrusionOk="0">
                  <a:moveTo>
                    <a:pt x="304" y="0"/>
                  </a:moveTo>
                  <a:cubicBezTo>
                    <a:pt x="148" y="0"/>
                    <a:pt x="18" y="121"/>
                    <a:pt x="9" y="278"/>
                  </a:cubicBezTo>
                  <a:cubicBezTo>
                    <a:pt x="1" y="441"/>
                    <a:pt x="124" y="579"/>
                    <a:pt x="287" y="588"/>
                  </a:cubicBezTo>
                  <a:cubicBezTo>
                    <a:pt x="292" y="588"/>
                    <a:pt x="297" y="588"/>
                    <a:pt x="302" y="588"/>
                  </a:cubicBezTo>
                  <a:cubicBezTo>
                    <a:pt x="457" y="588"/>
                    <a:pt x="587" y="467"/>
                    <a:pt x="596" y="310"/>
                  </a:cubicBezTo>
                  <a:cubicBezTo>
                    <a:pt x="605" y="148"/>
                    <a:pt x="481" y="10"/>
                    <a:pt x="319" y="1"/>
                  </a:cubicBezTo>
                  <a:cubicBezTo>
                    <a:pt x="314" y="0"/>
                    <a:pt x="309" y="0"/>
                    <a:pt x="3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7" name="Google Shape;1967;p48"/>
            <p:cNvSpPr/>
            <p:nvPr/>
          </p:nvSpPr>
          <p:spPr>
            <a:xfrm>
              <a:off x="3752325" y="4222229"/>
              <a:ext cx="31674" cy="30786"/>
            </a:xfrm>
            <a:custGeom>
              <a:avLst/>
              <a:gdLst/>
              <a:ahLst/>
              <a:cxnLst/>
              <a:rect l="l" t="t" r="r" b="b"/>
              <a:pathLst>
                <a:path w="606" h="589" extrusionOk="0">
                  <a:moveTo>
                    <a:pt x="303" y="0"/>
                  </a:moveTo>
                  <a:cubicBezTo>
                    <a:pt x="148" y="0"/>
                    <a:pt x="17" y="122"/>
                    <a:pt x="9" y="278"/>
                  </a:cubicBezTo>
                  <a:cubicBezTo>
                    <a:pt x="0" y="441"/>
                    <a:pt x="125" y="579"/>
                    <a:pt x="287" y="588"/>
                  </a:cubicBezTo>
                  <a:cubicBezTo>
                    <a:pt x="292" y="589"/>
                    <a:pt x="297" y="589"/>
                    <a:pt x="302" y="589"/>
                  </a:cubicBezTo>
                  <a:cubicBezTo>
                    <a:pt x="457" y="589"/>
                    <a:pt x="588" y="468"/>
                    <a:pt x="596" y="310"/>
                  </a:cubicBezTo>
                  <a:cubicBezTo>
                    <a:pt x="605" y="148"/>
                    <a:pt x="480" y="10"/>
                    <a:pt x="318" y="1"/>
                  </a:cubicBezTo>
                  <a:cubicBezTo>
                    <a:pt x="313" y="1"/>
                    <a:pt x="308" y="0"/>
                    <a:pt x="3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8" name="Google Shape;1968;p48"/>
            <p:cNvSpPr/>
            <p:nvPr/>
          </p:nvSpPr>
          <p:spPr>
            <a:xfrm>
              <a:off x="3760165" y="4148269"/>
              <a:ext cx="31674" cy="30838"/>
            </a:xfrm>
            <a:custGeom>
              <a:avLst/>
              <a:gdLst/>
              <a:ahLst/>
              <a:cxnLst/>
              <a:rect l="l" t="t" r="r" b="b"/>
              <a:pathLst>
                <a:path w="606" h="590" extrusionOk="0">
                  <a:moveTo>
                    <a:pt x="304" y="1"/>
                  </a:moveTo>
                  <a:cubicBezTo>
                    <a:pt x="148" y="1"/>
                    <a:pt x="18" y="122"/>
                    <a:pt x="10" y="280"/>
                  </a:cubicBezTo>
                  <a:cubicBezTo>
                    <a:pt x="1" y="441"/>
                    <a:pt x="124" y="580"/>
                    <a:pt x="287" y="589"/>
                  </a:cubicBezTo>
                  <a:cubicBezTo>
                    <a:pt x="292" y="589"/>
                    <a:pt x="297" y="589"/>
                    <a:pt x="302" y="589"/>
                  </a:cubicBezTo>
                  <a:cubicBezTo>
                    <a:pt x="457" y="589"/>
                    <a:pt x="587" y="468"/>
                    <a:pt x="596" y="311"/>
                  </a:cubicBezTo>
                  <a:cubicBezTo>
                    <a:pt x="606" y="149"/>
                    <a:pt x="481" y="10"/>
                    <a:pt x="319" y="1"/>
                  </a:cubicBezTo>
                  <a:cubicBezTo>
                    <a:pt x="314" y="1"/>
                    <a:pt x="309" y="1"/>
                    <a:pt x="3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9" name="Google Shape;1969;p48"/>
            <p:cNvSpPr/>
            <p:nvPr/>
          </p:nvSpPr>
          <p:spPr>
            <a:xfrm>
              <a:off x="3622228" y="3860687"/>
              <a:ext cx="354478" cy="168981"/>
            </a:xfrm>
            <a:custGeom>
              <a:avLst/>
              <a:gdLst/>
              <a:ahLst/>
              <a:cxnLst/>
              <a:rect l="l" t="t" r="r" b="b"/>
              <a:pathLst>
                <a:path w="6782" h="3233" extrusionOk="0">
                  <a:moveTo>
                    <a:pt x="517" y="1"/>
                  </a:moveTo>
                  <a:lnTo>
                    <a:pt x="517" y="1"/>
                  </a:lnTo>
                  <a:cubicBezTo>
                    <a:pt x="147" y="193"/>
                    <a:pt x="714" y="894"/>
                    <a:pt x="714" y="895"/>
                  </a:cubicBezTo>
                  <a:cubicBezTo>
                    <a:pt x="202" y="997"/>
                    <a:pt x="554" y="1131"/>
                    <a:pt x="513" y="1275"/>
                  </a:cubicBezTo>
                  <a:cubicBezTo>
                    <a:pt x="473" y="1421"/>
                    <a:pt x="173" y="1808"/>
                    <a:pt x="98" y="2022"/>
                  </a:cubicBezTo>
                  <a:cubicBezTo>
                    <a:pt x="1" y="2294"/>
                    <a:pt x="617" y="2998"/>
                    <a:pt x="3010" y="3176"/>
                  </a:cubicBezTo>
                  <a:cubicBezTo>
                    <a:pt x="3537" y="3216"/>
                    <a:pt x="3976" y="3233"/>
                    <a:pt x="4342" y="3233"/>
                  </a:cubicBezTo>
                  <a:cubicBezTo>
                    <a:pt x="6168" y="3233"/>
                    <a:pt x="6164" y="2810"/>
                    <a:pt x="6145" y="2659"/>
                  </a:cubicBezTo>
                  <a:cubicBezTo>
                    <a:pt x="6122" y="2478"/>
                    <a:pt x="6021" y="2227"/>
                    <a:pt x="6021" y="2227"/>
                  </a:cubicBezTo>
                  <a:cubicBezTo>
                    <a:pt x="6781" y="2073"/>
                    <a:pt x="6039" y="1297"/>
                    <a:pt x="6039" y="1297"/>
                  </a:cubicBezTo>
                  <a:cubicBezTo>
                    <a:pt x="6674" y="743"/>
                    <a:pt x="6203" y="685"/>
                    <a:pt x="6203" y="685"/>
                  </a:cubicBezTo>
                  <a:lnTo>
                    <a:pt x="6203" y="685"/>
                  </a:lnTo>
                  <a:cubicBezTo>
                    <a:pt x="6203" y="685"/>
                    <a:pt x="5344" y="870"/>
                    <a:pt x="4154" y="870"/>
                  </a:cubicBezTo>
                  <a:cubicBezTo>
                    <a:pt x="3894" y="870"/>
                    <a:pt x="3619" y="861"/>
                    <a:pt x="3333" y="839"/>
                  </a:cubicBezTo>
                  <a:cubicBezTo>
                    <a:pt x="1737" y="721"/>
                    <a:pt x="518" y="1"/>
                    <a:pt x="51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0" name="Google Shape;1970;p48"/>
            <p:cNvSpPr/>
            <p:nvPr/>
          </p:nvSpPr>
          <p:spPr>
            <a:xfrm>
              <a:off x="3657719" y="3904697"/>
              <a:ext cx="50909" cy="7317"/>
            </a:xfrm>
            <a:custGeom>
              <a:avLst/>
              <a:gdLst/>
              <a:ahLst/>
              <a:cxnLst/>
              <a:rect l="l" t="t" r="r" b="b"/>
              <a:pathLst>
                <a:path w="974" h="140" extrusionOk="0">
                  <a:moveTo>
                    <a:pt x="298" y="1"/>
                  </a:moveTo>
                  <a:cubicBezTo>
                    <a:pt x="207" y="1"/>
                    <a:pt x="117" y="8"/>
                    <a:pt x="28" y="27"/>
                  </a:cubicBezTo>
                  <a:cubicBezTo>
                    <a:pt x="1" y="33"/>
                    <a:pt x="6" y="78"/>
                    <a:pt x="34" y="78"/>
                  </a:cubicBezTo>
                  <a:cubicBezTo>
                    <a:pt x="34" y="78"/>
                    <a:pt x="35" y="78"/>
                    <a:pt x="35" y="78"/>
                  </a:cubicBezTo>
                  <a:cubicBezTo>
                    <a:pt x="108" y="73"/>
                    <a:pt x="181" y="70"/>
                    <a:pt x="253" y="70"/>
                  </a:cubicBezTo>
                  <a:cubicBezTo>
                    <a:pt x="335" y="70"/>
                    <a:pt x="416" y="74"/>
                    <a:pt x="498" y="82"/>
                  </a:cubicBezTo>
                  <a:cubicBezTo>
                    <a:pt x="572" y="91"/>
                    <a:pt x="648" y="102"/>
                    <a:pt x="723" y="113"/>
                  </a:cubicBezTo>
                  <a:cubicBezTo>
                    <a:pt x="762" y="118"/>
                    <a:pt x="802" y="121"/>
                    <a:pt x="841" y="127"/>
                  </a:cubicBezTo>
                  <a:cubicBezTo>
                    <a:pt x="878" y="132"/>
                    <a:pt x="917" y="140"/>
                    <a:pt x="955" y="140"/>
                  </a:cubicBezTo>
                  <a:cubicBezTo>
                    <a:pt x="968" y="140"/>
                    <a:pt x="974" y="120"/>
                    <a:pt x="961" y="115"/>
                  </a:cubicBezTo>
                  <a:cubicBezTo>
                    <a:pt x="927" y="100"/>
                    <a:pt x="887" y="88"/>
                    <a:pt x="850" y="78"/>
                  </a:cubicBezTo>
                  <a:cubicBezTo>
                    <a:pt x="811" y="68"/>
                    <a:pt x="772" y="56"/>
                    <a:pt x="733" y="48"/>
                  </a:cubicBezTo>
                  <a:cubicBezTo>
                    <a:pt x="656" y="31"/>
                    <a:pt x="580" y="20"/>
                    <a:pt x="502" y="12"/>
                  </a:cubicBezTo>
                  <a:cubicBezTo>
                    <a:pt x="434" y="5"/>
                    <a:pt x="366" y="1"/>
                    <a:pt x="29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1" name="Google Shape;1971;p48"/>
            <p:cNvSpPr/>
            <p:nvPr/>
          </p:nvSpPr>
          <p:spPr>
            <a:xfrm>
              <a:off x="3650819" y="3926493"/>
              <a:ext cx="65178" cy="26970"/>
            </a:xfrm>
            <a:custGeom>
              <a:avLst/>
              <a:gdLst/>
              <a:ahLst/>
              <a:cxnLst/>
              <a:rect l="l" t="t" r="r" b="b"/>
              <a:pathLst>
                <a:path w="1247" h="516" extrusionOk="0">
                  <a:moveTo>
                    <a:pt x="51" y="0"/>
                  </a:moveTo>
                  <a:cubicBezTo>
                    <a:pt x="44" y="0"/>
                    <a:pt x="38" y="1"/>
                    <a:pt x="31" y="2"/>
                  </a:cubicBezTo>
                  <a:cubicBezTo>
                    <a:pt x="11" y="5"/>
                    <a:pt x="0" y="33"/>
                    <a:pt x="11" y="49"/>
                  </a:cubicBezTo>
                  <a:cubicBezTo>
                    <a:pt x="37" y="85"/>
                    <a:pt x="87" y="102"/>
                    <a:pt x="126" y="119"/>
                  </a:cubicBezTo>
                  <a:cubicBezTo>
                    <a:pt x="166" y="136"/>
                    <a:pt x="206" y="153"/>
                    <a:pt x="246" y="169"/>
                  </a:cubicBezTo>
                  <a:cubicBezTo>
                    <a:pt x="322" y="200"/>
                    <a:pt x="397" y="229"/>
                    <a:pt x="474" y="259"/>
                  </a:cubicBezTo>
                  <a:cubicBezTo>
                    <a:pt x="550" y="289"/>
                    <a:pt x="626" y="318"/>
                    <a:pt x="702" y="347"/>
                  </a:cubicBezTo>
                  <a:cubicBezTo>
                    <a:pt x="778" y="376"/>
                    <a:pt x="855" y="402"/>
                    <a:pt x="931" y="429"/>
                  </a:cubicBezTo>
                  <a:cubicBezTo>
                    <a:pt x="953" y="436"/>
                    <a:pt x="975" y="444"/>
                    <a:pt x="996" y="451"/>
                  </a:cubicBezTo>
                  <a:cubicBezTo>
                    <a:pt x="1019" y="460"/>
                    <a:pt x="1042" y="463"/>
                    <a:pt x="1064" y="470"/>
                  </a:cubicBezTo>
                  <a:cubicBezTo>
                    <a:pt x="1113" y="486"/>
                    <a:pt x="1161" y="502"/>
                    <a:pt x="1210" y="515"/>
                  </a:cubicBezTo>
                  <a:cubicBezTo>
                    <a:pt x="1212" y="516"/>
                    <a:pt x="1214" y="516"/>
                    <a:pt x="1216" y="516"/>
                  </a:cubicBezTo>
                  <a:cubicBezTo>
                    <a:pt x="1236" y="516"/>
                    <a:pt x="1247" y="486"/>
                    <a:pt x="1227" y="475"/>
                  </a:cubicBezTo>
                  <a:cubicBezTo>
                    <a:pt x="1189" y="454"/>
                    <a:pt x="1150" y="434"/>
                    <a:pt x="1110" y="416"/>
                  </a:cubicBezTo>
                  <a:cubicBezTo>
                    <a:pt x="1071" y="397"/>
                    <a:pt x="1035" y="377"/>
                    <a:pt x="995" y="359"/>
                  </a:cubicBezTo>
                  <a:cubicBezTo>
                    <a:pt x="919" y="327"/>
                    <a:pt x="844" y="292"/>
                    <a:pt x="767" y="262"/>
                  </a:cubicBezTo>
                  <a:cubicBezTo>
                    <a:pt x="614" y="203"/>
                    <a:pt x="463" y="143"/>
                    <a:pt x="310" y="86"/>
                  </a:cubicBezTo>
                  <a:cubicBezTo>
                    <a:pt x="266" y="70"/>
                    <a:pt x="222" y="53"/>
                    <a:pt x="179" y="37"/>
                  </a:cubicBezTo>
                  <a:cubicBezTo>
                    <a:pt x="140" y="23"/>
                    <a:pt x="94" y="0"/>
                    <a:pt x="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2" name="Google Shape;1972;p48"/>
            <p:cNvSpPr/>
            <p:nvPr/>
          </p:nvSpPr>
          <p:spPr>
            <a:xfrm>
              <a:off x="3902179" y="3973535"/>
              <a:ext cx="43905" cy="7108"/>
            </a:xfrm>
            <a:custGeom>
              <a:avLst/>
              <a:gdLst/>
              <a:ahLst/>
              <a:cxnLst/>
              <a:rect l="l" t="t" r="r" b="b"/>
              <a:pathLst>
                <a:path w="840" h="136" extrusionOk="0">
                  <a:moveTo>
                    <a:pt x="817" y="0"/>
                  </a:moveTo>
                  <a:cubicBezTo>
                    <a:pt x="815" y="0"/>
                    <a:pt x="814" y="0"/>
                    <a:pt x="812" y="1"/>
                  </a:cubicBezTo>
                  <a:cubicBezTo>
                    <a:pt x="747" y="14"/>
                    <a:pt x="680" y="22"/>
                    <a:pt x="614" y="32"/>
                  </a:cubicBezTo>
                  <a:cubicBezTo>
                    <a:pt x="548" y="40"/>
                    <a:pt x="482" y="47"/>
                    <a:pt x="416" y="53"/>
                  </a:cubicBezTo>
                  <a:cubicBezTo>
                    <a:pt x="349" y="59"/>
                    <a:pt x="284" y="62"/>
                    <a:pt x="217" y="65"/>
                  </a:cubicBezTo>
                  <a:cubicBezTo>
                    <a:pt x="185" y="66"/>
                    <a:pt x="153" y="67"/>
                    <a:pt x="121" y="72"/>
                  </a:cubicBezTo>
                  <a:cubicBezTo>
                    <a:pt x="87" y="76"/>
                    <a:pt x="54" y="73"/>
                    <a:pt x="21" y="79"/>
                  </a:cubicBezTo>
                  <a:cubicBezTo>
                    <a:pt x="0" y="83"/>
                    <a:pt x="3" y="111"/>
                    <a:pt x="21" y="117"/>
                  </a:cubicBezTo>
                  <a:cubicBezTo>
                    <a:pt x="54" y="126"/>
                    <a:pt x="87" y="125"/>
                    <a:pt x="121" y="130"/>
                  </a:cubicBezTo>
                  <a:cubicBezTo>
                    <a:pt x="155" y="136"/>
                    <a:pt x="188" y="136"/>
                    <a:pt x="221" y="136"/>
                  </a:cubicBezTo>
                  <a:cubicBezTo>
                    <a:pt x="289" y="136"/>
                    <a:pt x="357" y="132"/>
                    <a:pt x="424" y="124"/>
                  </a:cubicBezTo>
                  <a:cubicBezTo>
                    <a:pt x="491" y="116"/>
                    <a:pt x="556" y="105"/>
                    <a:pt x="622" y="91"/>
                  </a:cubicBezTo>
                  <a:cubicBezTo>
                    <a:pt x="689" y="76"/>
                    <a:pt x="755" y="53"/>
                    <a:pt x="820" y="33"/>
                  </a:cubicBezTo>
                  <a:cubicBezTo>
                    <a:pt x="839" y="26"/>
                    <a:pt x="834" y="0"/>
                    <a:pt x="81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3" name="Google Shape;1973;p48"/>
            <p:cNvSpPr/>
            <p:nvPr/>
          </p:nvSpPr>
          <p:spPr>
            <a:xfrm>
              <a:off x="3806214" y="3968256"/>
              <a:ext cx="88698" cy="13433"/>
            </a:xfrm>
            <a:custGeom>
              <a:avLst/>
              <a:gdLst/>
              <a:ahLst/>
              <a:cxnLst/>
              <a:rect l="l" t="t" r="r" b="b"/>
              <a:pathLst>
                <a:path w="1697" h="257" extrusionOk="0">
                  <a:moveTo>
                    <a:pt x="1678" y="1"/>
                  </a:moveTo>
                  <a:cubicBezTo>
                    <a:pt x="1677" y="1"/>
                    <a:pt x="1675" y="1"/>
                    <a:pt x="1674" y="2"/>
                  </a:cubicBezTo>
                  <a:cubicBezTo>
                    <a:pt x="1264" y="113"/>
                    <a:pt x="840" y="178"/>
                    <a:pt x="416" y="178"/>
                  </a:cubicBezTo>
                  <a:cubicBezTo>
                    <a:pt x="406" y="178"/>
                    <a:pt x="397" y="178"/>
                    <a:pt x="387" y="178"/>
                  </a:cubicBezTo>
                  <a:cubicBezTo>
                    <a:pt x="331" y="177"/>
                    <a:pt x="273" y="176"/>
                    <a:pt x="217" y="169"/>
                  </a:cubicBezTo>
                  <a:cubicBezTo>
                    <a:pt x="189" y="166"/>
                    <a:pt x="163" y="161"/>
                    <a:pt x="136" y="155"/>
                  </a:cubicBezTo>
                  <a:cubicBezTo>
                    <a:pt x="105" y="148"/>
                    <a:pt x="78" y="139"/>
                    <a:pt x="46" y="139"/>
                  </a:cubicBezTo>
                  <a:cubicBezTo>
                    <a:pt x="18" y="139"/>
                    <a:pt x="1" y="176"/>
                    <a:pt x="22" y="196"/>
                  </a:cubicBezTo>
                  <a:cubicBezTo>
                    <a:pt x="63" y="234"/>
                    <a:pt x="122" y="241"/>
                    <a:pt x="174" y="248"/>
                  </a:cubicBezTo>
                  <a:cubicBezTo>
                    <a:pt x="226" y="255"/>
                    <a:pt x="278" y="256"/>
                    <a:pt x="331" y="256"/>
                  </a:cubicBezTo>
                  <a:cubicBezTo>
                    <a:pt x="442" y="255"/>
                    <a:pt x="554" y="250"/>
                    <a:pt x="664" y="240"/>
                  </a:cubicBezTo>
                  <a:cubicBezTo>
                    <a:pt x="885" y="222"/>
                    <a:pt x="1109" y="191"/>
                    <a:pt x="1323" y="137"/>
                  </a:cubicBezTo>
                  <a:cubicBezTo>
                    <a:pt x="1444" y="107"/>
                    <a:pt x="1563" y="70"/>
                    <a:pt x="1681" y="30"/>
                  </a:cubicBezTo>
                  <a:cubicBezTo>
                    <a:pt x="1697" y="25"/>
                    <a:pt x="1693" y="1"/>
                    <a:pt x="167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4" name="Google Shape;1974;p48"/>
            <p:cNvSpPr/>
            <p:nvPr/>
          </p:nvSpPr>
          <p:spPr>
            <a:xfrm>
              <a:off x="3898102" y="3928584"/>
              <a:ext cx="41239" cy="19234"/>
            </a:xfrm>
            <a:custGeom>
              <a:avLst/>
              <a:gdLst/>
              <a:ahLst/>
              <a:cxnLst/>
              <a:rect l="l" t="t" r="r" b="b"/>
              <a:pathLst>
                <a:path w="789" h="368" extrusionOk="0">
                  <a:moveTo>
                    <a:pt x="733" y="8"/>
                  </a:moveTo>
                  <a:lnTo>
                    <a:pt x="733" y="8"/>
                  </a:lnTo>
                  <a:cubicBezTo>
                    <a:pt x="732" y="8"/>
                    <a:pt x="732" y="9"/>
                    <a:pt x="731" y="9"/>
                  </a:cubicBezTo>
                  <a:cubicBezTo>
                    <a:pt x="731" y="9"/>
                    <a:pt x="731" y="9"/>
                    <a:pt x="731" y="9"/>
                  </a:cubicBezTo>
                  <a:lnTo>
                    <a:pt x="731" y="9"/>
                  </a:lnTo>
                  <a:cubicBezTo>
                    <a:pt x="732" y="9"/>
                    <a:pt x="732" y="8"/>
                    <a:pt x="733" y="8"/>
                  </a:cubicBezTo>
                  <a:close/>
                  <a:moveTo>
                    <a:pt x="747" y="1"/>
                  </a:moveTo>
                  <a:cubicBezTo>
                    <a:pt x="739" y="1"/>
                    <a:pt x="733" y="5"/>
                    <a:pt x="729" y="10"/>
                  </a:cubicBezTo>
                  <a:lnTo>
                    <a:pt x="729" y="10"/>
                  </a:lnTo>
                  <a:cubicBezTo>
                    <a:pt x="725" y="12"/>
                    <a:pt x="722" y="14"/>
                    <a:pt x="719" y="15"/>
                  </a:cubicBezTo>
                  <a:cubicBezTo>
                    <a:pt x="707" y="23"/>
                    <a:pt x="695" y="29"/>
                    <a:pt x="681" y="35"/>
                  </a:cubicBezTo>
                  <a:cubicBezTo>
                    <a:pt x="640" y="55"/>
                    <a:pt x="598" y="75"/>
                    <a:pt x="556" y="94"/>
                  </a:cubicBezTo>
                  <a:cubicBezTo>
                    <a:pt x="440" y="147"/>
                    <a:pt x="320" y="199"/>
                    <a:pt x="200" y="245"/>
                  </a:cubicBezTo>
                  <a:cubicBezTo>
                    <a:pt x="166" y="258"/>
                    <a:pt x="132" y="270"/>
                    <a:pt x="99" y="285"/>
                  </a:cubicBezTo>
                  <a:cubicBezTo>
                    <a:pt x="82" y="292"/>
                    <a:pt x="67" y="301"/>
                    <a:pt x="51" y="309"/>
                  </a:cubicBezTo>
                  <a:cubicBezTo>
                    <a:pt x="35" y="316"/>
                    <a:pt x="24" y="328"/>
                    <a:pt x="11" y="339"/>
                  </a:cubicBezTo>
                  <a:cubicBezTo>
                    <a:pt x="1" y="349"/>
                    <a:pt x="10" y="364"/>
                    <a:pt x="22" y="366"/>
                  </a:cubicBezTo>
                  <a:cubicBezTo>
                    <a:pt x="30" y="367"/>
                    <a:pt x="38" y="367"/>
                    <a:pt x="46" y="367"/>
                  </a:cubicBezTo>
                  <a:cubicBezTo>
                    <a:pt x="53" y="367"/>
                    <a:pt x="61" y="367"/>
                    <a:pt x="69" y="365"/>
                  </a:cubicBezTo>
                  <a:cubicBezTo>
                    <a:pt x="87" y="361"/>
                    <a:pt x="105" y="357"/>
                    <a:pt x="122" y="352"/>
                  </a:cubicBezTo>
                  <a:cubicBezTo>
                    <a:pt x="156" y="343"/>
                    <a:pt x="190" y="327"/>
                    <a:pt x="223" y="313"/>
                  </a:cubicBezTo>
                  <a:cubicBezTo>
                    <a:pt x="290" y="284"/>
                    <a:pt x="358" y="254"/>
                    <a:pt x="425" y="222"/>
                  </a:cubicBezTo>
                  <a:cubicBezTo>
                    <a:pt x="528" y="175"/>
                    <a:pt x="631" y="128"/>
                    <a:pt x="731" y="76"/>
                  </a:cubicBezTo>
                  <a:cubicBezTo>
                    <a:pt x="743" y="71"/>
                    <a:pt x="753" y="64"/>
                    <a:pt x="763" y="58"/>
                  </a:cubicBezTo>
                  <a:cubicBezTo>
                    <a:pt x="789" y="41"/>
                    <a:pt x="784" y="5"/>
                    <a:pt x="751" y="1"/>
                  </a:cubicBezTo>
                  <a:cubicBezTo>
                    <a:pt x="750" y="1"/>
                    <a:pt x="748" y="1"/>
                    <a:pt x="74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5" name="Google Shape;1975;p48"/>
            <p:cNvSpPr/>
            <p:nvPr/>
          </p:nvSpPr>
          <p:spPr>
            <a:xfrm>
              <a:off x="3676169" y="3985818"/>
              <a:ext cx="37685" cy="10140"/>
            </a:xfrm>
            <a:custGeom>
              <a:avLst/>
              <a:gdLst/>
              <a:ahLst/>
              <a:cxnLst/>
              <a:rect l="l" t="t" r="r" b="b"/>
              <a:pathLst>
                <a:path w="721" h="194" extrusionOk="0">
                  <a:moveTo>
                    <a:pt x="41" y="1"/>
                  </a:moveTo>
                  <a:cubicBezTo>
                    <a:pt x="17" y="1"/>
                    <a:pt x="0" y="36"/>
                    <a:pt x="27" y="48"/>
                  </a:cubicBezTo>
                  <a:cubicBezTo>
                    <a:pt x="133" y="99"/>
                    <a:pt x="245" y="137"/>
                    <a:pt x="360" y="163"/>
                  </a:cubicBezTo>
                  <a:cubicBezTo>
                    <a:pt x="440" y="181"/>
                    <a:pt x="524" y="193"/>
                    <a:pt x="607" y="193"/>
                  </a:cubicBezTo>
                  <a:cubicBezTo>
                    <a:pt x="641" y="193"/>
                    <a:pt x="674" y="191"/>
                    <a:pt x="707" y="187"/>
                  </a:cubicBezTo>
                  <a:cubicBezTo>
                    <a:pt x="720" y="185"/>
                    <a:pt x="720" y="161"/>
                    <a:pt x="707" y="160"/>
                  </a:cubicBezTo>
                  <a:cubicBezTo>
                    <a:pt x="595" y="145"/>
                    <a:pt x="485" y="136"/>
                    <a:pt x="374" y="113"/>
                  </a:cubicBezTo>
                  <a:cubicBezTo>
                    <a:pt x="263" y="88"/>
                    <a:pt x="155" y="53"/>
                    <a:pt x="53" y="3"/>
                  </a:cubicBezTo>
                  <a:cubicBezTo>
                    <a:pt x="49" y="1"/>
                    <a:pt x="45" y="1"/>
                    <a:pt x="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6" name="Google Shape;1976;p48"/>
            <p:cNvSpPr/>
            <p:nvPr/>
          </p:nvSpPr>
          <p:spPr>
            <a:xfrm>
              <a:off x="3654530" y="3811554"/>
              <a:ext cx="50125" cy="48661"/>
            </a:xfrm>
            <a:custGeom>
              <a:avLst/>
              <a:gdLst/>
              <a:ahLst/>
              <a:cxnLst/>
              <a:rect l="l" t="t" r="r" b="b"/>
              <a:pathLst>
                <a:path w="959" h="931" extrusionOk="0">
                  <a:moveTo>
                    <a:pt x="479" y="1"/>
                  </a:moveTo>
                  <a:cubicBezTo>
                    <a:pt x="234" y="1"/>
                    <a:pt x="29" y="192"/>
                    <a:pt x="15" y="440"/>
                  </a:cubicBezTo>
                  <a:cubicBezTo>
                    <a:pt x="1" y="697"/>
                    <a:pt x="198" y="916"/>
                    <a:pt x="454" y="930"/>
                  </a:cubicBezTo>
                  <a:cubicBezTo>
                    <a:pt x="463" y="930"/>
                    <a:pt x="472" y="930"/>
                    <a:pt x="481" y="930"/>
                  </a:cubicBezTo>
                  <a:cubicBezTo>
                    <a:pt x="726" y="930"/>
                    <a:pt x="931" y="739"/>
                    <a:pt x="945" y="491"/>
                  </a:cubicBezTo>
                  <a:cubicBezTo>
                    <a:pt x="959" y="235"/>
                    <a:pt x="761" y="15"/>
                    <a:pt x="506" y="1"/>
                  </a:cubicBezTo>
                  <a:cubicBezTo>
                    <a:pt x="497" y="1"/>
                    <a:pt x="488" y="1"/>
                    <a:pt x="47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7" name="Google Shape;1977;p48"/>
            <p:cNvSpPr/>
            <p:nvPr/>
          </p:nvSpPr>
          <p:spPr>
            <a:xfrm>
              <a:off x="3898886" y="3835232"/>
              <a:ext cx="50125" cy="48713"/>
            </a:xfrm>
            <a:custGeom>
              <a:avLst/>
              <a:gdLst/>
              <a:ahLst/>
              <a:cxnLst/>
              <a:rect l="l" t="t" r="r" b="b"/>
              <a:pathLst>
                <a:path w="959" h="932" extrusionOk="0">
                  <a:moveTo>
                    <a:pt x="478" y="1"/>
                  </a:moveTo>
                  <a:cubicBezTo>
                    <a:pt x="234" y="1"/>
                    <a:pt x="29" y="193"/>
                    <a:pt x="15" y="441"/>
                  </a:cubicBezTo>
                  <a:cubicBezTo>
                    <a:pt x="1" y="698"/>
                    <a:pt x="198" y="917"/>
                    <a:pt x="454" y="931"/>
                  </a:cubicBezTo>
                  <a:cubicBezTo>
                    <a:pt x="463" y="932"/>
                    <a:pt x="471" y="932"/>
                    <a:pt x="479" y="932"/>
                  </a:cubicBezTo>
                  <a:cubicBezTo>
                    <a:pt x="725" y="932"/>
                    <a:pt x="931" y="740"/>
                    <a:pt x="945" y="491"/>
                  </a:cubicBezTo>
                  <a:cubicBezTo>
                    <a:pt x="958" y="235"/>
                    <a:pt x="761" y="15"/>
                    <a:pt x="505" y="2"/>
                  </a:cubicBezTo>
                  <a:cubicBezTo>
                    <a:pt x="496" y="1"/>
                    <a:pt x="487" y="1"/>
                    <a:pt x="47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8" name="Google Shape;1978;p48"/>
            <p:cNvSpPr/>
            <p:nvPr/>
          </p:nvSpPr>
          <p:spPr>
            <a:xfrm>
              <a:off x="3764190" y="3852167"/>
              <a:ext cx="29688" cy="20907"/>
            </a:xfrm>
            <a:custGeom>
              <a:avLst/>
              <a:gdLst/>
              <a:ahLst/>
              <a:cxnLst/>
              <a:rect l="l" t="t" r="r" b="b"/>
              <a:pathLst>
                <a:path w="568" h="400" extrusionOk="0">
                  <a:moveTo>
                    <a:pt x="26" y="0"/>
                  </a:moveTo>
                  <a:cubicBezTo>
                    <a:pt x="13" y="0"/>
                    <a:pt x="0" y="8"/>
                    <a:pt x="2" y="24"/>
                  </a:cubicBezTo>
                  <a:cubicBezTo>
                    <a:pt x="19" y="149"/>
                    <a:pt x="87" y="258"/>
                    <a:pt x="194" y="328"/>
                  </a:cubicBezTo>
                  <a:cubicBezTo>
                    <a:pt x="256" y="368"/>
                    <a:pt x="338" y="400"/>
                    <a:pt x="417" y="400"/>
                  </a:cubicBezTo>
                  <a:cubicBezTo>
                    <a:pt x="464" y="400"/>
                    <a:pt x="510" y="389"/>
                    <a:pt x="549" y="362"/>
                  </a:cubicBezTo>
                  <a:cubicBezTo>
                    <a:pt x="567" y="349"/>
                    <a:pt x="561" y="320"/>
                    <a:pt x="538" y="319"/>
                  </a:cubicBezTo>
                  <a:cubicBezTo>
                    <a:pt x="487" y="318"/>
                    <a:pt x="434" y="318"/>
                    <a:pt x="385" y="309"/>
                  </a:cubicBezTo>
                  <a:cubicBezTo>
                    <a:pt x="334" y="300"/>
                    <a:pt x="284" y="283"/>
                    <a:pt x="239" y="256"/>
                  </a:cubicBezTo>
                  <a:cubicBezTo>
                    <a:pt x="149" y="203"/>
                    <a:pt x="73" y="121"/>
                    <a:pt x="50" y="18"/>
                  </a:cubicBezTo>
                  <a:cubicBezTo>
                    <a:pt x="48" y="6"/>
                    <a:pt x="37" y="0"/>
                    <a:pt x="2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9" name="Google Shape;1979;p48"/>
            <p:cNvSpPr/>
            <p:nvPr/>
          </p:nvSpPr>
          <p:spPr>
            <a:xfrm>
              <a:off x="3738526" y="3754686"/>
              <a:ext cx="23520" cy="6743"/>
            </a:xfrm>
            <a:custGeom>
              <a:avLst/>
              <a:gdLst/>
              <a:ahLst/>
              <a:cxnLst/>
              <a:rect l="l" t="t" r="r" b="b"/>
              <a:pathLst>
                <a:path w="450" h="129" extrusionOk="0">
                  <a:moveTo>
                    <a:pt x="227" y="1"/>
                  </a:moveTo>
                  <a:cubicBezTo>
                    <a:pt x="191" y="1"/>
                    <a:pt x="154" y="7"/>
                    <a:pt x="120" y="19"/>
                  </a:cubicBezTo>
                  <a:cubicBezTo>
                    <a:pt x="81" y="33"/>
                    <a:pt x="48" y="54"/>
                    <a:pt x="17" y="80"/>
                  </a:cubicBezTo>
                  <a:cubicBezTo>
                    <a:pt x="0" y="94"/>
                    <a:pt x="16" y="120"/>
                    <a:pt x="34" y="120"/>
                  </a:cubicBezTo>
                  <a:cubicBezTo>
                    <a:pt x="38" y="120"/>
                    <a:pt x="41" y="119"/>
                    <a:pt x="45" y="117"/>
                  </a:cubicBezTo>
                  <a:cubicBezTo>
                    <a:pt x="93" y="84"/>
                    <a:pt x="154" y="71"/>
                    <a:pt x="212" y="71"/>
                  </a:cubicBezTo>
                  <a:cubicBezTo>
                    <a:pt x="220" y="71"/>
                    <a:pt x="228" y="71"/>
                    <a:pt x="235" y="72"/>
                  </a:cubicBezTo>
                  <a:cubicBezTo>
                    <a:pt x="267" y="75"/>
                    <a:pt x="299" y="83"/>
                    <a:pt x="330" y="93"/>
                  </a:cubicBezTo>
                  <a:cubicBezTo>
                    <a:pt x="346" y="98"/>
                    <a:pt x="360" y="107"/>
                    <a:pt x="376" y="112"/>
                  </a:cubicBezTo>
                  <a:cubicBezTo>
                    <a:pt x="390" y="117"/>
                    <a:pt x="407" y="121"/>
                    <a:pt x="419" y="127"/>
                  </a:cubicBezTo>
                  <a:cubicBezTo>
                    <a:pt x="421" y="128"/>
                    <a:pt x="423" y="128"/>
                    <a:pt x="425" y="128"/>
                  </a:cubicBezTo>
                  <a:cubicBezTo>
                    <a:pt x="437" y="128"/>
                    <a:pt x="450" y="116"/>
                    <a:pt x="441" y="103"/>
                  </a:cubicBezTo>
                  <a:cubicBezTo>
                    <a:pt x="430" y="88"/>
                    <a:pt x="422" y="72"/>
                    <a:pt x="406" y="58"/>
                  </a:cubicBezTo>
                  <a:cubicBezTo>
                    <a:pt x="392" y="45"/>
                    <a:pt x="373" y="35"/>
                    <a:pt x="354" y="27"/>
                  </a:cubicBezTo>
                  <a:cubicBezTo>
                    <a:pt x="317" y="9"/>
                    <a:pt x="277" y="2"/>
                    <a:pt x="235" y="1"/>
                  </a:cubicBezTo>
                  <a:cubicBezTo>
                    <a:pt x="233" y="1"/>
                    <a:pt x="230" y="1"/>
                    <a:pt x="22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0" name="Google Shape;1980;p48"/>
            <p:cNvSpPr/>
            <p:nvPr/>
          </p:nvSpPr>
          <p:spPr>
            <a:xfrm>
              <a:off x="3856862" y="3766499"/>
              <a:ext cx="19600" cy="7370"/>
            </a:xfrm>
            <a:custGeom>
              <a:avLst/>
              <a:gdLst/>
              <a:ahLst/>
              <a:cxnLst/>
              <a:rect l="l" t="t" r="r" b="b"/>
              <a:pathLst>
                <a:path w="375" h="141" extrusionOk="0">
                  <a:moveTo>
                    <a:pt x="201" y="0"/>
                  </a:moveTo>
                  <a:cubicBezTo>
                    <a:pt x="196" y="0"/>
                    <a:pt x="192" y="0"/>
                    <a:pt x="188" y="0"/>
                  </a:cubicBezTo>
                  <a:cubicBezTo>
                    <a:pt x="156" y="1"/>
                    <a:pt x="124" y="7"/>
                    <a:pt x="96" y="19"/>
                  </a:cubicBezTo>
                  <a:cubicBezTo>
                    <a:pt x="63" y="32"/>
                    <a:pt x="19" y="55"/>
                    <a:pt x="7" y="91"/>
                  </a:cubicBezTo>
                  <a:cubicBezTo>
                    <a:pt x="1" y="114"/>
                    <a:pt x="18" y="141"/>
                    <a:pt x="43" y="141"/>
                  </a:cubicBezTo>
                  <a:cubicBezTo>
                    <a:pt x="44" y="141"/>
                    <a:pt x="44" y="141"/>
                    <a:pt x="45" y="141"/>
                  </a:cubicBezTo>
                  <a:cubicBezTo>
                    <a:pt x="57" y="141"/>
                    <a:pt x="66" y="137"/>
                    <a:pt x="76" y="132"/>
                  </a:cubicBezTo>
                  <a:cubicBezTo>
                    <a:pt x="78" y="130"/>
                    <a:pt x="81" y="129"/>
                    <a:pt x="83" y="128"/>
                  </a:cubicBezTo>
                  <a:cubicBezTo>
                    <a:pt x="85" y="127"/>
                    <a:pt x="86" y="127"/>
                    <a:pt x="86" y="127"/>
                  </a:cubicBezTo>
                  <a:lnTo>
                    <a:pt x="86" y="127"/>
                  </a:lnTo>
                  <a:cubicBezTo>
                    <a:pt x="85" y="127"/>
                    <a:pt x="83" y="128"/>
                    <a:pt x="83" y="128"/>
                  </a:cubicBezTo>
                  <a:cubicBezTo>
                    <a:pt x="83" y="128"/>
                    <a:pt x="83" y="128"/>
                    <a:pt x="85" y="127"/>
                  </a:cubicBezTo>
                  <a:cubicBezTo>
                    <a:pt x="93" y="124"/>
                    <a:pt x="102" y="120"/>
                    <a:pt x="110" y="116"/>
                  </a:cubicBezTo>
                  <a:cubicBezTo>
                    <a:pt x="113" y="115"/>
                    <a:pt x="116" y="114"/>
                    <a:pt x="118" y="113"/>
                  </a:cubicBezTo>
                  <a:cubicBezTo>
                    <a:pt x="118" y="113"/>
                    <a:pt x="121" y="112"/>
                    <a:pt x="123" y="110"/>
                  </a:cubicBezTo>
                  <a:lnTo>
                    <a:pt x="123" y="110"/>
                  </a:lnTo>
                  <a:cubicBezTo>
                    <a:pt x="124" y="110"/>
                    <a:pt x="129" y="109"/>
                    <a:pt x="129" y="108"/>
                  </a:cubicBezTo>
                  <a:cubicBezTo>
                    <a:pt x="132" y="107"/>
                    <a:pt x="135" y="106"/>
                    <a:pt x="140" y="105"/>
                  </a:cubicBezTo>
                  <a:cubicBezTo>
                    <a:pt x="145" y="103"/>
                    <a:pt x="151" y="101"/>
                    <a:pt x="156" y="100"/>
                  </a:cubicBezTo>
                  <a:cubicBezTo>
                    <a:pt x="168" y="97"/>
                    <a:pt x="180" y="94"/>
                    <a:pt x="192" y="92"/>
                  </a:cubicBezTo>
                  <a:lnTo>
                    <a:pt x="192" y="92"/>
                  </a:lnTo>
                  <a:cubicBezTo>
                    <a:pt x="192" y="92"/>
                    <a:pt x="193" y="92"/>
                    <a:pt x="193" y="92"/>
                  </a:cubicBezTo>
                  <a:cubicBezTo>
                    <a:pt x="195" y="92"/>
                    <a:pt x="203" y="91"/>
                    <a:pt x="205" y="90"/>
                  </a:cubicBezTo>
                  <a:lnTo>
                    <a:pt x="224" y="90"/>
                  </a:lnTo>
                  <a:cubicBezTo>
                    <a:pt x="232" y="90"/>
                    <a:pt x="238" y="90"/>
                    <a:pt x="245" y="91"/>
                  </a:cubicBezTo>
                  <a:lnTo>
                    <a:pt x="253" y="91"/>
                  </a:lnTo>
                  <a:cubicBezTo>
                    <a:pt x="245" y="91"/>
                    <a:pt x="262" y="93"/>
                    <a:pt x="262" y="93"/>
                  </a:cubicBezTo>
                  <a:cubicBezTo>
                    <a:pt x="287" y="96"/>
                    <a:pt x="306" y="96"/>
                    <a:pt x="330" y="107"/>
                  </a:cubicBezTo>
                  <a:cubicBezTo>
                    <a:pt x="334" y="109"/>
                    <a:pt x="339" y="110"/>
                    <a:pt x="344" y="110"/>
                  </a:cubicBezTo>
                  <a:cubicBezTo>
                    <a:pt x="352" y="110"/>
                    <a:pt x="360" y="107"/>
                    <a:pt x="366" y="100"/>
                  </a:cubicBezTo>
                  <a:cubicBezTo>
                    <a:pt x="373" y="89"/>
                    <a:pt x="375" y="72"/>
                    <a:pt x="364" y="63"/>
                  </a:cubicBezTo>
                  <a:cubicBezTo>
                    <a:pt x="337" y="42"/>
                    <a:pt x="313" y="26"/>
                    <a:pt x="282" y="14"/>
                  </a:cubicBezTo>
                  <a:cubicBezTo>
                    <a:pt x="257" y="3"/>
                    <a:pt x="228" y="0"/>
                    <a:pt x="2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1" name="Google Shape;1981;p48"/>
            <p:cNvSpPr/>
            <p:nvPr/>
          </p:nvSpPr>
          <p:spPr>
            <a:xfrm>
              <a:off x="3791735" y="3807843"/>
              <a:ext cx="111173" cy="39410"/>
            </a:xfrm>
            <a:custGeom>
              <a:avLst/>
              <a:gdLst/>
              <a:ahLst/>
              <a:cxnLst/>
              <a:rect l="l" t="t" r="r" b="b"/>
              <a:pathLst>
                <a:path w="2127" h="754" extrusionOk="0">
                  <a:moveTo>
                    <a:pt x="354" y="1"/>
                  </a:moveTo>
                  <a:cubicBezTo>
                    <a:pt x="146" y="36"/>
                    <a:pt x="1" y="277"/>
                    <a:pt x="66" y="478"/>
                  </a:cubicBezTo>
                  <a:cubicBezTo>
                    <a:pt x="78" y="517"/>
                    <a:pt x="99" y="554"/>
                    <a:pt x="129" y="582"/>
                  </a:cubicBezTo>
                  <a:cubicBezTo>
                    <a:pt x="164" y="614"/>
                    <a:pt x="210" y="629"/>
                    <a:pt x="255" y="643"/>
                  </a:cubicBezTo>
                  <a:cubicBezTo>
                    <a:pt x="274" y="650"/>
                    <a:pt x="292" y="655"/>
                    <a:pt x="312" y="660"/>
                  </a:cubicBezTo>
                  <a:cubicBezTo>
                    <a:pt x="330" y="665"/>
                    <a:pt x="348" y="670"/>
                    <a:pt x="366" y="675"/>
                  </a:cubicBezTo>
                  <a:cubicBezTo>
                    <a:pt x="525" y="716"/>
                    <a:pt x="688" y="741"/>
                    <a:pt x="852" y="750"/>
                  </a:cubicBezTo>
                  <a:cubicBezTo>
                    <a:pt x="890" y="752"/>
                    <a:pt x="929" y="753"/>
                    <a:pt x="968" y="753"/>
                  </a:cubicBezTo>
                  <a:cubicBezTo>
                    <a:pt x="979" y="753"/>
                    <a:pt x="991" y="753"/>
                    <a:pt x="1003" y="753"/>
                  </a:cubicBezTo>
                  <a:cubicBezTo>
                    <a:pt x="1129" y="753"/>
                    <a:pt x="1255" y="743"/>
                    <a:pt x="1380" y="723"/>
                  </a:cubicBezTo>
                  <a:cubicBezTo>
                    <a:pt x="1407" y="719"/>
                    <a:pt x="1434" y="714"/>
                    <a:pt x="1461" y="709"/>
                  </a:cubicBezTo>
                  <a:cubicBezTo>
                    <a:pt x="1631" y="676"/>
                    <a:pt x="1797" y="627"/>
                    <a:pt x="1957" y="560"/>
                  </a:cubicBezTo>
                  <a:cubicBezTo>
                    <a:pt x="2036" y="526"/>
                    <a:pt x="2127" y="454"/>
                    <a:pt x="2095" y="375"/>
                  </a:cubicBezTo>
                  <a:cubicBezTo>
                    <a:pt x="2078" y="344"/>
                    <a:pt x="2035" y="335"/>
                    <a:pt x="1980" y="335"/>
                  </a:cubicBezTo>
                  <a:cubicBezTo>
                    <a:pt x="1902" y="335"/>
                    <a:pt x="1801" y="354"/>
                    <a:pt x="1723" y="354"/>
                  </a:cubicBezTo>
                  <a:cubicBezTo>
                    <a:pt x="1715" y="354"/>
                    <a:pt x="1708" y="354"/>
                    <a:pt x="1701" y="354"/>
                  </a:cubicBezTo>
                  <a:cubicBezTo>
                    <a:pt x="1612" y="350"/>
                    <a:pt x="1524" y="339"/>
                    <a:pt x="1437" y="323"/>
                  </a:cubicBezTo>
                  <a:cubicBezTo>
                    <a:pt x="1414" y="319"/>
                    <a:pt x="1392" y="315"/>
                    <a:pt x="1369" y="310"/>
                  </a:cubicBezTo>
                  <a:cubicBezTo>
                    <a:pt x="1289" y="291"/>
                    <a:pt x="1210" y="269"/>
                    <a:pt x="1134" y="239"/>
                  </a:cubicBezTo>
                  <a:cubicBezTo>
                    <a:pt x="1078" y="219"/>
                    <a:pt x="1025" y="196"/>
                    <a:pt x="973" y="173"/>
                  </a:cubicBezTo>
                  <a:cubicBezTo>
                    <a:pt x="950" y="162"/>
                    <a:pt x="928" y="152"/>
                    <a:pt x="905" y="142"/>
                  </a:cubicBezTo>
                  <a:cubicBezTo>
                    <a:pt x="828" y="108"/>
                    <a:pt x="750" y="74"/>
                    <a:pt x="667" y="47"/>
                  </a:cubicBezTo>
                  <a:cubicBezTo>
                    <a:pt x="651" y="42"/>
                    <a:pt x="633" y="36"/>
                    <a:pt x="616" y="31"/>
                  </a:cubicBezTo>
                  <a:lnTo>
                    <a:pt x="615" y="31"/>
                  </a:lnTo>
                  <a:cubicBezTo>
                    <a:pt x="614" y="31"/>
                    <a:pt x="614" y="30"/>
                    <a:pt x="614" y="30"/>
                  </a:cubicBezTo>
                  <a:lnTo>
                    <a:pt x="613" y="30"/>
                  </a:lnTo>
                  <a:cubicBezTo>
                    <a:pt x="585" y="23"/>
                    <a:pt x="557" y="17"/>
                    <a:pt x="529" y="12"/>
                  </a:cubicBezTo>
                  <a:lnTo>
                    <a:pt x="528" y="12"/>
                  </a:lnTo>
                  <a:cubicBezTo>
                    <a:pt x="494" y="7"/>
                    <a:pt x="459" y="4"/>
                    <a:pt x="426" y="4"/>
                  </a:cubicBezTo>
                  <a:cubicBezTo>
                    <a:pt x="394" y="4"/>
                    <a:pt x="363" y="6"/>
                    <a:pt x="333" y="13"/>
                  </a:cubicBezTo>
                  <a:lnTo>
                    <a:pt x="35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2" name="Google Shape;1982;p48"/>
            <p:cNvSpPr/>
            <p:nvPr/>
          </p:nvSpPr>
          <p:spPr>
            <a:xfrm>
              <a:off x="3807416" y="3808418"/>
              <a:ext cx="16517" cy="34758"/>
            </a:xfrm>
            <a:custGeom>
              <a:avLst/>
              <a:gdLst/>
              <a:ahLst/>
              <a:cxnLst/>
              <a:rect l="l" t="t" r="r" b="b"/>
              <a:pathLst>
                <a:path w="316" h="665" extrusionOk="0">
                  <a:moveTo>
                    <a:pt x="228" y="1"/>
                  </a:moveTo>
                  <a:cubicBezTo>
                    <a:pt x="153" y="48"/>
                    <a:pt x="97" y="123"/>
                    <a:pt x="63" y="205"/>
                  </a:cubicBezTo>
                  <a:cubicBezTo>
                    <a:pt x="7" y="338"/>
                    <a:pt x="0" y="490"/>
                    <a:pt x="11" y="632"/>
                  </a:cubicBezTo>
                  <a:cubicBezTo>
                    <a:pt x="11" y="639"/>
                    <a:pt x="11" y="644"/>
                    <a:pt x="12" y="649"/>
                  </a:cubicBezTo>
                  <a:cubicBezTo>
                    <a:pt x="30" y="654"/>
                    <a:pt x="48" y="659"/>
                    <a:pt x="66" y="664"/>
                  </a:cubicBezTo>
                  <a:cubicBezTo>
                    <a:pt x="66" y="641"/>
                    <a:pt x="67" y="617"/>
                    <a:pt x="69" y="595"/>
                  </a:cubicBezTo>
                  <a:cubicBezTo>
                    <a:pt x="77" y="512"/>
                    <a:pt x="81" y="429"/>
                    <a:pt x="98" y="347"/>
                  </a:cubicBezTo>
                  <a:cubicBezTo>
                    <a:pt x="123" y="217"/>
                    <a:pt x="190" y="79"/>
                    <a:pt x="316" y="20"/>
                  </a:cubicBezTo>
                  <a:lnTo>
                    <a:pt x="315" y="20"/>
                  </a:lnTo>
                  <a:cubicBezTo>
                    <a:pt x="314" y="19"/>
                    <a:pt x="314" y="19"/>
                    <a:pt x="314" y="19"/>
                  </a:cubicBezTo>
                  <a:lnTo>
                    <a:pt x="313" y="19"/>
                  </a:lnTo>
                  <a:lnTo>
                    <a:pt x="22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3" name="Google Shape;1983;p48"/>
            <p:cNvSpPr/>
            <p:nvPr/>
          </p:nvSpPr>
          <p:spPr>
            <a:xfrm>
              <a:off x="3832243" y="3815213"/>
              <a:ext cx="10349" cy="32040"/>
            </a:xfrm>
            <a:custGeom>
              <a:avLst/>
              <a:gdLst/>
              <a:ahLst/>
              <a:cxnLst/>
              <a:rect l="l" t="t" r="r" b="b"/>
              <a:pathLst>
                <a:path w="198" h="613" extrusionOk="0">
                  <a:moveTo>
                    <a:pt x="130" y="1"/>
                  </a:moveTo>
                  <a:cubicBezTo>
                    <a:pt x="68" y="80"/>
                    <a:pt x="30" y="176"/>
                    <a:pt x="16" y="276"/>
                  </a:cubicBezTo>
                  <a:cubicBezTo>
                    <a:pt x="6" y="354"/>
                    <a:pt x="0" y="438"/>
                    <a:pt x="23" y="514"/>
                  </a:cubicBezTo>
                  <a:cubicBezTo>
                    <a:pt x="33" y="550"/>
                    <a:pt x="51" y="583"/>
                    <a:pt x="77" y="609"/>
                  </a:cubicBezTo>
                  <a:cubicBezTo>
                    <a:pt x="115" y="611"/>
                    <a:pt x="154" y="612"/>
                    <a:pt x="193" y="613"/>
                  </a:cubicBezTo>
                  <a:cubicBezTo>
                    <a:pt x="193" y="612"/>
                    <a:pt x="193" y="612"/>
                    <a:pt x="193" y="612"/>
                  </a:cubicBezTo>
                  <a:cubicBezTo>
                    <a:pt x="175" y="589"/>
                    <a:pt x="154" y="572"/>
                    <a:pt x="140" y="547"/>
                  </a:cubicBezTo>
                  <a:cubicBezTo>
                    <a:pt x="122" y="518"/>
                    <a:pt x="110" y="492"/>
                    <a:pt x="103" y="459"/>
                  </a:cubicBezTo>
                  <a:cubicBezTo>
                    <a:pt x="92" y="400"/>
                    <a:pt x="95" y="336"/>
                    <a:pt x="104" y="276"/>
                  </a:cubicBezTo>
                  <a:cubicBezTo>
                    <a:pt x="117" y="188"/>
                    <a:pt x="145" y="102"/>
                    <a:pt x="198" y="32"/>
                  </a:cubicBezTo>
                  <a:cubicBezTo>
                    <a:pt x="175" y="21"/>
                    <a:pt x="153" y="11"/>
                    <a:pt x="13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4" name="Google Shape;1984;p48"/>
            <p:cNvSpPr/>
            <p:nvPr/>
          </p:nvSpPr>
          <p:spPr>
            <a:xfrm>
              <a:off x="3861723" y="3823994"/>
              <a:ext cx="6429" cy="21691"/>
            </a:xfrm>
            <a:custGeom>
              <a:avLst/>
              <a:gdLst/>
              <a:ahLst/>
              <a:cxnLst/>
              <a:rect l="l" t="t" r="r" b="b"/>
              <a:pathLst>
                <a:path w="123" h="415" extrusionOk="0">
                  <a:moveTo>
                    <a:pt x="30" y="1"/>
                  </a:moveTo>
                  <a:cubicBezTo>
                    <a:pt x="25" y="19"/>
                    <a:pt x="21" y="39"/>
                    <a:pt x="18" y="57"/>
                  </a:cubicBezTo>
                  <a:cubicBezTo>
                    <a:pt x="7" y="115"/>
                    <a:pt x="0" y="175"/>
                    <a:pt x="4" y="234"/>
                  </a:cubicBezTo>
                  <a:cubicBezTo>
                    <a:pt x="6" y="287"/>
                    <a:pt x="15" y="342"/>
                    <a:pt x="32" y="392"/>
                  </a:cubicBezTo>
                  <a:cubicBezTo>
                    <a:pt x="35" y="399"/>
                    <a:pt x="38" y="406"/>
                    <a:pt x="41" y="414"/>
                  </a:cubicBezTo>
                  <a:cubicBezTo>
                    <a:pt x="68" y="410"/>
                    <a:pt x="95" y="405"/>
                    <a:pt x="122" y="400"/>
                  </a:cubicBezTo>
                  <a:cubicBezTo>
                    <a:pt x="116" y="389"/>
                    <a:pt x="111" y="376"/>
                    <a:pt x="107" y="364"/>
                  </a:cubicBezTo>
                  <a:cubicBezTo>
                    <a:pt x="93" y="319"/>
                    <a:pt x="84" y="271"/>
                    <a:pt x="82" y="224"/>
                  </a:cubicBezTo>
                  <a:cubicBezTo>
                    <a:pt x="80" y="170"/>
                    <a:pt x="83" y="115"/>
                    <a:pt x="91" y="62"/>
                  </a:cubicBezTo>
                  <a:cubicBezTo>
                    <a:pt x="93" y="47"/>
                    <a:pt x="95" y="30"/>
                    <a:pt x="98" y="14"/>
                  </a:cubicBezTo>
                  <a:cubicBezTo>
                    <a:pt x="75" y="10"/>
                    <a:pt x="53" y="6"/>
                    <a:pt x="3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5" name="Google Shape;1985;p48"/>
            <p:cNvSpPr/>
            <p:nvPr/>
          </p:nvSpPr>
          <p:spPr>
            <a:xfrm>
              <a:off x="3699272" y="3783016"/>
              <a:ext cx="41866" cy="28068"/>
            </a:xfrm>
            <a:custGeom>
              <a:avLst/>
              <a:gdLst/>
              <a:ahLst/>
              <a:cxnLst/>
              <a:rect l="l" t="t" r="r" b="b"/>
              <a:pathLst>
                <a:path w="801" h="537" extrusionOk="0">
                  <a:moveTo>
                    <a:pt x="180" y="1"/>
                  </a:moveTo>
                  <a:cubicBezTo>
                    <a:pt x="172" y="1"/>
                    <a:pt x="165" y="4"/>
                    <a:pt x="159" y="9"/>
                  </a:cubicBezTo>
                  <a:cubicBezTo>
                    <a:pt x="148" y="20"/>
                    <a:pt x="149" y="37"/>
                    <a:pt x="159" y="49"/>
                  </a:cubicBezTo>
                  <a:cubicBezTo>
                    <a:pt x="191" y="87"/>
                    <a:pt x="224" y="124"/>
                    <a:pt x="260" y="157"/>
                  </a:cubicBezTo>
                  <a:cubicBezTo>
                    <a:pt x="269" y="164"/>
                    <a:pt x="278" y="173"/>
                    <a:pt x="288" y="181"/>
                  </a:cubicBezTo>
                  <a:cubicBezTo>
                    <a:pt x="278" y="205"/>
                    <a:pt x="272" y="233"/>
                    <a:pt x="271" y="262"/>
                  </a:cubicBezTo>
                  <a:lnTo>
                    <a:pt x="271" y="264"/>
                  </a:lnTo>
                  <a:cubicBezTo>
                    <a:pt x="245" y="259"/>
                    <a:pt x="222" y="252"/>
                    <a:pt x="197" y="245"/>
                  </a:cubicBezTo>
                  <a:cubicBezTo>
                    <a:pt x="145" y="227"/>
                    <a:pt x="95" y="201"/>
                    <a:pt x="51" y="168"/>
                  </a:cubicBezTo>
                  <a:cubicBezTo>
                    <a:pt x="47" y="165"/>
                    <a:pt x="42" y="164"/>
                    <a:pt x="38" y="164"/>
                  </a:cubicBezTo>
                  <a:cubicBezTo>
                    <a:pt x="18" y="164"/>
                    <a:pt x="1" y="193"/>
                    <a:pt x="19" y="209"/>
                  </a:cubicBezTo>
                  <a:cubicBezTo>
                    <a:pt x="65" y="251"/>
                    <a:pt x="116" y="285"/>
                    <a:pt x="175" y="308"/>
                  </a:cubicBezTo>
                  <a:cubicBezTo>
                    <a:pt x="202" y="318"/>
                    <a:pt x="231" y="327"/>
                    <a:pt x="261" y="332"/>
                  </a:cubicBezTo>
                  <a:cubicBezTo>
                    <a:pt x="266" y="332"/>
                    <a:pt x="271" y="333"/>
                    <a:pt x="277" y="334"/>
                  </a:cubicBezTo>
                  <a:cubicBezTo>
                    <a:pt x="303" y="445"/>
                    <a:pt x="399" y="530"/>
                    <a:pt x="518" y="536"/>
                  </a:cubicBezTo>
                  <a:cubicBezTo>
                    <a:pt x="523" y="536"/>
                    <a:pt x="528" y="536"/>
                    <a:pt x="533" y="536"/>
                  </a:cubicBezTo>
                  <a:cubicBezTo>
                    <a:pt x="669" y="536"/>
                    <a:pt x="785" y="429"/>
                    <a:pt x="792" y="289"/>
                  </a:cubicBezTo>
                  <a:cubicBezTo>
                    <a:pt x="800" y="146"/>
                    <a:pt x="690" y="22"/>
                    <a:pt x="545" y="15"/>
                  </a:cubicBezTo>
                  <a:cubicBezTo>
                    <a:pt x="540" y="15"/>
                    <a:pt x="535" y="15"/>
                    <a:pt x="530" y="15"/>
                  </a:cubicBezTo>
                  <a:cubicBezTo>
                    <a:pt x="444" y="15"/>
                    <a:pt x="367" y="57"/>
                    <a:pt x="320" y="122"/>
                  </a:cubicBezTo>
                  <a:cubicBezTo>
                    <a:pt x="315" y="118"/>
                    <a:pt x="310" y="113"/>
                    <a:pt x="306" y="109"/>
                  </a:cubicBezTo>
                  <a:cubicBezTo>
                    <a:pt x="269" y="76"/>
                    <a:pt x="233" y="45"/>
                    <a:pt x="199" y="9"/>
                  </a:cubicBezTo>
                  <a:cubicBezTo>
                    <a:pt x="194" y="3"/>
                    <a:pt x="187" y="1"/>
                    <a:pt x="1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6" name="Google Shape;1986;p48"/>
            <p:cNvSpPr/>
            <p:nvPr/>
          </p:nvSpPr>
          <p:spPr>
            <a:xfrm>
              <a:off x="3871183" y="3795403"/>
              <a:ext cx="40455" cy="29374"/>
            </a:xfrm>
            <a:custGeom>
              <a:avLst/>
              <a:gdLst/>
              <a:ahLst/>
              <a:cxnLst/>
              <a:rect l="l" t="t" r="r" b="b"/>
              <a:pathLst>
                <a:path w="774" h="562" extrusionOk="0">
                  <a:moveTo>
                    <a:pt x="593" y="0"/>
                  </a:moveTo>
                  <a:cubicBezTo>
                    <a:pt x="592" y="0"/>
                    <a:pt x="591" y="1"/>
                    <a:pt x="589" y="1"/>
                  </a:cubicBezTo>
                  <a:cubicBezTo>
                    <a:pt x="584" y="3"/>
                    <a:pt x="577" y="4"/>
                    <a:pt x="572" y="7"/>
                  </a:cubicBezTo>
                  <a:cubicBezTo>
                    <a:pt x="565" y="10"/>
                    <a:pt x="561" y="15"/>
                    <a:pt x="554" y="21"/>
                  </a:cubicBezTo>
                  <a:cubicBezTo>
                    <a:pt x="544" y="31"/>
                    <a:pt x="534" y="39"/>
                    <a:pt x="525" y="49"/>
                  </a:cubicBezTo>
                  <a:cubicBezTo>
                    <a:pt x="505" y="69"/>
                    <a:pt x="486" y="88"/>
                    <a:pt x="466" y="108"/>
                  </a:cubicBezTo>
                  <a:cubicBezTo>
                    <a:pt x="463" y="112"/>
                    <a:pt x="459" y="115"/>
                    <a:pt x="456" y="118"/>
                  </a:cubicBezTo>
                  <a:cubicBezTo>
                    <a:pt x="412" y="73"/>
                    <a:pt x="352" y="43"/>
                    <a:pt x="283" y="40"/>
                  </a:cubicBezTo>
                  <a:cubicBezTo>
                    <a:pt x="278" y="40"/>
                    <a:pt x="273" y="40"/>
                    <a:pt x="268" y="40"/>
                  </a:cubicBezTo>
                  <a:cubicBezTo>
                    <a:pt x="130" y="40"/>
                    <a:pt x="16" y="147"/>
                    <a:pt x="9" y="287"/>
                  </a:cubicBezTo>
                  <a:cubicBezTo>
                    <a:pt x="1" y="430"/>
                    <a:pt x="111" y="554"/>
                    <a:pt x="256" y="561"/>
                  </a:cubicBezTo>
                  <a:cubicBezTo>
                    <a:pt x="261" y="561"/>
                    <a:pt x="266" y="562"/>
                    <a:pt x="271" y="562"/>
                  </a:cubicBezTo>
                  <a:cubicBezTo>
                    <a:pt x="400" y="562"/>
                    <a:pt x="509" y="466"/>
                    <a:pt x="528" y="339"/>
                  </a:cubicBezTo>
                  <a:cubicBezTo>
                    <a:pt x="551" y="326"/>
                    <a:pt x="574" y="311"/>
                    <a:pt x="595" y="296"/>
                  </a:cubicBezTo>
                  <a:cubicBezTo>
                    <a:pt x="657" y="253"/>
                    <a:pt x="710" y="200"/>
                    <a:pt x="756" y="141"/>
                  </a:cubicBezTo>
                  <a:cubicBezTo>
                    <a:pt x="773" y="120"/>
                    <a:pt x="757" y="93"/>
                    <a:pt x="736" y="93"/>
                  </a:cubicBezTo>
                  <a:cubicBezTo>
                    <a:pt x="730" y="93"/>
                    <a:pt x="723" y="96"/>
                    <a:pt x="717" y="101"/>
                  </a:cubicBezTo>
                  <a:cubicBezTo>
                    <a:pt x="667" y="150"/>
                    <a:pt x="613" y="189"/>
                    <a:pt x="555" y="227"/>
                  </a:cubicBezTo>
                  <a:cubicBezTo>
                    <a:pt x="545" y="235"/>
                    <a:pt x="535" y="241"/>
                    <a:pt x="525" y="248"/>
                  </a:cubicBezTo>
                  <a:cubicBezTo>
                    <a:pt x="519" y="220"/>
                    <a:pt x="509" y="196"/>
                    <a:pt x="496" y="172"/>
                  </a:cubicBezTo>
                  <a:cubicBezTo>
                    <a:pt x="502" y="166"/>
                    <a:pt x="508" y="160"/>
                    <a:pt x="515" y="154"/>
                  </a:cubicBezTo>
                  <a:cubicBezTo>
                    <a:pt x="535" y="133"/>
                    <a:pt x="553" y="112"/>
                    <a:pt x="572" y="88"/>
                  </a:cubicBezTo>
                  <a:cubicBezTo>
                    <a:pt x="580" y="78"/>
                    <a:pt x="586" y="67"/>
                    <a:pt x="593" y="55"/>
                  </a:cubicBezTo>
                  <a:cubicBezTo>
                    <a:pt x="597" y="49"/>
                    <a:pt x="604" y="42"/>
                    <a:pt x="605" y="35"/>
                  </a:cubicBezTo>
                  <a:cubicBezTo>
                    <a:pt x="607" y="28"/>
                    <a:pt x="607" y="21"/>
                    <a:pt x="607" y="14"/>
                  </a:cubicBezTo>
                  <a:cubicBezTo>
                    <a:pt x="608" y="7"/>
                    <a:pt x="600" y="0"/>
                    <a:pt x="59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7" name="Google Shape;1987;p48"/>
            <p:cNvSpPr/>
            <p:nvPr/>
          </p:nvSpPr>
          <p:spPr>
            <a:xfrm>
              <a:off x="3675908" y="3616017"/>
              <a:ext cx="275763" cy="113577"/>
            </a:xfrm>
            <a:custGeom>
              <a:avLst/>
              <a:gdLst/>
              <a:ahLst/>
              <a:cxnLst/>
              <a:rect l="l" t="t" r="r" b="b"/>
              <a:pathLst>
                <a:path w="5276" h="2173" extrusionOk="0">
                  <a:moveTo>
                    <a:pt x="2407" y="0"/>
                  </a:moveTo>
                  <a:cubicBezTo>
                    <a:pt x="725" y="0"/>
                    <a:pt x="0" y="1459"/>
                    <a:pt x="0" y="1459"/>
                  </a:cubicBezTo>
                  <a:cubicBezTo>
                    <a:pt x="0" y="1459"/>
                    <a:pt x="3320" y="2172"/>
                    <a:pt x="4684" y="2172"/>
                  </a:cubicBezTo>
                  <a:cubicBezTo>
                    <a:pt x="5050" y="2172"/>
                    <a:pt x="5276" y="2121"/>
                    <a:pt x="5257" y="1990"/>
                  </a:cubicBezTo>
                  <a:cubicBezTo>
                    <a:pt x="5168" y="1371"/>
                    <a:pt x="4365" y="102"/>
                    <a:pt x="2568" y="5"/>
                  </a:cubicBezTo>
                  <a:cubicBezTo>
                    <a:pt x="2513" y="2"/>
                    <a:pt x="2459" y="0"/>
                    <a:pt x="24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8" name="Google Shape;1988;p48"/>
            <p:cNvSpPr/>
            <p:nvPr/>
          </p:nvSpPr>
          <p:spPr>
            <a:xfrm>
              <a:off x="3647108" y="3673042"/>
              <a:ext cx="318779" cy="123404"/>
            </a:xfrm>
            <a:custGeom>
              <a:avLst/>
              <a:gdLst/>
              <a:ahLst/>
              <a:cxnLst/>
              <a:rect l="l" t="t" r="r" b="b"/>
              <a:pathLst>
                <a:path w="6099" h="2361" extrusionOk="0">
                  <a:moveTo>
                    <a:pt x="2266" y="0"/>
                  </a:moveTo>
                  <a:cubicBezTo>
                    <a:pt x="1728" y="0"/>
                    <a:pt x="1165" y="54"/>
                    <a:pt x="610" y="188"/>
                  </a:cubicBezTo>
                  <a:cubicBezTo>
                    <a:pt x="610" y="188"/>
                    <a:pt x="435" y="252"/>
                    <a:pt x="265" y="671"/>
                  </a:cubicBezTo>
                  <a:cubicBezTo>
                    <a:pt x="110" y="1054"/>
                    <a:pt x="1" y="1539"/>
                    <a:pt x="282" y="1539"/>
                  </a:cubicBezTo>
                  <a:cubicBezTo>
                    <a:pt x="310" y="1539"/>
                    <a:pt x="342" y="1535"/>
                    <a:pt x="378" y="1524"/>
                  </a:cubicBezTo>
                  <a:cubicBezTo>
                    <a:pt x="378" y="1524"/>
                    <a:pt x="846" y="1379"/>
                    <a:pt x="1794" y="1379"/>
                  </a:cubicBezTo>
                  <a:cubicBezTo>
                    <a:pt x="2168" y="1379"/>
                    <a:pt x="2616" y="1402"/>
                    <a:pt x="3140" y="1465"/>
                  </a:cubicBezTo>
                  <a:cubicBezTo>
                    <a:pt x="4992" y="1688"/>
                    <a:pt x="5912" y="2351"/>
                    <a:pt x="5912" y="2351"/>
                  </a:cubicBezTo>
                  <a:cubicBezTo>
                    <a:pt x="5912" y="2351"/>
                    <a:pt x="5933" y="2360"/>
                    <a:pt x="5960" y="2360"/>
                  </a:cubicBezTo>
                  <a:cubicBezTo>
                    <a:pt x="6016" y="2360"/>
                    <a:pt x="6099" y="2322"/>
                    <a:pt x="6086" y="2091"/>
                  </a:cubicBezTo>
                  <a:cubicBezTo>
                    <a:pt x="6068" y="1746"/>
                    <a:pt x="6016" y="910"/>
                    <a:pt x="5647" y="682"/>
                  </a:cubicBezTo>
                  <a:cubicBezTo>
                    <a:pt x="5369" y="509"/>
                    <a:pt x="3933" y="0"/>
                    <a:pt x="226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89" name="Google Shape;1989;p48"/>
          <p:cNvGrpSpPr/>
          <p:nvPr/>
        </p:nvGrpSpPr>
        <p:grpSpPr>
          <a:xfrm>
            <a:off x="720000" y="3191534"/>
            <a:ext cx="734682" cy="1117190"/>
            <a:chOff x="2254675" y="3389851"/>
            <a:chExt cx="734682" cy="1117190"/>
          </a:xfrm>
        </p:grpSpPr>
        <p:sp>
          <p:nvSpPr>
            <p:cNvPr id="1990" name="Google Shape;1990;p48"/>
            <p:cNvSpPr/>
            <p:nvPr/>
          </p:nvSpPr>
          <p:spPr>
            <a:xfrm>
              <a:off x="2336057" y="4444006"/>
              <a:ext cx="586232" cy="63035"/>
            </a:xfrm>
            <a:custGeom>
              <a:avLst/>
              <a:gdLst/>
              <a:ahLst/>
              <a:cxnLst/>
              <a:rect l="l" t="t" r="r" b="b"/>
              <a:pathLst>
                <a:path w="11216" h="1206" extrusionOk="0">
                  <a:moveTo>
                    <a:pt x="5608" y="1"/>
                  </a:moveTo>
                  <a:cubicBezTo>
                    <a:pt x="4121" y="1"/>
                    <a:pt x="2695" y="64"/>
                    <a:pt x="1644" y="178"/>
                  </a:cubicBezTo>
                  <a:cubicBezTo>
                    <a:pt x="591" y="291"/>
                    <a:pt x="1" y="444"/>
                    <a:pt x="1" y="604"/>
                  </a:cubicBezTo>
                  <a:cubicBezTo>
                    <a:pt x="1" y="764"/>
                    <a:pt x="591" y="916"/>
                    <a:pt x="1644" y="1029"/>
                  </a:cubicBezTo>
                  <a:cubicBezTo>
                    <a:pt x="2695" y="1142"/>
                    <a:pt x="4121" y="1206"/>
                    <a:pt x="5608" y="1206"/>
                  </a:cubicBezTo>
                  <a:cubicBezTo>
                    <a:pt x="7096" y="1206"/>
                    <a:pt x="8522" y="1142"/>
                    <a:pt x="9573" y="1029"/>
                  </a:cubicBezTo>
                  <a:cubicBezTo>
                    <a:pt x="10625" y="916"/>
                    <a:pt x="11216" y="764"/>
                    <a:pt x="11216" y="604"/>
                  </a:cubicBezTo>
                  <a:cubicBezTo>
                    <a:pt x="11216" y="444"/>
                    <a:pt x="10625" y="291"/>
                    <a:pt x="9573" y="178"/>
                  </a:cubicBezTo>
                  <a:cubicBezTo>
                    <a:pt x="8522" y="64"/>
                    <a:pt x="7096" y="1"/>
                    <a:pt x="5608" y="1"/>
                  </a:cubicBezTo>
                  <a:close/>
                </a:path>
              </a:pathLst>
            </a:custGeom>
            <a:solidFill>
              <a:srgbClr val="321709">
                <a:alpha val="43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1" name="Google Shape;1991;p48"/>
            <p:cNvSpPr/>
            <p:nvPr/>
          </p:nvSpPr>
          <p:spPr>
            <a:xfrm>
              <a:off x="2254675" y="3870148"/>
              <a:ext cx="164120" cy="327926"/>
            </a:xfrm>
            <a:custGeom>
              <a:avLst/>
              <a:gdLst/>
              <a:ahLst/>
              <a:cxnLst/>
              <a:rect l="l" t="t" r="r" b="b"/>
              <a:pathLst>
                <a:path w="3140" h="6274" extrusionOk="0">
                  <a:moveTo>
                    <a:pt x="3119" y="1"/>
                  </a:moveTo>
                  <a:cubicBezTo>
                    <a:pt x="3117" y="1"/>
                    <a:pt x="3115" y="1"/>
                    <a:pt x="3113" y="2"/>
                  </a:cubicBezTo>
                  <a:cubicBezTo>
                    <a:pt x="3062" y="31"/>
                    <a:pt x="3008" y="58"/>
                    <a:pt x="2957" y="88"/>
                  </a:cubicBezTo>
                  <a:cubicBezTo>
                    <a:pt x="2907" y="118"/>
                    <a:pt x="2859" y="150"/>
                    <a:pt x="2811" y="181"/>
                  </a:cubicBezTo>
                  <a:cubicBezTo>
                    <a:pt x="2712" y="245"/>
                    <a:pt x="2613" y="308"/>
                    <a:pt x="2515" y="373"/>
                  </a:cubicBezTo>
                  <a:cubicBezTo>
                    <a:pt x="2318" y="501"/>
                    <a:pt x="2121" y="628"/>
                    <a:pt x="1923" y="755"/>
                  </a:cubicBezTo>
                  <a:cubicBezTo>
                    <a:pt x="1530" y="1006"/>
                    <a:pt x="1133" y="1254"/>
                    <a:pt x="735" y="1499"/>
                  </a:cubicBezTo>
                  <a:cubicBezTo>
                    <a:pt x="623" y="1567"/>
                    <a:pt x="512" y="1636"/>
                    <a:pt x="399" y="1704"/>
                  </a:cubicBezTo>
                  <a:cubicBezTo>
                    <a:pt x="286" y="1773"/>
                    <a:pt x="174" y="1846"/>
                    <a:pt x="57" y="1907"/>
                  </a:cubicBezTo>
                  <a:cubicBezTo>
                    <a:pt x="36" y="1918"/>
                    <a:pt x="33" y="1945"/>
                    <a:pt x="42" y="1965"/>
                  </a:cubicBezTo>
                  <a:cubicBezTo>
                    <a:pt x="95" y="2074"/>
                    <a:pt x="162" y="2177"/>
                    <a:pt x="223" y="2283"/>
                  </a:cubicBezTo>
                  <a:cubicBezTo>
                    <a:pt x="281" y="2384"/>
                    <a:pt x="339" y="2486"/>
                    <a:pt x="395" y="2588"/>
                  </a:cubicBezTo>
                  <a:cubicBezTo>
                    <a:pt x="509" y="2794"/>
                    <a:pt x="619" y="2999"/>
                    <a:pt x="728" y="3207"/>
                  </a:cubicBezTo>
                  <a:cubicBezTo>
                    <a:pt x="944" y="3620"/>
                    <a:pt x="1140" y="4042"/>
                    <a:pt x="1317" y="4473"/>
                  </a:cubicBezTo>
                  <a:cubicBezTo>
                    <a:pt x="1394" y="4657"/>
                    <a:pt x="1466" y="4842"/>
                    <a:pt x="1535" y="5029"/>
                  </a:cubicBezTo>
                  <a:cubicBezTo>
                    <a:pt x="1525" y="5026"/>
                    <a:pt x="1515" y="5023"/>
                    <a:pt x="1506" y="5020"/>
                  </a:cubicBezTo>
                  <a:cubicBezTo>
                    <a:pt x="1462" y="5005"/>
                    <a:pt x="1417" y="4989"/>
                    <a:pt x="1371" y="4975"/>
                  </a:cubicBezTo>
                  <a:cubicBezTo>
                    <a:pt x="1279" y="4946"/>
                    <a:pt x="1186" y="4919"/>
                    <a:pt x="1093" y="4893"/>
                  </a:cubicBezTo>
                  <a:cubicBezTo>
                    <a:pt x="907" y="4841"/>
                    <a:pt x="718" y="4797"/>
                    <a:pt x="528" y="4764"/>
                  </a:cubicBezTo>
                  <a:cubicBezTo>
                    <a:pt x="417" y="4745"/>
                    <a:pt x="308" y="4728"/>
                    <a:pt x="196" y="4726"/>
                  </a:cubicBezTo>
                  <a:cubicBezTo>
                    <a:pt x="162" y="4726"/>
                    <a:pt x="155" y="4777"/>
                    <a:pt x="188" y="4786"/>
                  </a:cubicBezTo>
                  <a:cubicBezTo>
                    <a:pt x="372" y="4838"/>
                    <a:pt x="563" y="4867"/>
                    <a:pt x="749" y="4910"/>
                  </a:cubicBezTo>
                  <a:cubicBezTo>
                    <a:pt x="936" y="4953"/>
                    <a:pt x="1122" y="5004"/>
                    <a:pt x="1305" y="5061"/>
                  </a:cubicBezTo>
                  <a:cubicBezTo>
                    <a:pt x="1355" y="5078"/>
                    <a:pt x="1405" y="5094"/>
                    <a:pt x="1454" y="5110"/>
                  </a:cubicBezTo>
                  <a:cubicBezTo>
                    <a:pt x="1481" y="5119"/>
                    <a:pt x="1507" y="5129"/>
                    <a:pt x="1533" y="5138"/>
                  </a:cubicBezTo>
                  <a:cubicBezTo>
                    <a:pt x="1549" y="5143"/>
                    <a:pt x="1564" y="5149"/>
                    <a:pt x="1580" y="5154"/>
                  </a:cubicBezTo>
                  <a:cubicBezTo>
                    <a:pt x="1585" y="5169"/>
                    <a:pt x="1591" y="5183"/>
                    <a:pt x="1596" y="5197"/>
                  </a:cubicBezTo>
                  <a:cubicBezTo>
                    <a:pt x="1592" y="5197"/>
                    <a:pt x="1587" y="5196"/>
                    <a:pt x="1582" y="5195"/>
                  </a:cubicBezTo>
                  <a:cubicBezTo>
                    <a:pt x="1556" y="5191"/>
                    <a:pt x="1527" y="5187"/>
                    <a:pt x="1499" y="5186"/>
                  </a:cubicBezTo>
                  <a:cubicBezTo>
                    <a:pt x="1475" y="5185"/>
                    <a:pt x="1450" y="5184"/>
                    <a:pt x="1425" y="5184"/>
                  </a:cubicBezTo>
                  <a:cubicBezTo>
                    <a:pt x="1397" y="5184"/>
                    <a:pt x="1368" y="5185"/>
                    <a:pt x="1340" y="5187"/>
                  </a:cubicBezTo>
                  <a:cubicBezTo>
                    <a:pt x="1232" y="5194"/>
                    <a:pt x="1124" y="5209"/>
                    <a:pt x="1017" y="5226"/>
                  </a:cubicBezTo>
                  <a:cubicBezTo>
                    <a:pt x="803" y="5262"/>
                    <a:pt x="593" y="5313"/>
                    <a:pt x="383" y="5362"/>
                  </a:cubicBezTo>
                  <a:cubicBezTo>
                    <a:pt x="324" y="5376"/>
                    <a:pt x="265" y="5390"/>
                    <a:pt x="206" y="5403"/>
                  </a:cubicBezTo>
                  <a:cubicBezTo>
                    <a:pt x="175" y="5410"/>
                    <a:pt x="144" y="5417"/>
                    <a:pt x="113" y="5425"/>
                  </a:cubicBezTo>
                  <a:cubicBezTo>
                    <a:pt x="80" y="5433"/>
                    <a:pt x="49" y="5438"/>
                    <a:pt x="21" y="5459"/>
                  </a:cubicBezTo>
                  <a:cubicBezTo>
                    <a:pt x="20" y="5459"/>
                    <a:pt x="20" y="5459"/>
                    <a:pt x="20" y="5460"/>
                  </a:cubicBezTo>
                  <a:cubicBezTo>
                    <a:pt x="19" y="5460"/>
                    <a:pt x="18" y="5461"/>
                    <a:pt x="17" y="5461"/>
                  </a:cubicBezTo>
                  <a:lnTo>
                    <a:pt x="18" y="5462"/>
                  </a:lnTo>
                  <a:cubicBezTo>
                    <a:pt x="11" y="5470"/>
                    <a:pt x="5" y="5479"/>
                    <a:pt x="4" y="5490"/>
                  </a:cubicBezTo>
                  <a:cubicBezTo>
                    <a:pt x="1" y="5514"/>
                    <a:pt x="15" y="5538"/>
                    <a:pt x="40" y="5544"/>
                  </a:cubicBezTo>
                  <a:cubicBezTo>
                    <a:pt x="49" y="5547"/>
                    <a:pt x="57" y="5548"/>
                    <a:pt x="66" y="5548"/>
                  </a:cubicBezTo>
                  <a:cubicBezTo>
                    <a:pt x="86" y="5548"/>
                    <a:pt x="105" y="5542"/>
                    <a:pt x="127" y="5537"/>
                  </a:cubicBezTo>
                  <a:cubicBezTo>
                    <a:pt x="154" y="5530"/>
                    <a:pt x="182" y="5524"/>
                    <a:pt x="211" y="5517"/>
                  </a:cubicBezTo>
                  <a:cubicBezTo>
                    <a:pt x="263" y="5504"/>
                    <a:pt x="314" y="5492"/>
                    <a:pt x="366" y="5480"/>
                  </a:cubicBezTo>
                  <a:cubicBezTo>
                    <a:pt x="471" y="5455"/>
                    <a:pt x="575" y="5431"/>
                    <a:pt x="679" y="5406"/>
                  </a:cubicBezTo>
                  <a:cubicBezTo>
                    <a:pt x="884" y="5358"/>
                    <a:pt x="1090" y="5309"/>
                    <a:pt x="1298" y="5281"/>
                  </a:cubicBezTo>
                  <a:cubicBezTo>
                    <a:pt x="1355" y="5274"/>
                    <a:pt x="1412" y="5266"/>
                    <a:pt x="1470" y="5260"/>
                  </a:cubicBezTo>
                  <a:cubicBezTo>
                    <a:pt x="1492" y="5258"/>
                    <a:pt x="1514" y="5255"/>
                    <a:pt x="1535" y="5252"/>
                  </a:cubicBezTo>
                  <a:lnTo>
                    <a:pt x="1535" y="5252"/>
                  </a:lnTo>
                  <a:cubicBezTo>
                    <a:pt x="1389" y="5352"/>
                    <a:pt x="1247" y="5458"/>
                    <a:pt x="1104" y="5566"/>
                  </a:cubicBezTo>
                  <a:cubicBezTo>
                    <a:pt x="929" y="5697"/>
                    <a:pt x="755" y="5829"/>
                    <a:pt x="581" y="5961"/>
                  </a:cubicBezTo>
                  <a:cubicBezTo>
                    <a:pt x="533" y="5998"/>
                    <a:pt x="485" y="6035"/>
                    <a:pt x="436" y="6071"/>
                  </a:cubicBezTo>
                  <a:cubicBezTo>
                    <a:pt x="385" y="6110"/>
                    <a:pt x="327" y="6146"/>
                    <a:pt x="288" y="6198"/>
                  </a:cubicBezTo>
                  <a:cubicBezTo>
                    <a:pt x="267" y="6228"/>
                    <a:pt x="296" y="6274"/>
                    <a:pt x="330" y="6274"/>
                  </a:cubicBezTo>
                  <a:cubicBezTo>
                    <a:pt x="334" y="6274"/>
                    <a:pt x="339" y="6273"/>
                    <a:pt x="344" y="6271"/>
                  </a:cubicBezTo>
                  <a:cubicBezTo>
                    <a:pt x="398" y="6249"/>
                    <a:pt x="441" y="6209"/>
                    <a:pt x="487" y="6173"/>
                  </a:cubicBezTo>
                  <a:cubicBezTo>
                    <a:pt x="530" y="6139"/>
                    <a:pt x="574" y="6105"/>
                    <a:pt x="617" y="6071"/>
                  </a:cubicBezTo>
                  <a:cubicBezTo>
                    <a:pt x="701" y="6005"/>
                    <a:pt x="786" y="5939"/>
                    <a:pt x="870" y="5873"/>
                  </a:cubicBezTo>
                  <a:cubicBezTo>
                    <a:pt x="1042" y="5738"/>
                    <a:pt x="1213" y="5602"/>
                    <a:pt x="1383" y="5465"/>
                  </a:cubicBezTo>
                  <a:cubicBezTo>
                    <a:pt x="1470" y="5395"/>
                    <a:pt x="1556" y="5323"/>
                    <a:pt x="1640" y="5248"/>
                  </a:cubicBezTo>
                  <a:cubicBezTo>
                    <a:pt x="1642" y="5249"/>
                    <a:pt x="1644" y="5249"/>
                    <a:pt x="1647" y="5249"/>
                  </a:cubicBezTo>
                  <a:cubicBezTo>
                    <a:pt x="1672" y="5249"/>
                    <a:pt x="1697" y="5228"/>
                    <a:pt x="1686" y="5198"/>
                  </a:cubicBezTo>
                  <a:cubicBezTo>
                    <a:pt x="1678" y="5175"/>
                    <a:pt x="1668" y="5152"/>
                    <a:pt x="1660" y="5130"/>
                  </a:cubicBezTo>
                  <a:cubicBezTo>
                    <a:pt x="1667" y="5113"/>
                    <a:pt x="1666" y="5093"/>
                    <a:pt x="1650" y="5081"/>
                  </a:cubicBezTo>
                  <a:cubicBezTo>
                    <a:pt x="1646" y="5078"/>
                    <a:pt x="1642" y="5075"/>
                    <a:pt x="1639" y="5073"/>
                  </a:cubicBezTo>
                  <a:cubicBezTo>
                    <a:pt x="1487" y="4669"/>
                    <a:pt x="1323" y="4269"/>
                    <a:pt x="1144" y="3876"/>
                  </a:cubicBezTo>
                  <a:cubicBezTo>
                    <a:pt x="951" y="3451"/>
                    <a:pt x="750" y="3030"/>
                    <a:pt x="525" y="2622"/>
                  </a:cubicBezTo>
                  <a:cubicBezTo>
                    <a:pt x="461" y="2505"/>
                    <a:pt x="396" y="2390"/>
                    <a:pt x="329" y="2276"/>
                  </a:cubicBezTo>
                  <a:cubicBezTo>
                    <a:pt x="267" y="2168"/>
                    <a:pt x="207" y="2058"/>
                    <a:pt x="137" y="1954"/>
                  </a:cubicBezTo>
                  <a:cubicBezTo>
                    <a:pt x="223" y="1897"/>
                    <a:pt x="313" y="1844"/>
                    <a:pt x="402" y="1790"/>
                  </a:cubicBezTo>
                  <a:cubicBezTo>
                    <a:pt x="500" y="1728"/>
                    <a:pt x="599" y="1667"/>
                    <a:pt x="697" y="1606"/>
                  </a:cubicBezTo>
                  <a:cubicBezTo>
                    <a:pt x="895" y="1481"/>
                    <a:pt x="1094" y="1356"/>
                    <a:pt x="1293" y="1231"/>
                  </a:cubicBezTo>
                  <a:cubicBezTo>
                    <a:pt x="1689" y="980"/>
                    <a:pt x="2085" y="727"/>
                    <a:pt x="2478" y="471"/>
                  </a:cubicBezTo>
                  <a:cubicBezTo>
                    <a:pt x="2590" y="399"/>
                    <a:pt x="2700" y="326"/>
                    <a:pt x="2811" y="252"/>
                  </a:cubicBezTo>
                  <a:cubicBezTo>
                    <a:pt x="2865" y="216"/>
                    <a:pt x="2919" y="182"/>
                    <a:pt x="2971" y="143"/>
                  </a:cubicBezTo>
                  <a:cubicBezTo>
                    <a:pt x="3025" y="105"/>
                    <a:pt x="3077" y="63"/>
                    <a:pt x="3129" y="23"/>
                  </a:cubicBezTo>
                  <a:cubicBezTo>
                    <a:pt x="3139" y="15"/>
                    <a:pt x="3130" y="1"/>
                    <a:pt x="31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2" name="Google Shape;1992;p48"/>
            <p:cNvSpPr/>
            <p:nvPr/>
          </p:nvSpPr>
          <p:spPr>
            <a:xfrm>
              <a:off x="2788702" y="3838577"/>
              <a:ext cx="200655" cy="305817"/>
            </a:xfrm>
            <a:custGeom>
              <a:avLst/>
              <a:gdLst/>
              <a:ahLst/>
              <a:cxnLst/>
              <a:rect l="l" t="t" r="r" b="b"/>
              <a:pathLst>
                <a:path w="3839" h="5851" extrusionOk="0">
                  <a:moveTo>
                    <a:pt x="18" y="0"/>
                  </a:moveTo>
                  <a:cubicBezTo>
                    <a:pt x="6" y="0"/>
                    <a:pt x="0" y="19"/>
                    <a:pt x="12" y="26"/>
                  </a:cubicBezTo>
                  <a:cubicBezTo>
                    <a:pt x="62" y="54"/>
                    <a:pt x="112" y="85"/>
                    <a:pt x="164" y="114"/>
                  </a:cubicBezTo>
                  <a:cubicBezTo>
                    <a:pt x="215" y="141"/>
                    <a:pt x="267" y="167"/>
                    <a:pt x="320" y="193"/>
                  </a:cubicBezTo>
                  <a:cubicBezTo>
                    <a:pt x="425" y="244"/>
                    <a:pt x="530" y="296"/>
                    <a:pt x="636" y="346"/>
                  </a:cubicBezTo>
                  <a:cubicBezTo>
                    <a:pt x="848" y="446"/>
                    <a:pt x="1059" y="547"/>
                    <a:pt x="1271" y="646"/>
                  </a:cubicBezTo>
                  <a:cubicBezTo>
                    <a:pt x="1696" y="845"/>
                    <a:pt x="2121" y="1041"/>
                    <a:pt x="2548" y="1235"/>
                  </a:cubicBezTo>
                  <a:cubicBezTo>
                    <a:pt x="2666" y="1289"/>
                    <a:pt x="2784" y="1342"/>
                    <a:pt x="2903" y="1395"/>
                  </a:cubicBezTo>
                  <a:cubicBezTo>
                    <a:pt x="3013" y="1445"/>
                    <a:pt x="3124" y="1492"/>
                    <a:pt x="3232" y="1545"/>
                  </a:cubicBezTo>
                  <a:cubicBezTo>
                    <a:pt x="3184" y="1640"/>
                    <a:pt x="3145" y="1741"/>
                    <a:pt x="3104" y="1839"/>
                  </a:cubicBezTo>
                  <a:cubicBezTo>
                    <a:pt x="3058" y="1949"/>
                    <a:pt x="3013" y="2060"/>
                    <a:pt x="2969" y="2170"/>
                  </a:cubicBezTo>
                  <a:cubicBezTo>
                    <a:pt x="2882" y="2389"/>
                    <a:pt x="2800" y="2611"/>
                    <a:pt x="2724" y="2834"/>
                  </a:cubicBezTo>
                  <a:cubicBezTo>
                    <a:pt x="2573" y="3276"/>
                    <a:pt x="2437" y="3723"/>
                    <a:pt x="2318" y="4175"/>
                  </a:cubicBezTo>
                  <a:cubicBezTo>
                    <a:pt x="2259" y="4393"/>
                    <a:pt x="2205" y="4613"/>
                    <a:pt x="2154" y="4833"/>
                  </a:cubicBezTo>
                  <a:cubicBezTo>
                    <a:pt x="2152" y="4835"/>
                    <a:pt x="2150" y="4836"/>
                    <a:pt x="2148" y="4838"/>
                  </a:cubicBezTo>
                  <a:cubicBezTo>
                    <a:pt x="2135" y="4851"/>
                    <a:pt x="2132" y="4866"/>
                    <a:pt x="2135" y="4879"/>
                  </a:cubicBezTo>
                  <a:cubicBezTo>
                    <a:pt x="2130" y="4880"/>
                    <a:pt x="2124" y="4881"/>
                    <a:pt x="2119" y="4883"/>
                  </a:cubicBezTo>
                  <a:cubicBezTo>
                    <a:pt x="2092" y="4890"/>
                    <a:pt x="2064" y="4893"/>
                    <a:pt x="2040" y="4909"/>
                  </a:cubicBezTo>
                  <a:cubicBezTo>
                    <a:pt x="2031" y="4914"/>
                    <a:pt x="2032" y="4929"/>
                    <a:pt x="2043" y="4931"/>
                  </a:cubicBezTo>
                  <a:cubicBezTo>
                    <a:pt x="2066" y="4936"/>
                    <a:pt x="2087" y="4934"/>
                    <a:pt x="2110" y="4935"/>
                  </a:cubicBezTo>
                  <a:cubicBezTo>
                    <a:pt x="2117" y="4935"/>
                    <a:pt x="2123" y="4935"/>
                    <a:pt x="2130" y="4936"/>
                  </a:cubicBezTo>
                  <a:cubicBezTo>
                    <a:pt x="2128" y="4943"/>
                    <a:pt x="2127" y="4951"/>
                    <a:pt x="2125" y="4959"/>
                  </a:cubicBezTo>
                  <a:cubicBezTo>
                    <a:pt x="2118" y="4991"/>
                    <a:pt x="2144" y="5011"/>
                    <a:pt x="2170" y="5011"/>
                  </a:cubicBezTo>
                  <a:cubicBezTo>
                    <a:pt x="2173" y="5011"/>
                    <a:pt x="2176" y="5011"/>
                    <a:pt x="2179" y="5010"/>
                  </a:cubicBezTo>
                  <a:cubicBezTo>
                    <a:pt x="2350" y="5126"/>
                    <a:pt x="2527" y="5233"/>
                    <a:pt x="2705" y="5339"/>
                  </a:cubicBezTo>
                  <a:cubicBezTo>
                    <a:pt x="2892" y="5449"/>
                    <a:pt x="3079" y="5561"/>
                    <a:pt x="3266" y="5670"/>
                  </a:cubicBezTo>
                  <a:cubicBezTo>
                    <a:pt x="3318" y="5701"/>
                    <a:pt x="3369" y="5731"/>
                    <a:pt x="3420" y="5761"/>
                  </a:cubicBezTo>
                  <a:cubicBezTo>
                    <a:pt x="3473" y="5792"/>
                    <a:pt x="3528" y="5834"/>
                    <a:pt x="3589" y="5849"/>
                  </a:cubicBezTo>
                  <a:cubicBezTo>
                    <a:pt x="3593" y="5850"/>
                    <a:pt x="3597" y="5851"/>
                    <a:pt x="3601" y="5851"/>
                  </a:cubicBezTo>
                  <a:cubicBezTo>
                    <a:pt x="3642" y="5851"/>
                    <a:pt x="3668" y="5799"/>
                    <a:pt x="3637" y="5767"/>
                  </a:cubicBezTo>
                  <a:cubicBezTo>
                    <a:pt x="3598" y="5727"/>
                    <a:pt x="3544" y="5702"/>
                    <a:pt x="3495" y="5674"/>
                  </a:cubicBezTo>
                  <a:cubicBezTo>
                    <a:pt x="3449" y="5648"/>
                    <a:pt x="3402" y="5622"/>
                    <a:pt x="3355" y="5596"/>
                  </a:cubicBezTo>
                  <a:cubicBezTo>
                    <a:pt x="3261" y="5541"/>
                    <a:pt x="3167" y="5487"/>
                    <a:pt x="3072" y="5434"/>
                  </a:cubicBezTo>
                  <a:cubicBezTo>
                    <a:pt x="2883" y="5327"/>
                    <a:pt x="2693" y="5221"/>
                    <a:pt x="2503" y="5115"/>
                  </a:cubicBezTo>
                  <a:cubicBezTo>
                    <a:pt x="2407" y="5062"/>
                    <a:pt x="2309" y="5011"/>
                    <a:pt x="2210" y="4963"/>
                  </a:cubicBezTo>
                  <a:cubicBezTo>
                    <a:pt x="2212" y="4955"/>
                    <a:pt x="2214" y="4948"/>
                    <a:pt x="2215" y="4939"/>
                  </a:cubicBezTo>
                  <a:cubicBezTo>
                    <a:pt x="2259" y="4941"/>
                    <a:pt x="2304" y="4943"/>
                    <a:pt x="2348" y="4944"/>
                  </a:cubicBezTo>
                  <a:cubicBezTo>
                    <a:pt x="2461" y="4950"/>
                    <a:pt x="2572" y="4961"/>
                    <a:pt x="2683" y="4974"/>
                  </a:cubicBezTo>
                  <a:cubicBezTo>
                    <a:pt x="2903" y="5001"/>
                    <a:pt x="3122" y="5035"/>
                    <a:pt x="3343" y="5056"/>
                  </a:cubicBezTo>
                  <a:cubicBezTo>
                    <a:pt x="3417" y="5064"/>
                    <a:pt x="3492" y="5071"/>
                    <a:pt x="3566" y="5079"/>
                  </a:cubicBezTo>
                  <a:cubicBezTo>
                    <a:pt x="3604" y="5083"/>
                    <a:pt x="3641" y="5087"/>
                    <a:pt x="3679" y="5090"/>
                  </a:cubicBezTo>
                  <a:cubicBezTo>
                    <a:pt x="3703" y="5092"/>
                    <a:pt x="3728" y="5097"/>
                    <a:pt x="3752" y="5097"/>
                  </a:cubicBezTo>
                  <a:cubicBezTo>
                    <a:pt x="3766" y="5097"/>
                    <a:pt x="3780" y="5095"/>
                    <a:pt x="3795" y="5091"/>
                  </a:cubicBezTo>
                  <a:cubicBezTo>
                    <a:pt x="3838" y="5079"/>
                    <a:pt x="3839" y="5023"/>
                    <a:pt x="3806" y="5004"/>
                  </a:cubicBezTo>
                  <a:lnTo>
                    <a:pt x="3807" y="5004"/>
                  </a:lnTo>
                  <a:cubicBezTo>
                    <a:pt x="3805" y="5003"/>
                    <a:pt x="3804" y="5002"/>
                    <a:pt x="3802" y="5001"/>
                  </a:cubicBezTo>
                  <a:lnTo>
                    <a:pt x="3800" y="5001"/>
                  </a:lnTo>
                  <a:cubicBezTo>
                    <a:pt x="3783" y="4992"/>
                    <a:pt x="3768" y="4987"/>
                    <a:pt x="3748" y="4985"/>
                  </a:cubicBezTo>
                  <a:cubicBezTo>
                    <a:pt x="3730" y="4983"/>
                    <a:pt x="3714" y="4982"/>
                    <a:pt x="3696" y="4980"/>
                  </a:cubicBezTo>
                  <a:cubicBezTo>
                    <a:pt x="3662" y="4977"/>
                    <a:pt x="3627" y="4974"/>
                    <a:pt x="3593" y="4970"/>
                  </a:cubicBezTo>
                  <a:cubicBezTo>
                    <a:pt x="3526" y="4964"/>
                    <a:pt x="3461" y="4958"/>
                    <a:pt x="3394" y="4952"/>
                  </a:cubicBezTo>
                  <a:cubicBezTo>
                    <a:pt x="3283" y="4940"/>
                    <a:pt x="3170" y="4929"/>
                    <a:pt x="3059" y="4916"/>
                  </a:cubicBezTo>
                  <a:cubicBezTo>
                    <a:pt x="2834" y="4888"/>
                    <a:pt x="2610" y="4860"/>
                    <a:pt x="2384" y="4856"/>
                  </a:cubicBezTo>
                  <a:cubicBezTo>
                    <a:pt x="2362" y="4856"/>
                    <a:pt x="2340" y="4857"/>
                    <a:pt x="2319" y="4858"/>
                  </a:cubicBezTo>
                  <a:cubicBezTo>
                    <a:pt x="2322" y="4856"/>
                    <a:pt x="2326" y="4854"/>
                    <a:pt x="2330" y="4853"/>
                  </a:cubicBezTo>
                  <a:cubicBezTo>
                    <a:pt x="2372" y="4832"/>
                    <a:pt x="2414" y="4811"/>
                    <a:pt x="2457" y="4791"/>
                  </a:cubicBezTo>
                  <a:cubicBezTo>
                    <a:pt x="2544" y="4750"/>
                    <a:pt x="2631" y="4710"/>
                    <a:pt x="2720" y="4672"/>
                  </a:cubicBezTo>
                  <a:cubicBezTo>
                    <a:pt x="2895" y="4597"/>
                    <a:pt x="3073" y="4532"/>
                    <a:pt x="3252" y="4469"/>
                  </a:cubicBezTo>
                  <a:cubicBezTo>
                    <a:pt x="3355" y="4434"/>
                    <a:pt x="3458" y="4400"/>
                    <a:pt x="3557" y="4357"/>
                  </a:cubicBezTo>
                  <a:cubicBezTo>
                    <a:pt x="3571" y="4351"/>
                    <a:pt x="3575" y="4331"/>
                    <a:pt x="3569" y="4319"/>
                  </a:cubicBezTo>
                  <a:cubicBezTo>
                    <a:pt x="3564" y="4306"/>
                    <a:pt x="3553" y="4301"/>
                    <a:pt x="3541" y="4301"/>
                  </a:cubicBezTo>
                  <a:cubicBezTo>
                    <a:pt x="3539" y="4301"/>
                    <a:pt x="3537" y="4301"/>
                    <a:pt x="3535" y="4302"/>
                  </a:cubicBezTo>
                  <a:cubicBezTo>
                    <a:pt x="3343" y="4329"/>
                    <a:pt x="3158" y="4396"/>
                    <a:pt x="2978" y="4462"/>
                  </a:cubicBezTo>
                  <a:cubicBezTo>
                    <a:pt x="2797" y="4529"/>
                    <a:pt x="2617" y="4604"/>
                    <a:pt x="2442" y="4685"/>
                  </a:cubicBezTo>
                  <a:cubicBezTo>
                    <a:pt x="2393" y="4708"/>
                    <a:pt x="2344" y="4732"/>
                    <a:pt x="2296" y="4755"/>
                  </a:cubicBezTo>
                  <a:cubicBezTo>
                    <a:pt x="2281" y="4763"/>
                    <a:pt x="2266" y="4770"/>
                    <a:pt x="2252" y="4778"/>
                  </a:cubicBezTo>
                  <a:cubicBezTo>
                    <a:pt x="2341" y="4382"/>
                    <a:pt x="2443" y="3991"/>
                    <a:pt x="2561" y="3603"/>
                  </a:cubicBezTo>
                  <a:cubicBezTo>
                    <a:pt x="2696" y="3158"/>
                    <a:pt x="2860" y="2720"/>
                    <a:pt x="3028" y="2286"/>
                  </a:cubicBezTo>
                  <a:cubicBezTo>
                    <a:pt x="3076" y="2162"/>
                    <a:pt x="3125" y="2039"/>
                    <a:pt x="3175" y="1915"/>
                  </a:cubicBezTo>
                  <a:cubicBezTo>
                    <a:pt x="3227" y="1791"/>
                    <a:pt x="3286" y="1666"/>
                    <a:pt x="3328" y="1537"/>
                  </a:cubicBezTo>
                  <a:cubicBezTo>
                    <a:pt x="3336" y="1514"/>
                    <a:pt x="3320" y="1493"/>
                    <a:pt x="3299" y="1486"/>
                  </a:cubicBezTo>
                  <a:cubicBezTo>
                    <a:pt x="3190" y="1446"/>
                    <a:pt x="3083" y="1395"/>
                    <a:pt x="2976" y="1348"/>
                  </a:cubicBezTo>
                  <a:cubicBezTo>
                    <a:pt x="2869" y="1301"/>
                    <a:pt x="2762" y="1253"/>
                    <a:pt x="2654" y="1206"/>
                  </a:cubicBezTo>
                  <a:cubicBezTo>
                    <a:pt x="2440" y="1111"/>
                    <a:pt x="2226" y="1015"/>
                    <a:pt x="2013" y="918"/>
                  </a:cubicBezTo>
                  <a:cubicBezTo>
                    <a:pt x="1587" y="725"/>
                    <a:pt x="1162" y="526"/>
                    <a:pt x="739" y="325"/>
                  </a:cubicBezTo>
                  <a:cubicBezTo>
                    <a:pt x="621" y="269"/>
                    <a:pt x="504" y="213"/>
                    <a:pt x="386" y="158"/>
                  </a:cubicBezTo>
                  <a:cubicBezTo>
                    <a:pt x="325" y="129"/>
                    <a:pt x="265" y="99"/>
                    <a:pt x="204" y="73"/>
                  </a:cubicBezTo>
                  <a:cubicBezTo>
                    <a:pt x="144" y="47"/>
                    <a:pt x="83" y="25"/>
                    <a:pt x="22" y="1"/>
                  </a:cubicBezTo>
                  <a:cubicBezTo>
                    <a:pt x="21" y="0"/>
                    <a:pt x="19" y="0"/>
                    <a:pt x="1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3" name="Google Shape;1993;p48"/>
            <p:cNvSpPr/>
            <p:nvPr/>
          </p:nvSpPr>
          <p:spPr>
            <a:xfrm>
              <a:off x="2278039" y="3506044"/>
              <a:ext cx="617697" cy="125128"/>
            </a:xfrm>
            <a:custGeom>
              <a:avLst/>
              <a:gdLst/>
              <a:ahLst/>
              <a:cxnLst/>
              <a:rect l="l" t="t" r="r" b="b"/>
              <a:pathLst>
                <a:path w="11818" h="2394" extrusionOk="0">
                  <a:moveTo>
                    <a:pt x="10647" y="0"/>
                  </a:moveTo>
                  <a:cubicBezTo>
                    <a:pt x="10643" y="0"/>
                    <a:pt x="10640" y="0"/>
                    <a:pt x="10637" y="0"/>
                  </a:cubicBezTo>
                  <a:cubicBezTo>
                    <a:pt x="9450" y="12"/>
                    <a:pt x="6988" y="822"/>
                    <a:pt x="5237" y="822"/>
                  </a:cubicBezTo>
                  <a:cubicBezTo>
                    <a:pt x="3486" y="822"/>
                    <a:pt x="2140" y="442"/>
                    <a:pt x="1294" y="185"/>
                  </a:cubicBezTo>
                  <a:cubicBezTo>
                    <a:pt x="962" y="84"/>
                    <a:pt x="680" y="27"/>
                    <a:pt x="471" y="27"/>
                  </a:cubicBezTo>
                  <a:cubicBezTo>
                    <a:pt x="148" y="27"/>
                    <a:pt x="0" y="164"/>
                    <a:pt x="119" y="491"/>
                  </a:cubicBezTo>
                  <a:cubicBezTo>
                    <a:pt x="314" y="1030"/>
                    <a:pt x="903" y="1594"/>
                    <a:pt x="2140" y="1826"/>
                  </a:cubicBezTo>
                  <a:cubicBezTo>
                    <a:pt x="3160" y="2018"/>
                    <a:pt x="4632" y="2035"/>
                    <a:pt x="5114" y="2035"/>
                  </a:cubicBezTo>
                  <a:cubicBezTo>
                    <a:pt x="5216" y="2035"/>
                    <a:pt x="5274" y="2034"/>
                    <a:pt x="5274" y="2034"/>
                  </a:cubicBezTo>
                  <a:cubicBezTo>
                    <a:pt x="5274" y="2034"/>
                    <a:pt x="5539" y="2393"/>
                    <a:pt x="7271" y="2393"/>
                  </a:cubicBezTo>
                  <a:cubicBezTo>
                    <a:pt x="7511" y="2393"/>
                    <a:pt x="7779" y="2387"/>
                    <a:pt x="8078" y="2371"/>
                  </a:cubicBezTo>
                  <a:cubicBezTo>
                    <a:pt x="10532" y="2243"/>
                    <a:pt x="11817" y="0"/>
                    <a:pt x="1064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4" name="Google Shape;1994;p48"/>
            <p:cNvSpPr/>
            <p:nvPr/>
          </p:nvSpPr>
          <p:spPr>
            <a:xfrm>
              <a:off x="2336423" y="3756411"/>
              <a:ext cx="573218" cy="710054"/>
            </a:xfrm>
            <a:custGeom>
              <a:avLst/>
              <a:gdLst/>
              <a:ahLst/>
              <a:cxnLst/>
              <a:rect l="l" t="t" r="r" b="b"/>
              <a:pathLst>
                <a:path w="10967" h="13585" extrusionOk="0">
                  <a:moveTo>
                    <a:pt x="5301" y="1"/>
                  </a:moveTo>
                  <a:cubicBezTo>
                    <a:pt x="5257" y="1"/>
                    <a:pt x="5212" y="1"/>
                    <a:pt x="5166" y="3"/>
                  </a:cubicBezTo>
                  <a:cubicBezTo>
                    <a:pt x="2232" y="103"/>
                    <a:pt x="1" y="3408"/>
                    <a:pt x="88" y="7093"/>
                  </a:cubicBezTo>
                  <a:cubicBezTo>
                    <a:pt x="196" y="11616"/>
                    <a:pt x="2574" y="13584"/>
                    <a:pt x="5415" y="13584"/>
                  </a:cubicBezTo>
                  <a:cubicBezTo>
                    <a:pt x="5485" y="13584"/>
                    <a:pt x="5557" y="13583"/>
                    <a:pt x="5628" y="13581"/>
                  </a:cubicBezTo>
                  <a:cubicBezTo>
                    <a:pt x="8563" y="13480"/>
                    <a:pt x="10966" y="11679"/>
                    <a:pt x="10715" y="6730"/>
                  </a:cubicBezTo>
                  <a:cubicBezTo>
                    <a:pt x="10529" y="3107"/>
                    <a:pt x="8174" y="1"/>
                    <a:pt x="53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5" name="Google Shape;1995;p48"/>
            <p:cNvSpPr/>
            <p:nvPr/>
          </p:nvSpPr>
          <p:spPr>
            <a:xfrm>
              <a:off x="2404111" y="3493918"/>
              <a:ext cx="311828" cy="258463"/>
            </a:xfrm>
            <a:custGeom>
              <a:avLst/>
              <a:gdLst/>
              <a:ahLst/>
              <a:cxnLst/>
              <a:rect l="l" t="t" r="r" b="b"/>
              <a:pathLst>
                <a:path w="5966" h="4945" extrusionOk="0">
                  <a:moveTo>
                    <a:pt x="2917" y="1"/>
                  </a:moveTo>
                  <a:cubicBezTo>
                    <a:pt x="2888" y="1"/>
                    <a:pt x="2860" y="1"/>
                    <a:pt x="2831" y="2"/>
                  </a:cubicBezTo>
                  <a:cubicBezTo>
                    <a:pt x="1307" y="38"/>
                    <a:pt x="1" y="1223"/>
                    <a:pt x="56" y="2586"/>
                  </a:cubicBezTo>
                  <a:cubicBezTo>
                    <a:pt x="109" y="3877"/>
                    <a:pt x="819" y="4944"/>
                    <a:pt x="2713" y="4944"/>
                  </a:cubicBezTo>
                  <a:cubicBezTo>
                    <a:pt x="2816" y="4944"/>
                    <a:pt x="2922" y="4941"/>
                    <a:pt x="3032" y="4935"/>
                  </a:cubicBezTo>
                  <a:cubicBezTo>
                    <a:pt x="4619" y="4842"/>
                    <a:pt x="5966" y="3709"/>
                    <a:pt x="5910" y="2347"/>
                  </a:cubicBezTo>
                  <a:cubicBezTo>
                    <a:pt x="5856" y="1009"/>
                    <a:pt x="4471" y="1"/>
                    <a:pt x="29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6" name="Google Shape;1996;p48"/>
            <p:cNvSpPr/>
            <p:nvPr/>
          </p:nvSpPr>
          <p:spPr>
            <a:xfrm>
              <a:off x="2556944" y="3953516"/>
              <a:ext cx="32458" cy="32510"/>
            </a:xfrm>
            <a:custGeom>
              <a:avLst/>
              <a:gdLst/>
              <a:ahLst/>
              <a:cxnLst/>
              <a:rect l="l" t="t" r="r" b="b"/>
              <a:pathLst>
                <a:path w="621" h="622" extrusionOk="0">
                  <a:moveTo>
                    <a:pt x="311" y="0"/>
                  </a:moveTo>
                  <a:cubicBezTo>
                    <a:pt x="139" y="0"/>
                    <a:pt x="0" y="139"/>
                    <a:pt x="0" y="310"/>
                  </a:cubicBezTo>
                  <a:cubicBezTo>
                    <a:pt x="0" y="482"/>
                    <a:pt x="139" y="621"/>
                    <a:pt x="311" y="621"/>
                  </a:cubicBezTo>
                  <a:cubicBezTo>
                    <a:pt x="482" y="621"/>
                    <a:pt x="621" y="482"/>
                    <a:pt x="621" y="310"/>
                  </a:cubicBezTo>
                  <a:cubicBezTo>
                    <a:pt x="621" y="139"/>
                    <a:pt x="482" y="0"/>
                    <a:pt x="3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7" name="Google Shape;1997;p48"/>
            <p:cNvSpPr/>
            <p:nvPr/>
          </p:nvSpPr>
          <p:spPr>
            <a:xfrm>
              <a:off x="2561125" y="4035212"/>
              <a:ext cx="32510" cy="32458"/>
            </a:xfrm>
            <a:custGeom>
              <a:avLst/>
              <a:gdLst/>
              <a:ahLst/>
              <a:cxnLst/>
              <a:rect l="l" t="t" r="r" b="b"/>
              <a:pathLst>
                <a:path w="622" h="621" extrusionOk="0">
                  <a:moveTo>
                    <a:pt x="310" y="0"/>
                  </a:moveTo>
                  <a:cubicBezTo>
                    <a:pt x="140" y="0"/>
                    <a:pt x="0" y="138"/>
                    <a:pt x="0" y="310"/>
                  </a:cubicBezTo>
                  <a:cubicBezTo>
                    <a:pt x="0" y="482"/>
                    <a:pt x="140" y="620"/>
                    <a:pt x="310" y="620"/>
                  </a:cubicBezTo>
                  <a:cubicBezTo>
                    <a:pt x="482" y="620"/>
                    <a:pt x="622" y="481"/>
                    <a:pt x="622" y="310"/>
                  </a:cubicBezTo>
                  <a:cubicBezTo>
                    <a:pt x="622" y="138"/>
                    <a:pt x="482" y="0"/>
                    <a:pt x="3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8" name="Google Shape;1998;p48"/>
            <p:cNvSpPr/>
            <p:nvPr/>
          </p:nvSpPr>
          <p:spPr>
            <a:xfrm>
              <a:off x="2570534" y="4116856"/>
              <a:ext cx="32510" cy="32510"/>
            </a:xfrm>
            <a:custGeom>
              <a:avLst/>
              <a:gdLst/>
              <a:ahLst/>
              <a:cxnLst/>
              <a:rect l="l" t="t" r="r" b="b"/>
              <a:pathLst>
                <a:path w="622" h="622" extrusionOk="0">
                  <a:moveTo>
                    <a:pt x="312" y="0"/>
                  </a:moveTo>
                  <a:cubicBezTo>
                    <a:pt x="140" y="0"/>
                    <a:pt x="0" y="139"/>
                    <a:pt x="0" y="311"/>
                  </a:cubicBezTo>
                  <a:cubicBezTo>
                    <a:pt x="0" y="482"/>
                    <a:pt x="140" y="622"/>
                    <a:pt x="312" y="622"/>
                  </a:cubicBezTo>
                  <a:cubicBezTo>
                    <a:pt x="483" y="622"/>
                    <a:pt x="622" y="482"/>
                    <a:pt x="622" y="311"/>
                  </a:cubicBezTo>
                  <a:cubicBezTo>
                    <a:pt x="622" y="139"/>
                    <a:pt x="483" y="0"/>
                    <a:pt x="31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9" name="Google Shape;1999;p48"/>
            <p:cNvSpPr/>
            <p:nvPr/>
          </p:nvSpPr>
          <p:spPr>
            <a:xfrm>
              <a:off x="2579053" y="4199858"/>
              <a:ext cx="32510" cy="32563"/>
            </a:xfrm>
            <a:custGeom>
              <a:avLst/>
              <a:gdLst/>
              <a:ahLst/>
              <a:cxnLst/>
              <a:rect l="l" t="t" r="r" b="b"/>
              <a:pathLst>
                <a:path w="622" h="623" extrusionOk="0">
                  <a:moveTo>
                    <a:pt x="310" y="1"/>
                  </a:moveTo>
                  <a:cubicBezTo>
                    <a:pt x="139" y="1"/>
                    <a:pt x="0" y="140"/>
                    <a:pt x="0" y="311"/>
                  </a:cubicBezTo>
                  <a:cubicBezTo>
                    <a:pt x="0" y="483"/>
                    <a:pt x="139" y="622"/>
                    <a:pt x="310" y="622"/>
                  </a:cubicBezTo>
                  <a:cubicBezTo>
                    <a:pt x="482" y="622"/>
                    <a:pt x="622" y="483"/>
                    <a:pt x="622" y="311"/>
                  </a:cubicBezTo>
                  <a:cubicBezTo>
                    <a:pt x="622" y="140"/>
                    <a:pt x="482" y="1"/>
                    <a:pt x="31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0" name="Google Shape;2000;p48"/>
            <p:cNvSpPr/>
            <p:nvPr/>
          </p:nvSpPr>
          <p:spPr>
            <a:xfrm>
              <a:off x="2637542" y="3806902"/>
              <a:ext cx="218896" cy="392999"/>
            </a:xfrm>
            <a:custGeom>
              <a:avLst/>
              <a:gdLst/>
              <a:ahLst/>
              <a:cxnLst/>
              <a:rect l="l" t="t" r="r" b="b"/>
              <a:pathLst>
                <a:path w="4188" h="7519" extrusionOk="0">
                  <a:moveTo>
                    <a:pt x="1567" y="0"/>
                  </a:moveTo>
                  <a:lnTo>
                    <a:pt x="0" y="932"/>
                  </a:lnTo>
                  <a:cubicBezTo>
                    <a:pt x="0" y="932"/>
                    <a:pt x="857" y="1936"/>
                    <a:pt x="1200" y="3380"/>
                  </a:cubicBezTo>
                  <a:cubicBezTo>
                    <a:pt x="1543" y="4825"/>
                    <a:pt x="1567" y="6687"/>
                    <a:pt x="1444" y="7519"/>
                  </a:cubicBezTo>
                  <a:cubicBezTo>
                    <a:pt x="1444" y="7519"/>
                    <a:pt x="2938" y="7396"/>
                    <a:pt x="3796" y="6368"/>
                  </a:cubicBezTo>
                  <a:cubicBezTo>
                    <a:pt x="3796" y="6368"/>
                    <a:pt x="4188" y="1984"/>
                    <a:pt x="156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1" name="Google Shape;2001;p48"/>
            <p:cNvSpPr/>
            <p:nvPr/>
          </p:nvSpPr>
          <p:spPr>
            <a:xfrm>
              <a:off x="2664356" y="3781291"/>
              <a:ext cx="285537" cy="561980"/>
            </a:xfrm>
            <a:custGeom>
              <a:avLst/>
              <a:gdLst/>
              <a:ahLst/>
              <a:cxnLst/>
              <a:rect l="l" t="t" r="r" b="b"/>
              <a:pathLst>
                <a:path w="5463" h="10752" extrusionOk="0">
                  <a:moveTo>
                    <a:pt x="1299" y="1"/>
                  </a:moveTo>
                  <a:lnTo>
                    <a:pt x="1" y="858"/>
                  </a:lnTo>
                  <a:cubicBezTo>
                    <a:pt x="1" y="858"/>
                    <a:pt x="1694" y="3281"/>
                    <a:pt x="2205" y="5168"/>
                  </a:cubicBezTo>
                  <a:cubicBezTo>
                    <a:pt x="2768" y="7249"/>
                    <a:pt x="2548" y="10751"/>
                    <a:pt x="2548" y="10751"/>
                  </a:cubicBezTo>
                  <a:cubicBezTo>
                    <a:pt x="2548" y="10751"/>
                    <a:pt x="3920" y="10385"/>
                    <a:pt x="4678" y="9233"/>
                  </a:cubicBezTo>
                  <a:cubicBezTo>
                    <a:pt x="4678" y="9233"/>
                    <a:pt x="5462" y="2964"/>
                    <a:pt x="12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48"/>
            <p:cNvSpPr/>
            <p:nvPr/>
          </p:nvSpPr>
          <p:spPr>
            <a:xfrm>
              <a:off x="2416080" y="3673513"/>
              <a:ext cx="328554" cy="217903"/>
            </a:xfrm>
            <a:custGeom>
              <a:avLst/>
              <a:gdLst/>
              <a:ahLst/>
              <a:cxnLst/>
              <a:rect l="l" t="t" r="r" b="b"/>
              <a:pathLst>
                <a:path w="6286" h="4169" extrusionOk="0">
                  <a:moveTo>
                    <a:pt x="5641" y="0"/>
                  </a:moveTo>
                  <a:cubicBezTo>
                    <a:pt x="5573" y="0"/>
                    <a:pt x="5476" y="28"/>
                    <a:pt x="5339" y="95"/>
                  </a:cubicBezTo>
                  <a:cubicBezTo>
                    <a:pt x="5339" y="95"/>
                    <a:pt x="4244" y="1173"/>
                    <a:pt x="2661" y="1337"/>
                  </a:cubicBezTo>
                  <a:cubicBezTo>
                    <a:pt x="2512" y="1352"/>
                    <a:pt x="2370" y="1359"/>
                    <a:pt x="2237" y="1359"/>
                  </a:cubicBezTo>
                  <a:cubicBezTo>
                    <a:pt x="954" y="1359"/>
                    <a:pt x="392" y="717"/>
                    <a:pt x="392" y="717"/>
                  </a:cubicBezTo>
                  <a:cubicBezTo>
                    <a:pt x="392" y="717"/>
                    <a:pt x="0" y="945"/>
                    <a:pt x="97" y="1173"/>
                  </a:cubicBezTo>
                  <a:cubicBezTo>
                    <a:pt x="196" y="1402"/>
                    <a:pt x="425" y="1614"/>
                    <a:pt x="425" y="1614"/>
                  </a:cubicBezTo>
                  <a:cubicBezTo>
                    <a:pt x="425" y="1614"/>
                    <a:pt x="163" y="1941"/>
                    <a:pt x="343" y="2153"/>
                  </a:cubicBezTo>
                  <a:lnTo>
                    <a:pt x="522" y="2366"/>
                  </a:lnTo>
                  <a:cubicBezTo>
                    <a:pt x="522" y="2366"/>
                    <a:pt x="212" y="2937"/>
                    <a:pt x="440" y="3182"/>
                  </a:cubicBezTo>
                  <a:cubicBezTo>
                    <a:pt x="644" y="3399"/>
                    <a:pt x="1579" y="4169"/>
                    <a:pt x="2677" y="4169"/>
                  </a:cubicBezTo>
                  <a:cubicBezTo>
                    <a:pt x="2816" y="4169"/>
                    <a:pt x="2958" y="4156"/>
                    <a:pt x="3102" y="4129"/>
                  </a:cubicBezTo>
                  <a:cubicBezTo>
                    <a:pt x="4375" y="3884"/>
                    <a:pt x="5910" y="2708"/>
                    <a:pt x="6285" y="2153"/>
                  </a:cubicBezTo>
                  <a:lnTo>
                    <a:pt x="6008" y="1434"/>
                  </a:lnTo>
                  <a:cubicBezTo>
                    <a:pt x="6008" y="1434"/>
                    <a:pt x="5992" y="668"/>
                    <a:pt x="5829" y="618"/>
                  </a:cubicBezTo>
                  <a:cubicBezTo>
                    <a:pt x="5813" y="614"/>
                    <a:pt x="5797" y="612"/>
                    <a:pt x="5781" y="612"/>
                  </a:cubicBezTo>
                  <a:cubicBezTo>
                    <a:pt x="5635" y="612"/>
                    <a:pt x="5502" y="798"/>
                    <a:pt x="5502" y="798"/>
                  </a:cubicBezTo>
                  <a:cubicBezTo>
                    <a:pt x="5502" y="798"/>
                    <a:pt x="5999" y="0"/>
                    <a:pt x="56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48"/>
            <p:cNvSpPr/>
            <p:nvPr/>
          </p:nvSpPr>
          <p:spPr>
            <a:xfrm>
              <a:off x="2723680" y="4185641"/>
              <a:ext cx="10715" cy="54881"/>
            </a:xfrm>
            <a:custGeom>
              <a:avLst/>
              <a:gdLst/>
              <a:ahLst/>
              <a:cxnLst/>
              <a:rect l="l" t="t" r="r" b="b"/>
              <a:pathLst>
                <a:path w="205" h="1050" extrusionOk="0">
                  <a:moveTo>
                    <a:pt x="173" y="1"/>
                  </a:moveTo>
                  <a:cubicBezTo>
                    <a:pt x="159" y="1"/>
                    <a:pt x="145" y="10"/>
                    <a:pt x="145" y="28"/>
                  </a:cubicBezTo>
                  <a:cubicBezTo>
                    <a:pt x="135" y="305"/>
                    <a:pt x="105" y="580"/>
                    <a:pt x="47" y="851"/>
                  </a:cubicBezTo>
                  <a:cubicBezTo>
                    <a:pt x="41" y="882"/>
                    <a:pt x="35" y="912"/>
                    <a:pt x="28" y="941"/>
                  </a:cubicBezTo>
                  <a:cubicBezTo>
                    <a:pt x="21" y="972"/>
                    <a:pt x="0" y="1018"/>
                    <a:pt x="30" y="1042"/>
                  </a:cubicBezTo>
                  <a:cubicBezTo>
                    <a:pt x="36" y="1047"/>
                    <a:pt x="43" y="1049"/>
                    <a:pt x="49" y="1049"/>
                  </a:cubicBezTo>
                  <a:cubicBezTo>
                    <a:pt x="70" y="1049"/>
                    <a:pt x="87" y="1022"/>
                    <a:pt x="92" y="1003"/>
                  </a:cubicBezTo>
                  <a:cubicBezTo>
                    <a:pt x="103" y="968"/>
                    <a:pt x="109" y="932"/>
                    <a:pt x="117" y="896"/>
                  </a:cubicBezTo>
                  <a:cubicBezTo>
                    <a:pt x="146" y="762"/>
                    <a:pt x="167" y="626"/>
                    <a:pt x="181" y="489"/>
                  </a:cubicBezTo>
                  <a:cubicBezTo>
                    <a:pt x="199" y="335"/>
                    <a:pt x="205" y="182"/>
                    <a:pt x="202" y="28"/>
                  </a:cubicBezTo>
                  <a:cubicBezTo>
                    <a:pt x="201" y="10"/>
                    <a:pt x="187" y="1"/>
                    <a:pt x="17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4" name="Google Shape;2004;p48"/>
            <p:cNvSpPr/>
            <p:nvPr/>
          </p:nvSpPr>
          <p:spPr>
            <a:xfrm>
              <a:off x="2753003" y="4176860"/>
              <a:ext cx="7736" cy="51118"/>
            </a:xfrm>
            <a:custGeom>
              <a:avLst/>
              <a:gdLst/>
              <a:ahLst/>
              <a:cxnLst/>
              <a:rect l="l" t="t" r="r" b="b"/>
              <a:pathLst>
                <a:path w="148" h="978" extrusionOk="0">
                  <a:moveTo>
                    <a:pt x="95" y="0"/>
                  </a:moveTo>
                  <a:cubicBezTo>
                    <a:pt x="78" y="0"/>
                    <a:pt x="62" y="11"/>
                    <a:pt x="63" y="34"/>
                  </a:cubicBezTo>
                  <a:cubicBezTo>
                    <a:pt x="72" y="189"/>
                    <a:pt x="70" y="345"/>
                    <a:pt x="61" y="501"/>
                  </a:cubicBezTo>
                  <a:cubicBezTo>
                    <a:pt x="55" y="578"/>
                    <a:pt x="48" y="655"/>
                    <a:pt x="38" y="732"/>
                  </a:cubicBezTo>
                  <a:cubicBezTo>
                    <a:pt x="34" y="771"/>
                    <a:pt x="28" y="808"/>
                    <a:pt x="22" y="846"/>
                  </a:cubicBezTo>
                  <a:cubicBezTo>
                    <a:pt x="16" y="881"/>
                    <a:pt x="0" y="931"/>
                    <a:pt x="18" y="964"/>
                  </a:cubicBezTo>
                  <a:cubicBezTo>
                    <a:pt x="23" y="974"/>
                    <a:pt x="32" y="978"/>
                    <a:pt x="42" y="978"/>
                  </a:cubicBezTo>
                  <a:cubicBezTo>
                    <a:pt x="50" y="978"/>
                    <a:pt x="58" y="975"/>
                    <a:pt x="65" y="969"/>
                  </a:cubicBezTo>
                  <a:cubicBezTo>
                    <a:pt x="80" y="956"/>
                    <a:pt x="83" y="936"/>
                    <a:pt x="88" y="917"/>
                  </a:cubicBezTo>
                  <a:cubicBezTo>
                    <a:pt x="92" y="898"/>
                    <a:pt x="95" y="879"/>
                    <a:pt x="98" y="860"/>
                  </a:cubicBezTo>
                  <a:cubicBezTo>
                    <a:pt x="106" y="820"/>
                    <a:pt x="111" y="780"/>
                    <a:pt x="116" y="740"/>
                  </a:cubicBezTo>
                  <a:cubicBezTo>
                    <a:pt x="126" y="662"/>
                    <a:pt x="133" y="584"/>
                    <a:pt x="138" y="505"/>
                  </a:cubicBezTo>
                  <a:cubicBezTo>
                    <a:pt x="148" y="348"/>
                    <a:pt x="143" y="190"/>
                    <a:pt x="131" y="34"/>
                  </a:cubicBezTo>
                  <a:cubicBezTo>
                    <a:pt x="130" y="11"/>
                    <a:pt x="112" y="0"/>
                    <a:pt x="9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5" name="Google Shape;2005;p48"/>
            <p:cNvSpPr/>
            <p:nvPr/>
          </p:nvSpPr>
          <p:spPr>
            <a:xfrm>
              <a:off x="2781646" y="4161546"/>
              <a:ext cx="6324" cy="56031"/>
            </a:xfrm>
            <a:custGeom>
              <a:avLst/>
              <a:gdLst/>
              <a:ahLst/>
              <a:cxnLst/>
              <a:rect l="l" t="t" r="r" b="b"/>
              <a:pathLst>
                <a:path w="121" h="1072" extrusionOk="0">
                  <a:moveTo>
                    <a:pt x="41" y="1"/>
                  </a:moveTo>
                  <a:cubicBezTo>
                    <a:pt x="22" y="1"/>
                    <a:pt x="1" y="17"/>
                    <a:pt x="5" y="42"/>
                  </a:cubicBezTo>
                  <a:cubicBezTo>
                    <a:pt x="34" y="209"/>
                    <a:pt x="45" y="378"/>
                    <a:pt x="43" y="548"/>
                  </a:cubicBezTo>
                  <a:cubicBezTo>
                    <a:pt x="42" y="632"/>
                    <a:pt x="37" y="715"/>
                    <a:pt x="28" y="797"/>
                  </a:cubicBezTo>
                  <a:cubicBezTo>
                    <a:pt x="24" y="838"/>
                    <a:pt x="19" y="879"/>
                    <a:pt x="13" y="919"/>
                  </a:cubicBezTo>
                  <a:cubicBezTo>
                    <a:pt x="10" y="943"/>
                    <a:pt x="6" y="965"/>
                    <a:pt x="4" y="988"/>
                  </a:cubicBezTo>
                  <a:cubicBezTo>
                    <a:pt x="2" y="1010"/>
                    <a:pt x="4" y="1030"/>
                    <a:pt x="7" y="1052"/>
                  </a:cubicBezTo>
                  <a:cubicBezTo>
                    <a:pt x="9" y="1065"/>
                    <a:pt x="20" y="1072"/>
                    <a:pt x="32" y="1072"/>
                  </a:cubicBezTo>
                  <a:cubicBezTo>
                    <a:pt x="42" y="1072"/>
                    <a:pt x="52" y="1068"/>
                    <a:pt x="56" y="1060"/>
                  </a:cubicBezTo>
                  <a:cubicBezTo>
                    <a:pt x="67" y="1039"/>
                    <a:pt x="76" y="1021"/>
                    <a:pt x="82" y="998"/>
                  </a:cubicBezTo>
                  <a:cubicBezTo>
                    <a:pt x="87" y="977"/>
                    <a:pt x="90" y="955"/>
                    <a:pt x="93" y="933"/>
                  </a:cubicBezTo>
                  <a:cubicBezTo>
                    <a:pt x="99" y="891"/>
                    <a:pt x="104" y="849"/>
                    <a:pt x="108" y="806"/>
                  </a:cubicBezTo>
                  <a:cubicBezTo>
                    <a:pt x="117" y="719"/>
                    <a:pt x="121" y="632"/>
                    <a:pt x="121" y="544"/>
                  </a:cubicBezTo>
                  <a:cubicBezTo>
                    <a:pt x="121" y="370"/>
                    <a:pt x="101" y="196"/>
                    <a:pt x="68" y="25"/>
                  </a:cubicBezTo>
                  <a:cubicBezTo>
                    <a:pt x="65" y="8"/>
                    <a:pt x="53" y="1"/>
                    <a:pt x="4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48"/>
            <p:cNvSpPr/>
            <p:nvPr/>
          </p:nvSpPr>
          <p:spPr>
            <a:xfrm>
              <a:off x="2803338" y="4326506"/>
              <a:ext cx="9879" cy="55717"/>
            </a:xfrm>
            <a:custGeom>
              <a:avLst/>
              <a:gdLst/>
              <a:ahLst/>
              <a:cxnLst/>
              <a:rect l="l" t="t" r="r" b="b"/>
              <a:pathLst>
                <a:path w="189" h="1066" extrusionOk="0">
                  <a:moveTo>
                    <a:pt x="151" y="0"/>
                  </a:moveTo>
                  <a:cubicBezTo>
                    <a:pt x="138" y="0"/>
                    <a:pt x="125" y="9"/>
                    <a:pt x="124" y="27"/>
                  </a:cubicBezTo>
                  <a:cubicBezTo>
                    <a:pt x="121" y="195"/>
                    <a:pt x="110" y="364"/>
                    <a:pt x="90" y="532"/>
                  </a:cubicBezTo>
                  <a:cubicBezTo>
                    <a:pt x="80" y="615"/>
                    <a:pt x="68" y="697"/>
                    <a:pt x="53" y="779"/>
                  </a:cubicBezTo>
                  <a:cubicBezTo>
                    <a:pt x="44" y="820"/>
                    <a:pt x="36" y="861"/>
                    <a:pt x="27" y="902"/>
                  </a:cubicBezTo>
                  <a:cubicBezTo>
                    <a:pt x="23" y="922"/>
                    <a:pt x="18" y="943"/>
                    <a:pt x="13" y="963"/>
                  </a:cubicBezTo>
                  <a:cubicBezTo>
                    <a:pt x="8" y="985"/>
                    <a:pt x="0" y="1008"/>
                    <a:pt x="1" y="1031"/>
                  </a:cubicBezTo>
                  <a:cubicBezTo>
                    <a:pt x="3" y="1052"/>
                    <a:pt x="20" y="1065"/>
                    <a:pt x="38" y="1065"/>
                  </a:cubicBezTo>
                  <a:cubicBezTo>
                    <a:pt x="49" y="1065"/>
                    <a:pt x="60" y="1060"/>
                    <a:pt x="67" y="1048"/>
                  </a:cubicBezTo>
                  <a:cubicBezTo>
                    <a:pt x="79" y="1029"/>
                    <a:pt x="83" y="1006"/>
                    <a:pt x="88" y="984"/>
                  </a:cubicBezTo>
                  <a:cubicBezTo>
                    <a:pt x="94" y="962"/>
                    <a:pt x="99" y="941"/>
                    <a:pt x="103" y="918"/>
                  </a:cubicBezTo>
                  <a:cubicBezTo>
                    <a:pt x="112" y="877"/>
                    <a:pt x="120" y="836"/>
                    <a:pt x="127" y="795"/>
                  </a:cubicBezTo>
                  <a:cubicBezTo>
                    <a:pt x="143" y="711"/>
                    <a:pt x="155" y="626"/>
                    <a:pt x="164" y="540"/>
                  </a:cubicBezTo>
                  <a:cubicBezTo>
                    <a:pt x="184" y="371"/>
                    <a:pt x="189" y="199"/>
                    <a:pt x="179" y="27"/>
                  </a:cubicBezTo>
                  <a:cubicBezTo>
                    <a:pt x="178" y="9"/>
                    <a:pt x="164" y="0"/>
                    <a:pt x="15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7" name="Google Shape;2007;p48"/>
            <p:cNvSpPr/>
            <p:nvPr/>
          </p:nvSpPr>
          <p:spPr>
            <a:xfrm>
              <a:off x="2833706" y="4316784"/>
              <a:ext cx="7004" cy="52895"/>
            </a:xfrm>
            <a:custGeom>
              <a:avLst/>
              <a:gdLst/>
              <a:ahLst/>
              <a:cxnLst/>
              <a:rect l="l" t="t" r="r" b="b"/>
              <a:pathLst>
                <a:path w="134" h="1012" extrusionOk="0">
                  <a:moveTo>
                    <a:pt x="42" y="0"/>
                  </a:moveTo>
                  <a:cubicBezTo>
                    <a:pt x="22" y="0"/>
                    <a:pt x="0" y="17"/>
                    <a:pt x="5" y="44"/>
                  </a:cubicBezTo>
                  <a:cubicBezTo>
                    <a:pt x="37" y="205"/>
                    <a:pt x="54" y="369"/>
                    <a:pt x="58" y="534"/>
                  </a:cubicBezTo>
                  <a:cubicBezTo>
                    <a:pt x="60" y="616"/>
                    <a:pt x="58" y="697"/>
                    <a:pt x="54" y="778"/>
                  </a:cubicBezTo>
                  <a:cubicBezTo>
                    <a:pt x="52" y="819"/>
                    <a:pt x="50" y="861"/>
                    <a:pt x="45" y="902"/>
                  </a:cubicBezTo>
                  <a:cubicBezTo>
                    <a:pt x="41" y="928"/>
                    <a:pt x="30" y="953"/>
                    <a:pt x="18" y="977"/>
                  </a:cubicBezTo>
                  <a:cubicBezTo>
                    <a:pt x="12" y="994"/>
                    <a:pt x="28" y="1011"/>
                    <a:pt x="44" y="1011"/>
                  </a:cubicBezTo>
                  <a:cubicBezTo>
                    <a:pt x="130" y="1010"/>
                    <a:pt x="123" y="878"/>
                    <a:pt x="126" y="820"/>
                  </a:cubicBezTo>
                  <a:cubicBezTo>
                    <a:pt x="132" y="732"/>
                    <a:pt x="134" y="644"/>
                    <a:pt x="131" y="556"/>
                  </a:cubicBezTo>
                  <a:cubicBezTo>
                    <a:pt x="127" y="377"/>
                    <a:pt x="106" y="199"/>
                    <a:pt x="71" y="25"/>
                  </a:cubicBezTo>
                  <a:cubicBezTo>
                    <a:pt x="68" y="8"/>
                    <a:pt x="55" y="0"/>
                    <a:pt x="4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8" name="Google Shape;2008;p48"/>
            <p:cNvSpPr/>
            <p:nvPr/>
          </p:nvSpPr>
          <p:spPr>
            <a:xfrm>
              <a:off x="2855188" y="4299796"/>
              <a:ext cx="10192" cy="52581"/>
            </a:xfrm>
            <a:custGeom>
              <a:avLst/>
              <a:gdLst/>
              <a:ahLst/>
              <a:cxnLst/>
              <a:rect l="l" t="t" r="r" b="b"/>
              <a:pathLst>
                <a:path w="195" h="1006" extrusionOk="0">
                  <a:moveTo>
                    <a:pt x="40" y="0"/>
                  </a:moveTo>
                  <a:cubicBezTo>
                    <a:pt x="20" y="0"/>
                    <a:pt x="0" y="16"/>
                    <a:pt x="8" y="41"/>
                  </a:cubicBezTo>
                  <a:cubicBezTo>
                    <a:pt x="54" y="195"/>
                    <a:pt x="85" y="353"/>
                    <a:pt x="101" y="513"/>
                  </a:cubicBezTo>
                  <a:cubicBezTo>
                    <a:pt x="109" y="592"/>
                    <a:pt x="113" y="671"/>
                    <a:pt x="113" y="751"/>
                  </a:cubicBezTo>
                  <a:cubicBezTo>
                    <a:pt x="114" y="791"/>
                    <a:pt x="113" y="832"/>
                    <a:pt x="111" y="873"/>
                  </a:cubicBezTo>
                  <a:cubicBezTo>
                    <a:pt x="111" y="892"/>
                    <a:pt x="109" y="911"/>
                    <a:pt x="108" y="931"/>
                  </a:cubicBezTo>
                  <a:cubicBezTo>
                    <a:pt x="108" y="953"/>
                    <a:pt x="115" y="972"/>
                    <a:pt x="124" y="992"/>
                  </a:cubicBezTo>
                  <a:cubicBezTo>
                    <a:pt x="128" y="1001"/>
                    <a:pt x="136" y="1005"/>
                    <a:pt x="144" y="1005"/>
                  </a:cubicBezTo>
                  <a:cubicBezTo>
                    <a:pt x="154" y="1005"/>
                    <a:pt x="164" y="1000"/>
                    <a:pt x="169" y="992"/>
                  </a:cubicBezTo>
                  <a:cubicBezTo>
                    <a:pt x="182" y="973"/>
                    <a:pt x="190" y="954"/>
                    <a:pt x="192" y="931"/>
                  </a:cubicBezTo>
                  <a:cubicBezTo>
                    <a:pt x="193" y="911"/>
                    <a:pt x="194" y="892"/>
                    <a:pt x="194" y="873"/>
                  </a:cubicBezTo>
                  <a:cubicBezTo>
                    <a:pt x="195" y="832"/>
                    <a:pt x="195" y="791"/>
                    <a:pt x="195" y="751"/>
                  </a:cubicBezTo>
                  <a:cubicBezTo>
                    <a:pt x="193" y="668"/>
                    <a:pt x="187" y="586"/>
                    <a:pt x="176" y="505"/>
                  </a:cubicBezTo>
                  <a:cubicBezTo>
                    <a:pt x="157" y="341"/>
                    <a:pt x="122" y="180"/>
                    <a:pt x="71" y="23"/>
                  </a:cubicBezTo>
                  <a:cubicBezTo>
                    <a:pt x="66" y="7"/>
                    <a:pt x="53" y="0"/>
                    <a:pt x="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9" name="Google Shape;2009;p48"/>
            <p:cNvSpPr/>
            <p:nvPr/>
          </p:nvSpPr>
          <p:spPr>
            <a:xfrm>
              <a:off x="2876670" y="4285475"/>
              <a:ext cx="10924" cy="50961"/>
            </a:xfrm>
            <a:custGeom>
              <a:avLst/>
              <a:gdLst/>
              <a:ahLst/>
              <a:cxnLst/>
              <a:rect l="l" t="t" r="r" b="b"/>
              <a:pathLst>
                <a:path w="209" h="975" extrusionOk="0">
                  <a:moveTo>
                    <a:pt x="35" y="1"/>
                  </a:moveTo>
                  <a:cubicBezTo>
                    <a:pt x="18" y="1"/>
                    <a:pt x="0" y="15"/>
                    <a:pt x="7" y="37"/>
                  </a:cubicBezTo>
                  <a:cubicBezTo>
                    <a:pt x="54" y="184"/>
                    <a:pt x="87" y="336"/>
                    <a:pt x="108" y="489"/>
                  </a:cubicBezTo>
                  <a:cubicBezTo>
                    <a:pt x="119" y="565"/>
                    <a:pt x="126" y="641"/>
                    <a:pt x="129" y="716"/>
                  </a:cubicBezTo>
                  <a:cubicBezTo>
                    <a:pt x="131" y="755"/>
                    <a:pt x="132" y="793"/>
                    <a:pt x="132" y="832"/>
                  </a:cubicBezTo>
                  <a:cubicBezTo>
                    <a:pt x="132" y="872"/>
                    <a:pt x="130" y="911"/>
                    <a:pt x="136" y="951"/>
                  </a:cubicBezTo>
                  <a:cubicBezTo>
                    <a:pt x="138" y="967"/>
                    <a:pt x="152" y="975"/>
                    <a:pt x="166" y="975"/>
                  </a:cubicBezTo>
                  <a:cubicBezTo>
                    <a:pt x="181" y="975"/>
                    <a:pt x="196" y="966"/>
                    <a:pt x="199" y="951"/>
                  </a:cubicBezTo>
                  <a:cubicBezTo>
                    <a:pt x="209" y="910"/>
                    <a:pt x="208" y="869"/>
                    <a:pt x="207" y="828"/>
                  </a:cubicBezTo>
                  <a:cubicBezTo>
                    <a:pt x="207" y="789"/>
                    <a:pt x="205" y="751"/>
                    <a:pt x="203" y="712"/>
                  </a:cubicBezTo>
                  <a:cubicBezTo>
                    <a:pt x="198" y="634"/>
                    <a:pt x="190" y="556"/>
                    <a:pt x="179" y="478"/>
                  </a:cubicBezTo>
                  <a:cubicBezTo>
                    <a:pt x="155" y="322"/>
                    <a:pt x="117" y="170"/>
                    <a:pt x="64" y="21"/>
                  </a:cubicBezTo>
                  <a:cubicBezTo>
                    <a:pt x="59" y="7"/>
                    <a:pt x="47" y="1"/>
                    <a:pt x="3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0" name="Google Shape;2010;p48"/>
            <p:cNvSpPr/>
            <p:nvPr/>
          </p:nvSpPr>
          <p:spPr>
            <a:xfrm>
              <a:off x="2897055" y="4267599"/>
              <a:ext cx="11447" cy="49393"/>
            </a:xfrm>
            <a:custGeom>
              <a:avLst/>
              <a:gdLst/>
              <a:ahLst/>
              <a:cxnLst/>
              <a:rect l="l" t="t" r="r" b="b"/>
              <a:pathLst>
                <a:path w="219" h="945" extrusionOk="0">
                  <a:moveTo>
                    <a:pt x="35" y="0"/>
                  </a:moveTo>
                  <a:cubicBezTo>
                    <a:pt x="17" y="0"/>
                    <a:pt x="0" y="14"/>
                    <a:pt x="8" y="36"/>
                  </a:cubicBezTo>
                  <a:cubicBezTo>
                    <a:pt x="57" y="178"/>
                    <a:pt x="92" y="325"/>
                    <a:pt x="109" y="474"/>
                  </a:cubicBezTo>
                  <a:cubicBezTo>
                    <a:pt x="119" y="550"/>
                    <a:pt x="122" y="624"/>
                    <a:pt x="127" y="700"/>
                  </a:cubicBezTo>
                  <a:cubicBezTo>
                    <a:pt x="131" y="775"/>
                    <a:pt x="132" y="851"/>
                    <a:pt x="140" y="926"/>
                  </a:cubicBezTo>
                  <a:cubicBezTo>
                    <a:pt x="141" y="937"/>
                    <a:pt x="151" y="945"/>
                    <a:pt x="161" y="945"/>
                  </a:cubicBezTo>
                  <a:cubicBezTo>
                    <a:pt x="168" y="945"/>
                    <a:pt x="175" y="941"/>
                    <a:pt x="178" y="931"/>
                  </a:cubicBezTo>
                  <a:cubicBezTo>
                    <a:pt x="219" y="782"/>
                    <a:pt x="207" y="620"/>
                    <a:pt x="183" y="469"/>
                  </a:cubicBezTo>
                  <a:cubicBezTo>
                    <a:pt x="161" y="315"/>
                    <a:pt x="121" y="165"/>
                    <a:pt x="64" y="20"/>
                  </a:cubicBezTo>
                  <a:cubicBezTo>
                    <a:pt x="59" y="6"/>
                    <a:pt x="47" y="0"/>
                    <a:pt x="3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1" name="Google Shape;2011;p48"/>
            <p:cNvSpPr/>
            <p:nvPr/>
          </p:nvSpPr>
          <p:spPr>
            <a:xfrm>
              <a:off x="2639424" y="3599553"/>
              <a:ext cx="60839" cy="60839"/>
            </a:xfrm>
            <a:custGeom>
              <a:avLst/>
              <a:gdLst/>
              <a:ahLst/>
              <a:cxnLst/>
              <a:rect l="l" t="t" r="r" b="b"/>
              <a:pathLst>
                <a:path w="1164" h="1164" extrusionOk="0">
                  <a:moveTo>
                    <a:pt x="582" y="0"/>
                  </a:moveTo>
                  <a:cubicBezTo>
                    <a:pt x="261" y="0"/>
                    <a:pt x="1" y="260"/>
                    <a:pt x="1" y="582"/>
                  </a:cubicBezTo>
                  <a:cubicBezTo>
                    <a:pt x="1" y="903"/>
                    <a:pt x="261" y="1163"/>
                    <a:pt x="582" y="1163"/>
                  </a:cubicBezTo>
                  <a:cubicBezTo>
                    <a:pt x="904" y="1163"/>
                    <a:pt x="1164" y="903"/>
                    <a:pt x="1164" y="582"/>
                  </a:cubicBezTo>
                  <a:cubicBezTo>
                    <a:pt x="1164" y="260"/>
                    <a:pt x="904" y="0"/>
                    <a:pt x="58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2" name="Google Shape;2012;p48"/>
            <p:cNvSpPr/>
            <p:nvPr/>
          </p:nvSpPr>
          <p:spPr>
            <a:xfrm>
              <a:off x="2419896" y="3621976"/>
              <a:ext cx="57651" cy="57599"/>
            </a:xfrm>
            <a:custGeom>
              <a:avLst/>
              <a:gdLst/>
              <a:ahLst/>
              <a:cxnLst/>
              <a:rect l="l" t="t" r="r" b="b"/>
              <a:pathLst>
                <a:path w="1103" h="1102" extrusionOk="0">
                  <a:moveTo>
                    <a:pt x="552" y="0"/>
                  </a:moveTo>
                  <a:cubicBezTo>
                    <a:pt x="248" y="0"/>
                    <a:pt x="1" y="247"/>
                    <a:pt x="1" y="551"/>
                  </a:cubicBezTo>
                  <a:cubicBezTo>
                    <a:pt x="1" y="855"/>
                    <a:pt x="248" y="1102"/>
                    <a:pt x="552" y="1102"/>
                  </a:cubicBezTo>
                  <a:cubicBezTo>
                    <a:pt x="856" y="1102"/>
                    <a:pt x="1102" y="855"/>
                    <a:pt x="1102" y="551"/>
                  </a:cubicBezTo>
                  <a:cubicBezTo>
                    <a:pt x="1102" y="247"/>
                    <a:pt x="856" y="0"/>
                    <a:pt x="55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3" name="Google Shape;2013;p48"/>
            <p:cNvSpPr/>
            <p:nvPr/>
          </p:nvSpPr>
          <p:spPr>
            <a:xfrm>
              <a:off x="2453034" y="3619415"/>
              <a:ext cx="120477" cy="87391"/>
            </a:xfrm>
            <a:custGeom>
              <a:avLst/>
              <a:gdLst/>
              <a:ahLst/>
              <a:cxnLst/>
              <a:rect l="l" t="t" r="r" b="b"/>
              <a:pathLst>
                <a:path w="2305" h="1672" extrusionOk="0">
                  <a:moveTo>
                    <a:pt x="1850" y="0"/>
                  </a:moveTo>
                  <a:cubicBezTo>
                    <a:pt x="1814" y="0"/>
                    <a:pt x="1779" y="3"/>
                    <a:pt x="1745" y="6"/>
                  </a:cubicBezTo>
                  <a:cubicBezTo>
                    <a:pt x="1734" y="8"/>
                    <a:pt x="1722" y="9"/>
                    <a:pt x="1711" y="12"/>
                  </a:cubicBezTo>
                  <a:cubicBezTo>
                    <a:pt x="1681" y="16"/>
                    <a:pt x="1652" y="21"/>
                    <a:pt x="1622" y="27"/>
                  </a:cubicBezTo>
                  <a:cubicBezTo>
                    <a:pt x="1474" y="57"/>
                    <a:pt x="1330" y="107"/>
                    <a:pt x="1190" y="164"/>
                  </a:cubicBezTo>
                  <a:lnTo>
                    <a:pt x="1170" y="172"/>
                  </a:lnTo>
                  <a:cubicBezTo>
                    <a:pt x="1149" y="180"/>
                    <a:pt x="1128" y="190"/>
                    <a:pt x="1106" y="200"/>
                  </a:cubicBezTo>
                  <a:cubicBezTo>
                    <a:pt x="935" y="277"/>
                    <a:pt x="763" y="384"/>
                    <a:pt x="672" y="535"/>
                  </a:cubicBezTo>
                  <a:cubicBezTo>
                    <a:pt x="661" y="553"/>
                    <a:pt x="651" y="572"/>
                    <a:pt x="642" y="593"/>
                  </a:cubicBezTo>
                  <a:cubicBezTo>
                    <a:pt x="627" y="629"/>
                    <a:pt x="616" y="667"/>
                    <a:pt x="610" y="707"/>
                  </a:cubicBezTo>
                  <a:cubicBezTo>
                    <a:pt x="591" y="832"/>
                    <a:pt x="629" y="966"/>
                    <a:pt x="601" y="1087"/>
                  </a:cubicBezTo>
                  <a:cubicBezTo>
                    <a:pt x="598" y="1104"/>
                    <a:pt x="593" y="1119"/>
                    <a:pt x="587" y="1134"/>
                  </a:cubicBezTo>
                  <a:cubicBezTo>
                    <a:pt x="584" y="1143"/>
                    <a:pt x="580" y="1151"/>
                    <a:pt x="577" y="1158"/>
                  </a:cubicBezTo>
                  <a:cubicBezTo>
                    <a:pt x="549" y="1213"/>
                    <a:pt x="506" y="1260"/>
                    <a:pt x="462" y="1303"/>
                  </a:cubicBezTo>
                  <a:cubicBezTo>
                    <a:pt x="435" y="1330"/>
                    <a:pt x="408" y="1356"/>
                    <a:pt x="379" y="1380"/>
                  </a:cubicBezTo>
                  <a:cubicBezTo>
                    <a:pt x="365" y="1393"/>
                    <a:pt x="350" y="1407"/>
                    <a:pt x="334" y="1419"/>
                  </a:cubicBezTo>
                  <a:cubicBezTo>
                    <a:pt x="230" y="1506"/>
                    <a:pt x="118" y="1582"/>
                    <a:pt x="1" y="1647"/>
                  </a:cubicBezTo>
                  <a:lnTo>
                    <a:pt x="40" y="1672"/>
                  </a:lnTo>
                  <a:cubicBezTo>
                    <a:pt x="166" y="1652"/>
                    <a:pt x="291" y="1633"/>
                    <a:pt x="417" y="1614"/>
                  </a:cubicBezTo>
                  <a:cubicBezTo>
                    <a:pt x="437" y="1610"/>
                    <a:pt x="457" y="1607"/>
                    <a:pt x="477" y="1604"/>
                  </a:cubicBezTo>
                  <a:cubicBezTo>
                    <a:pt x="480" y="1603"/>
                    <a:pt x="482" y="1603"/>
                    <a:pt x="484" y="1603"/>
                  </a:cubicBezTo>
                  <a:cubicBezTo>
                    <a:pt x="578" y="1588"/>
                    <a:pt x="678" y="1569"/>
                    <a:pt x="758" y="1522"/>
                  </a:cubicBezTo>
                  <a:cubicBezTo>
                    <a:pt x="785" y="1507"/>
                    <a:pt x="809" y="1489"/>
                    <a:pt x="830" y="1466"/>
                  </a:cubicBezTo>
                  <a:cubicBezTo>
                    <a:pt x="839" y="1457"/>
                    <a:pt x="847" y="1447"/>
                    <a:pt x="855" y="1436"/>
                  </a:cubicBezTo>
                  <a:cubicBezTo>
                    <a:pt x="923" y="1342"/>
                    <a:pt x="928" y="1208"/>
                    <a:pt x="1014" y="1130"/>
                  </a:cubicBezTo>
                  <a:cubicBezTo>
                    <a:pt x="1027" y="1118"/>
                    <a:pt x="1042" y="1108"/>
                    <a:pt x="1058" y="1100"/>
                  </a:cubicBezTo>
                  <a:cubicBezTo>
                    <a:pt x="1085" y="1084"/>
                    <a:pt x="1113" y="1074"/>
                    <a:pt x="1143" y="1065"/>
                  </a:cubicBezTo>
                  <a:cubicBezTo>
                    <a:pt x="1157" y="1061"/>
                    <a:pt x="1173" y="1057"/>
                    <a:pt x="1187" y="1053"/>
                  </a:cubicBezTo>
                  <a:lnTo>
                    <a:pt x="1404" y="992"/>
                  </a:lnTo>
                  <a:cubicBezTo>
                    <a:pt x="1441" y="982"/>
                    <a:pt x="1478" y="972"/>
                    <a:pt x="1516" y="961"/>
                  </a:cubicBezTo>
                  <a:cubicBezTo>
                    <a:pt x="1624" y="932"/>
                    <a:pt x="1734" y="902"/>
                    <a:pt x="1843" y="871"/>
                  </a:cubicBezTo>
                  <a:cubicBezTo>
                    <a:pt x="1875" y="863"/>
                    <a:pt x="1908" y="854"/>
                    <a:pt x="1939" y="845"/>
                  </a:cubicBezTo>
                  <a:cubicBezTo>
                    <a:pt x="1983" y="832"/>
                    <a:pt x="2028" y="820"/>
                    <a:pt x="2072" y="808"/>
                  </a:cubicBezTo>
                  <a:cubicBezTo>
                    <a:pt x="2144" y="788"/>
                    <a:pt x="2222" y="765"/>
                    <a:pt x="2265" y="705"/>
                  </a:cubicBezTo>
                  <a:cubicBezTo>
                    <a:pt x="2300" y="654"/>
                    <a:pt x="2304" y="589"/>
                    <a:pt x="2305" y="527"/>
                  </a:cubicBezTo>
                  <a:cubicBezTo>
                    <a:pt x="2305" y="376"/>
                    <a:pt x="2282" y="209"/>
                    <a:pt x="2172" y="105"/>
                  </a:cubicBezTo>
                  <a:cubicBezTo>
                    <a:pt x="2086" y="26"/>
                    <a:pt x="1968" y="0"/>
                    <a:pt x="185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4" name="Google Shape;2014;p48"/>
            <p:cNvSpPr/>
            <p:nvPr/>
          </p:nvSpPr>
          <p:spPr>
            <a:xfrm>
              <a:off x="2470492" y="3691545"/>
              <a:ext cx="7892" cy="12231"/>
            </a:xfrm>
            <a:custGeom>
              <a:avLst/>
              <a:gdLst/>
              <a:ahLst/>
              <a:cxnLst/>
              <a:rect l="l" t="t" r="r" b="b"/>
              <a:pathLst>
                <a:path w="151" h="234" extrusionOk="0">
                  <a:moveTo>
                    <a:pt x="45" y="0"/>
                  </a:moveTo>
                  <a:cubicBezTo>
                    <a:pt x="31" y="13"/>
                    <a:pt x="16" y="27"/>
                    <a:pt x="0" y="39"/>
                  </a:cubicBezTo>
                  <a:cubicBezTo>
                    <a:pt x="39" y="93"/>
                    <a:pt x="66" y="154"/>
                    <a:pt x="80" y="220"/>
                  </a:cubicBezTo>
                  <a:cubicBezTo>
                    <a:pt x="81" y="224"/>
                    <a:pt x="82" y="229"/>
                    <a:pt x="83" y="234"/>
                  </a:cubicBezTo>
                  <a:cubicBezTo>
                    <a:pt x="103" y="230"/>
                    <a:pt x="123" y="227"/>
                    <a:pt x="143" y="224"/>
                  </a:cubicBezTo>
                  <a:cubicBezTo>
                    <a:pt x="146" y="223"/>
                    <a:pt x="148" y="223"/>
                    <a:pt x="151" y="223"/>
                  </a:cubicBezTo>
                  <a:cubicBezTo>
                    <a:pt x="150" y="217"/>
                    <a:pt x="148" y="211"/>
                    <a:pt x="147" y="205"/>
                  </a:cubicBezTo>
                  <a:cubicBezTo>
                    <a:pt x="130" y="131"/>
                    <a:pt x="95" y="59"/>
                    <a:pt x="4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5" name="Google Shape;2015;p48"/>
            <p:cNvSpPr/>
            <p:nvPr/>
          </p:nvSpPr>
          <p:spPr>
            <a:xfrm>
              <a:off x="2483141" y="3676231"/>
              <a:ext cx="13328" cy="22789"/>
            </a:xfrm>
            <a:custGeom>
              <a:avLst/>
              <a:gdLst/>
              <a:ahLst/>
              <a:cxnLst/>
              <a:rect l="l" t="t" r="r" b="b"/>
              <a:pathLst>
                <a:path w="255" h="436" extrusionOk="0">
                  <a:moveTo>
                    <a:pt x="25" y="0"/>
                  </a:moveTo>
                  <a:cubicBezTo>
                    <a:pt x="22" y="17"/>
                    <a:pt x="17" y="32"/>
                    <a:pt x="11" y="47"/>
                  </a:cubicBezTo>
                  <a:cubicBezTo>
                    <a:pt x="8" y="56"/>
                    <a:pt x="5" y="64"/>
                    <a:pt x="1" y="71"/>
                  </a:cubicBezTo>
                  <a:cubicBezTo>
                    <a:pt x="60" y="120"/>
                    <a:pt x="107" y="183"/>
                    <a:pt x="140" y="253"/>
                  </a:cubicBezTo>
                  <a:cubicBezTo>
                    <a:pt x="163" y="301"/>
                    <a:pt x="177" y="356"/>
                    <a:pt x="181" y="409"/>
                  </a:cubicBezTo>
                  <a:cubicBezTo>
                    <a:pt x="181" y="418"/>
                    <a:pt x="182" y="426"/>
                    <a:pt x="182" y="435"/>
                  </a:cubicBezTo>
                  <a:cubicBezTo>
                    <a:pt x="209" y="420"/>
                    <a:pt x="233" y="402"/>
                    <a:pt x="255" y="379"/>
                  </a:cubicBezTo>
                  <a:cubicBezTo>
                    <a:pt x="248" y="323"/>
                    <a:pt x="232" y="269"/>
                    <a:pt x="209" y="216"/>
                  </a:cubicBezTo>
                  <a:cubicBezTo>
                    <a:pt x="169" y="128"/>
                    <a:pt x="105" y="54"/>
                    <a:pt x="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6" name="Google Shape;2016;p48"/>
            <p:cNvSpPr/>
            <p:nvPr/>
          </p:nvSpPr>
          <p:spPr>
            <a:xfrm>
              <a:off x="2486590" y="3647326"/>
              <a:ext cx="26186" cy="29583"/>
            </a:xfrm>
            <a:custGeom>
              <a:avLst/>
              <a:gdLst/>
              <a:ahLst/>
              <a:cxnLst/>
              <a:rect l="l" t="t" r="r" b="b"/>
              <a:pathLst>
                <a:path w="501" h="566" extrusionOk="0">
                  <a:moveTo>
                    <a:pt x="30" y="1"/>
                  </a:moveTo>
                  <a:cubicBezTo>
                    <a:pt x="19" y="19"/>
                    <a:pt x="9" y="38"/>
                    <a:pt x="0" y="59"/>
                  </a:cubicBezTo>
                  <a:cubicBezTo>
                    <a:pt x="13" y="61"/>
                    <a:pt x="25" y="63"/>
                    <a:pt x="36" y="67"/>
                  </a:cubicBezTo>
                  <a:cubicBezTo>
                    <a:pt x="65" y="78"/>
                    <a:pt x="92" y="92"/>
                    <a:pt x="119" y="107"/>
                  </a:cubicBezTo>
                  <a:cubicBezTo>
                    <a:pt x="170" y="139"/>
                    <a:pt x="214" y="181"/>
                    <a:pt x="251" y="228"/>
                  </a:cubicBezTo>
                  <a:cubicBezTo>
                    <a:pt x="327" y="325"/>
                    <a:pt x="386" y="446"/>
                    <a:pt x="416" y="566"/>
                  </a:cubicBezTo>
                  <a:cubicBezTo>
                    <a:pt x="443" y="550"/>
                    <a:pt x="471" y="540"/>
                    <a:pt x="501" y="531"/>
                  </a:cubicBezTo>
                  <a:cubicBezTo>
                    <a:pt x="488" y="477"/>
                    <a:pt x="466" y="424"/>
                    <a:pt x="444" y="372"/>
                  </a:cubicBezTo>
                  <a:cubicBezTo>
                    <a:pt x="385" y="241"/>
                    <a:pt x="304" y="110"/>
                    <a:pt x="173" y="43"/>
                  </a:cubicBezTo>
                  <a:cubicBezTo>
                    <a:pt x="138" y="25"/>
                    <a:pt x="98" y="8"/>
                    <a:pt x="58" y="4"/>
                  </a:cubicBezTo>
                  <a:cubicBezTo>
                    <a:pt x="49" y="3"/>
                    <a:pt x="39" y="2"/>
                    <a:pt x="3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7" name="Google Shape;2017;p48"/>
            <p:cNvSpPr/>
            <p:nvPr/>
          </p:nvSpPr>
          <p:spPr>
            <a:xfrm>
              <a:off x="2510843" y="3627987"/>
              <a:ext cx="23573" cy="43330"/>
            </a:xfrm>
            <a:custGeom>
              <a:avLst/>
              <a:gdLst/>
              <a:ahLst/>
              <a:cxnLst/>
              <a:rect l="l" t="t" r="r" b="b"/>
              <a:pathLst>
                <a:path w="451" h="829" extrusionOk="0">
                  <a:moveTo>
                    <a:pt x="84" y="0"/>
                  </a:moveTo>
                  <a:lnTo>
                    <a:pt x="64" y="8"/>
                  </a:lnTo>
                  <a:cubicBezTo>
                    <a:pt x="43" y="16"/>
                    <a:pt x="22" y="26"/>
                    <a:pt x="0" y="36"/>
                  </a:cubicBezTo>
                  <a:cubicBezTo>
                    <a:pt x="120" y="91"/>
                    <a:pt x="223" y="191"/>
                    <a:pt x="286" y="305"/>
                  </a:cubicBezTo>
                  <a:cubicBezTo>
                    <a:pt x="358" y="438"/>
                    <a:pt x="373" y="596"/>
                    <a:pt x="332" y="741"/>
                  </a:cubicBezTo>
                  <a:cubicBezTo>
                    <a:pt x="323" y="772"/>
                    <a:pt x="310" y="800"/>
                    <a:pt x="298" y="828"/>
                  </a:cubicBezTo>
                  <a:cubicBezTo>
                    <a:pt x="335" y="818"/>
                    <a:pt x="373" y="808"/>
                    <a:pt x="410" y="797"/>
                  </a:cubicBezTo>
                  <a:cubicBezTo>
                    <a:pt x="438" y="716"/>
                    <a:pt x="450" y="625"/>
                    <a:pt x="445" y="538"/>
                  </a:cubicBezTo>
                  <a:cubicBezTo>
                    <a:pt x="435" y="372"/>
                    <a:pt x="356" y="204"/>
                    <a:pt x="229" y="93"/>
                  </a:cubicBezTo>
                  <a:cubicBezTo>
                    <a:pt x="185" y="55"/>
                    <a:pt x="136" y="25"/>
                    <a:pt x="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8" name="Google Shape;2018;p48"/>
            <p:cNvSpPr/>
            <p:nvPr/>
          </p:nvSpPr>
          <p:spPr>
            <a:xfrm>
              <a:off x="2537761" y="3619990"/>
              <a:ext cx="17353" cy="45002"/>
            </a:xfrm>
            <a:custGeom>
              <a:avLst/>
              <a:gdLst/>
              <a:ahLst/>
              <a:cxnLst/>
              <a:rect l="l" t="t" r="r" b="b"/>
              <a:pathLst>
                <a:path w="332" h="861" extrusionOk="0">
                  <a:moveTo>
                    <a:pt x="90" y="1"/>
                  </a:moveTo>
                  <a:cubicBezTo>
                    <a:pt x="60" y="5"/>
                    <a:pt x="31" y="10"/>
                    <a:pt x="1" y="16"/>
                  </a:cubicBezTo>
                  <a:cubicBezTo>
                    <a:pt x="97" y="96"/>
                    <a:pt x="155" y="214"/>
                    <a:pt x="190" y="334"/>
                  </a:cubicBezTo>
                  <a:cubicBezTo>
                    <a:pt x="232" y="478"/>
                    <a:pt x="258" y="637"/>
                    <a:pt x="237" y="787"/>
                  </a:cubicBezTo>
                  <a:cubicBezTo>
                    <a:pt x="234" y="811"/>
                    <a:pt x="229" y="837"/>
                    <a:pt x="222" y="860"/>
                  </a:cubicBezTo>
                  <a:cubicBezTo>
                    <a:pt x="254" y="852"/>
                    <a:pt x="287" y="843"/>
                    <a:pt x="318" y="834"/>
                  </a:cubicBezTo>
                  <a:cubicBezTo>
                    <a:pt x="332" y="752"/>
                    <a:pt x="330" y="669"/>
                    <a:pt x="319" y="586"/>
                  </a:cubicBezTo>
                  <a:cubicBezTo>
                    <a:pt x="300" y="423"/>
                    <a:pt x="263" y="255"/>
                    <a:pt x="177" y="113"/>
                  </a:cubicBezTo>
                  <a:cubicBezTo>
                    <a:pt x="152" y="72"/>
                    <a:pt x="124" y="34"/>
                    <a:pt x="9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9" name="Google Shape;2019;p48"/>
            <p:cNvSpPr/>
            <p:nvPr/>
          </p:nvSpPr>
          <p:spPr>
            <a:xfrm>
              <a:off x="2539904" y="3663791"/>
              <a:ext cx="61153" cy="26447"/>
            </a:xfrm>
            <a:custGeom>
              <a:avLst/>
              <a:gdLst/>
              <a:ahLst/>
              <a:cxnLst/>
              <a:rect l="l" t="t" r="r" b="b"/>
              <a:pathLst>
                <a:path w="1170" h="506" extrusionOk="0">
                  <a:moveTo>
                    <a:pt x="1128" y="0"/>
                  </a:moveTo>
                  <a:cubicBezTo>
                    <a:pt x="1115" y="0"/>
                    <a:pt x="1103" y="7"/>
                    <a:pt x="1095" y="18"/>
                  </a:cubicBezTo>
                  <a:cubicBezTo>
                    <a:pt x="915" y="266"/>
                    <a:pt x="618" y="422"/>
                    <a:pt x="313" y="438"/>
                  </a:cubicBezTo>
                  <a:cubicBezTo>
                    <a:pt x="295" y="439"/>
                    <a:pt x="277" y="440"/>
                    <a:pt x="259" y="440"/>
                  </a:cubicBezTo>
                  <a:cubicBezTo>
                    <a:pt x="190" y="440"/>
                    <a:pt x="120" y="432"/>
                    <a:pt x="52" y="417"/>
                  </a:cubicBezTo>
                  <a:cubicBezTo>
                    <a:pt x="50" y="416"/>
                    <a:pt x="47" y="416"/>
                    <a:pt x="45" y="416"/>
                  </a:cubicBezTo>
                  <a:cubicBezTo>
                    <a:pt x="12" y="416"/>
                    <a:pt x="0" y="466"/>
                    <a:pt x="36" y="476"/>
                  </a:cubicBezTo>
                  <a:cubicBezTo>
                    <a:pt x="117" y="496"/>
                    <a:pt x="199" y="506"/>
                    <a:pt x="282" y="506"/>
                  </a:cubicBezTo>
                  <a:cubicBezTo>
                    <a:pt x="529" y="506"/>
                    <a:pt x="775" y="418"/>
                    <a:pt x="969" y="262"/>
                  </a:cubicBezTo>
                  <a:cubicBezTo>
                    <a:pt x="1043" y="204"/>
                    <a:pt x="1105" y="133"/>
                    <a:pt x="1159" y="55"/>
                  </a:cubicBezTo>
                  <a:cubicBezTo>
                    <a:pt x="1170" y="39"/>
                    <a:pt x="1162" y="14"/>
                    <a:pt x="1145" y="5"/>
                  </a:cubicBezTo>
                  <a:cubicBezTo>
                    <a:pt x="1140" y="2"/>
                    <a:pt x="1133" y="0"/>
                    <a:pt x="112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0" name="Google Shape;2020;p48"/>
            <p:cNvSpPr/>
            <p:nvPr/>
          </p:nvSpPr>
          <p:spPr>
            <a:xfrm>
              <a:off x="2593218" y="3654905"/>
              <a:ext cx="24513" cy="19339"/>
            </a:xfrm>
            <a:custGeom>
              <a:avLst/>
              <a:gdLst/>
              <a:ahLst/>
              <a:cxnLst/>
              <a:rect l="l" t="t" r="r" b="b"/>
              <a:pathLst>
                <a:path w="469" h="370" extrusionOk="0">
                  <a:moveTo>
                    <a:pt x="25" y="1"/>
                  </a:moveTo>
                  <a:cubicBezTo>
                    <a:pt x="13" y="1"/>
                    <a:pt x="1" y="11"/>
                    <a:pt x="5" y="26"/>
                  </a:cubicBezTo>
                  <a:cubicBezTo>
                    <a:pt x="29" y="122"/>
                    <a:pt x="86" y="201"/>
                    <a:pt x="163" y="262"/>
                  </a:cubicBezTo>
                  <a:cubicBezTo>
                    <a:pt x="230" y="316"/>
                    <a:pt x="318" y="369"/>
                    <a:pt x="406" y="369"/>
                  </a:cubicBezTo>
                  <a:cubicBezTo>
                    <a:pt x="415" y="369"/>
                    <a:pt x="424" y="369"/>
                    <a:pt x="432" y="367"/>
                  </a:cubicBezTo>
                  <a:cubicBezTo>
                    <a:pt x="453" y="365"/>
                    <a:pt x="468" y="335"/>
                    <a:pt x="445" y="323"/>
                  </a:cubicBezTo>
                  <a:cubicBezTo>
                    <a:pt x="424" y="314"/>
                    <a:pt x="405" y="303"/>
                    <a:pt x="383" y="296"/>
                  </a:cubicBezTo>
                  <a:cubicBezTo>
                    <a:pt x="364" y="290"/>
                    <a:pt x="344" y="283"/>
                    <a:pt x="326" y="274"/>
                  </a:cubicBezTo>
                  <a:cubicBezTo>
                    <a:pt x="285" y="256"/>
                    <a:pt x="246" y="234"/>
                    <a:pt x="211" y="208"/>
                  </a:cubicBezTo>
                  <a:cubicBezTo>
                    <a:pt x="143" y="156"/>
                    <a:pt x="84" y="84"/>
                    <a:pt x="41" y="10"/>
                  </a:cubicBezTo>
                  <a:cubicBezTo>
                    <a:pt x="37" y="4"/>
                    <a:pt x="31" y="1"/>
                    <a:pt x="2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1" name="Google Shape;2021;p48"/>
            <p:cNvSpPr/>
            <p:nvPr/>
          </p:nvSpPr>
          <p:spPr>
            <a:xfrm>
              <a:off x="2430559" y="3750870"/>
              <a:ext cx="87339" cy="35333"/>
            </a:xfrm>
            <a:custGeom>
              <a:avLst/>
              <a:gdLst/>
              <a:ahLst/>
              <a:cxnLst/>
              <a:rect l="l" t="t" r="r" b="b"/>
              <a:pathLst>
                <a:path w="1671" h="676" extrusionOk="0">
                  <a:moveTo>
                    <a:pt x="21" y="1"/>
                  </a:moveTo>
                  <a:cubicBezTo>
                    <a:pt x="9" y="1"/>
                    <a:pt x="1" y="18"/>
                    <a:pt x="10" y="28"/>
                  </a:cubicBezTo>
                  <a:cubicBezTo>
                    <a:pt x="50" y="73"/>
                    <a:pt x="92" y="115"/>
                    <a:pt x="139" y="153"/>
                  </a:cubicBezTo>
                  <a:cubicBezTo>
                    <a:pt x="184" y="191"/>
                    <a:pt x="232" y="226"/>
                    <a:pt x="281" y="258"/>
                  </a:cubicBezTo>
                  <a:cubicBezTo>
                    <a:pt x="379" y="326"/>
                    <a:pt x="483" y="386"/>
                    <a:pt x="591" y="434"/>
                  </a:cubicBezTo>
                  <a:cubicBezTo>
                    <a:pt x="806" y="529"/>
                    <a:pt x="1037" y="592"/>
                    <a:pt x="1266" y="639"/>
                  </a:cubicBezTo>
                  <a:cubicBezTo>
                    <a:pt x="1329" y="652"/>
                    <a:pt x="1393" y="663"/>
                    <a:pt x="1456" y="670"/>
                  </a:cubicBezTo>
                  <a:cubicBezTo>
                    <a:pt x="1488" y="674"/>
                    <a:pt x="1520" y="676"/>
                    <a:pt x="1551" y="676"/>
                  </a:cubicBezTo>
                  <a:cubicBezTo>
                    <a:pt x="1586" y="676"/>
                    <a:pt x="1621" y="673"/>
                    <a:pt x="1658" y="669"/>
                  </a:cubicBezTo>
                  <a:cubicBezTo>
                    <a:pt x="1666" y="667"/>
                    <a:pt x="1670" y="653"/>
                    <a:pt x="1660" y="651"/>
                  </a:cubicBezTo>
                  <a:cubicBezTo>
                    <a:pt x="1602" y="642"/>
                    <a:pt x="1544" y="634"/>
                    <a:pt x="1485" y="630"/>
                  </a:cubicBezTo>
                  <a:cubicBezTo>
                    <a:pt x="1428" y="626"/>
                    <a:pt x="1370" y="620"/>
                    <a:pt x="1313" y="613"/>
                  </a:cubicBezTo>
                  <a:cubicBezTo>
                    <a:pt x="1198" y="598"/>
                    <a:pt x="1084" y="573"/>
                    <a:pt x="973" y="537"/>
                  </a:cubicBezTo>
                  <a:cubicBezTo>
                    <a:pt x="754" y="465"/>
                    <a:pt x="545" y="354"/>
                    <a:pt x="351" y="231"/>
                  </a:cubicBezTo>
                  <a:cubicBezTo>
                    <a:pt x="296" y="196"/>
                    <a:pt x="243" y="159"/>
                    <a:pt x="191" y="121"/>
                  </a:cubicBezTo>
                  <a:cubicBezTo>
                    <a:pt x="137" y="82"/>
                    <a:pt x="82" y="43"/>
                    <a:pt x="28" y="3"/>
                  </a:cubicBezTo>
                  <a:cubicBezTo>
                    <a:pt x="26" y="2"/>
                    <a:pt x="23" y="1"/>
                    <a:pt x="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2" name="Google Shape;2022;p48"/>
            <p:cNvSpPr/>
            <p:nvPr/>
          </p:nvSpPr>
          <p:spPr>
            <a:xfrm>
              <a:off x="2633831" y="3704769"/>
              <a:ext cx="76833" cy="81642"/>
            </a:xfrm>
            <a:custGeom>
              <a:avLst/>
              <a:gdLst/>
              <a:ahLst/>
              <a:cxnLst/>
              <a:rect l="l" t="t" r="r" b="b"/>
              <a:pathLst>
                <a:path w="1470" h="1562" extrusionOk="0">
                  <a:moveTo>
                    <a:pt x="1453" y="1"/>
                  </a:moveTo>
                  <a:cubicBezTo>
                    <a:pt x="1449" y="1"/>
                    <a:pt x="1445" y="3"/>
                    <a:pt x="1442" y="7"/>
                  </a:cubicBezTo>
                  <a:cubicBezTo>
                    <a:pt x="1422" y="36"/>
                    <a:pt x="1400" y="61"/>
                    <a:pt x="1378" y="88"/>
                  </a:cubicBezTo>
                  <a:cubicBezTo>
                    <a:pt x="1356" y="114"/>
                    <a:pt x="1339" y="143"/>
                    <a:pt x="1320" y="171"/>
                  </a:cubicBezTo>
                  <a:cubicBezTo>
                    <a:pt x="1282" y="228"/>
                    <a:pt x="1243" y="286"/>
                    <a:pt x="1203" y="342"/>
                  </a:cubicBezTo>
                  <a:cubicBezTo>
                    <a:pt x="1124" y="452"/>
                    <a:pt x="1044" y="562"/>
                    <a:pt x="957" y="666"/>
                  </a:cubicBezTo>
                  <a:cubicBezTo>
                    <a:pt x="784" y="876"/>
                    <a:pt x="590" y="1068"/>
                    <a:pt x="381" y="1243"/>
                  </a:cubicBezTo>
                  <a:cubicBezTo>
                    <a:pt x="264" y="1340"/>
                    <a:pt x="140" y="1429"/>
                    <a:pt x="19" y="1523"/>
                  </a:cubicBezTo>
                  <a:cubicBezTo>
                    <a:pt x="1" y="1536"/>
                    <a:pt x="17" y="1562"/>
                    <a:pt x="35" y="1562"/>
                  </a:cubicBezTo>
                  <a:cubicBezTo>
                    <a:pt x="39" y="1562"/>
                    <a:pt x="42" y="1561"/>
                    <a:pt x="45" y="1559"/>
                  </a:cubicBezTo>
                  <a:cubicBezTo>
                    <a:pt x="164" y="1488"/>
                    <a:pt x="274" y="1404"/>
                    <a:pt x="380" y="1317"/>
                  </a:cubicBezTo>
                  <a:cubicBezTo>
                    <a:pt x="488" y="1231"/>
                    <a:pt x="590" y="1139"/>
                    <a:pt x="689" y="1044"/>
                  </a:cubicBezTo>
                  <a:cubicBezTo>
                    <a:pt x="886" y="852"/>
                    <a:pt x="1071" y="645"/>
                    <a:pt x="1232" y="422"/>
                  </a:cubicBezTo>
                  <a:cubicBezTo>
                    <a:pt x="1277" y="360"/>
                    <a:pt x="1319" y="297"/>
                    <a:pt x="1359" y="231"/>
                  </a:cubicBezTo>
                  <a:cubicBezTo>
                    <a:pt x="1378" y="200"/>
                    <a:pt x="1402" y="167"/>
                    <a:pt x="1417" y="132"/>
                  </a:cubicBezTo>
                  <a:cubicBezTo>
                    <a:pt x="1434" y="95"/>
                    <a:pt x="1447" y="57"/>
                    <a:pt x="1464" y="20"/>
                  </a:cubicBezTo>
                  <a:cubicBezTo>
                    <a:pt x="1469" y="10"/>
                    <a:pt x="1461" y="1"/>
                    <a:pt x="145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3" name="Google Shape;2023;p48"/>
            <p:cNvSpPr/>
            <p:nvPr/>
          </p:nvSpPr>
          <p:spPr>
            <a:xfrm>
              <a:off x="2695089" y="3747525"/>
              <a:ext cx="37842" cy="43591"/>
            </a:xfrm>
            <a:custGeom>
              <a:avLst/>
              <a:gdLst/>
              <a:ahLst/>
              <a:cxnLst/>
              <a:rect l="l" t="t" r="r" b="b"/>
              <a:pathLst>
                <a:path w="724" h="834" extrusionOk="0">
                  <a:moveTo>
                    <a:pt x="696" y="0"/>
                  </a:moveTo>
                  <a:cubicBezTo>
                    <a:pt x="694" y="0"/>
                    <a:pt x="692" y="1"/>
                    <a:pt x="690" y="1"/>
                  </a:cubicBezTo>
                  <a:cubicBezTo>
                    <a:pt x="658" y="6"/>
                    <a:pt x="641" y="51"/>
                    <a:pt x="626" y="77"/>
                  </a:cubicBezTo>
                  <a:cubicBezTo>
                    <a:pt x="608" y="106"/>
                    <a:pt x="588" y="136"/>
                    <a:pt x="569" y="166"/>
                  </a:cubicBezTo>
                  <a:cubicBezTo>
                    <a:pt x="530" y="224"/>
                    <a:pt x="488" y="280"/>
                    <a:pt x="446" y="336"/>
                  </a:cubicBezTo>
                  <a:cubicBezTo>
                    <a:pt x="359" y="447"/>
                    <a:pt x="261" y="551"/>
                    <a:pt x="161" y="650"/>
                  </a:cubicBezTo>
                  <a:cubicBezTo>
                    <a:pt x="133" y="678"/>
                    <a:pt x="105" y="705"/>
                    <a:pt x="76" y="732"/>
                  </a:cubicBezTo>
                  <a:cubicBezTo>
                    <a:pt x="50" y="756"/>
                    <a:pt x="18" y="784"/>
                    <a:pt x="4" y="819"/>
                  </a:cubicBezTo>
                  <a:cubicBezTo>
                    <a:pt x="1" y="827"/>
                    <a:pt x="9" y="834"/>
                    <a:pt x="16" y="834"/>
                  </a:cubicBezTo>
                  <a:cubicBezTo>
                    <a:pt x="17" y="834"/>
                    <a:pt x="18" y="833"/>
                    <a:pt x="19" y="833"/>
                  </a:cubicBezTo>
                  <a:cubicBezTo>
                    <a:pt x="51" y="827"/>
                    <a:pt x="79" y="801"/>
                    <a:pt x="104" y="781"/>
                  </a:cubicBezTo>
                  <a:cubicBezTo>
                    <a:pt x="130" y="757"/>
                    <a:pt x="156" y="733"/>
                    <a:pt x="182" y="708"/>
                  </a:cubicBezTo>
                  <a:cubicBezTo>
                    <a:pt x="234" y="659"/>
                    <a:pt x="284" y="607"/>
                    <a:pt x="332" y="554"/>
                  </a:cubicBezTo>
                  <a:cubicBezTo>
                    <a:pt x="427" y="447"/>
                    <a:pt x="517" y="336"/>
                    <a:pt x="600" y="219"/>
                  </a:cubicBezTo>
                  <a:cubicBezTo>
                    <a:pt x="623" y="187"/>
                    <a:pt x="645" y="156"/>
                    <a:pt x="668" y="123"/>
                  </a:cubicBezTo>
                  <a:cubicBezTo>
                    <a:pt x="679" y="106"/>
                    <a:pt x="690" y="89"/>
                    <a:pt x="701" y="73"/>
                  </a:cubicBezTo>
                  <a:cubicBezTo>
                    <a:pt x="712" y="55"/>
                    <a:pt x="723" y="37"/>
                    <a:pt x="716" y="15"/>
                  </a:cubicBezTo>
                  <a:cubicBezTo>
                    <a:pt x="713" y="6"/>
                    <a:pt x="706" y="0"/>
                    <a:pt x="6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4" name="Google Shape;2024;p48"/>
            <p:cNvSpPr/>
            <p:nvPr/>
          </p:nvSpPr>
          <p:spPr>
            <a:xfrm>
              <a:off x="2437406" y="3789706"/>
              <a:ext cx="69568" cy="43121"/>
            </a:xfrm>
            <a:custGeom>
              <a:avLst/>
              <a:gdLst/>
              <a:ahLst/>
              <a:cxnLst/>
              <a:rect l="l" t="t" r="r" b="b"/>
              <a:pathLst>
                <a:path w="1331" h="825" extrusionOk="0">
                  <a:moveTo>
                    <a:pt x="27" y="0"/>
                  </a:moveTo>
                  <a:cubicBezTo>
                    <a:pt x="14" y="0"/>
                    <a:pt x="1" y="16"/>
                    <a:pt x="10" y="29"/>
                  </a:cubicBezTo>
                  <a:cubicBezTo>
                    <a:pt x="131" y="192"/>
                    <a:pt x="275" y="336"/>
                    <a:pt x="437" y="458"/>
                  </a:cubicBezTo>
                  <a:cubicBezTo>
                    <a:pt x="599" y="580"/>
                    <a:pt x="774" y="682"/>
                    <a:pt x="965" y="752"/>
                  </a:cubicBezTo>
                  <a:cubicBezTo>
                    <a:pt x="1018" y="771"/>
                    <a:pt x="1073" y="793"/>
                    <a:pt x="1129" y="803"/>
                  </a:cubicBezTo>
                  <a:cubicBezTo>
                    <a:pt x="1155" y="808"/>
                    <a:pt x="1183" y="813"/>
                    <a:pt x="1211" y="817"/>
                  </a:cubicBezTo>
                  <a:cubicBezTo>
                    <a:pt x="1233" y="820"/>
                    <a:pt x="1255" y="825"/>
                    <a:pt x="1278" y="825"/>
                  </a:cubicBezTo>
                  <a:cubicBezTo>
                    <a:pt x="1286" y="825"/>
                    <a:pt x="1294" y="824"/>
                    <a:pt x="1303" y="823"/>
                  </a:cubicBezTo>
                  <a:cubicBezTo>
                    <a:pt x="1328" y="817"/>
                    <a:pt x="1330" y="781"/>
                    <a:pt x="1310" y="768"/>
                  </a:cubicBezTo>
                  <a:cubicBezTo>
                    <a:pt x="1287" y="755"/>
                    <a:pt x="1262" y="751"/>
                    <a:pt x="1237" y="744"/>
                  </a:cubicBezTo>
                  <a:cubicBezTo>
                    <a:pt x="1214" y="738"/>
                    <a:pt x="1189" y="730"/>
                    <a:pt x="1166" y="722"/>
                  </a:cubicBezTo>
                  <a:cubicBezTo>
                    <a:pt x="1119" y="708"/>
                    <a:pt x="1073" y="697"/>
                    <a:pt x="1027" y="682"/>
                  </a:cubicBezTo>
                  <a:cubicBezTo>
                    <a:pt x="934" y="654"/>
                    <a:pt x="843" y="619"/>
                    <a:pt x="756" y="578"/>
                  </a:cubicBezTo>
                  <a:cubicBezTo>
                    <a:pt x="577" y="493"/>
                    <a:pt x="412" y="388"/>
                    <a:pt x="266" y="253"/>
                  </a:cubicBezTo>
                  <a:cubicBezTo>
                    <a:pt x="184" y="178"/>
                    <a:pt x="108" y="95"/>
                    <a:pt x="39" y="7"/>
                  </a:cubicBezTo>
                  <a:cubicBezTo>
                    <a:pt x="36" y="2"/>
                    <a:pt x="32" y="0"/>
                    <a:pt x="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5" name="Google Shape;2025;p48"/>
            <p:cNvSpPr/>
            <p:nvPr/>
          </p:nvSpPr>
          <p:spPr>
            <a:xfrm>
              <a:off x="2553703" y="3839989"/>
              <a:ext cx="58174" cy="22632"/>
            </a:xfrm>
            <a:custGeom>
              <a:avLst/>
              <a:gdLst/>
              <a:ahLst/>
              <a:cxnLst/>
              <a:rect l="l" t="t" r="r" b="b"/>
              <a:pathLst>
                <a:path w="1113" h="433" extrusionOk="0">
                  <a:moveTo>
                    <a:pt x="1091" y="0"/>
                  </a:moveTo>
                  <a:cubicBezTo>
                    <a:pt x="1088" y="0"/>
                    <a:pt x="1085" y="1"/>
                    <a:pt x="1082" y="3"/>
                  </a:cubicBezTo>
                  <a:cubicBezTo>
                    <a:pt x="1020" y="39"/>
                    <a:pt x="957" y="77"/>
                    <a:pt x="897" y="115"/>
                  </a:cubicBezTo>
                  <a:cubicBezTo>
                    <a:pt x="836" y="155"/>
                    <a:pt x="774" y="193"/>
                    <a:pt x="709" y="227"/>
                  </a:cubicBezTo>
                  <a:cubicBezTo>
                    <a:pt x="578" y="296"/>
                    <a:pt x="437" y="346"/>
                    <a:pt x="291" y="367"/>
                  </a:cubicBezTo>
                  <a:cubicBezTo>
                    <a:pt x="248" y="374"/>
                    <a:pt x="204" y="377"/>
                    <a:pt x="161" y="377"/>
                  </a:cubicBezTo>
                  <a:cubicBezTo>
                    <a:pt x="119" y="377"/>
                    <a:pt x="77" y="374"/>
                    <a:pt x="36" y="368"/>
                  </a:cubicBezTo>
                  <a:cubicBezTo>
                    <a:pt x="35" y="368"/>
                    <a:pt x="34" y="368"/>
                    <a:pt x="33" y="368"/>
                  </a:cubicBezTo>
                  <a:cubicBezTo>
                    <a:pt x="6" y="368"/>
                    <a:pt x="0" y="417"/>
                    <a:pt x="29" y="422"/>
                  </a:cubicBezTo>
                  <a:cubicBezTo>
                    <a:pt x="78" y="429"/>
                    <a:pt x="126" y="432"/>
                    <a:pt x="175" y="432"/>
                  </a:cubicBezTo>
                  <a:cubicBezTo>
                    <a:pt x="435" y="432"/>
                    <a:pt x="686" y="332"/>
                    <a:pt x="904" y="190"/>
                  </a:cubicBezTo>
                  <a:cubicBezTo>
                    <a:pt x="976" y="144"/>
                    <a:pt x="1042" y="89"/>
                    <a:pt x="1101" y="28"/>
                  </a:cubicBezTo>
                  <a:cubicBezTo>
                    <a:pt x="1112" y="17"/>
                    <a:pt x="1103" y="0"/>
                    <a:pt x="109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6" name="Google Shape;2026;p48"/>
            <p:cNvSpPr/>
            <p:nvPr/>
          </p:nvSpPr>
          <p:spPr>
            <a:xfrm>
              <a:off x="2515181" y="3808575"/>
              <a:ext cx="25454" cy="3868"/>
            </a:xfrm>
            <a:custGeom>
              <a:avLst/>
              <a:gdLst/>
              <a:ahLst/>
              <a:cxnLst/>
              <a:rect l="l" t="t" r="r" b="b"/>
              <a:pathLst>
                <a:path w="487" h="74" extrusionOk="0">
                  <a:moveTo>
                    <a:pt x="26" y="1"/>
                  </a:moveTo>
                  <a:cubicBezTo>
                    <a:pt x="0" y="1"/>
                    <a:pt x="1" y="39"/>
                    <a:pt x="27" y="42"/>
                  </a:cubicBezTo>
                  <a:cubicBezTo>
                    <a:pt x="150" y="56"/>
                    <a:pt x="276" y="73"/>
                    <a:pt x="400" y="73"/>
                  </a:cubicBezTo>
                  <a:cubicBezTo>
                    <a:pt x="422" y="73"/>
                    <a:pt x="445" y="73"/>
                    <a:pt x="467" y="72"/>
                  </a:cubicBezTo>
                  <a:cubicBezTo>
                    <a:pt x="482" y="71"/>
                    <a:pt x="486" y="48"/>
                    <a:pt x="471" y="45"/>
                  </a:cubicBezTo>
                  <a:cubicBezTo>
                    <a:pt x="326" y="12"/>
                    <a:pt x="175" y="9"/>
                    <a:pt x="27" y="1"/>
                  </a:cubicBezTo>
                  <a:cubicBezTo>
                    <a:pt x="26" y="1"/>
                    <a:pt x="26" y="1"/>
                    <a:pt x="2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7" name="Google Shape;2027;p48"/>
            <p:cNvSpPr/>
            <p:nvPr/>
          </p:nvSpPr>
          <p:spPr>
            <a:xfrm>
              <a:off x="2584437" y="3747525"/>
              <a:ext cx="39201" cy="25663"/>
            </a:xfrm>
            <a:custGeom>
              <a:avLst/>
              <a:gdLst/>
              <a:ahLst/>
              <a:cxnLst/>
              <a:rect l="l" t="t" r="r" b="b"/>
              <a:pathLst>
                <a:path w="750" h="491" extrusionOk="0">
                  <a:moveTo>
                    <a:pt x="720" y="0"/>
                  </a:moveTo>
                  <a:cubicBezTo>
                    <a:pt x="715" y="0"/>
                    <a:pt x="710" y="2"/>
                    <a:pt x="706" y="6"/>
                  </a:cubicBezTo>
                  <a:cubicBezTo>
                    <a:pt x="605" y="100"/>
                    <a:pt x="495" y="184"/>
                    <a:pt x="377" y="255"/>
                  </a:cubicBezTo>
                  <a:cubicBezTo>
                    <a:pt x="319" y="290"/>
                    <a:pt x="260" y="323"/>
                    <a:pt x="198" y="354"/>
                  </a:cubicBezTo>
                  <a:cubicBezTo>
                    <a:pt x="138" y="385"/>
                    <a:pt x="70" y="409"/>
                    <a:pt x="15" y="449"/>
                  </a:cubicBezTo>
                  <a:cubicBezTo>
                    <a:pt x="0" y="460"/>
                    <a:pt x="1" y="490"/>
                    <a:pt x="23" y="490"/>
                  </a:cubicBezTo>
                  <a:cubicBezTo>
                    <a:pt x="24" y="490"/>
                    <a:pt x="25" y="490"/>
                    <a:pt x="26" y="490"/>
                  </a:cubicBezTo>
                  <a:cubicBezTo>
                    <a:pt x="97" y="482"/>
                    <a:pt x="163" y="448"/>
                    <a:pt x="226" y="416"/>
                  </a:cubicBezTo>
                  <a:cubicBezTo>
                    <a:pt x="288" y="383"/>
                    <a:pt x="350" y="348"/>
                    <a:pt x="408" y="308"/>
                  </a:cubicBezTo>
                  <a:cubicBezTo>
                    <a:pt x="525" y="228"/>
                    <a:pt x="635" y="137"/>
                    <a:pt x="736" y="36"/>
                  </a:cubicBezTo>
                  <a:cubicBezTo>
                    <a:pt x="750" y="21"/>
                    <a:pt x="736" y="0"/>
                    <a:pt x="7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8" name="Google Shape;2028;p48"/>
            <p:cNvSpPr/>
            <p:nvPr/>
          </p:nvSpPr>
          <p:spPr>
            <a:xfrm>
              <a:off x="2309139" y="3389851"/>
              <a:ext cx="527222" cy="184870"/>
            </a:xfrm>
            <a:custGeom>
              <a:avLst/>
              <a:gdLst/>
              <a:ahLst/>
              <a:cxnLst/>
              <a:rect l="l" t="t" r="r" b="b"/>
              <a:pathLst>
                <a:path w="10087" h="3537" extrusionOk="0">
                  <a:moveTo>
                    <a:pt x="4826" y="1"/>
                  </a:moveTo>
                  <a:cubicBezTo>
                    <a:pt x="4194" y="1"/>
                    <a:pt x="3504" y="49"/>
                    <a:pt x="3075" y="192"/>
                  </a:cubicBezTo>
                  <a:cubicBezTo>
                    <a:pt x="2666" y="328"/>
                    <a:pt x="2878" y="927"/>
                    <a:pt x="2793" y="2041"/>
                  </a:cubicBezTo>
                  <a:cubicBezTo>
                    <a:pt x="2793" y="2041"/>
                    <a:pt x="2212" y="2332"/>
                    <a:pt x="1083" y="2332"/>
                  </a:cubicBezTo>
                  <a:cubicBezTo>
                    <a:pt x="766" y="2332"/>
                    <a:pt x="405" y="2309"/>
                    <a:pt x="1" y="2250"/>
                  </a:cubicBezTo>
                  <a:lnTo>
                    <a:pt x="1" y="2250"/>
                  </a:lnTo>
                  <a:cubicBezTo>
                    <a:pt x="1" y="2250"/>
                    <a:pt x="2499" y="3537"/>
                    <a:pt x="4712" y="3537"/>
                  </a:cubicBezTo>
                  <a:cubicBezTo>
                    <a:pt x="4809" y="3537"/>
                    <a:pt x="4905" y="3534"/>
                    <a:pt x="5000" y="3529"/>
                  </a:cubicBezTo>
                  <a:cubicBezTo>
                    <a:pt x="7278" y="3407"/>
                    <a:pt x="7893" y="2982"/>
                    <a:pt x="8576" y="2681"/>
                  </a:cubicBezTo>
                  <a:cubicBezTo>
                    <a:pt x="9539" y="2256"/>
                    <a:pt x="10087" y="2223"/>
                    <a:pt x="10087" y="2223"/>
                  </a:cubicBezTo>
                  <a:cubicBezTo>
                    <a:pt x="10060" y="2221"/>
                    <a:pt x="10030" y="2219"/>
                    <a:pt x="9996" y="2219"/>
                  </a:cubicBezTo>
                  <a:cubicBezTo>
                    <a:pt x="9772" y="2219"/>
                    <a:pt x="9393" y="2267"/>
                    <a:pt x="8890" y="2267"/>
                  </a:cubicBezTo>
                  <a:cubicBezTo>
                    <a:pt x="8353" y="2267"/>
                    <a:pt x="7676" y="2213"/>
                    <a:pt x="6895" y="1992"/>
                  </a:cubicBezTo>
                  <a:cubicBezTo>
                    <a:pt x="6895" y="1992"/>
                    <a:pt x="6901" y="982"/>
                    <a:pt x="6901" y="795"/>
                  </a:cubicBezTo>
                  <a:cubicBezTo>
                    <a:pt x="6901" y="134"/>
                    <a:pt x="6662" y="155"/>
                    <a:pt x="6062" y="69"/>
                  </a:cubicBezTo>
                  <a:cubicBezTo>
                    <a:pt x="5796" y="32"/>
                    <a:pt x="5330" y="1"/>
                    <a:pt x="482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9" name="Google Shape;2029;p48"/>
            <p:cNvSpPr/>
            <p:nvPr/>
          </p:nvSpPr>
          <p:spPr>
            <a:xfrm>
              <a:off x="2455125" y="3451057"/>
              <a:ext cx="214454" cy="56763"/>
            </a:xfrm>
            <a:custGeom>
              <a:avLst/>
              <a:gdLst/>
              <a:ahLst/>
              <a:cxnLst/>
              <a:rect l="l" t="t" r="r" b="b"/>
              <a:pathLst>
                <a:path w="4103" h="1086" extrusionOk="0">
                  <a:moveTo>
                    <a:pt x="0" y="1"/>
                  </a:moveTo>
                  <a:lnTo>
                    <a:pt x="0" y="870"/>
                  </a:lnTo>
                  <a:cubicBezTo>
                    <a:pt x="0" y="870"/>
                    <a:pt x="823" y="1086"/>
                    <a:pt x="1981" y="1086"/>
                  </a:cubicBezTo>
                  <a:cubicBezTo>
                    <a:pt x="2614" y="1086"/>
                    <a:pt x="3348" y="1021"/>
                    <a:pt x="4102" y="821"/>
                  </a:cubicBezTo>
                  <a:lnTo>
                    <a:pt x="4102" y="1"/>
                  </a:lnTo>
                  <a:cubicBezTo>
                    <a:pt x="4102" y="1"/>
                    <a:pt x="3166" y="159"/>
                    <a:pt x="1951" y="159"/>
                  </a:cubicBezTo>
                  <a:cubicBezTo>
                    <a:pt x="1343" y="159"/>
                    <a:pt x="665" y="119"/>
                    <a:pt x="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0" name="Google Shape;2030;p48"/>
            <p:cNvSpPr/>
            <p:nvPr/>
          </p:nvSpPr>
          <p:spPr>
            <a:xfrm>
              <a:off x="2451780" y="3605302"/>
              <a:ext cx="27127" cy="25663"/>
            </a:xfrm>
            <a:custGeom>
              <a:avLst/>
              <a:gdLst/>
              <a:ahLst/>
              <a:cxnLst/>
              <a:rect l="l" t="t" r="r" b="b"/>
              <a:pathLst>
                <a:path w="519" h="491" extrusionOk="0">
                  <a:moveTo>
                    <a:pt x="260" y="0"/>
                  </a:moveTo>
                  <a:cubicBezTo>
                    <a:pt x="138" y="0"/>
                    <a:pt x="32" y="92"/>
                    <a:pt x="17" y="217"/>
                  </a:cubicBezTo>
                  <a:cubicBezTo>
                    <a:pt x="1" y="351"/>
                    <a:pt x="97" y="473"/>
                    <a:pt x="231" y="489"/>
                  </a:cubicBezTo>
                  <a:cubicBezTo>
                    <a:pt x="241" y="490"/>
                    <a:pt x="250" y="491"/>
                    <a:pt x="259" y="491"/>
                  </a:cubicBezTo>
                  <a:cubicBezTo>
                    <a:pt x="382" y="491"/>
                    <a:pt x="488" y="399"/>
                    <a:pt x="504" y="274"/>
                  </a:cubicBezTo>
                  <a:cubicBezTo>
                    <a:pt x="519" y="140"/>
                    <a:pt x="423" y="18"/>
                    <a:pt x="289" y="2"/>
                  </a:cubicBezTo>
                  <a:cubicBezTo>
                    <a:pt x="279" y="1"/>
                    <a:pt x="270" y="0"/>
                    <a:pt x="26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1" name="Google Shape;2031;p48"/>
            <p:cNvSpPr/>
            <p:nvPr/>
          </p:nvSpPr>
          <p:spPr>
            <a:xfrm>
              <a:off x="2622698" y="3593176"/>
              <a:ext cx="27127" cy="25611"/>
            </a:xfrm>
            <a:custGeom>
              <a:avLst/>
              <a:gdLst/>
              <a:ahLst/>
              <a:cxnLst/>
              <a:rect l="l" t="t" r="r" b="b"/>
              <a:pathLst>
                <a:path w="519" h="490" extrusionOk="0">
                  <a:moveTo>
                    <a:pt x="260" y="0"/>
                  </a:moveTo>
                  <a:cubicBezTo>
                    <a:pt x="137" y="0"/>
                    <a:pt x="31" y="91"/>
                    <a:pt x="16" y="217"/>
                  </a:cubicBezTo>
                  <a:cubicBezTo>
                    <a:pt x="1" y="351"/>
                    <a:pt x="96" y="473"/>
                    <a:pt x="231" y="488"/>
                  </a:cubicBezTo>
                  <a:cubicBezTo>
                    <a:pt x="241" y="489"/>
                    <a:pt x="251" y="490"/>
                    <a:pt x="261" y="490"/>
                  </a:cubicBezTo>
                  <a:cubicBezTo>
                    <a:pt x="383" y="490"/>
                    <a:pt x="488" y="398"/>
                    <a:pt x="502" y="274"/>
                  </a:cubicBezTo>
                  <a:cubicBezTo>
                    <a:pt x="519" y="140"/>
                    <a:pt x="422" y="18"/>
                    <a:pt x="288" y="2"/>
                  </a:cubicBezTo>
                  <a:cubicBezTo>
                    <a:pt x="279" y="1"/>
                    <a:pt x="269" y="0"/>
                    <a:pt x="26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32" name="Google Shape;2032;p48"/>
          <p:cNvGrpSpPr/>
          <p:nvPr/>
        </p:nvGrpSpPr>
        <p:grpSpPr>
          <a:xfrm>
            <a:off x="2481230" y="3199979"/>
            <a:ext cx="988865" cy="1100307"/>
            <a:chOff x="3229065" y="2281754"/>
            <a:chExt cx="988865" cy="1100307"/>
          </a:xfrm>
        </p:grpSpPr>
        <p:sp>
          <p:nvSpPr>
            <p:cNvPr id="2033" name="Google Shape;2033;p48"/>
            <p:cNvSpPr/>
            <p:nvPr/>
          </p:nvSpPr>
          <p:spPr>
            <a:xfrm>
              <a:off x="3473211" y="3319027"/>
              <a:ext cx="586232" cy="63035"/>
            </a:xfrm>
            <a:custGeom>
              <a:avLst/>
              <a:gdLst/>
              <a:ahLst/>
              <a:cxnLst/>
              <a:rect l="l" t="t" r="r" b="b"/>
              <a:pathLst>
                <a:path w="11216" h="1206" extrusionOk="0">
                  <a:moveTo>
                    <a:pt x="5608" y="0"/>
                  </a:moveTo>
                  <a:cubicBezTo>
                    <a:pt x="4121" y="0"/>
                    <a:pt x="2695" y="64"/>
                    <a:pt x="1643" y="178"/>
                  </a:cubicBezTo>
                  <a:cubicBezTo>
                    <a:pt x="591" y="290"/>
                    <a:pt x="1" y="444"/>
                    <a:pt x="1" y="603"/>
                  </a:cubicBezTo>
                  <a:cubicBezTo>
                    <a:pt x="1" y="762"/>
                    <a:pt x="591" y="916"/>
                    <a:pt x="1643" y="1028"/>
                  </a:cubicBezTo>
                  <a:cubicBezTo>
                    <a:pt x="2695" y="1142"/>
                    <a:pt x="4121" y="1205"/>
                    <a:pt x="5608" y="1205"/>
                  </a:cubicBezTo>
                  <a:cubicBezTo>
                    <a:pt x="7096" y="1205"/>
                    <a:pt x="8522" y="1142"/>
                    <a:pt x="9573" y="1028"/>
                  </a:cubicBezTo>
                  <a:cubicBezTo>
                    <a:pt x="10624" y="916"/>
                    <a:pt x="11216" y="762"/>
                    <a:pt x="11216" y="603"/>
                  </a:cubicBezTo>
                  <a:cubicBezTo>
                    <a:pt x="11216" y="444"/>
                    <a:pt x="10624" y="290"/>
                    <a:pt x="9573" y="178"/>
                  </a:cubicBezTo>
                  <a:cubicBezTo>
                    <a:pt x="8522" y="64"/>
                    <a:pt x="7096" y="0"/>
                    <a:pt x="5608" y="0"/>
                  </a:cubicBezTo>
                  <a:close/>
                </a:path>
              </a:pathLst>
            </a:custGeom>
            <a:solidFill>
              <a:srgbClr val="321709">
                <a:alpha val="43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4" name="Google Shape;2034;p48"/>
            <p:cNvSpPr/>
            <p:nvPr/>
          </p:nvSpPr>
          <p:spPr>
            <a:xfrm>
              <a:off x="3981156" y="2646747"/>
              <a:ext cx="128787" cy="224489"/>
            </a:xfrm>
            <a:custGeom>
              <a:avLst/>
              <a:gdLst/>
              <a:ahLst/>
              <a:cxnLst/>
              <a:rect l="l" t="t" r="r" b="b"/>
              <a:pathLst>
                <a:path w="2464" h="4295" extrusionOk="0">
                  <a:moveTo>
                    <a:pt x="2413" y="0"/>
                  </a:moveTo>
                  <a:cubicBezTo>
                    <a:pt x="2384" y="0"/>
                    <a:pt x="2366" y="23"/>
                    <a:pt x="2364" y="49"/>
                  </a:cubicBezTo>
                  <a:cubicBezTo>
                    <a:pt x="2338" y="371"/>
                    <a:pt x="2286" y="690"/>
                    <a:pt x="2207" y="1003"/>
                  </a:cubicBezTo>
                  <a:cubicBezTo>
                    <a:pt x="2129" y="1317"/>
                    <a:pt x="2027" y="1624"/>
                    <a:pt x="1899" y="1919"/>
                  </a:cubicBezTo>
                  <a:cubicBezTo>
                    <a:pt x="1771" y="2216"/>
                    <a:pt x="1621" y="2504"/>
                    <a:pt x="1448" y="2777"/>
                  </a:cubicBezTo>
                  <a:cubicBezTo>
                    <a:pt x="1276" y="3049"/>
                    <a:pt x="1082" y="3307"/>
                    <a:pt x="868" y="3547"/>
                  </a:cubicBezTo>
                  <a:cubicBezTo>
                    <a:pt x="649" y="3793"/>
                    <a:pt x="413" y="4033"/>
                    <a:pt x="125" y="4198"/>
                  </a:cubicBezTo>
                  <a:cubicBezTo>
                    <a:pt x="89" y="4219"/>
                    <a:pt x="55" y="4240"/>
                    <a:pt x="19" y="4261"/>
                  </a:cubicBezTo>
                  <a:cubicBezTo>
                    <a:pt x="0" y="4271"/>
                    <a:pt x="12" y="4295"/>
                    <a:pt x="31" y="4295"/>
                  </a:cubicBezTo>
                  <a:cubicBezTo>
                    <a:pt x="32" y="4295"/>
                    <a:pt x="33" y="4295"/>
                    <a:pt x="34" y="4294"/>
                  </a:cubicBezTo>
                  <a:cubicBezTo>
                    <a:pt x="204" y="4269"/>
                    <a:pt x="354" y="4166"/>
                    <a:pt x="487" y="4061"/>
                  </a:cubicBezTo>
                  <a:cubicBezTo>
                    <a:pt x="619" y="3957"/>
                    <a:pt x="737" y="3834"/>
                    <a:pt x="852" y="3711"/>
                  </a:cubicBezTo>
                  <a:cubicBezTo>
                    <a:pt x="1075" y="3470"/>
                    <a:pt x="1280" y="3211"/>
                    <a:pt x="1461" y="2937"/>
                  </a:cubicBezTo>
                  <a:cubicBezTo>
                    <a:pt x="1644" y="2663"/>
                    <a:pt x="1804" y="2374"/>
                    <a:pt x="1939" y="2074"/>
                  </a:cubicBezTo>
                  <a:cubicBezTo>
                    <a:pt x="2074" y="1774"/>
                    <a:pt x="2186" y="1464"/>
                    <a:pt x="2272" y="1147"/>
                  </a:cubicBezTo>
                  <a:cubicBezTo>
                    <a:pt x="2359" y="826"/>
                    <a:pt x="2418" y="500"/>
                    <a:pt x="2451" y="170"/>
                  </a:cubicBezTo>
                  <a:cubicBezTo>
                    <a:pt x="2455" y="130"/>
                    <a:pt x="2458" y="89"/>
                    <a:pt x="2461" y="49"/>
                  </a:cubicBezTo>
                  <a:cubicBezTo>
                    <a:pt x="2463" y="23"/>
                    <a:pt x="2438" y="0"/>
                    <a:pt x="241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5" name="Google Shape;2035;p48"/>
            <p:cNvSpPr/>
            <p:nvPr/>
          </p:nvSpPr>
          <p:spPr>
            <a:xfrm>
              <a:off x="3368151" y="2732154"/>
              <a:ext cx="194540" cy="180584"/>
            </a:xfrm>
            <a:custGeom>
              <a:avLst/>
              <a:gdLst/>
              <a:ahLst/>
              <a:cxnLst/>
              <a:rect l="l" t="t" r="r" b="b"/>
              <a:pathLst>
                <a:path w="3722" h="3455" extrusionOk="0">
                  <a:moveTo>
                    <a:pt x="43" y="1"/>
                  </a:moveTo>
                  <a:cubicBezTo>
                    <a:pt x="22" y="1"/>
                    <a:pt x="1" y="23"/>
                    <a:pt x="13" y="47"/>
                  </a:cubicBezTo>
                  <a:cubicBezTo>
                    <a:pt x="171" y="336"/>
                    <a:pt x="347" y="615"/>
                    <a:pt x="544" y="879"/>
                  </a:cubicBezTo>
                  <a:cubicBezTo>
                    <a:pt x="740" y="1144"/>
                    <a:pt x="952" y="1398"/>
                    <a:pt x="1178" y="1639"/>
                  </a:cubicBezTo>
                  <a:cubicBezTo>
                    <a:pt x="1403" y="1877"/>
                    <a:pt x="1641" y="2103"/>
                    <a:pt x="1892" y="2315"/>
                  </a:cubicBezTo>
                  <a:cubicBezTo>
                    <a:pt x="2146" y="2529"/>
                    <a:pt x="2411" y="2730"/>
                    <a:pt x="2688" y="2911"/>
                  </a:cubicBezTo>
                  <a:cubicBezTo>
                    <a:pt x="2825" y="3002"/>
                    <a:pt x="2966" y="3088"/>
                    <a:pt x="3109" y="3170"/>
                  </a:cubicBezTo>
                  <a:cubicBezTo>
                    <a:pt x="3250" y="3251"/>
                    <a:pt x="3395" y="3331"/>
                    <a:pt x="3542" y="3400"/>
                  </a:cubicBezTo>
                  <a:cubicBezTo>
                    <a:pt x="3580" y="3419"/>
                    <a:pt x="3619" y="3436"/>
                    <a:pt x="3658" y="3453"/>
                  </a:cubicBezTo>
                  <a:cubicBezTo>
                    <a:pt x="3662" y="3454"/>
                    <a:pt x="3666" y="3455"/>
                    <a:pt x="3670" y="3455"/>
                  </a:cubicBezTo>
                  <a:cubicBezTo>
                    <a:pt x="3688" y="3455"/>
                    <a:pt x="3706" y="3441"/>
                    <a:pt x="3713" y="3426"/>
                  </a:cubicBezTo>
                  <a:cubicBezTo>
                    <a:pt x="3721" y="3405"/>
                    <a:pt x="3714" y="3379"/>
                    <a:pt x="3694" y="3368"/>
                  </a:cubicBezTo>
                  <a:cubicBezTo>
                    <a:pt x="3551" y="3288"/>
                    <a:pt x="3405" y="3215"/>
                    <a:pt x="3263" y="3134"/>
                  </a:cubicBezTo>
                  <a:cubicBezTo>
                    <a:pt x="3120" y="3054"/>
                    <a:pt x="2980" y="2969"/>
                    <a:pt x="2843" y="2880"/>
                  </a:cubicBezTo>
                  <a:cubicBezTo>
                    <a:pt x="2572" y="2705"/>
                    <a:pt x="2309" y="2516"/>
                    <a:pt x="2058" y="2312"/>
                  </a:cubicBezTo>
                  <a:cubicBezTo>
                    <a:pt x="1805" y="2107"/>
                    <a:pt x="1563" y="1886"/>
                    <a:pt x="1335" y="1653"/>
                  </a:cubicBezTo>
                  <a:cubicBezTo>
                    <a:pt x="1107" y="1420"/>
                    <a:pt x="892" y="1173"/>
                    <a:pt x="691" y="915"/>
                  </a:cubicBezTo>
                  <a:cubicBezTo>
                    <a:pt x="493" y="659"/>
                    <a:pt x="306" y="393"/>
                    <a:pt x="132" y="119"/>
                  </a:cubicBezTo>
                  <a:cubicBezTo>
                    <a:pt x="111" y="85"/>
                    <a:pt x="89" y="50"/>
                    <a:pt x="68" y="15"/>
                  </a:cubicBezTo>
                  <a:cubicBezTo>
                    <a:pt x="61" y="5"/>
                    <a:pt x="52" y="1"/>
                    <a:pt x="4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6" name="Google Shape;2036;p48"/>
            <p:cNvSpPr/>
            <p:nvPr/>
          </p:nvSpPr>
          <p:spPr>
            <a:xfrm>
              <a:off x="3501279" y="2664257"/>
              <a:ext cx="545150" cy="430371"/>
            </a:xfrm>
            <a:custGeom>
              <a:avLst/>
              <a:gdLst/>
              <a:ahLst/>
              <a:cxnLst/>
              <a:rect l="l" t="t" r="r" b="b"/>
              <a:pathLst>
                <a:path w="10430" h="8234" extrusionOk="0">
                  <a:moveTo>
                    <a:pt x="5161" y="1"/>
                  </a:moveTo>
                  <a:cubicBezTo>
                    <a:pt x="5117" y="1"/>
                    <a:pt x="5072" y="1"/>
                    <a:pt x="5028" y="3"/>
                  </a:cubicBezTo>
                  <a:cubicBezTo>
                    <a:pt x="2172" y="100"/>
                    <a:pt x="0" y="3318"/>
                    <a:pt x="85" y="6904"/>
                  </a:cubicBezTo>
                  <a:cubicBezTo>
                    <a:pt x="85" y="6904"/>
                    <a:pt x="1973" y="8233"/>
                    <a:pt x="5335" y="8233"/>
                  </a:cubicBezTo>
                  <a:cubicBezTo>
                    <a:pt x="8699" y="8233"/>
                    <a:pt x="10429" y="6552"/>
                    <a:pt x="10429" y="6552"/>
                  </a:cubicBezTo>
                  <a:cubicBezTo>
                    <a:pt x="10249" y="3025"/>
                    <a:pt x="7957" y="1"/>
                    <a:pt x="51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7" name="Google Shape;2037;p48"/>
            <p:cNvSpPr/>
            <p:nvPr/>
          </p:nvSpPr>
          <p:spPr>
            <a:xfrm>
              <a:off x="3505722" y="3006721"/>
              <a:ext cx="553461" cy="348676"/>
            </a:xfrm>
            <a:custGeom>
              <a:avLst/>
              <a:gdLst/>
              <a:ahLst/>
              <a:cxnLst/>
              <a:rect l="l" t="t" r="r" b="b"/>
              <a:pathLst>
                <a:path w="10589" h="6671" extrusionOk="0">
                  <a:moveTo>
                    <a:pt x="10344" y="0"/>
                  </a:moveTo>
                  <a:cubicBezTo>
                    <a:pt x="10344" y="0"/>
                    <a:pt x="7405" y="1779"/>
                    <a:pt x="5185" y="1779"/>
                  </a:cubicBezTo>
                  <a:cubicBezTo>
                    <a:pt x="2965" y="1779"/>
                    <a:pt x="0" y="353"/>
                    <a:pt x="0" y="352"/>
                  </a:cubicBezTo>
                  <a:lnTo>
                    <a:pt x="0" y="352"/>
                  </a:lnTo>
                  <a:cubicBezTo>
                    <a:pt x="105" y="4755"/>
                    <a:pt x="2420" y="6671"/>
                    <a:pt x="5186" y="6671"/>
                  </a:cubicBezTo>
                  <a:cubicBezTo>
                    <a:pt x="5254" y="6671"/>
                    <a:pt x="5323" y="6670"/>
                    <a:pt x="5393" y="6667"/>
                  </a:cubicBezTo>
                  <a:cubicBezTo>
                    <a:pt x="8250" y="6570"/>
                    <a:pt x="10589" y="4817"/>
                    <a:pt x="1034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8" name="Google Shape;2038;p48"/>
            <p:cNvSpPr/>
            <p:nvPr/>
          </p:nvSpPr>
          <p:spPr>
            <a:xfrm>
              <a:off x="3501070" y="2977085"/>
              <a:ext cx="547920" cy="164068"/>
            </a:xfrm>
            <a:custGeom>
              <a:avLst/>
              <a:gdLst/>
              <a:ahLst/>
              <a:cxnLst/>
              <a:rect l="l" t="t" r="r" b="b"/>
              <a:pathLst>
                <a:path w="10483" h="3139" extrusionOk="0">
                  <a:moveTo>
                    <a:pt x="10396" y="0"/>
                  </a:moveTo>
                  <a:cubicBezTo>
                    <a:pt x="9333" y="683"/>
                    <a:pt x="8089" y="1039"/>
                    <a:pt x="6842" y="1246"/>
                  </a:cubicBezTo>
                  <a:cubicBezTo>
                    <a:pt x="6262" y="1342"/>
                    <a:pt x="5671" y="1388"/>
                    <a:pt x="5081" y="1388"/>
                  </a:cubicBezTo>
                  <a:cubicBezTo>
                    <a:pt x="3328" y="1388"/>
                    <a:pt x="1576" y="990"/>
                    <a:pt x="99" y="354"/>
                  </a:cubicBezTo>
                  <a:cubicBezTo>
                    <a:pt x="99" y="354"/>
                    <a:pt x="1" y="730"/>
                    <a:pt x="50" y="1220"/>
                  </a:cubicBezTo>
                  <a:cubicBezTo>
                    <a:pt x="99" y="1710"/>
                    <a:pt x="164" y="2053"/>
                    <a:pt x="164" y="2053"/>
                  </a:cubicBezTo>
                  <a:cubicBezTo>
                    <a:pt x="1934" y="2860"/>
                    <a:pt x="3592" y="3138"/>
                    <a:pt x="5038" y="3138"/>
                  </a:cubicBezTo>
                  <a:cubicBezTo>
                    <a:pt x="8274" y="3138"/>
                    <a:pt x="10449" y="1742"/>
                    <a:pt x="10449" y="1742"/>
                  </a:cubicBezTo>
                  <a:cubicBezTo>
                    <a:pt x="10482" y="1220"/>
                    <a:pt x="10413" y="152"/>
                    <a:pt x="1039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9" name="Google Shape;2039;p48"/>
            <p:cNvSpPr/>
            <p:nvPr/>
          </p:nvSpPr>
          <p:spPr>
            <a:xfrm>
              <a:off x="3612872" y="2420476"/>
              <a:ext cx="275711" cy="240640"/>
            </a:xfrm>
            <a:custGeom>
              <a:avLst/>
              <a:gdLst/>
              <a:ahLst/>
              <a:cxnLst/>
              <a:rect l="l" t="t" r="r" b="b"/>
              <a:pathLst>
                <a:path w="5275" h="4604" extrusionOk="0">
                  <a:moveTo>
                    <a:pt x="2637" y="0"/>
                  </a:moveTo>
                  <a:cubicBezTo>
                    <a:pt x="1181" y="0"/>
                    <a:pt x="0" y="1031"/>
                    <a:pt x="0" y="2302"/>
                  </a:cubicBezTo>
                  <a:cubicBezTo>
                    <a:pt x="0" y="3574"/>
                    <a:pt x="1181" y="4603"/>
                    <a:pt x="2637" y="4603"/>
                  </a:cubicBezTo>
                  <a:cubicBezTo>
                    <a:pt x="4093" y="4603"/>
                    <a:pt x="5274" y="3574"/>
                    <a:pt x="5274" y="2302"/>
                  </a:cubicBezTo>
                  <a:cubicBezTo>
                    <a:pt x="5274" y="1031"/>
                    <a:pt x="4093" y="0"/>
                    <a:pt x="263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0" name="Google Shape;2040;p48"/>
            <p:cNvSpPr/>
            <p:nvPr/>
          </p:nvSpPr>
          <p:spPr>
            <a:xfrm>
              <a:off x="3680299" y="2540380"/>
              <a:ext cx="25663" cy="25611"/>
            </a:xfrm>
            <a:custGeom>
              <a:avLst/>
              <a:gdLst/>
              <a:ahLst/>
              <a:cxnLst/>
              <a:rect l="l" t="t" r="r" b="b"/>
              <a:pathLst>
                <a:path w="491" h="490" extrusionOk="0">
                  <a:moveTo>
                    <a:pt x="245" y="0"/>
                  </a:moveTo>
                  <a:cubicBezTo>
                    <a:pt x="110" y="0"/>
                    <a:pt x="0" y="110"/>
                    <a:pt x="0" y="245"/>
                  </a:cubicBezTo>
                  <a:cubicBezTo>
                    <a:pt x="0" y="380"/>
                    <a:pt x="110" y="489"/>
                    <a:pt x="245" y="489"/>
                  </a:cubicBezTo>
                  <a:cubicBezTo>
                    <a:pt x="380" y="489"/>
                    <a:pt x="491" y="380"/>
                    <a:pt x="491" y="245"/>
                  </a:cubicBezTo>
                  <a:cubicBezTo>
                    <a:pt x="491" y="110"/>
                    <a:pt x="380" y="0"/>
                    <a:pt x="24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1" name="Google Shape;2041;p48"/>
            <p:cNvSpPr/>
            <p:nvPr/>
          </p:nvSpPr>
          <p:spPr>
            <a:xfrm>
              <a:off x="3821058" y="2525013"/>
              <a:ext cx="25663" cy="25611"/>
            </a:xfrm>
            <a:custGeom>
              <a:avLst/>
              <a:gdLst/>
              <a:ahLst/>
              <a:cxnLst/>
              <a:rect l="l" t="t" r="r" b="b"/>
              <a:pathLst>
                <a:path w="491" h="490" extrusionOk="0">
                  <a:moveTo>
                    <a:pt x="246" y="0"/>
                  </a:moveTo>
                  <a:cubicBezTo>
                    <a:pt x="111" y="0"/>
                    <a:pt x="0" y="110"/>
                    <a:pt x="0" y="245"/>
                  </a:cubicBezTo>
                  <a:cubicBezTo>
                    <a:pt x="0" y="380"/>
                    <a:pt x="111" y="490"/>
                    <a:pt x="246" y="490"/>
                  </a:cubicBezTo>
                  <a:cubicBezTo>
                    <a:pt x="381" y="490"/>
                    <a:pt x="491" y="380"/>
                    <a:pt x="491" y="245"/>
                  </a:cubicBezTo>
                  <a:cubicBezTo>
                    <a:pt x="491" y="110"/>
                    <a:pt x="381" y="0"/>
                    <a:pt x="24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2" name="Google Shape;2042;p48"/>
            <p:cNvSpPr/>
            <p:nvPr/>
          </p:nvSpPr>
          <p:spPr>
            <a:xfrm>
              <a:off x="3540742" y="2459050"/>
              <a:ext cx="447410" cy="522623"/>
            </a:xfrm>
            <a:custGeom>
              <a:avLst/>
              <a:gdLst/>
              <a:ahLst/>
              <a:cxnLst/>
              <a:rect l="l" t="t" r="r" b="b"/>
              <a:pathLst>
                <a:path w="8560" h="9999" extrusionOk="0">
                  <a:moveTo>
                    <a:pt x="5854" y="0"/>
                  </a:moveTo>
                  <a:cubicBezTo>
                    <a:pt x="5854" y="0"/>
                    <a:pt x="6355" y="833"/>
                    <a:pt x="6454" y="1384"/>
                  </a:cubicBezTo>
                  <a:cubicBezTo>
                    <a:pt x="6541" y="1872"/>
                    <a:pt x="6445" y="2235"/>
                    <a:pt x="6022" y="2235"/>
                  </a:cubicBezTo>
                  <a:cubicBezTo>
                    <a:pt x="5967" y="2235"/>
                    <a:pt x="5907" y="2229"/>
                    <a:pt x="5842" y="2216"/>
                  </a:cubicBezTo>
                  <a:cubicBezTo>
                    <a:pt x="5795" y="2207"/>
                    <a:pt x="5747" y="2203"/>
                    <a:pt x="5697" y="2203"/>
                  </a:cubicBezTo>
                  <a:cubicBezTo>
                    <a:pt x="5133" y="2203"/>
                    <a:pt x="4408" y="2731"/>
                    <a:pt x="4408" y="2731"/>
                  </a:cubicBezTo>
                  <a:cubicBezTo>
                    <a:pt x="4408" y="2731"/>
                    <a:pt x="4030" y="2561"/>
                    <a:pt x="3598" y="2561"/>
                  </a:cubicBezTo>
                  <a:cubicBezTo>
                    <a:pt x="3538" y="2561"/>
                    <a:pt x="3478" y="2564"/>
                    <a:pt x="3417" y="2572"/>
                  </a:cubicBezTo>
                  <a:cubicBezTo>
                    <a:pt x="3312" y="2584"/>
                    <a:pt x="3198" y="2592"/>
                    <a:pt x="3081" y="2592"/>
                  </a:cubicBezTo>
                  <a:cubicBezTo>
                    <a:pt x="2641" y="2592"/>
                    <a:pt x="2157" y="2487"/>
                    <a:pt x="1886" y="2168"/>
                  </a:cubicBezTo>
                  <a:cubicBezTo>
                    <a:pt x="1543" y="1764"/>
                    <a:pt x="1617" y="858"/>
                    <a:pt x="1641" y="600"/>
                  </a:cubicBezTo>
                  <a:cubicBezTo>
                    <a:pt x="1654" y="470"/>
                    <a:pt x="1555" y="336"/>
                    <a:pt x="1435" y="336"/>
                  </a:cubicBezTo>
                  <a:cubicBezTo>
                    <a:pt x="1318" y="336"/>
                    <a:pt x="1181" y="460"/>
                    <a:pt x="1103" y="833"/>
                  </a:cubicBezTo>
                  <a:cubicBezTo>
                    <a:pt x="1103" y="833"/>
                    <a:pt x="1054" y="1238"/>
                    <a:pt x="1066" y="1666"/>
                  </a:cubicBezTo>
                  <a:cubicBezTo>
                    <a:pt x="1078" y="2094"/>
                    <a:pt x="858" y="2548"/>
                    <a:pt x="565" y="3319"/>
                  </a:cubicBezTo>
                  <a:cubicBezTo>
                    <a:pt x="271" y="4091"/>
                    <a:pt x="50" y="4298"/>
                    <a:pt x="25" y="4997"/>
                  </a:cubicBezTo>
                  <a:cubicBezTo>
                    <a:pt x="1" y="5695"/>
                    <a:pt x="515" y="5964"/>
                    <a:pt x="552" y="6662"/>
                  </a:cubicBezTo>
                  <a:cubicBezTo>
                    <a:pt x="589" y="7359"/>
                    <a:pt x="368" y="7996"/>
                    <a:pt x="1348" y="8314"/>
                  </a:cubicBezTo>
                  <a:cubicBezTo>
                    <a:pt x="2327" y="8633"/>
                    <a:pt x="2989" y="8351"/>
                    <a:pt x="3576" y="9025"/>
                  </a:cubicBezTo>
                  <a:cubicBezTo>
                    <a:pt x="4030" y="9545"/>
                    <a:pt x="4557" y="9999"/>
                    <a:pt x="5185" y="9999"/>
                  </a:cubicBezTo>
                  <a:cubicBezTo>
                    <a:pt x="5370" y="9999"/>
                    <a:pt x="5564" y="9959"/>
                    <a:pt x="5768" y="9870"/>
                  </a:cubicBezTo>
                  <a:cubicBezTo>
                    <a:pt x="5768" y="9870"/>
                    <a:pt x="5180" y="9674"/>
                    <a:pt x="5279" y="9012"/>
                  </a:cubicBezTo>
                  <a:cubicBezTo>
                    <a:pt x="5377" y="8351"/>
                    <a:pt x="6711" y="8731"/>
                    <a:pt x="7372" y="8033"/>
                  </a:cubicBezTo>
                  <a:cubicBezTo>
                    <a:pt x="8033" y="7336"/>
                    <a:pt x="7298" y="6870"/>
                    <a:pt x="7739" y="6184"/>
                  </a:cubicBezTo>
                  <a:cubicBezTo>
                    <a:pt x="8181" y="5498"/>
                    <a:pt x="8559" y="4568"/>
                    <a:pt x="7887" y="3723"/>
                  </a:cubicBezTo>
                  <a:cubicBezTo>
                    <a:pt x="7213" y="2878"/>
                    <a:pt x="7090" y="2645"/>
                    <a:pt x="7017" y="1972"/>
                  </a:cubicBezTo>
                  <a:cubicBezTo>
                    <a:pt x="6944" y="1298"/>
                    <a:pt x="6234" y="283"/>
                    <a:pt x="6234" y="283"/>
                  </a:cubicBezTo>
                  <a:lnTo>
                    <a:pt x="5854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3" name="Google Shape;2043;p48"/>
            <p:cNvSpPr/>
            <p:nvPr/>
          </p:nvSpPr>
          <p:spPr>
            <a:xfrm>
              <a:off x="3689655" y="2539178"/>
              <a:ext cx="62407" cy="62460"/>
            </a:xfrm>
            <a:custGeom>
              <a:avLst/>
              <a:gdLst/>
              <a:ahLst/>
              <a:cxnLst/>
              <a:rect l="l" t="t" r="r" b="b"/>
              <a:pathLst>
                <a:path w="1194" h="1195" extrusionOk="0">
                  <a:moveTo>
                    <a:pt x="597" y="1"/>
                  </a:moveTo>
                  <a:cubicBezTo>
                    <a:pt x="268" y="1"/>
                    <a:pt x="0" y="268"/>
                    <a:pt x="0" y="597"/>
                  </a:cubicBezTo>
                  <a:cubicBezTo>
                    <a:pt x="0" y="927"/>
                    <a:pt x="268" y="1194"/>
                    <a:pt x="597" y="1194"/>
                  </a:cubicBezTo>
                  <a:cubicBezTo>
                    <a:pt x="927" y="1194"/>
                    <a:pt x="1194" y="927"/>
                    <a:pt x="1194" y="597"/>
                  </a:cubicBezTo>
                  <a:cubicBezTo>
                    <a:pt x="1194" y="268"/>
                    <a:pt x="927" y="1"/>
                    <a:pt x="597" y="1"/>
                  </a:cubicBezTo>
                  <a:close/>
                </a:path>
              </a:pathLst>
            </a:custGeom>
            <a:solidFill>
              <a:srgbClr val="78A7A1">
                <a:alpha val="323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4" name="Google Shape;2044;p48"/>
            <p:cNvSpPr/>
            <p:nvPr/>
          </p:nvSpPr>
          <p:spPr>
            <a:xfrm>
              <a:off x="3784313" y="2528149"/>
              <a:ext cx="62407" cy="62460"/>
            </a:xfrm>
            <a:custGeom>
              <a:avLst/>
              <a:gdLst/>
              <a:ahLst/>
              <a:cxnLst/>
              <a:rect l="l" t="t" r="r" b="b"/>
              <a:pathLst>
                <a:path w="1194" h="1195" extrusionOk="0">
                  <a:moveTo>
                    <a:pt x="597" y="1"/>
                  </a:moveTo>
                  <a:cubicBezTo>
                    <a:pt x="267" y="1"/>
                    <a:pt x="0" y="268"/>
                    <a:pt x="0" y="597"/>
                  </a:cubicBezTo>
                  <a:cubicBezTo>
                    <a:pt x="0" y="927"/>
                    <a:pt x="267" y="1194"/>
                    <a:pt x="597" y="1194"/>
                  </a:cubicBezTo>
                  <a:cubicBezTo>
                    <a:pt x="927" y="1194"/>
                    <a:pt x="1194" y="927"/>
                    <a:pt x="1194" y="597"/>
                  </a:cubicBezTo>
                  <a:cubicBezTo>
                    <a:pt x="1194" y="268"/>
                    <a:pt x="927" y="1"/>
                    <a:pt x="597" y="1"/>
                  </a:cubicBezTo>
                  <a:close/>
                </a:path>
              </a:pathLst>
            </a:custGeom>
            <a:solidFill>
              <a:srgbClr val="78A7A1">
                <a:alpha val="323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5" name="Google Shape;2045;p48"/>
            <p:cNvSpPr/>
            <p:nvPr/>
          </p:nvSpPr>
          <p:spPr>
            <a:xfrm>
              <a:off x="3742969" y="2557629"/>
              <a:ext cx="138352" cy="52163"/>
            </a:xfrm>
            <a:custGeom>
              <a:avLst/>
              <a:gdLst/>
              <a:ahLst/>
              <a:cxnLst/>
              <a:rect l="l" t="t" r="r" b="b"/>
              <a:pathLst>
                <a:path w="2647" h="998" extrusionOk="0">
                  <a:moveTo>
                    <a:pt x="565" y="1"/>
                  </a:moveTo>
                  <a:cubicBezTo>
                    <a:pt x="565" y="1"/>
                    <a:pt x="1" y="135"/>
                    <a:pt x="124" y="698"/>
                  </a:cubicBezTo>
                  <a:cubicBezTo>
                    <a:pt x="173" y="925"/>
                    <a:pt x="490" y="997"/>
                    <a:pt x="867" y="997"/>
                  </a:cubicBezTo>
                  <a:cubicBezTo>
                    <a:pt x="1424" y="997"/>
                    <a:pt x="2113" y="840"/>
                    <a:pt x="2266" y="796"/>
                  </a:cubicBezTo>
                  <a:cubicBezTo>
                    <a:pt x="2523" y="722"/>
                    <a:pt x="2646" y="465"/>
                    <a:pt x="1899" y="270"/>
                  </a:cubicBezTo>
                  <a:cubicBezTo>
                    <a:pt x="1153" y="73"/>
                    <a:pt x="871" y="13"/>
                    <a:pt x="5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6" name="Google Shape;2046;p48"/>
            <p:cNvSpPr/>
            <p:nvPr/>
          </p:nvSpPr>
          <p:spPr>
            <a:xfrm>
              <a:off x="3722741" y="2615229"/>
              <a:ext cx="30942" cy="15367"/>
            </a:xfrm>
            <a:custGeom>
              <a:avLst/>
              <a:gdLst/>
              <a:ahLst/>
              <a:cxnLst/>
              <a:rect l="l" t="t" r="r" b="b"/>
              <a:pathLst>
                <a:path w="592" h="294" extrusionOk="0">
                  <a:moveTo>
                    <a:pt x="42" y="1"/>
                  </a:moveTo>
                  <a:cubicBezTo>
                    <a:pt x="21" y="1"/>
                    <a:pt x="1" y="18"/>
                    <a:pt x="8" y="44"/>
                  </a:cubicBezTo>
                  <a:cubicBezTo>
                    <a:pt x="40" y="164"/>
                    <a:pt x="140" y="263"/>
                    <a:pt x="263" y="287"/>
                  </a:cubicBezTo>
                  <a:cubicBezTo>
                    <a:pt x="284" y="291"/>
                    <a:pt x="305" y="293"/>
                    <a:pt x="326" y="293"/>
                  </a:cubicBezTo>
                  <a:cubicBezTo>
                    <a:pt x="369" y="293"/>
                    <a:pt x="410" y="285"/>
                    <a:pt x="450" y="268"/>
                  </a:cubicBezTo>
                  <a:cubicBezTo>
                    <a:pt x="478" y="256"/>
                    <a:pt x="510" y="240"/>
                    <a:pt x="531" y="218"/>
                  </a:cubicBezTo>
                  <a:cubicBezTo>
                    <a:pt x="553" y="198"/>
                    <a:pt x="576" y="172"/>
                    <a:pt x="586" y="144"/>
                  </a:cubicBezTo>
                  <a:cubicBezTo>
                    <a:pt x="591" y="129"/>
                    <a:pt x="577" y="115"/>
                    <a:pt x="562" y="115"/>
                  </a:cubicBezTo>
                  <a:cubicBezTo>
                    <a:pt x="559" y="115"/>
                    <a:pt x="555" y="116"/>
                    <a:pt x="552" y="118"/>
                  </a:cubicBezTo>
                  <a:cubicBezTo>
                    <a:pt x="530" y="131"/>
                    <a:pt x="513" y="150"/>
                    <a:pt x="490" y="161"/>
                  </a:cubicBezTo>
                  <a:cubicBezTo>
                    <a:pt x="468" y="172"/>
                    <a:pt x="448" y="184"/>
                    <a:pt x="425" y="193"/>
                  </a:cubicBezTo>
                  <a:cubicBezTo>
                    <a:pt x="393" y="203"/>
                    <a:pt x="359" y="210"/>
                    <a:pt x="325" y="210"/>
                  </a:cubicBezTo>
                  <a:cubicBezTo>
                    <a:pt x="311" y="210"/>
                    <a:pt x="296" y="208"/>
                    <a:pt x="283" y="206"/>
                  </a:cubicBezTo>
                  <a:cubicBezTo>
                    <a:pt x="187" y="188"/>
                    <a:pt x="104" y="117"/>
                    <a:pt x="75" y="26"/>
                  </a:cubicBezTo>
                  <a:cubicBezTo>
                    <a:pt x="69" y="8"/>
                    <a:pt x="56" y="1"/>
                    <a:pt x="4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7" name="Google Shape;2047;p48"/>
            <p:cNvSpPr/>
            <p:nvPr/>
          </p:nvSpPr>
          <p:spPr>
            <a:xfrm>
              <a:off x="3505513" y="2281754"/>
              <a:ext cx="334773" cy="176089"/>
            </a:xfrm>
            <a:custGeom>
              <a:avLst/>
              <a:gdLst/>
              <a:ahLst/>
              <a:cxnLst/>
              <a:rect l="l" t="t" r="r" b="b"/>
              <a:pathLst>
                <a:path w="6405" h="3369" extrusionOk="0">
                  <a:moveTo>
                    <a:pt x="3638" y="1"/>
                  </a:moveTo>
                  <a:cubicBezTo>
                    <a:pt x="2928" y="1"/>
                    <a:pt x="2218" y="13"/>
                    <a:pt x="1373" y="516"/>
                  </a:cubicBezTo>
                  <a:cubicBezTo>
                    <a:pt x="528" y="1017"/>
                    <a:pt x="319" y="1360"/>
                    <a:pt x="161" y="2009"/>
                  </a:cubicBezTo>
                  <a:cubicBezTo>
                    <a:pt x="1" y="2658"/>
                    <a:pt x="26" y="3343"/>
                    <a:pt x="26" y="3343"/>
                  </a:cubicBezTo>
                  <a:lnTo>
                    <a:pt x="356" y="3369"/>
                  </a:lnTo>
                  <a:cubicBezTo>
                    <a:pt x="356" y="3369"/>
                    <a:pt x="871" y="2597"/>
                    <a:pt x="1446" y="2155"/>
                  </a:cubicBezTo>
                  <a:lnTo>
                    <a:pt x="1666" y="2266"/>
                  </a:lnTo>
                  <a:lnTo>
                    <a:pt x="1728" y="2940"/>
                  </a:lnTo>
                  <a:cubicBezTo>
                    <a:pt x="1728" y="2940"/>
                    <a:pt x="6357" y="2143"/>
                    <a:pt x="6381" y="2095"/>
                  </a:cubicBezTo>
                  <a:cubicBezTo>
                    <a:pt x="6405" y="2046"/>
                    <a:pt x="6308" y="1764"/>
                    <a:pt x="5524" y="1103"/>
                  </a:cubicBezTo>
                  <a:cubicBezTo>
                    <a:pt x="4740" y="442"/>
                    <a:pt x="4348" y="1"/>
                    <a:pt x="36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8" name="Google Shape;2048;p48"/>
            <p:cNvSpPr/>
            <p:nvPr/>
          </p:nvSpPr>
          <p:spPr>
            <a:xfrm>
              <a:off x="3471643" y="2441174"/>
              <a:ext cx="65334" cy="62094"/>
            </a:xfrm>
            <a:custGeom>
              <a:avLst/>
              <a:gdLst/>
              <a:ahLst/>
              <a:cxnLst/>
              <a:rect l="l" t="t" r="r" b="b"/>
              <a:pathLst>
                <a:path w="1250" h="1188" extrusionOk="0">
                  <a:moveTo>
                    <a:pt x="619" y="0"/>
                  </a:moveTo>
                  <a:cubicBezTo>
                    <a:pt x="291" y="0"/>
                    <a:pt x="1" y="236"/>
                    <a:pt x="1" y="563"/>
                  </a:cubicBezTo>
                  <a:cubicBezTo>
                    <a:pt x="1" y="891"/>
                    <a:pt x="291" y="1188"/>
                    <a:pt x="619" y="1188"/>
                  </a:cubicBezTo>
                  <a:cubicBezTo>
                    <a:pt x="947" y="1188"/>
                    <a:pt x="1250" y="940"/>
                    <a:pt x="1250" y="612"/>
                  </a:cubicBezTo>
                  <a:cubicBezTo>
                    <a:pt x="1250" y="284"/>
                    <a:pt x="947" y="0"/>
                    <a:pt x="6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9" name="Google Shape;2049;p48"/>
            <p:cNvSpPr/>
            <p:nvPr/>
          </p:nvSpPr>
          <p:spPr>
            <a:xfrm>
              <a:off x="3589508" y="2362980"/>
              <a:ext cx="5436" cy="55194"/>
            </a:xfrm>
            <a:custGeom>
              <a:avLst/>
              <a:gdLst/>
              <a:ahLst/>
              <a:cxnLst/>
              <a:rect l="l" t="t" r="r" b="b"/>
              <a:pathLst>
                <a:path w="104" h="1056" extrusionOk="0">
                  <a:moveTo>
                    <a:pt x="22" y="1"/>
                  </a:moveTo>
                  <a:cubicBezTo>
                    <a:pt x="16" y="1"/>
                    <a:pt x="10" y="4"/>
                    <a:pt x="9" y="11"/>
                  </a:cubicBezTo>
                  <a:cubicBezTo>
                    <a:pt x="2" y="53"/>
                    <a:pt x="0" y="93"/>
                    <a:pt x="2" y="136"/>
                  </a:cubicBezTo>
                  <a:cubicBezTo>
                    <a:pt x="4" y="179"/>
                    <a:pt x="6" y="222"/>
                    <a:pt x="9" y="265"/>
                  </a:cubicBezTo>
                  <a:cubicBezTo>
                    <a:pt x="13" y="353"/>
                    <a:pt x="18" y="441"/>
                    <a:pt x="25" y="529"/>
                  </a:cubicBezTo>
                  <a:cubicBezTo>
                    <a:pt x="36" y="701"/>
                    <a:pt x="43" y="876"/>
                    <a:pt x="74" y="1046"/>
                  </a:cubicBezTo>
                  <a:cubicBezTo>
                    <a:pt x="75" y="1053"/>
                    <a:pt x="80" y="1056"/>
                    <a:pt x="86" y="1056"/>
                  </a:cubicBezTo>
                  <a:cubicBezTo>
                    <a:pt x="93" y="1056"/>
                    <a:pt x="100" y="1051"/>
                    <a:pt x="100" y="1043"/>
                  </a:cubicBezTo>
                  <a:cubicBezTo>
                    <a:pt x="103" y="870"/>
                    <a:pt x="85" y="697"/>
                    <a:pt x="75" y="525"/>
                  </a:cubicBezTo>
                  <a:cubicBezTo>
                    <a:pt x="70" y="438"/>
                    <a:pt x="66" y="352"/>
                    <a:pt x="60" y="265"/>
                  </a:cubicBezTo>
                  <a:cubicBezTo>
                    <a:pt x="56" y="180"/>
                    <a:pt x="57" y="94"/>
                    <a:pt x="36" y="11"/>
                  </a:cubicBezTo>
                  <a:cubicBezTo>
                    <a:pt x="34" y="4"/>
                    <a:pt x="28" y="1"/>
                    <a:pt x="2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0" name="Google Shape;2050;p48"/>
            <p:cNvSpPr/>
            <p:nvPr/>
          </p:nvSpPr>
          <p:spPr>
            <a:xfrm>
              <a:off x="3570064" y="2384358"/>
              <a:ext cx="24357" cy="17614"/>
            </a:xfrm>
            <a:custGeom>
              <a:avLst/>
              <a:gdLst/>
              <a:ahLst/>
              <a:cxnLst/>
              <a:rect l="l" t="t" r="r" b="b"/>
              <a:pathLst>
                <a:path w="466" h="337" extrusionOk="0">
                  <a:moveTo>
                    <a:pt x="21" y="1"/>
                  </a:moveTo>
                  <a:cubicBezTo>
                    <a:pt x="11" y="1"/>
                    <a:pt x="1" y="14"/>
                    <a:pt x="8" y="24"/>
                  </a:cubicBezTo>
                  <a:cubicBezTo>
                    <a:pt x="19" y="41"/>
                    <a:pt x="31" y="56"/>
                    <a:pt x="44" y="72"/>
                  </a:cubicBezTo>
                  <a:cubicBezTo>
                    <a:pt x="59" y="90"/>
                    <a:pt x="71" y="108"/>
                    <a:pt x="87" y="123"/>
                  </a:cubicBezTo>
                  <a:cubicBezTo>
                    <a:pt x="120" y="153"/>
                    <a:pt x="153" y="180"/>
                    <a:pt x="189" y="207"/>
                  </a:cubicBezTo>
                  <a:cubicBezTo>
                    <a:pt x="259" y="258"/>
                    <a:pt x="334" y="300"/>
                    <a:pt x="414" y="334"/>
                  </a:cubicBezTo>
                  <a:cubicBezTo>
                    <a:pt x="418" y="335"/>
                    <a:pt x="422" y="336"/>
                    <a:pt x="426" y="336"/>
                  </a:cubicBezTo>
                  <a:cubicBezTo>
                    <a:pt x="450" y="336"/>
                    <a:pt x="465" y="305"/>
                    <a:pt x="440" y="291"/>
                  </a:cubicBezTo>
                  <a:cubicBezTo>
                    <a:pt x="367" y="248"/>
                    <a:pt x="297" y="201"/>
                    <a:pt x="229" y="152"/>
                  </a:cubicBezTo>
                  <a:cubicBezTo>
                    <a:pt x="196" y="128"/>
                    <a:pt x="164" y="103"/>
                    <a:pt x="133" y="78"/>
                  </a:cubicBezTo>
                  <a:cubicBezTo>
                    <a:pt x="116" y="64"/>
                    <a:pt x="99" y="53"/>
                    <a:pt x="81" y="41"/>
                  </a:cubicBezTo>
                  <a:cubicBezTo>
                    <a:pt x="64" y="29"/>
                    <a:pt x="47" y="15"/>
                    <a:pt x="28" y="3"/>
                  </a:cubicBezTo>
                  <a:cubicBezTo>
                    <a:pt x="26" y="2"/>
                    <a:pt x="23" y="1"/>
                    <a:pt x="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1" name="Google Shape;2051;p48"/>
            <p:cNvSpPr/>
            <p:nvPr/>
          </p:nvSpPr>
          <p:spPr>
            <a:xfrm>
              <a:off x="4049576" y="2459050"/>
              <a:ext cx="168354" cy="155548"/>
            </a:xfrm>
            <a:custGeom>
              <a:avLst/>
              <a:gdLst/>
              <a:ahLst/>
              <a:cxnLst/>
              <a:rect l="l" t="t" r="r" b="b"/>
              <a:pathLst>
                <a:path w="3221" h="2976" extrusionOk="0">
                  <a:moveTo>
                    <a:pt x="1778" y="0"/>
                  </a:moveTo>
                  <a:cubicBezTo>
                    <a:pt x="1015" y="0"/>
                    <a:pt x="782" y="1340"/>
                    <a:pt x="771" y="1372"/>
                  </a:cubicBezTo>
                  <a:cubicBezTo>
                    <a:pt x="771" y="1372"/>
                    <a:pt x="488" y="994"/>
                    <a:pt x="291" y="994"/>
                  </a:cubicBezTo>
                  <a:cubicBezTo>
                    <a:pt x="232" y="994"/>
                    <a:pt x="181" y="1028"/>
                    <a:pt x="147" y="1115"/>
                  </a:cubicBezTo>
                  <a:cubicBezTo>
                    <a:pt x="1" y="1495"/>
                    <a:pt x="502" y="2351"/>
                    <a:pt x="502" y="2351"/>
                  </a:cubicBezTo>
                  <a:cubicBezTo>
                    <a:pt x="1225" y="2951"/>
                    <a:pt x="2192" y="2976"/>
                    <a:pt x="2192" y="2976"/>
                  </a:cubicBezTo>
                  <a:cubicBezTo>
                    <a:pt x="3049" y="1678"/>
                    <a:pt x="3221" y="626"/>
                    <a:pt x="2155" y="98"/>
                  </a:cubicBezTo>
                  <a:cubicBezTo>
                    <a:pt x="2017" y="30"/>
                    <a:pt x="1892" y="0"/>
                    <a:pt x="177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2" name="Google Shape;2052;p48"/>
            <p:cNvSpPr/>
            <p:nvPr/>
          </p:nvSpPr>
          <p:spPr>
            <a:xfrm>
              <a:off x="4055952" y="2581933"/>
              <a:ext cx="108246" cy="85823"/>
            </a:xfrm>
            <a:custGeom>
              <a:avLst/>
              <a:gdLst/>
              <a:ahLst/>
              <a:cxnLst/>
              <a:rect l="l" t="t" r="r" b="b"/>
              <a:pathLst>
                <a:path w="2071" h="1642" extrusionOk="0">
                  <a:moveTo>
                    <a:pt x="380" y="0"/>
                  </a:moveTo>
                  <a:cubicBezTo>
                    <a:pt x="380" y="0"/>
                    <a:pt x="0" y="846"/>
                    <a:pt x="0" y="919"/>
                  </a:cubicBezTo>
                  <a:cubicBezTo>
                    <a:pt x="564" y="1506"/>
                    <a:pt x="1592" y="1641"/>
                    <a:pt x="1592" y="1641"/>
                  </a:cubicBezTo>
                  <a:lnTo>
                    <a:pt x="2070" y="625"/>
                  </a:lnTo>
                  <a:cubicBezTo>
                    <a:pt x="1054" y="539"/>
                    <a:pt x="380" y="0"/>
                    <a:pt x="3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3" name="Google Shape;2053;p48"/>
            <p:cNvSpPr/>
            <p:nvPr/>
          </p:nvSpPr>
          <p:spPr>
            <a:xfrm>
              <a:off x="3229065" y="2564685"/>
              <a:ext cx="173946" cy="157482"/>
            </a:xfrm>
            <a:custGeom>
              <a:avLst/>
              <a:gdLst/>
              <a:ahLst/>
              <a:cxnLst/>
              <a:rect l="l" t="t" r="r" b="b"/>
              <a:pathLst>
                <a:path w="3328" h="3013" extrusionOk="0">
                  <a:moveTo>
                    <a:pt x="1415" y="1"/>
                  </a:moveTo>
                  <a:cubicBezTo>
                    <a:pt x="1269" y="1"/>
                    <a:pt x="1111" y="54"/>
                    <a:pt x="943" y="182"/>
                  </a:cubicBezTo>
                  <a:cubicBezTo>
                    <a:pt x="1" y="905"/>
                    <a:pt x="372" y="1905"/>
                    <a:pt x="1463" y="3012"/>
                  </a:cubicBezTo>
                  <a:cubicBezTo>
                    <a:pt x="1463" y="3012"/>
                    <a:pt x="2407" y="2802"/>
                    <a:pt x="3001" y="2074"/>
                  </a:cubicBezTo>
                  <a:cubicBezTo>
                    <a:pt x="3001" y="2074"/>
                    <a:pt x="3328" y="1136"/>
                    <a:pt x="3111" y="791"/>
                  </a:cubicBezTo>
                  <a:cubicBezTo>
                    <a:pt x="3068" y="725"/>
                    <a:pt x="3022" y="698"/>
                    <a:pt x="2973" y="698"/>
                  </a:cubicBezTo>
                  <a:cubicBezTo>
                    <a:pt x="2772" y="698"/>
                    <a:pt x="2548" y="1165"/>
                    <a:pt x="2548" y="1165"/>
                  </a:cubicBezTo>
                  <a:cubicBezTo>
                    <a:pt x="2532" y="1137"/>
                    <a:pt x="2095" y="1"/>
                    <a:pt x="14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4" name="Google Shape;2054;p48"/>
            <p:cNvSpPr/>
            <p:nvPr/>
          </p:nvSpPr>
          <p:spPr>
            <a:xfrm>
              <a:off x="3305533" y="2673038"/>
              <a:ext cx="109135" cy="96434"/>
            </a:xfrm>
            <a:custGeom>
              <a:avLst/>
              <a:gdLst/>
              <a:ahLst/>
              <a:cxnLst/>
              <a:rect l="l" t="t" r="r" b="b"/>
              <a:pathLst>
                <a:path w="2088" h="1845" extrusionOk="0">
                  <a:moveTo>
                    <a:pt x="1538" y="1"/>
                  </a:moveTo>
                  <a:cubicBezTo>
                    <a:pt x="1538" y="1"/>
                    <a:pt x="981" y="659"/>
                    <a:pt x="0" y="939"/>
                  </a:cubicBezTo>
                  <a:lnTo>
                    <a:pt x="665" y="1844"/>
                  </a:lnTo>
                  <a:cubicBezTo>
                    <a:pt x="665" y="1844"/>
                    <a:pt x="1649" y="1514"/>
                    <a:pt x="2088" y="828"/>
                  </a:cubicBezTo>
                  <a:cubicBezTo>
                    <a:pt x="2073" y="756"/>
                    <a:pt x="1538" y="1"/>
                    <a:pt x="153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5" name="Google Shape;2055;p48"/>
            <p:cNvSpPr/>
            <p:nvPr/>
          </p:nvSpPr>
          <p:spPr>
            <a:xfrm>
              <a:off x="3583654" y="2374584"/>
              <a:ext cx="287419" cy="143056"/>
            </a:xfrm>
            <a:custGeom>
              <a:avLst/>
              <a:gdLst/>
              <a:ahLst/>
              <a:cxnLst/>
              <a:rect l="l" t="t" r="r" b="b"/>
              <a:pathLst>
                <a:path w="5499" h="2737" extrusionOk="0">
                  <a:moveTo>
                    <a:pt x="4107" y="1"/>
                  </a:moveTo>
                  <a:cubicBezTo>
                    <a:pt x="2978" y="1"/>
                    <a:pt x="1071" y="334"/>
                    <a:pt x="465" y="637"/>
                  </a:cubicBezTo>
                  <a:cubicBezTo>
                    <a:pt x="465" y="637"/>
                    <a:pt x="0" y="808"/>
                    <a:pt x="25" y="1568"/>
                  </a:cubicBezTo>
                  <a:cubicBezTo>
                    <a:pt x="47" y="2251"/>
                    <a:pt x="99" y="2737"/>
                    <a:pt x="333" y="2737"/>
                  </a:cubicBezTo>
                  <a:cubicBezTo>
                    <a:pt x="359" y="2737"/>
                    <a:pt x="387" y="2731"/>
                    <a:pt x="417" y="2719"/>
                  </a:cubicBezTo>
                  <a:cubicBezTo>
                    <a:pt x="417" y="2719"/>
                    <a:pt x="1368" y="2242"/>
                    <a:pt x="5499" y="2020"/>
                  </a:cubicBezTo>
                  <a:cubicBezTo>
                    <a:pt x="5499" y="2020"/>
                    <a:pt x="5462" y="221"/>
                    <a:pt x="4702" y="50"/>
                  </a:cubicBezTo>
                  <a:cubicBezTo>
                    <a:pt x="4552" y="16"/>
                    <a:pt x="4347" y="1"/>
                    <a:pt x="41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6" name="Google Shape;2056;p48"/>
            <p:cNvSpPr/>
            <p:nvPr/>
          </p:nvSpPr>
          <p:spPr>
            <a:xfrm>
              <a:off x="3721120" y="3042682"/>
              <a:ext cx="137568" cy="105005"/>
            </a:xfrm>
            <a:custGeom>
              <a:avLst/>
              <a:gdLst/>
              <a:ahLst/>
              <a:cxnLst/>
              <a:rect l="l" t="t" r="r" b="b"/>
              <a:pathLst>
                <a:path w="2632" h="2009" extrusionOk="0">
                  <a:moveTo>
                    <a:pt x="2269" y="447"/>
                  </a:moveTo>
                  <a:lnTo>
                    <a:pt x="2295" y="1524"/>
                  </a:lnTo>
                  <a:cubicBezTo>
                    <a:pt x="2053" y="1562"/>
                    <a:pt x="1696" y="1608"/>
                    <a:pt x="1343" y="1618"/>
                  </a:cubicBezTo>
                  <a:cubicBezTo>
                    <a:pt x="1289" y="1619"/>
                    <a:pt x="1235" y="1620"/>
                    <a:pt x="1181" y="1620"/>
                  </a:cubicBezTo>
                  <a:cubicBezTo>
                    <a:pt x="887" y="1620"/>
                    <a:pt x="604" y="1598"/>
                    <a:pt x="401" y="1578"/>
                  </a:cubicBezTo>
                  <a:lnTo>
                    <a:pt x="389" y="1065"/>
                  </a:lnTo>
                  <a:lnTo>
                    <a:pt x="389" y="1065"/>
                  </a:lnTo>
                  <a:cubicBezTo>
                    <a:pt x="389" y="1065"/>
                    <a:pt x="638" y="1068"/>
                    <a:pt x="821" y="1068"/>
                  </a:cubicBezTo>
                  <a:cubicBezTo>
                    <a:pt x="829" y="1068"/>
                    <a:pt x="836" y="1068"/>
                    <a:pt x="844" y="1068"/>
                  </a:cubicBezTo>
                  <a:cubicBezTo>
                    <a:pt x="1027" y="1068"/>
                    <a:pt x="1279" y="1057"/>
                    <a:pt x="1279" y="1057"/>
                  </a:cubicBezTo>
                  <a:lnTo>
                    <a:pt x="1275" y="871"/>
                  </a:lnTo>
                  <a:cubicBezTo>
                    <a:pt x="1275" y="871"/>
                    <a:pt x="1037" y="884"/>
                    <a:pt x="816" y="884"/>
                  </a:cubicBezTo>
                  <a:cubicBezTo>
                    <a:pt x="594" y="883"/>
                    <a:pt x="384" y="873"/>
                    <a:pt x="384" y="873"/>
                  </a:cubicBezTo>
                  <a:lnTo>
                    <a:pt x="374" y="502"/>
                  </a:lnTo>
                  <a:lnTo>
                    <a:pt x="374" y="502"/>
                  </a:lnTo>
                  <a:cubicBezTo>
                    <a:pt x="565" y="511"/>
                    <a:pt x="805" y="520"/>
                    <a:pt x="1049" y="520"/>
                  </a:cubicBezTo>
                  <a:cubicBezTo>
                    <a:pt x="1125" y="520"/>
                    <a:pt x="1201" y="519"/>
                    <a:pt x="1276" y="517"/>
                  </a:cubicBezTo>
                  <a:cubicBezTo>
                    <a:pt x="1608" y="508"/>
                    <a:pt x="1990" y="475"/>
                    <a:pt x="2269" y="447"/>
                  </a:cubicBezTo>
                  <a:close/>
                  <a:moveTo>
                    <a:pt x="2620" y="0"/>
                  </a:moveTo>
                  <a:cubicBezTo>
                    <a:pt x="2620" y="0"/>
                    <a:pt x="1856" y="95"/>
                    <a:pt x="1264" y="112"/>
                  </a:cubicBezTo>
                  <a:cubicBezTo>
                    <a:pt x="1189" y="114"/>
                    <a:pt x="1113" y="115"/>
                    <a:pt x="1037" y="115"/>
                  </a:cubicBezTo>
                  <a:cubicBezTo>
                    <a:pt x="514" y="115"/>
                    <a:pt x="0" y="72"/>
                    <a:pt x="0" y="72"/>
                  </a:cubicBezTo>
                  <a:lnTo>
                    <a:pt x="0" y="72"/>
                  </a:lnTo>
                  <a:lnTo>
                    <a:pt x="51" y="1940"/>
                  </a:lnTo>
                  <a:cubicBezTo>
                    <a:pt x="51" y="1940"/>
                    <a:pt x="591" y="2008"/>
                    <a:pt x="1179" y="2008"/>
                  </a:cubicBezTo>
                  <a:cubicBezTo>
                    <a:pt x="1244" y="2008"/>
                    <a:pt x="1309" y="2007"/>
                    <a:pt x="1374" y="2006"/>
                  </a:cubicBezTo>
                  <a:cubicBezTo>
                    <a:pt x="2033" y="1988"/>
                    <a:pt x="2631" y="1843"/>
                    <a:pt x="2631" y="1843"/>
                  </a:cubicBezTo>
                  <a:lnTo>
                    <a:pt x="262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7" name="Google Shape;2057;p48"/>
            <p:cNvSpPr/>
            <p:nvPr/>
          </p:nvSpPr>
          <p:spPr>
            <a:xfrm>
              <a:off x="3744589" y="2533846"/>
              <a:ext cx="48086" cy="16987"/>
            </a:xfrm>
            <a:custGeom>
              <a:avLst/>
              <a:gdLst/>
              <a:ahLst/>
              <a:cxnLst/>
              <a:rect l="l" t="t" r="r" b="b"/>
              <a:pathLst>
                <a:path w="920" h="325" extrusionOk="0">
                  <a:moveTo>
                    <a:pt x="546" y="0"/>
                  </a:moveTo>
                  <a:cubicBezTo>
                    <a:pt x="542" y="0"/>
                    <a:pt x="539" y="0"/>
                    <a:pt x="535" y="0"/>
                  </a:cubicBezTo>
                  <a:cubicBezTo>
                    <a:pt x="405" y="2"/>
                    <a:pt x="279" y="42"/>
                    <a:pt x="175" y="120"/>
                  </a:cubicBezTo>
                  <a:cubicBezTo>
                    <a:pt x="143" y="143"/>
                    <a:pt x="111" y="170"/>
                    <a:pt x="83" y="199"/>
                  </a:cubicBezTo>
                  <a:cubicBezTo>
                    <a:pt x="68" y="214"/>
                    <a:pt x="55" y="229"/>
                    <a:pt x="42" y="246"/>
                  </a:cubicBezTo>
                  <a:cubicBezTo>
                    <a:pt x="36" y="252"/>
                    <a:pt x="30" y="259"/>
                    <a:pt x="25" y="266"/>
                  </a:cubicBezTo>
                  <a:cubicBezTo>
                    <a:pt x="19" y="276"/>
                    <a:pt x="15" y="286"/>
                    <a:pt x="9" y="295"/>
                  </a:cubicBezTo>
                  <a:cubicBezTo>
                    <a:pt x="1" y="308"/>
                    <a:pt x="13" y="324"/>
                    <a:pt x="26" y="324"/>
                  </a:cubicBezTo>
                  <a:cubicBezTo>
                    <a:pt x="29" y="324"/>
                    <a:pt x="32" y="323"/>
                    <a:pt x="35" y="322"/>
                  </a:cubicBezTo>
                  <a:cubicBezTo>
                    <a:pt x="48" y="313"/>
                    <a:pt x="61" y="308"/>
                    <a:pt x="73" y="299"/>
                  </a:cubicBezTo>
                  <a:cubicBezTo>
                    <a:pt x="89" y="288"/>
                    <a:pt x="103" y="277"/>
                    <a:pt x="117" y="265"/>
                  </a:cubicBezTo>
                  <a:cubicBezTo>
                    <a:pt x="141" y="246"/>
                    <a:pt x="165" y="225"/>
                    <a:pt x="190" y="207"/>
                  </a:cubicBezTo>
                  <a:cubicBezTo>
                    <a:pt x="239" y="171"/>
                    <a:pt x="291" y="142"/>
                    <a:pt x="348" y="122"/>
                  </a:cubicBezTo>
                  <a:cubicBezTo>
                    <a:pt x="410" y="100"/>
                    <a:pt x="476" y="89"/>
                    <a:pt x="542" y="89"/>
                  </a:cubicBezTo>
                  <a:cubicBezTo>
                    <a:pt x="587" y="89"/>
                    <a:pt x="632" y="94"/>
                    <a:pt x="676" y="105"/>
                  </a:cubicBezTo>
                  <a:cubicBezTo>
                    <a:pt x="706" y="112"/>
                    <a:pt x="736" y="121"/>
                    <a:pt x="764" y="133"/>
                  </a:cubicBezTo>
                  <a:cubicBezTo>
                    <a:pt x="797" y="148"/>
                    <a:pt x="826" y="165"/>
                    <a:pt x="860" y="175"/>
                  </a:cubicBezTo>
                  <a:cubicBezTo>
                    <a:pt x="864" y="177"/>
                    <a:pt x="868" y="177"/>
                    <a:pt x="872" y="177"/>
                  </a:cubicBezTo>
                  <a:cubicBezTo>
                    <a:pt x="903" y="177"/>
                    <a:pt x="919" y="135"/>
                    <a:pt x="897" y="111"/>
                  </a:cubicBezTo>
                  <a:cubicBezTo>
                    <a:pt x="855" y="64"/>
                    <a:pt x="786" y="41"/>
                    <a:pt x="726" y="24"/>
                  </a:cubicBezTo>
                  <a:cubicBezTo>
                    <a:pt x="667" y="8"/>
                    <a:pt x="606" y="0"/>
                    <a:pt x="5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8" name="Google Shape;2058;p48"/>
            <p:cNvSpPr/>
            <p:nvPr/>
          </p:nvSpPr>
          <p:spPr>
            <a:xfrm>
              <a:off x="3586738" y="2545711"/>
              <a:ext cx="104326" cy="32040"/>
            </a:xfrm>
            <a:custGeom>
              <a:avLst/>
              <a:gdLst/>
              <a:ahLst/>
              <a:cxnLst/>
              <a:rect l="l" t="t" r="r" b="b"/>
              <a:pathLst>
                <a:path w="1996" h="613" extrusionOk="0">
                  <a:moveTo>
                    <a:pt x="351" y="0"/>
                  </a:moveTo>
                  <a:cubicBezTo>
                    <a:pt x="224" y="0"/>
                    <a:pt x="93" y="38"/>
                    <a:pt x="23" y="153"/>
                  </a:cubicBezTo>
                  <a:cubicBezTo>
                    <a:pt x="1" y="191"/>
                    <a:pt x="34" y="226"/>
                    <a:pt x="68" y="226"/>
                  </a:cubicBezTo>
                  <a:cubicBezTo>
                    <a:pt x="83" y="226"/>
                    <a:pt x="98" y="219"/>
                    <a:pt x="108" y="202"/>
                  </a:cubicBezTo>
                  <a:cubicBezTo>
                    <a:pt x="130" y="166"/>
                    <a:pt x="165" y="138"/>
                    <a:pt x="202" y="123"/>
                  </a:cubicBezTo>
                  <a:cubicBezTo>
                    <a:pt x="250" y="104"/>
                    <a:pt x="294" y="99"/>
                    <a:pt x="345" y="99"/>
                  </a:cubicBezTo>
                  <a:cubicBezTo>
                    <a:pt x="349" y="99"/>
                    <a:pt x="352" y="99"/>
                    <a:pt x="356" y="99"/>
                  </a:cubicBezTo>
                  <a:cubicBezTo>
                    <a:pt x="470" y="99"/>
                    <a:pt x="581" y="128"/>
                    <a:pt x="693" y="156"/>
                  </a:cubicBezTo>
                  <a:cubicBezTo>
                    <a:pt x="971" y="225"/>
                    <a:pt x="1245" y="315"/>
                    <a:pt x="1511" y="423"/>
                  </a:cubicBezTo>
                  <a:cubicBezTo>
                    <a:pt x="1584" y="454"/>
                    <a:pt x="1658" y="485"/>
                    <a:pt x="1732" y="518"/>
                  </a:cubicBezTo>
                  <a:cubicBezTo>
                    <a:pt x="1806" y="552"/>
                    <a:pt x="1882" y="580"/>
                    <a:pt x="1958" y="611"/>
                  </a:cubicBezTo>
                  <a:cubicBezTo>
                    <a:pt x="1961" y="612"/>
                    <a:pt x="1964" y="612"/>
                    <a:pt x="1966" y="612"/>
                  </a:cubicBezTo>
                  <a:cubicBezTo>
                    <a:pt x="1986" y="612"/>
                    <a:pt x="1996" y="579"/>
                    <a:pt x="1977" y="566"/>
                  </a:cubicBezTo>
                  <a:cubicBezTo>
                    <a:pt x="1914" y="526"/>
                    <a:pt x="1852" y="485"/>
                    <a:pt x="1785" y="451"/>
                  </a:cubicBezTo>
                  <a:cubicBezTo>
                    <a:pt x="1720" y="416"/>
                    <a:pt x="1651" y="385"/>
                    <a:pt x="1582" y="355"/>
                  </a:cubicBezTo>
                  <a:cubicBezTo>
                    <a:pt x="1444" y="294"/>
                    <a:pt x="1303" y="239"/>
                    <a:pt x="1161" y="191"/>
                  </a:cubicBezTo>
                  <a:cubicBezTo>
                    <a:pt x="1018" y="143"/>
                    <a:pt x="875" y="101"/>
                    <a:pt x="730" y="65"/>
                  </a:cubicBezTo>
                  <a:cubicBezTo>
                    <a:pt x="607" y="34"/>
                    <a:pt x="479" y="0"/>
                    <a:pt x="3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9" name="Google Shape;2059;p48"/>
            <p:cNvSpPr/>
            <p:nvPr/>
          </p:nvSpPr>
          <p:spPr>
            <a:xfrm>
              <a:off x="3842854" y="2504314"/>
              <a:ext cx="34078" cy="49027"/>
            </a:xfrm>
            <a:custGeom>
              <a:avLst/>
              <a:gdLst/>
              <a:ahLst/>
              <a:cxnLst/>
              <a:rect l="l" t="t" r="r" b="b"/>
              <a:pathLst>
                <a:path w="652" h="938" extrusionOk="0">
                  <a:moveTo>
                    <a:pt x="605" y="0"/>
                  </a:moveTo>
                  <a:cubicBezTo>
                    <a:pt x="599" y="0"/>
                    <a:pt x="593" y="2"/>
                    <a:pt x="587" y="6"/>
                  </a:cubicBezTo>
                  <a:cubicBezTo>
                    <a:pt x="557" y="27"/>
                    <a:pt x="549" y="71"/>
                    <a:pt x="538" y="105"/>
                  </a:cubicBezTo>
                  <a:cubicBezTo>
                    <a:pt x="526" y="136"/>
                    <a:pt x="514" y="168"/>
                    <a:pt x="502" y="200"/>
                  </a:cubicBezTo>
                  <a:cubicBezTo>
                    <a:pt x="476" y="262"/>
                    <a:pt x="446" y="324"/>
                    <a:pt x="413" y="383"/>
                  </a:cubicBezTo>
                  <a:cubicBezTo>
                    <a:pt x="347" y="503"/>
                    <a:pt x="268" y="615"/>
                    <a:pt x="178" y="718"/>
                  </a:cubicBezTo>
                  <a:cubicBezTo>
                    <a:pt x="127" y="776"/>
                    <a:pt x="71" y="830"/>
                    <a:pt x="19" y="888"/>
                  </a:cubicBezTo>
                  <a:cubicBezTo>
                    <a:pt x="1" y="907"/>
                    <a:pt x="16" y="938"/>
                    <a:pt x="39" y="938"/>
                  </a:cubicBezTo>
                  <a:cubicBezTo>
                    <a:pt x="44" y="938"/>
                    <a:pt x="49" y="936"/>
                    <a:pt x="54" y="933"/>
                  </a:cubicBezTo>
                  <a:cubicBezTo>
                    <a:pt x="171" y="856"/>
                    <a:pt x="270" y="742"/>
                    <a:pt x="355" y="631"/>
                  </a:cubicBezTo>
                  <a:cubicBezTo>
                    <a:pt x="440" y="518"/>
                    <a:pt x="512" y="395"/>
                    <a:pt x="569" y="266"/>
                  </a:cubicBezTo>
                  <a:cubicBezTo>
                    <a:pt x="586" y="228"/>
                    <a:pt x="602" y="190"/>
                    <a:pt x="616" y="152"/>
                  </a:cubicBezTo>
                  <a:cubicBezTo>
                    <a:pt x="622" y="133"/>
                    <a:pt x="629" y="116"/>
                    <a:pt x="634" y="97"/>
                  </a:cubicBezTo>
                  <a:cubicBezTo>
                    <a:pt x="641" y="76"/>
                    <a:pt x="651" y="50"/>
                    <a:pt x="643" y="29"/>
                  </a:cubicBezTo>
                  <a:cubicBezTo>
                    <a:pt x="636" y="13"/>
                    <a:pt x="621" y="0"/>
                    <a:pt x="6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60" name="Google Shape;2060;p48"/>
          <p:cNvGrpSpPr/>
          <p:nvPr/>
        </p:nvGrpSpPr>
        <p:grpSpPr>
          <a:xfrm>
            <a:off x="1578662" y="3367139"/>
            <a:ext cx="778587" cy="941410"/>
            <a:chOff x="2255929" y="2346097"/>
            <a:chExt cx="778587" cy="941410"/>
          </a:xfrm>
        </p:grpSpPr>
        <p:sp>
          <p:nvSpPr>
            <p:cNvPr id="2061" name="Google Shape;2061;p48"/>
            <p:cNvSpPr/>
            <p:nvPr/>
          </p:nvSpPr>
          <p:spPr>
            <a:xfrm>
              <a:off x="2336057" y="3224525"/>
              <a:ext cx="586232" cy="62982"/>
            </a:xfrm>
            <a:custGeom>
              <a:avLst/>
              <a:gdLst/>
              <a:ahLst/>
              <a:cxnLst/>
              <a:rect l="l" t="t" r="r" b="b"/>
              <a:pathLst>
                <a:path w="11216" h="1205" extrusionOk="0">
                  <a:moveTo>
                    <a:pt x="5608" y="1"/>
                  </a:moveTo>
                  <a:cubicBezTo>
                    <a:pt x="4121" y="1"/>
                    <a:pt x="2695" y="64"/>
                    <a:pt x="1644" y="177"/>
                  </a:cubicBezTo>
                  <a:cubicBezTo>
                    <a:pt x="591" y="289"/>
                    <a:pt x="1" y="443"/>
                    <a:pt x="1" y="603"/>
                  </a:cubicBezTo>
                  <a:cubicBezTo>
                    <a:pt x="1" y="762"/>
                    <a:pt x="591" y="915"/>
                    <a:pt x="1644" y="1028"/>
                  </a:cubicBezTo>
                  <a:cubicBezTo>
                    <a:pt x="2695" y="1141"/>
                    <a:pt x="4121" y="1204"/>
                    <a:pt x="5608" y="1204"/>
                  </a:cubicBezTo>
                  <a:cubicBezTo>
                    <a:pt x="7096" y="1204"/>
                    <a:pt x="8522" y="1141"/>
                    <a:pt x="9573" y="1028"/>
                  </a:cubicBezTo>
                  <a:cubicBezTo>
                    <a:pt x="10625" y="915"/>
                    <a:pt x="11216" y="762"/>
                    <a:pt x="11216" y="603"/>
                  </a:cubicBezTo>
                  <a:cubicBezTo>
                    <a:pt x="11216" y="443"/>
                    <a:pt x="10625" y="289"/>
                    <a:pt x="9573" y="177"/>
                  </a:cubicBezTo>
                  <a:cubicBezTo>
                    <a:pt x="8522" y="64"/>
                    <a:pt x="7096" y="1"/>
                    <a:pt x="5608" y="1"/>
                  </a:cubicBezTo>
                  <a:close/>
                </a:path>
              </a:pathLst>
            </a:custGeom>
            <a:solidFill>
              <a:srgbClr val="321709">
                <a:alpha val="43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2" name="Google Shape;2062;p48"/>
            <p:cNvSpPr/>
            <p:nvPr/>
          </p:nvSpPr>
          <p:spPr>
            <a:xfrm>
              <a:off x="2814157" y="2597144"/>
              <a:ext cx="220360" cy="289196"/>
            </a:xfrm>
            <a:custGeom>
              <a:avLst/>
              <a:gdLst/>
              <a:ahLst/>
              <a:cxnLst/>
              <a:rect l="l" t="t" r="r" b="b"/>
              <a:pathLst>
                <a:path w="4216" h="5533" extrusionOk="0">
                  <a:moveTo>
                    <a:pt x="3332" y="1"/>
                  </a:moveTo>
                  <a:cubicBezTo>
                    <a:pt x="3307" y="1"/>
                    <a:pt x="3281" y="18"/>
                    <a:pt x="3280" y="51"/>
                  </a:cubicBezTo>
                  <a:cubicBezTo>
                    <a:pt x="3271" y="475"/>
                    <a:pt x="3233" y="899"/>
                    <a:pt x="3167" y="1318"/>
                  </a:cubicBezTo>
                  <a:cubicBezTo>
                    <a:pt x="3152" y="1307"/>
                    <a:pt x="3137" y="1296"/>
                    <a:pt x="3122" y="1284"/>
                  </a:cubicBezTo>
                  <a:cubicBezTo>
                    <a:pt x="3046" y="1223"/>
                    <a:pt x="2975" y="1155"/>
                    <a:pt x="2911" y="1081"/>
                  </a:cubicBezTo>
                  <a:cubicBezTo>
                    <a:pt x="2785" y="936"/>
                    <a:pt x="2682" y="768"/>
                    <a:pt x="2615" y="588"/>
                  </a:cubicBezTo>
                  <a:cubicBezTo>
                    <a:pt x="2595" y="538"/>
                    <a:pt x="2580" y="486"/>
                    <a:pt x="2563" y="435"/>
                  </a:cubicBezTo>
                  <a:cubicBezTo>
                    <a:pt x="2555" y="409"/>
                    <a:pt x="2545" y="384"/>
                    <a:pt x="2538" y="358"/>
                  </a:cubicBezTo>
                  <a:cubicBezTo>
                    <a:pt x="2531" y="330"/>
                    <a:pt x="2524" y="302"/>
                    <a:pt x="2518" y="273"/>
                  </a:cubicBezTo>
                  <a:cubicBezTo>
                    <a:pt x="2515" y="259"/>
                    <a:pt x="2502" y="252"/>
                    <a:pt x="2489" y="252"/>
                  </a:cubicBezTo>
                  <a:cubicBezTo>
                    <a:pt x="2473" y="252"/>
                    <a:pt x="2457" y="262"/>
                    <a:pt x="2459" y="282"/>
                  </a:cubicBezTo>
                  <a:cubicBezTo>
                    <a:pt x="2467" y="372"/>
                    <a:pt x="2480" y="462"/>
                    <a:pt x="2506" y="548"/>
                  </a:cubicBezTo>
                  <a:cubicBezTo>
                    <a:pt x="2532" y="634"/>
                    <a:pt x="2567" y="717"/>
                    <a:pt x="2605" y="797"/>
                  </a:cubicBezTo>
                  <a:cubicBezTo>
                    <a:pt x="2685" y="957"/>
                    <a:pt x="2791" y="1105"/>
                    <a:pt x="2918" y="1232"/>
                  </a:cubicBezTo>
                  <a:cubicBezTo>
                    <a:pt x="2952" y="1266"/>
                    <a:pt x="2988" y="1300"/>
                    <a:pt x="3026" y="1332"/>
                  </a:cubicBezTo>
                  <a:cubicBezTo>
                    <a:pt x="3048" y="1349"/>
                    <a:pt x="3070" y="1367"/>
                    <a:pt x="3092" y="1383"/>
                  </a:cubicBezTo>
                  <a:cubicBezTo>
                    <a:pt x="3102" y="1391"/>
                    <a:pt x="3111" y="1398"/>
                    <a:pt x="3121" y="1406"/>
                  </a:cubicBezTo>
                  <a:cubicBezTo>
                    <a:pt x="3124" y="1409"/>
                    <a:pt x="3129" y="1411"/>
                    <a:pt x="3132" y="1414"/>
                  </a:cubicBezTo>
                  <a:cubicBezTo>
                    <a:pt x="3135" y="1421"/>
                    <a:pt x="3140" y="1428"/>
                    <a:pt x="3148" y="1433"/>
                  </a:cubicBezTo>
                  <a:cubicBezTo>
                    <a:pt x="3144" y="1456"/>
                    <a:pt x="3141" y="1477"/>
                    <a:pt x="3137" y="1499"/>
                  </a:cubicBezTo>
                  <a:cubicBezTo>
                    <a:pt x="3052" y="1975"/>
                    <a:pt x="2931" y="2445"/>
                    <a:pt x="2775" y="2901"/>
                  </a:cubicBezTo>
                  <a:cubicBezTo>
                    <a:pt x="2632" y="3323"/>
                    <a:pt x="2462" y="3740"/>
                    <a:pt x="2231" y="4121"/>
                  </a:cubicBezTo>
                  <a:cubicBezTo>
                    <a:pt x="2010" y="4488"/>
                    <a:pt x="1728" y="4823"/>
                    <a:pt x="1372" y="5064"/>
                  </a:cubicBezTo>
                  <a:cubicBezTo>
                    <a:pt x="1199" y="5181"/>
                    <a:pt x="1011" y="5277"/>
                    <a:pt x="812" y="5342"/>
                  </a:cubicBezTo>
                  <a:cubicBezTo>
                    <a:pt x="712" y="5374"/>
                    <a:pt x="609" y="5400"/>
                    <a:pt x="505" y="5416"/>
                  </a:cubicBezTo>
                  <a:cubicBezTo>
                    <a:pt x="404" y="5433"/>
                    <a:pt x="301" y="5436"/>
                    <a:pt x="199" y="5440"/>
                  </a:cubicBezTo>
                  <a:cubicBezTo>
                    <a:pt x="163" y="5441"/>
                    <a:pt x="128" y="5443"/>
                    <a:pt x="92" y="5443"/>
                  </a:cubicBezTo>
                  <a:cubicBezTo>
                    <a:pt x="76" y="5443"/>
                    <a:pt x="61" y="5443"/>
                    <a:pt x="45" y="5442"/>
                  </a:cubicBezTo>
                  <a:cubicBezTo>
                    <a:pt x="45" y="5442"/>
                    <a:pt x="44" y="5442"/>
                    <a:pt x="43" y="5442"/>
                  </a:cubicBezTo>
                  <a:cubicBezTo>
                    <a:pt x="9" y="5442"/>
                    <a:pt x="1" y="5499"/>
                    <a:pt x="36" y="5505"/>
                  </a:cubicBezTo>
                  <a:cubicBezTo>
                    <a:pt x="124" y="5521"/>
                    <a:pt x="210" y="5533"/>
                    <a:pt x="299" y="5533"/>
                  </a:cubicBezTo>
                  <a:cubicBezTo>
                    <a:pt x="318" y="5533"/>
                    <a:pt x="338" y="5532"/>
                    <a:pt x="357" y="5531"/>
                  </a:cubicBezTo>
                  <a:cubicBezTo>
                    <a:pt x="465" y="5525"/>
                    <a:pt x="572" y="5508"/>
                    <a:pt x="678" y="5483"/>
                  </a:cubicBezTo>
                  <a:cubicBezTo>
                    <a:pt x="886" y="5435"/>
                    <a:pt x="1086" y="5352"/>
                    <a:pt x="1272" y="5245"/>
                  </a:cubicBezTo>
                  <a:cubicBezTo>
                    <a:pt x="1655" y="5026"/>
                    <a:pt x="1967" y="4704"/>
                    <a:pt x="2213" y="4339"/>
                  </a:cubicBezTo>
                  <a:cubicBezTo>
                    <a:pt x="2464" y="3967"/>
                    <a:pt x="2648" y="3552"/>
                    <a:pt x="2802" y="3131"/>
                  </a:cubicBezTo>
                  <a:cubicBezTo>
                    <a:pt x="2972" y="2668"/>
                    <a:pt x="3106" y="2191"/>
                    <a:pt x="3202" y="1707"/>
                  </a:cubicBezTo>
                  <a:cubicBezTo>
                    <a:pt x="3218" y="1628"/>
                    <a:pt x="3232" y="1549"/>
                    <a:pt x="3245" y="1469"/>
                  </a:cubicBezTo>
                  <a:cubicBezTo>
                    <a:pt x="3247" y="1468"/>
                    <a:pt x="3250" y="1468"/>
                    <a:pt x="3252" y="1467"/>
                  </a:cubicBezTo>
                  <a:cubicBezTo>
                    <a:pt x="3328" y="1429"/>
                    <a:pt x="3405" y="1393"/>
                    <a:pt x="3476" y="1347"/>
                  </a:cubicBezTo>
                  <a:cubicBezTo>
                    <a:pt x="3545" y="1301"/>
                    <a:pt x="3614" y="1253"/>
                    <a:pt x="3680" y="1203"/>
                  </a:cubicBezTo>
                  <a:cubicBezTo>
                    <a:pt x="3813" y="1102"/>
                    <a:pt x="3937" y="989"/>
                    <a:pt x="4041" y="858"/>
                  </a:cubicBezTo>
                  <a:cubicBezTo>
                    <a:pt x="4100" y="783"/>
                    <a:pt x="4153" y="703"/>
                    <a:pt x="4196" y="618"/>
                  </a:cubicBezTo>
                  <a:cubicBezTo>
                    <a:pt x="4216" y="580"/>
                    <a:pt x="4182" y="544"/>
                    <a:pt x="4150" y="544"/>
                  </a:cubicBezTo>
                  <a:cubicBezTo>
                    <a:pt x="4136" y="544"/>
                    <a:pt x="4121" y="552"/>
                    <a:pt x="4112" y="569"/>
                  </a:cubicBezTo>
                  <a:cubicBezTo>
                    <a:pt x="3965" y="858"/>
                    <a:pt x="3716" y="1077"/>
                    <a:pt x="3453" y="1260"/>
                  </a:cubicBezTo>
                  <a:cubicBezTo>
                    <a:pt x="3386" y="1307"/>
                    <a:pt x="3322" y="1358"/>
                    <a:pt x="3256" y="1406"/>
                  </a:cubicBezTo>
                  <a:cubicBezTo>
                    <a:pt x="3321" y="1019"/>
                    <a:pt x="3361" y="627"/>
                    <a:pt x="3377" y="235"/>
                  </a:cubicBezTo>
                  <a:cubicBezTo>
                    <a:pt x="3380" y="173"/>
                    <a:pt x="3381" y="112"/>
                    <a:pt x="3383" y="51"/>
                  </a:cubicBezTo>
                  <a:cubicBezTo>
                    <a:pt x="3384" y="18"/>
                    <a:pt x="3358" y="1"/>
                    <a:pt x="333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3" name="Google Shape;2063;p48"/>
            <p:cNvSpPr/>
            <p:nvPr/>
          </p:nvSpPr>
          <p:spPr>
            <a:xfrm>
              <a:off x="2255929" y="2761738"/>
              <a:ext cx="197205" cy="308221"/>
            </a:xfrm>
            <a:custGeom>
              <a:avLst/>
              <a:gdLst/>
              <a:ahLst/>
              <a:cxnLst/>
              <a:rect l="l" t="t" r="r" b="b"/>
              <a:pathLst>
                <a:path w="3773" h="5897" extrusionOk="0">
                  <a:moveTo>
                    <a:pt x="2077" y="0"/>
                  </a:moveTo>
                  <a:cubicBezTo>
                    <a:pt x="1999" y="0"/>
                    <a:pt x="1921" y="4"/>
                    <a:pt x="1844" y="13"/>
                  </a:cubicBezTo>
                  <a:cubicBezTo>
                    <a:pt x="1602" y="41"/>
                    <a:pt x="1370" y="109"/>
                    <a:pt x="1153" y="218"/>
                  </a:cubicBezTo>
                  <a:cubicBezTo>
                    <a:pt x="944" y="322"/>
                    <a:pt x="752" y="465"/>
                    <a:pt x="592" y="635"/>
                  </a:cubicBezTo>
                  <a:cubicBezTo>
                    <a:pt x="417" y="822"/>
                    <a:pt x="287" y="1042"/>
                    <a:pt x="197" y="1283"/>
                  </a:cubicBezTo>
                  <a:cubicBezTo>
                    <a:pt x="149" y="1413"/>
                    <a:pt x="112" y="1547"/>
                    <a:pt x="82" y="1682"/>
                  </a:cubicBezTo>
                  <a:cubicBezTo>
                    <a:pt x="50" y="1825"/>
                    <a:pt x="24" y="1972"/>
                    <a:pt x="12" y="2118"/>
                  </a:cubicBezTo>
                  <a:cubicBezTo>
                    <a:pt x="0" y="2265"/>
                    <a:pt x="8" y="2415"/>
                    <a:pt x="46" y="2557"/>
                  </a:cubicBezTo>
                  <a:cubicBezTo>
                    <a:pt x="82" y="2692"/>
                    <a:pt x="143" y="2820"/>
                    <a:pt x="210" y="2942"/>
                  </a:cubicBezTo>
                  <a:cubicBezTo>
                    <a:pt x="340" y="3178"/>
                    <a:pt x="487" y="3413"/>
                    <a:pt x="668" y="3613"/>
                  </a:cubicBezTo>
                  <a:cubicBezTo>
                    <a:pt x="846" y="3811"/>
                    <a:pt x="1065" y="3970"/>
                    <a:pt x="1310" y="4073"/>
                  </a:cubicBezTo>
                  <a:cubicBezTo>
                    <a:pt x="1342" y="4087"/>
                    <a:pt x="1376" y="4101"/>
                    <a:pt x="1410" y="4113"/>
                  </a:cubicBezTo>
                  <a:cubicBezTo>
                    <a:pt x="1291" y="4227"/>
                    <a:pt x="1176" y="4343"/>
                    <a:pt x="1067" y="4467"/>
                  </a:cubicBezTo>
                  <a:cubicBezTo>
                    <a:pt x="938" y="4614"/>
                    <a:pt x="820" y="4768"/>
                    <a:pt x="701" y="4922"/>
                  </a:cubicBezTo>
                  <a:cubicBezTo>
                    <a:pt x="670" y="4962"/>
                    <a:pt x="638" y="5001"/>
                    <a:pt x="603" y="5037"/>
                  </a:cubicBezTo>
                  <a:cubicBezTo>
                    <a:pt x="566" y="5076"/>
                    <a:pt x="523" y="5110"/>
                    <a:pt x="505" y="5162"/>
                  </a:cubicBezTo>
                  <a:cubicBezTo>
                    <a:pt x="498" y="5181"/>
                    <a:pt x="516" y="5205"/>
                    <a:pt x="536" y="5205"/>
                  </a:cubicBezTo>
                  <a:cubicBezTo>
                    <a:pt x="537" y="5205"/>
                    <a:pt x="537" y="5205"/>
                    <a:pt x="538" y="5205"/>
                  </a:cubicBezTo>
                  <a:cubicBezTo>
                    <a:pt x="563" y="5203"/>
                    <a:pt x="589" y="5196"/>
                    <a:pt x="609" y="5181"/>
                  </a:cubicBezTo>
                  <a:cubicBezTo>
                    <a:pt x="629" y="5165"/>
                    <a:pt x="648" y="5149"/>
                    <a:pt x="666" y="5132"/>
                  </a:cubicBezTo>
                  <a:cubicBezTo>
                    <a:pt x="698" y="5101"/>
                    <a:pt x="727" y="5065"/>
                    <a:pt x="756" y="5030"/>
                  </a:cubicBezTo>
                  <a:cubicBezTo>
                    <a:pt x="816" y="4955"/>
                    <a:pt x="871" y="4876"/>
                    <a:pt x="930" y="4798"/>
                  </a:cubicBezTo>
                  <a:cubicBezTo>
                    <a:pt x="1049" y="4640"/>
                    <a:pt x="1178" y="4492"/>
                    <a:pt x="1306" y="4341"/>
                  </a:cubicBezTo>
                  <a:cubicBezTo>
                    <a:pt x="1322" y="4322"/>
                    <a:pt x="1339" y="4302"/>
                    <a:pt x="1357" y="4283"/>
                  </a:cubicBezTo>
                  <a:lnTo>
                    <a:pt x="1357" y="4283"/>
                  </a:lnTo>
                  <a:cubicBezTo>
                    <a:pt x="1347" y="4304"/>
                    <a:pt x="1338" y="4327"/>
                    <a:pt x="1329" y="4348"/>
                  </a:cubicBezTo>
                  <a:cubicBezTo>
                    <a:pt x="1290" y="4444"/>
                    <a:pt x="1254" y="4540"/>
                    <a:pt x="1222" y="4637"/>
                  </a:cubicBezTo>
                  <a:cubicBezTo>
                    <a:pt x="1157" y="4832"/>
                    <a:pt x="1107" y="5032"/>
                    <a:pt x="1072" y="5234"/>
                  </a:cubicBezTo>
                  <a:cubicBezTo>
                    <a:pt x="1055" y="5338"/>
                    <a:pt x="1036" y="5440"/>
                    <a:pt x="1005" y="5540"/>
                  </a:cubicBezTo>
                  <a:cubicBezTo>
                    <a:pt x="996" y="5554"/>
                    <a:pt x="991" y="5568"/>
                    <a:pt x="993" y="5587"/>
                  </a:cubicBezTo>
                  <a:cubicBezTo>
                    <a:pt x="996" y="5611"/>
                    <a:pt x="1009" y="5632"/>
                    <a:pt x="1033" y="5639"/>
                  </a:cubicBezTo>
                  <a:cubicBezTo>
                    <a:pt x="1037" y="5640"/>
                    <a:pt x="1041" y="5641"/>
                    <a:pt x="1046" y="5641"/>
                  </a:cubicBezTo>
                  <a:cubicBezTo>
                    <a:pt x="1065" y="5641"/>
                    <a:pt x="1087" y="5631"/>
                    <a:pt x="1095" y="5614"/>
                  </a:cubicBezTo>
                  <a:cubicBezTo>
                    <a:pt x="1137" y="5517"/>
                    <a:pt x="1157" y="5415"/>
                    <a:pt x="1176" y="5313"/>
                  </a:cubicBezTo>
                  <a:cubicBezTo>
                    <a:pt x="1195" y="5211"/>
                    <a:pt x="1213" y="5111"/>
                    <a:pt x="1236" y="5011"/>
                  </a:cubicBezTo>
                  <a:cubicBezTo>
                    <a:pt x="1282" y="4811"/>
                    <a:pt x="1339" y="4614"/>
                    <a:pt x="1409" y="4421"/>
                  </a:cubicBezTo>
                  <a:cubicBezTo>
                    <a:pt x="1427" y="4368"/>
                    <a:pt x="1447" y="4315"/>
                    <a:pt x="1466" y="4261"/>
                  </a:cubicBezTo>
                  <a:cubicBezTo>
                    <a:pt x="1470" y="4250"/>
                    <a:pt x="1474" y="4239"/>
                    <a:pt x="1479" y="4228"/>
                  </a:cubicBezTo>
                  <a:cubicBezTo>
                    <a:pt x="1479" y="4232"/>
                    <a:pt x="1479" y="4236"/>
                    <a:pt x="1479" y="4240"/>
                  </a:cubicBezTo>
                  <a:cubicBezTo>
                    <a:pt x="1479" y="4298"/>
                    <a:pt x="1480" y="4358"/>
                    <a:pt x="1481" y="4417"/>
                  </a:cubicBezTo>
                  <a:cubicBezTo>
                    <a:pt x="1484" y="4532"/>
                    <a:pt x="1489" y="4647"/>
                    <a:pt x="1494" y="4762"/>
                  </a:cubicBezTo>
                  <a:cubicBezTo>
                    <a:pt x="1503" y="4995"/>
                    <a:pt x="1515" y="5229"/>
                    <a:pt x="1533" y="5461"/>
                  </a:cubicBezTo>
                  <a:cubicBezTo>
                    <a:pt x="1537" y="5528"/>
                    <a:pt x="1542" y="5593"/>
                    <a:pt x="1547" y="5660"/>
                  </a:cubicBezTo>
                  <a:cubicBezTo>
                    <a:pt x="1553" y="5726"/>
                    <a:pt x="1555" y="5796"/>
                    <a:pt x="1568" y="5862"/>
                  </a:cubicBezTo>
                  <a:cubicBezTo>
                    <a:pt x="1572" y="5886"/>
                    <a:pt x="1590" y="5896"/>
                    <a:pt x="1610" y="5896"/>
                  </a:cubicBezTo>
                  <a:cubicBezTo>
                    <a:pt x="1635" y="5896"/>
                    <a:pt x="1662" y="5879"/>
                    <a:pt x="1663" y="5849"/>
                  </a:cubicBezTo>
                  <a:cubicBezTo>
                    <a:pt x="1664" y="5791"/>
                    <a:pt x="1657" y="5730"/>
                    <a:pt x="1654" y="5672"/>
                  </a:cubicBezTo>
                  <a:cubicBezTo>
                    <a:pt x="1649" y="5615"/>
                    <a:pt x="1645" y="5557"/>
                    <a:pt x="1642" y="5500"/>
                  </a:cubicBezTo>
                  <a:cubicBezTo>
                    <a:pt x="1634" y="5383"/>
                    <a:pt x="1628" y="5267"/>
                    <a:pt x="1621" y="5151"/>
                  </a:cubicBezTo>
                  <a:cubicBezTo>
                    <a:pt x="1607" y="4921"/>
                    <a:pt x="1596" y="4690"/>
                    <a:pt x="1587" y="4460"/>
                  </a:cubicBezTo>
                  <a:cubicBezTo>
                    <a:pt x="1584" y="4393"/>
                    <a:pt x="1581" y="4327"/>
                    <a:pt x="1578" y="4261"/>
                  </a:cubicBezTo>
                  <a:cubicBezTo>
                    <a:pt x="1576" y="4211"/>
                    <a:pt x="1575" y="4161"/>
                    <a:pt x="1568" y="4111"/>
                  </a:cubicBezTo>
                  <a:cubicBezTo>
                    <a:pt x="1571" y="4107"/>
                    <a:pt x="1573" y="4102"/>
                    <a:pt x="1575" y="4097"/>
                  </a:cubicBezTo>
                  <a:cubicBezTo>
                    <a:pt x="1584" y="4062"/>
                    <a:pt x="1562" y="4028"/>
                    <a:pt x="1530" y="4018"/>
                  </a:cubicBezTo>
                  <a:cubicBezTo>
                    <a:pt x="1296" y="3946"/>
                    <a:pt x="1074" y="3821"/>
                    <a:pt x="893" y="3657"/>
                  </a:cubicBezTo>
                  <a:cubicBezTo>
                    <a:pt x="701" y="3483"/>
                    <a:pt x="555" y="3274"/>
                    <a:pt x="422" y="3051"/>
                  </a:cubicBezTo>
                  <a:cubicBezTo>
                    <a:pt x="287" y="2825"/>
                    <a:pt x="155" y="2593"/>
                    <a:pt x="139" y="2327"/>
                  </a:cubicBezTo>
                  <a:cubicBezTo>
                    <a:pt x="129" y="2186"/>
                    <a:pt x="145" y="2046"/>
                    <a:pt x="168" y="1910"/>
                  </a:cubicBezTo>
                  <a:cubicBezTo>
                    <a:pt x="191" y="1776"/>
                    <a:pt x="220" y="1643"/>
                    <a:pt x="257" y="1512"/>
                  </a:cubicBezTo>
                  <a:cubicBezTo>
                    <a:pt x="294" y="1384"/>
                    <a:pt x="338" y="1260"/>
                    <a:pt x="396" y="1142"/>
                  </a:cubicBezTo>
                  <a:cubicBezTo>
                    <a:pt x="423" y="1088"/>
                    <a:pt x="453" y="1034"/>
                    <a:pt x="486" y="983"/>
                  </a:cubicBezTo>
                  <a:cubicBezTo>
                    <a:pt x="501" y="958"/>
                    <a:pt x="516" y="935"/>
                    <a:pt x="533" y="911"/>
                  </a:cubicBezTo>
                  <a:cubicBezTo>
                    <a:pt x="540" y="900"/>
                    <a:pt x="548" y="889"/>
                    <a:pt x="555" y="879"/>
                  </a:cubicBezTo>
                  <a:cubicBezTo>
                    <a:pt x="559" y="873"/>
                    <a:pt x="563" y="868"/>
                    <a:pt x="567" y="863"/>
                  </a:cubicBezTo>
                  <a:cubicBezTo>
                    <a:pt x="568" y="861"/>
                    <a:pt x="575" y="854"/>
                    <a:pt x="576" y="852"/>
                  </a:cubicBezTo>
                  <a:cubicBezTo>
                    <a:pt x="644" y="764"/>
                    <a:pt x="721" y="682"/>
                    <a:pt x="804" y="608"/>
                  </a:cubicBezTo>
                  <a:cubicBezTo>
                    <a:pt x="825" y="590"/>
                    <a:pt x="847" y="571"/>
                    <a:pt x="869" y="553"/>
                  </a:cubicBezTo>
                  <a:cubicBezTo>
                    <a:pt x="893" y="533"/>
                    <a:pt x="904" y="525"/>
                    <a:pt x="926" y="508"/>
                  </a:cubicBezTo>
                  <a:cubicBezTo>
                    <a:pt x="971" y="475"/>
                    <a:pt x="1018" y="443"/>
                    <a:pt x="1065" y="413"/>
                  </a:cubicBezTo>
                  <a:cubicBezTo>
                    <a:pt x="1113" y="385"/>
                    <a:pt x="1162" y="357"/>
                    <a:pt x="1212" y="332"/>
                  </a:cubicBezTo>
                  <a:cubicBezTo>
                    <a:pt x="1238" y="319"/>
                    <a:pt x="1264" y="307"/>
                    <a:pt x="1290" y="295"/>
                  </a:cubicBezTo>
                  <a:cubicBezTo>
                    <a:pt x="1301" y="290"/>
                    <a:pt x="1314" y="285"/>
                    <a:pt x="1326" y="278"/>
                  </a:cubicBezTo>
                  <a:lnTo>
                    <a:pt x="1327" y="278"/>
                  </a:lnTo>
                  <a:cubicBezTo>
                    <a:pt x="1330" y="277"/>
                    <a:pt x="1332" y="276"/>
                    <a:pt x="1335" y="275"/>
                  </a:cubicBezTo>
                  <a:cubicBezTo>
                    <a:pt x="1342" y="272"/>
                    <a:pt x="1350" y="269"/>
                    <a:pt x="1357" y="266"/>
                  </a:cubicBezTo>
                  <a:cubicBezTo>
                    <a:pt x="1460" y="225"/>
                    <a:pt x="1569" y="192"/>
                    <a:pt x="1678" y="169"/>
                  </a:cubicBezTo>
                  <a:cubicBezTo>
                    <a:pt x="1797" y="143"/>
                    <a:pt x="1907" y="131"/>
                    <a:pt x="2031" y="128"/>
                  </a:cubicBezTo>
                  <a:cubicBezTo>
                    <a:pt x="2046" y="128"/>
                    <a:pt x="2061" y="128"/>
                    <a:pt x="2076" y="128"/>
                  </a:cubicBezTo>
                  <a:cubicBezTo>
                    <a:pt x="2123" y="128"/>
                    <a:pt x="2171" y="129"/>
                    <a:pt x="2219" y="132"/>
                  </a:cubicBezTo>
                  <a:cubicBezTo>
                    <a:pt x="2250" y="133"/>
                    <a:pt x="2282" y="136"/>
                    <a:pt x="2314" y="139"/>
                  </a:cubicBezTo>
                  <a:cubicBezTo>
                    <a:pt x="2328" y="141"/>
                    <a:pt x="2342" y="142"/>
                    <a:pt x="2357" y="144"/>
                  </a:cubicBezTo>
                  <a:cubicBezTo>
                    <a:pt x="2373" y="146"/>
                    <a:pt x="2377" y="146"/>
                    <a:pt x="2395" y="149"/>
                  </a:cubicBezTo>
                  <a:cubicBezTo>
                    <a:pt x="2641" y="186"/>
                    <a:pt x="2881" y="263"/>
                    <a:pt x="3100" y="376"/>
                  </a:cubicBezTo>
                  <a:cubicBezTo>
                    <a:pt x="3306" y="481"/>
                    <a:pt x="3517" y="609"/>
                    <a:pt x="3650" y="804"/>
                  </a:cubicBezTo>
                  <a:cubicBezTo>
                    <a:pt x="3665" y="826"/>
                    <a:pt x="3680" y="850"/>
                    <a:pt x="3694" y="874"/>
                  </a:cubicBezTo>
                  <a:cubicBezTo>
                    <a:pt x="3706" y="899"/>
                    <a:pt x="3721" y="921"/>
                    <a:pt x="3734" y="946"/>
                  </a:cubicBezTo>
                  <a:cubicBezTo>
                    <a:pt x="3737" y="953"/>
                    <a:pt x="3743" y="956"/>
                    <a:pt x="3750" y="956"/>
                  </a:cubicBezTo>
                  <a:cubicBezTo>
                    <a:pt x="3761" y="956"/>
                    <a:pt x="3772" y="948"/>
                    <a:pt x="3772" y="936"/>
                  </a:cubicBezTo>
                  <a:cubicBezTo>
                    <a:pt x="3770" y="908"/>
                    <a:pt x="3768" y="877"/>
                    <a:pt x="3760" y="850"/>
                  </a:cubicBezTo>
                  <a:cubicBezTo>
                    <a:pt x="3752" y="820"/>
                    <a:pt x="3740" y="790"/>
                    <a:pt x="3726" y="763"/>
                  </a:cubicBezTo>
                  <a:cubicBezTo>
                    <a:pt x="3699" y="708"/>
                    <a:pt x="3663" y="660"/>
                    <a:pt x="3623" y="614"/>
                  </a:cubicBezTo>
                  <a:cubicBezTo>
                    <a:pt x="3541" y="522"/>
                    <a:pt x="3440" y="446"/>
                    <a:pt x="3336" y="379"/>
                  </a:cubicBezTo>
                  <a:cubicBezTo>
                    <a:pt x="3118" y="235"/>
                    <a:pt x="2873" y="130"/>
                    <a:pt x="2619" y="67"/>
                  </a:cubicBezTo>
                  <a:cubicBezTo>
                    <a:pt x="2442" y="24"/>
                    <a:pt x="2259" y="0"/>
                    <a:pt x="207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4" name="Google Shape;2064;p48"/>
            <p:cNvSpPr/>
            <p:nvPr/>
          </p:nvSpPr>
          <p:spPr>
            <a:xfrm>
              <a:off x="2340970" y="2735551"/>
              <a:ext cx="523145" cy="532501"/>
            </a:xfrm>
            <a:custGeom>
              <a:avLst/>
              <a:gdLst/>
              <a:ahLst/>
              <a:cxnLst/>
              <a:rect l="l" t="t" r="r" b="b"/>
              <a:pathLst>
                <a:path w="10009" h="10188" extrusionOk="0">
                  <a:moveTo>
                    <a:pt x="5005" y="0"/>
                  </a:moveTo>
                  <a:cubicBezTo>
                    <a:pt x="2241" y="0"/>
                    <a:pt x="1" y="2420"/>
                    <a:pt x="1" y="5184"/>
                  </a:cubicBezTo>
                  <a:cubicBezTo>
                    <a:pt x="1" y="7947"/>
                    <a:pt x="2241" y="10188"/>
                    <a:pt x="5005" y="10188"/>
                  </a:cubicBezTo>
                  <a:cubicBezTo>
                    <a:pt x="7769" y="10188"/>
                    <a:pt x="10008" y="7947"/>
                    <a:pt x="10008" y="5184"/>
                  </a:cubicBezTo>
                  <a:cubicBezTo>
                    <a:pt x="10008" y="2420"/>
                    <a:pt x="7769" y="0"/>
                    <a:pt x="500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5" name="Google Shape;2065;p48"/>
            <p:cNvSpPr/>
            <p:nvPr/>
          </p:nvSpPr>
          <p:spPr>
            <a:xfrm>
              <a:off x="2588462" y="2346097"/>
              <a:ext cx="224437" cy="174469"/>
            </a:xfrm>
            <a:custGeom>
              <a:avLst/>
              <a:gdLst/>
              <a:ahLst/>
              <a:cxnLst/>
              <a:rect l="l" t="t" r="r" b="b"/>
              <a:pathLst>
                <a:path w="4294" h="3338" extrusionOk="0">
                  <a:moveTo>
                    <a:pt x="1257" y="0"/>
                  </a:moveTo>
                  <a:cubicBezTo>
                    <a:pt x="1132" y="0"/>
                    <a:pt x="1061" y="6"/>
                    <a:pt x="1061" y="6"/>
                  </a:cubicBezTo>
                  <a:cubicBezTo>
                    <a:pt x="555" y="905"/>
                    <a:pt x="0" y="2521"/>
                    <a:pt x="0" y="2521"/>
                  </a:cubicBezTo>
                  <a:cubicBezTo>
                    <a:pt x="69" y="2516"/>
                    <a:pt x="139" y="2514"/>
                    <a:pt x="212" y="2514"/>
                  </a:cubicBezTo>
                  <a:cubicBezTo>
                    <a:pt x="1566" y="2514"/>
                    <a:pt x="3624" y="3337"/>
                    <a:pt x="3624" y="3337"/>
                  </a:cubicBezTo>
                  <a:cubicBezTo>
                    <a:pt x="3918" y="2684"/>
                    <a:pt x="4294" y="1182"/>
                    <a:pt x="4294" y="1182"/>
                  </a:cubicBezTo>
                  <a:cubicBezTo>
                    <a:pt x="3190" y="105"/>
                    <a:pt x="1770" y="0"/>
                    <a:pt x="125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6" name="Google Shape;2066;p48"/>
            <p:cNvSpPr/>
            <p:nvPr/>
          </p:nvSpPr>
          <p:spPr>
            <a:xfrm>
              <a:off x="2593532" y="2409604"/>
              <a:ext cx="201439" cy="99883"/>
            </a:xfrm>
            <a:custGeom>
              <a:avLst/>
              <a:gdLst/>
              <a:ahLst/>
              <a:cxnLst/>
              <a:rect l="l" t="t" r="r" b="b"/>
              <a:pathLst>
                <a:path w="3854" h="1911" extrusionOk="0">
                  <a:moveTo>
                    <a:pt x="376" y="0"/>
                  </a:moveTo>
                  <a:lnTo>
                    <a:pt x="1" y="947"/>
                  </a:lnTo>
                  <a:cubicBezTo>
                    <a:pt x="1781" y="1192"/>
                    <a:pt x="3625" y="1910"/>
                    <a:pt x="3625" y="1910"/>
                  </a:cubicBezTo>
                  <a:lnTo>
                    <a:pt x="3854" y="1175"/>
                  </a:lnTo>
                  <a:cubicBezTo>
                    <a:pt x="2352" y="65"/>
                    <a:pt x="376" y="0"/>
                    <a:pt x="3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7" name="Google Shape;2067;p48"/>
            <p:cNvSpPr/>
            <p:nvPr/>
          </p:nvSpPr>
          <p:spPr>
            <a:xfrm>
              <a:off x="2472112" y="2488529"/>
              <a:ext cx="345331" cy="293691"/>
            </a:xfrm>
            <a:custGeom>
              <a:avLst/>
              <a:gdLst/>
              <a:ahLst/>
              <a:cxnLst/>
              <a:rect l="l" t="t" r="r" b="b"/>
              <a:pathLst>
                <a:path w="6607" h="5619" extrusionOk="0">
                  <a:moveTo>
                    <a:pt x="2348" y="0"/>
                  </a:moveTo>
                  <a:cubicBezTo>
                    <a:pt x="2321" y="0"/>
                    <a:pt x="2288" y="4"/>
                    <a:pt x="2247" y="12"/>
                  </a:cubicBezTo>
                  <a:cubicBezTo>
                    <a:pt x="1914" y="79"/>
                    <a:pt x="1483" y="383"/>
                    <a:pt x="1267" y="645"/>
                  </a:cubicBezTo>
                  <a:cubicBezTo>
                    <a:pt x="846" y="1156"/>
                    <a:pt x="429" y="1689"/>
                    <a:pt x="215" y="2316"/>
                  </a:cubicBezTo>
                  <a:cubicBezTo>
                    <a:pt x="1" y="2942"/>
                    <a:pt x="26" y="3687"/>
                    <a:pt x="438" y="4205"/>
                  </a:cubicBezTo>
                  <a:cubicBezTo>
                    <a:pt x="613" y="4424"/>
                    <a:pt x="845" y="4590"/>
                    <a:pt x="1087" y="4730"/>
                  </a:cubicBezTo>
                  <a:cubicBezTo>
                    <a:pt x="1450" y="4940"/>
                    <a:pt x="1841" y="5097"/>
                    <a:pt x="2230" y="5253"/>
                  </a:cubicBezTo>
                  <a:cubicBezTo>
                    <a:pt x="2686" y="5435"/>
                    <a:pt x="3155" y="5619"/>
                    <a:pt x="3644" y="5619"/>
                  </a:cubicBezTo>
                  <a:cubicBezTo>
                    <a:pt x="3647" y="5619"/>
                    <a:pt x="3650" y="5619"/>
                    <a:pt x="3652" y="5619"/>
                  </a:cubicBezTo>
                  <a:cubicBezTo>
                    <a:pt x="3823" y="5619"/>
                    <a:pt x="3993" y="5595"/>
                    <a:pt x="4160" y="5559"/>
                  </a:cubicBezTo>
                  <a:cubicBezTo>
                    <a:pt x="5030" y="5366"/>
                    <a:pt x="5813" y="4783"/>
                    <a:pt x="6209" y="3985"/>
                  </a:cubicBezTo>
                  <a:cubicBezTo>
                    <a:pt x="6607" y="3188"/>
                    <a:pt x="6453" y="2216"/>
                    <a:pt x="6003" y="1449"/>
                  </a:cubicBezTo>
                  <a:cubicBezTo>
                    <a:pt x="5551" y="681"/>
                    <a:pt x="4300" y="180"/>
                    <a:pt x="3553" y="175"/>
                  </a:cubicBezTo>
                  <a:lnTo>
                    <a:pt x="3553" y="175"/>
                  </a:lnTo>
                  <a:lnTo>
                    <a:pt x="3983" y="304"/>
                  </a:lnTo>
                  <a:cubicBezTo>
                    <a:pt x="3527" y="225"/>
                    <a:pt x="3073" y="146"/>
                    <a:pt x="2618" y="67"/>
                  </a:cubicBezTo>
                  <a:cubicBezTo>
                    <a:pt x="2475" y="42"/>
                    <a:pt x="2441" y="0"/>
                    <a:pt x="23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8" name="Google Shape;2068;p48"/>
            <p:cNvSpPr/>
            <p:nvPr/>
          </p:nvSpPr>
          <p:spPr>
            <a:xfrm>
              <a:off x="2450212" y="2445408"/>
              <a:ext cx="444744" cy="136680"/>
            </a:xfrm>
            <a:custGeom>
              <a:avLst/>
              <a:gdLst/>
              <a:ahLst/>
              <a:cxnLst/>
              <a:rect l="l" t="t" r="r" b="b"/>
              <a:pathLst>
                <a:path w="8509" h="2615" extrusionOk="0">
                  <a:moveTo>
                    <a:pt x="1266" y="1"/>
                  </a:moveTo>
                  <a:cubicBezTo>
                    <a:pt x="1210" y="1"/>
                    <a:pt x="1158" y="2"/>
                    <a:pt x="1110" y="4"/>
                  </a:cubicBezTo>
                  <a:cubicBezTo>
                    <a:pt x="0" y="54"/>
                    <a:pt x="473" y="491"/>
                    <a:pt x="865" y="710"/>
                  </a:cubicBezTo>
                  <a:cubicBezTo>
                    <a:pt x="1257" y="928"/>
                    <a:pt x="1910" y="1198"/>
                    <a:pt x="1910" y="1198"/>
                  </a:cubicBezTo>
                  <a:lnTo>
                    <a:pt x="2188" y="979"/>
                  </a:lnTo>
                  <a:cubicBezTo>
                    <a:pt x="2270" y="974"/>
                    <a:pt x="2353" y="972"/>
                    <a:pt x="2437" y="972"/>
                  </a:cubicBezTo>
                  <a:cubicBezTo>
                    <a:pt x="4126" y="972"/>
                    <a:pt x="6155" y="1887"/>
                    <a:pt x="6155" y="1887"/>
                  </a:cubicBezTo>
                  <a:cubicBezTo>
                    <a:pt x="6417" y="2138"/>
                    <a:pt x="6563" y="2475"/>
                    <a:pt x="6563" y="2475"/>
                  </a:cubicBezTo>
                  <a:cubicBezTo>
                    <a:pt x="6964" y="2568"/>
                    <a:pt x="7322" y="2614"/>
                    <a:pt x="7599" y="2614"/>
                  </a:cubicBezTo>
                  <a:cubicBezTo>
                    <a:pt x="8379" y="2614"/>
                    <a:pt x="8509" y="2245"/>
                    <a:pt x="7134" y="1500"/>
                  </a:cubicBezTo>
                  <a:cubicBezTo>
                    <a:pt x="5354" y="535"/>
                    <a:pt x="2484" y="1"/>
                    <a:pt x="1266" y="1"/>
                  </a:cubicBezTo>
                  <a:close/>
                </a:path>
              </a:pathLst>
            </a:custGeom>
            <a:solidFill>
              <a:srgbClr val="272B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9" name="Google Shape;2069;p48"/>
            <p:cNvSpPr/>
            <p:nvPr/>
          </p:nvSpPr>
          <p:spPr>
            <a:xfrm>
              <a:off x="2450212" y="2451210"/>
              <a:ext cx="444744" cy="132655"/>
            </a:xfrm>
            <a:custGeom>
              <a:avLst/>
              <a:gdLst/>
              <a:ahLst/>
              <a:cxnLst/>
              <a:rect l="l" t="t" r="r" b="b"/>
              <a:pathLst>
                <a:path w="8509" h="2538" extrusionOk="0">
                  <a:moveTo>
                    <a:pt x="1264" y="1"/>
                  </a:moveTo>
                  <a:cubicBezTo>
                    <a:pt x="1209" y="1"/>
                    <a:pt x="1158" y="2"/>
                    <a:pt x="1110" y="4"/>
                  </a:cubicBezTo>
                  <a:cubicBezTo>
                    <a:pt x="0" y="53"/>
                    <a:pt x="473" y="478"/>
                    <a:pt x="865" y="690"/>
                  </a:cubicBezTo>
                  <a:cubicBezTo>
                    <a:pt x="1257" y="901"/>
                    <a:pt x="1910" y="1162"/>
                    <a:pt x="1910" y="1162"/>
                  </a:cubicBezTo>
                  <a:lnTo>
                    <a:pt x="2188" y="951"/>
                  </a:lnTo>
                  <a:cubicBezTo>
                    <a:pt x="2270" y="946"/>
                    <a:pt x="2354" y="944"/>
                    <a:pt x="2439" y="944"/>
                  </a:cubicBezTo>
                  <a:cubicBezTo>
                    <a:pt x="4127" y="944"/>
                    <a:pt x="6155" y="1832"/>
                    <a:pt x="6155" y="1832"/>
                  </a:cubicBezTo>
                  <a:cubicBezTo>
                    <a:pt x="6417" y="2077"/>
                    <a:pt x="6563" y="2403"/>
                    <a:pt x="6563" y="2403"/>
                  </a:cubicBezTo>
                  <a:cubicBezTo>
                    <a:pt x="6964" y="2493"/>
                    <a:pt x="7322" y="2538"/>
                    <a:pt x="7599" y="2538"/>
                  </a:cubicBezTo>
                  <a:cubicBezTo>
                    <a:pt x="8379" y="2538"/>
                    <a:pt x="8509" y="2180"/>
                    <a:pt x="7134" y="1456"/>
                  </a:cubicBezTo>
                  <a:cubicBezTo>
                    <a:pt x="5353" y="520"/>
                    <a:pt x="2482" y="1"/>
                    <a:pt x="126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0" name="Google Shape;2070;p48"/>
            <p:cNvSpPr/>
            <p:nvPr/>
          </p:nvSpPr>
          <p:spPr>
            <a:xfrm>
              <a:off x="2507498" y="2606029"/>
              <a:ext cx="152673" cy="74690"/>
            </a:xfrm>
            <a:custGeom>
              <a:avLst/>
              <a:gdLst/>
              <a:ahLst/>
              <a:cxnLst/>
              <a:rect l="l" t="t" r="r" b="b"/>
              <a:pathLst>
                <a:path w="2921" h="1429" extrusionOk="0">
                  <a:moveTo>
                    <a:pt x="2403" y="1"/>
                  </a:moveTo>
                  <a:cubicBezTo>
                    <a:pt x="2380" y="1"/>
                    <a:pt x="2357" y="2"/>
                    <a:pt x="2335" y="6"/>
                  </a:cubicBezTo>
                  <a:cubicBezTo>
                    <a:pt x="2295" y="12"/>
                    <a:pt x="2229" y="26"/>
                    <a:pt x="2196" y="39"/>
                  </a:cubicBezTo>
                  <a:cubicBezTo>
                    <a:pt x="2077" y="89"/>
                    <a:pt x="1959" y="143"/>
                    <a:pt x="1841" y="200"/>
                  </a:cubicBezTo>
                  <a:cubicBezTo>
                    <a:pt x="1821" y="210"/>
                    <a:pt x="1800" y="219"/>
                    <a:pt x="1780" y="229"/>
                  </a:cubicBezTo>
                  <a:cubicBezTo>
                    <a:pt x="1662" y="288"/>
                    <a:pt x="1546" y="349"/>
                    <a:pt x="1431" y="413"/>
                  </a:cubicBezTo>
                  <a:cubicBezTo>
                    <a:pt x="1405" y="427"/>
                    <a:pt x="1379" y="441"/>
                    <a:pt x="1354" y="457"/>
                  </a:cubicBezTo>
                  <a:cubicBezTo>
                    <a:pt x="1196" y="547"/>
                    <a:pt x="1041" y="642"/>
                    <a:pt x="889" y="743"/>
                  </a:cubicBezTo>
                  <a:cubicBezTo>
                    <a:pt x="868" y="758"/>
                    <a:pt x="846" y="772"/>
                    <a:pt x="825" y="786"/>
                  </a:cubicBezTo>
                  <a:cubicBezTo>
                    <a:pt x="697" y="873"/>
                    <a:pt x="572" y="963"/>
                    <a:pt x="450" y="1058"/>
                  </a:cubicBezTo>
                  <a:cubicBezTo>
                    <a:pt x="437" y="1067"/>
                    <a:pt x="423" y="1077"/>
                    <a:pt x="411" y="1087"/>
                  </a:cubicBezTo>
                  <a:cubicBezTo>
                    <a:pt x="270" y="1197"/>
                    <a:pt x="134" y="1310"/>
                    <a:pt x="1" y="1428"/>
                  </a:cubicBezTo>
                  <a:cubicBezTo>
                    <a:pt x="173" y="1427"/>
                    <a:pt x="346" y="1420"/>
                    <a:pt x="518" y="1406"/>
                  </a:cubicBezTo>
                  <a:cubicBezTo>
                    <a:pt x="539" y="1405"/>
                    <a:pt x="561" y="1402"/>
                    <a:pt x="582" y="1400"/>
                  </a:cubicBezTo>
                  <a:cubicBezTo>
                    <a:pt x="705" y="1389"/>
                    <a:pt x="828" y="1376"/>
                    <a:pt x="951" y="1358"/>
                  </a:cubicBezTo>
                  <a:cubicBezTo>
                    <a:pt x="983" y="1353"/>
                    <a:pt x="1016" y="1349"/>
                    <a:pt x="1049" y="1344"/>
                  </a:cubicBezTo>
                  <a:cubicBezTo>
                    <a:pt x="1195" y="1322"/>
                    <a:pt x="1342" y="1294"/>
                    <a:pt x="1487" y="1262"/>
                  </a:cubicBezTo>
                  <a:cubicBezTo>
                    <a:pt x="1527" y="1254"/>
                    <a:pt x="1568" y="1245"/>
                    <a:pt x="1608" y="1235"/>
                  </a:cubicBezTo>
                  <a:cubicBezTo>
                    <a:pt x="1741" y="1204"/>
                    <a:pt x="1873" y="1169"/>
                    <a:pt x="2004" y="1130"/>
                  </a:cubicBezTo>
                  <a:cubicBezTo>
                    <a:pt x="2015" y="1126"/>
                    <a:pt x="2027" y="1123"/>
                    <a:pt x="2039" y="1119"/>
                  </a:cubicBezTo>
                  <a:cubicBezTo>
                    <a:pt x="2065" y="1111"/>
                    <a:pt x="2092" y="1103"/>
                    <a:pt x="2119" y="1094"/>
                  </a:cubicBezTo>
                  <a:cubicBezTo>
                    <a:pt x="2245" y="1054"/>
                    <a:pt x="2370" y="1008"/>
                    <a:pt x="2487" y="946"/>
                  </a:cubicBezTo>
                  <a:cubicBezTo>
                    <a:pt x="2530" y="923"/>
                    <a:pt x="2572" y="899"/>
                    <a:pt x="2612" y="872"/>
                  </a:cubicBezTo>
                  <a:cubicBezTo>
                    <a:pt x="2627" y="862"/>
                    <a:pt x="2643" y="851"/>
                    <a:pt x="2658" y="838"/>
                  </a:cubicBezTo>
                  <a:cubicBezTo>
                    <a:pt x="2802" y="728"/>
                    <a:pt x="2920" y="568"/>
                    <a:pt x="2906" y="390"/>
                  </a:cubicBezTo>
                  <a:cubicBezTo>
                    <a:pt x="2892" y="220"/>
                    <a:pt x="2752" y="75"/>
                    <a:pt x="2587" y="30"/>
                  </a:cubicBezTo>
                  <a:cubicBezTo>
                    <a:pt x="2521" y="12"/>
                    <a:pt x="2461" y="1"/>
                    <a:pt x="240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1" name="Google Shape;2071;p48"/>
            <p:cNvSpPr/>
            <p:nvPr/>
          </p:nvSpPr>
          <p:spPr>
            <a:xfrm>
              <a:off x="2528980" y="2661277"/>
              <a:ext cx="9251" cy="18241"/>
            </a:xfrm>
            <a:custGeom>
              <a:avLst/>
              <a:gdLst/>
              <a:ahLst/>
              <a:cxnLst/>
              <a:rect l="l" t="t" r="r" b="b"/>
              <a:pathLst>
                <a:path w="177" h="349" extrusionOk="0">
                  <a:moveTo>
                    <a:pt x="39" y="1"/>
                  </a:moveTo>
                  <a:cubicBezTo>
                    <a:pt x="26" y="10"/>
                    <a:pt x="12" y="20"/>
                    <a:pt x="0" y="30"/>
                  </a:cubicBezTo>
                  <a:cubicBezTo>
                    <a:pt x="58" y="83"/>
                    <a:pt x="100" y="157"/>
                    <a:pt x="112" y="236"/>
                  </a:cubicBezTo>
                  <a:cubicBezTo>
                    <a:pt x="117" y="274"/>
                    <a:pt x="115" y="312"/>
                    <a:pt x="107" y="349"/>
                  </a:cubicBezTo>
                  <a:lnTo>
                    <a:pt x="171" y="343"/>
                  </a:lnTo>
                  <a:cubicBezTo>
                    <a:pt x="176" y="305"/>
                    <a:pt x="176" y="265"/>
                    <a:pt x="170" y="227"/>
                  </a:cubicBezTo>
                  <a:cubicBezTo>
                    <a:pt x="156" y="137"/>
                    <a:pt x="108" y="57"/>
                    <a:pt x="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2" name="Google Shape;2072;p48"/>
            <p:cNvSpPr/>
            <p:nvPr/>
          </p:nvSpPr>
          <p:spPr>
            <a:xfrm>
              <a:off x="2550567" y="2644865"/>
              <a:ext cx="13851" cy="32197"/>
            </a:xfrm>
            <a:custGeom>
              <a:avLst/>
              <a:gdLst/>
              <a:ahLst/>
              <a:cxnLst/>
              <a:rect l="l" t="t" r="r" b="b"/>
              <a:pathLst>
                <a:path w="265" h="616" extrusionOk="0">
                  <a:moveTo>
                    <a:pt x="65" y="0"/>
                  </a:moveTo>
                  <a:lnTo>
                    <a:pt x="1" y="43"/>
                  </a:lnTo>
                  <a:cubicBezTo>
                    <a:pt x="77" y="94"/>
                    <a:pt x="129" y="178"/>
                    <a:pt x="152" y="267"/>
                  </a:cubicBezTo>
                  <a:cubicBezTo>
                    <a:pt x="183" y="382"/>
                    <a:pt x="163" y="504"/>
                    <a:pt x="127" y="615"/>
                  </a:cubicBezTo>
                  <a:cubicBezTo>
                    <a:pt x="159" y="610"/>
                    <a:pt x="192" y="606"/>
                    <a:pt x="225" y="601"/>
                  </a:cubicBezTo>
                  <a:cubicBezTo>
                    <a:pt x="237" y="557"/>
                    <a:pt x="245" y="513"/>
                    <a:pt x="250" y="468"/>
                  </a:cubicBezTo>
                  <a:cubicBezTo>
                    <a:pt x="265" y="332"/>
                    <a:pt x="236" y="189"/>
                    <a:pt x="150" y="80"/>
                  </a:cubicBezTo>
                  <a:cubicBezTo>
                    <a:pt x="126" y="49"/>
                    <a:pt x="97" y="23"/>
                    <a:pt x="6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3" name="Google Shape;2073;p48"/>
            <p:cNvSpPr/>
            <p:nvPr/>
          </p:nvSpPr>
          <p:spPr>
            <a:xfrm>
              <a:off x="2578217" y="2627564"/>
              <a:ext cx="17091" cy="44480"/>
            </a:xfrm>
            <a:custGeom>
              <a:avLst/>
              <a:gdLst/>
              <a:ahLst/>
              <a:cxnLst/>
              <a:rect l="l" t="t" r="r" b="b"/>
              <a:pathLst>
                <a:path w="327" h="851" extrusionOk="0">
                  <a:moveTo>
                    <a:pt x="79" y="1"/>
                  </a:moveTo>
                  <a:lnTo>
                    <a:pt x="1" y="45"/>
                  </a:lnTo>
                  <a:cubicBezTo>
                    <a:pt x="29" y="71"/>
                    <a:pt x="55" y="99"/>
                    <a:pt x="79" y="131"/>
                  </a:cubicBezTo>
                  <a:cubicBezTo>
                    <a:pt x="125" y="194"/>
                    <a:pt x="161" y="265"/>
                    <a:pt x="185" y="339"/>
                  </a:cubicBezTo>
                  <a:cubicBezTo>
                    <a:pt x="233" y="492"/>
                    <a:pt x="223" y="660"/>
                    <a:pt x="157" y="805"/>
                  </a:cubicBezTo>
                  <a:cubicBezTo>
                    <a:pt x="150" y="821"/>
                    <a:pt x="142" y="836"/>
                    <a:pt x="134" y="850"/>
                  </a:cubicBezTo>
                  <a:cubicBezTo>
                    <a:pt x="174" y="842"/>
                    <a:pt x="215" y="833"/>
                    <a:pt x="255" y="823"/>
                  </a:cubicBezTo>
                  <a:cubicBezTo>
                    <a:pt x="281" y="756"/>
                    <a:pt x="300" y="685"/>
                    <a:pt x="307" y="613"/>
                  </a:cubicBezTo>
                  <a:cubicBezTo>
                    <a:pt x="326" y="435"/>
                    <a:pt x="276" y="251"/>
                    <a:pt x="171" y="107"/>
                  </a:cubicBezTo>
                  <a:cubicBezTo>
                    <a:pt x="144" y="70"/>
                    <a:pt x="113" y="33"/>
                    <a:pt x="7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4" name="Google Shape;2074;p48"/>
            <p:cNvSpPr/>
            <p:nvPr/>
          </p:nvSpPr>
          <p:spPr>
            <a:xfrm>
              <a:off x="2600536" y="2616431"/>
              <a:ext cx="21273" cy="48713"/>
            </a:xfrm>
            <a:custGeom>
              <a:avLst/>
              <a:gdLst/>
              <a:ahLst/>
              <a:cxnLst/>
              <a:rect l="l" t="t" r="r" b="b"/>
              <a:pathLst>
                <a:path w="407" h="932" extrusionOk="0">
                  <a:moveTo>
                    <a:pt x="61" y="1"/>
                  </a:moveTo>
                  <a:lnTo>
                    <a:pt x="1" y="30"/>
                  </a:lnTo>
                  <a:cubicBezTo>
                    <a:pt x="115" y="110"/>
                    <a:pt x="211" y="226"/>
                    <a:pt x="261" y="356"/>
                  </a:cubicBezTo>
                  <a:cubicBezTo>
                    <a:pt x="324" y="522"/>
                    <a:pt x="322" y="707"/>
                    <a:pt x="253" y="872"/>
                  </a:cubicBezTo>
                  <a:cubicBezTo>
                    <a:pt x="244" y="891"/>
                    <a:pt x="234" y="912"/>
                    <a:pt x="224" y="931"/>
                  </a:cubicBezTo>
                  <a:cubicBezTo>
                    <a:pt x="235" y="927"/>
                    <a:pt x="247" y="924"/>
                    <a:pt x="259" y="920"/>
                  </a:cubicBezTo>
                  <a:cubicBezTo>
                    <a:pt x="285" y="912"/>
                    <a:pt x="313" y="904"/>
                    <a:pt x="340" y="895"/>
                  </a:cubicBezTo>
                  <a:cubicBezTo>
                    <a:pt x="369" y="824"/>
                    <a:pt x="386" y="746"/>
                    <a:pt x="392" y="669"/>
                  </a:cubicBezTo>
                  <a:cubicBezTo>
                    <a:pt x="406" y="475"/>
                    <a:pt x="344" y="284"/>
                    <a:pt x="219" y="136"/>
                  </a:cubicBezTo>
                  <a:cubicBezTo>
                    <a:pt x="174" y="83"/>
                    <a:pt x="121" y="38"/>
                    <a:pt x="6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5" name="Google Shape;2075;p48"/>
            <p:cNvSpPr/>
            <p:nvPr/>
          </p:nvSpPr>
          <p:spPr>
            <a:xfrm>
              <a:off x="2622279" y="2606291"/>
              <a:ext cx="27754" cy="49184"/>
            </a:xfrm>
            <a:custGeom>
              <a:avLst/>
              <a:gdLst/>
              <a:ahLst/>
              <a:cxnLst/>
              <a:rect l="l" t="t" r="r" b="b"/>
              <a:pathLst>
                <a:path w="531" h="941" extrusionOk="0">
                  <a:moveTo>
                    <a:pt x="139" y="0"/>
                  </a:moveTo>
                  <a:cubicBezTo>
                    <a:pt x="99" y="6"/>
                    <a:pt x="33" y="20"/>
                    <a:pt x="0" y="34"/>
                  </a:cubicBezTo>
                  <a:cubicBezTo>
                    <a:pt x="6" y="35"/>
                    <a:pt x="13" y="37"/>
                    <a:pt x="19" y="38"/>
                  </a:cubicBezTo>
                  <a:cubicBezTo>
                    <a:pt x="169" y="79"/>
                    <a:pt x="294" y="188"/>
                    <a:pt x="366" y="327"/>
                  </a:cubicBezTo>
                  <a:cubicBezTo>
                    <a:pt x="450" y="492"/>
                    <a:pt x="432" y="687"/>
                    <a:pt x="348" y="849"/>
                  </a:cubicBezTo>
                  <a:cubicBezTo>
                    <a:pt x="331" y="882"/>
                    <a:pt x="312" y="911"/>
                    <a:pt x="291" y="941"/>
                  </a:cubicBezTo>
                  <a:cubicBezTo>
                    <a:pt x="334" y="918"/>
                    <a:pt x="376" y="894"/>
                    <a:pt x="416" y="867"/>
                  </a:cubicBezTo>
                  <a:cubicBezTo>
                    <a:pt x="431" y="857"/>
                    <a:pt x="447" y="846"/>
                    <a:pt x="462" y="833"/>
                  </a:cubicBezTo>
                  <a:cubicBezTo>
                    <a:pt x="491" y="765"/>
                    <a:pt x="508" y="691"/>
                    <a:pt x="514" y="616"/>
                  </a:cubicBezTo>
                  <a:cubicBezTo>
                    <a:pt x="531" y="405"/>
                    <a:pt x="435" y="201"/>
                    <a:pt x="266" y="73"/>
                  </a:cubicBezTo>
                  <a:cubicBezTo>
                    <a:pt x="228" y="43"/>
                    <a:pt x="185" y="19"/>
                    <a:pt x="13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6" name="Google Shape;2076;p48"/>
            <p:cNvSpPr/>
            <p:nvPr/>
          </p:nvSpPr>
          <p:spPr>
            <a:xfrm>
              <a:off x="2570534" y="2529090"/>
              <a:ext cx="32510" cy="10767"/>
            </a:xfrm>
            <a:custGeom>
              <a:avLst/>
              <a:gdLst/>
              <a:ahLst/>
              <a:cxnLst/>
              <a:rect l="l" t="t" r="r" b="b"/>
              <a:pathLst>
                <a:path w="622" h="206" extrusionOk="0">
                  <a:moveTo>
                    <a:pt x="371" y="0"/>
                  </a:moveTo>
                  <a:cubicBezTo>
                    <a:pt x="338" y="0"/>
                    <a:pt x="306" y="3"/>
                    <a:pt x="273" y="9"/>
                  </a:cubicBezTo>
                  <a:cubicBezTo>
                    <a:pt x="220" y="18"/>
                    <a:pt x="167" y="37"/>
                    <a:pt x="119" y="64"/>
                  </a:cubicBezTo>
                  <a:cubicBezTo>
                    <a:pt x="95" y="77"/>
                    <a:pt x="68" y="92"/>
                    <a:pt x="48" y="113"/>
                  </a:cubicBezTo>
                  <a:cubicBezTo>
                    <a:pt x="28" y="132"/>
                    <a:pt x="0" y="156"/>
                    <a:pt x="6" y="185"/>
                  </a:cubicBezTo>
                  <a:cubicBezTo>
                    <a:pt x="7" y="194"/>
                    <a:pt x="16" y="202"/>
                    <a:pt x="24" y="204"/>
                  </a:cubicBezTo>
                  <a:cubicBezTo>
                    <a:pt x="28" y="205"/>
                    <a:pt x="31" y="205"/>
                    <a:pt x="35" y="205"/>
                  </a:cubicBezTo>
                  <a:cubicBezTo>
                    <a:pt x="45" y="205"/>
                    <a:pt x="53" y="201"/>
                    <a:pt x="63" y="194"/>
                  </a:cubicBezTo>
                  <a:cubicBezTo>
                    <a:pt x="73" y="185"/>
                    <a:pt x="83" y="180"/>
                    <a:pt x="95" y="174"/>
                  </a:cubicBezTo>
                  <a:cubicBezTo>
                    <a:pt x="115" y="163"/>
                    <a:pt x="135" y="148"/>
                    <a:pt x="154" y="136"/>
                  </a:cubicBezTo>
                  <a:cubicBezTo>
                    <a:pt x="197" y="113"/>
                    <a:pt x="243" y="95"/>
                    <a:pt x="290" y="84"/>
                  </a:cubicBezTo>
                  <a:cubicBezTo>
                    <a:pt x="333" y="73"/>
                    <a:pt x="376" y="68"/>
                    <a:pt x="419" y="68"/>
                  </a:cubicBezTo>
                  <a:cubicBezTo>
                    <a:pt x="423" y="68"/>
                    <a:pt x="428" y="69"/>
                    <a:pt x="432" y="69"/>
                  </a:cubicBezTo>
                  <a:cubicBezTo>
                    <a:pt x="483" y="69"/>
                    <a:pt x="530" y="85"/>
                    <a:pt x="578" y="97"/>
                  </a:cubicBezTo>
                  <a:cubicBezTo>
                    <a:pt x="580" y="98"/>
                    <a:pt x="583" y="98"/>
                    <a:pt x="585" y="98"/>
                  </a:cubicBezTo>
                  <a:cubicBezTo>
                    <a:pt x="609" y="98"/>
                    <a:pt x="622" y="63"/>
                    <a:pt x="598" y="50"/>
                  </a:cubicBezTo>
                  <a:cubicBezTo>
                    <a:pt x="550" y="23"/>
                    <a:pt x="496" y="13"/>
                    <a:pt x="442" y="5"/>
                  </a:cubicBezTo>
                  <a:cubicBezTo>
                    <a:pt x="418" y="2"/>
                    <a:pt x="395" y="0"/>
                    <a:pt x="37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7" name="Google Shape;2077;p48"/>
            <p:cNvSpPr/>
            <p:nvPr/>
          </p:nvSpPr>
          <p:spPr>
            <a:xfrm>
              <a:off x="2695874" y="2552454"/>
              <a:ext cx="26447" cy="18346"/>
            </a:xfrm>
            <a:custGeom>
              <a:avLst/>
              <a:gdLst/>
              <a:ahLst/>
              <a:cxnLst/>
              <a:rect l="l" t="t" r="r" b="b"/>
              <a:pathLst>
                <a:path w="506" h="351" extrusionOk="0">
                  <a:moveTo>
                    <a:pt x="71" y="1"/>
                  </a:moveTo>
                  <a:cubicBezTo>
                    <a:pt x="59" y="1"/>
                    <a:pt x="47" y="1"/>
                    <a:pt x="35" y="2"/>
                  </a:cubicBezTo>
                  <a:cubicBezTo>
                    <a:pt x="2" y="5"/>
                    <a:pt x="1" y="56"/>
                    <a:pt x="34" y="56"/>
                  </a:cubicBezTo>
                  <a:cubicBezTo>
                    <a:pt x="34" y="56"/>
                    <a:pt x="34" y="56"/>
                    <a:pt x="35" y="56"/>
                  </a:cubicBezTo>
                  <a:cubicBezTo>
                    <a:pt x="37" y="56"/>
                    <a:pt x="40" y="56"/>
                    <a:pt x="43" y="56"/>
                  </a:cubicBezTo>
                  <a:cubicBezTo>
                    <a:pt x="137" y="56"/>
                    <a:pt x="226" y="91"/>
                    <a:pt x="301" y="148"/>
                  </a:cubicBezTo>
                  <a:cubicBezTo>
                    <a:pt x="338" y="176"/>
                    <a:pt x="369" y="211"/>
                    <a:pt x="395" y="251"/>
                  </a:cubicBezTo>
                  <a:cubicBezTo>
                    <a:pt x="408" y="273"/>
                    <a:pt x="418" y="295"/>
                    <a:pt x="429" y="318"/>
                  </a:cubicBezTo>
                  <a:cubicBezTo>
                    <a:pt x="439" y="335"/>
                    <a:pt x="453" y="351"/>
                    <a:pt x="470" y="351"/>
                  </a:cubicBezTo>
                  <a:cubicBezTo>
                    <a:pt x="478" y="351"/>
                    <a:pt x="486" y="348"/>
                    <a:pt x="494" y="340"/>
                  </a:cubicBezTo>
                  <a:cubicBezTo>
                    <a:pt x="504" y="332"/>
                    <a:pt x="506" y="318"/>
                    <a:pt x="502" y="306"/>
                  </a:cubicBezTo>
                  <a:cubicBezTo>
                    <a:pt x="493" y="256"/>
                    <a:pt x="462" y="211"/>
                    <a:pt x="430" y="172"/>
                  </a:cubicBezTo>
                  <a:cubicBezTo>
                    <a:pt x="398" y="133"/>
                    <a:pt x="360" y="101"/>
                    <a:pt x="318" y="73"/>
                  </a:cubicBezTo>
                  <a:cubicBezTo>
                    <a:pt x="246" y="26"/>
                    <a:pt x="158" y="1"/>
                    <a:pt x="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8" name="Google Shape;2078;p48"/>
            <p:cNvSpPr/>
            <p:nvPr/>
          </p:nvSpPr>
          <p:spPr>
            <a:xfrm>
              <a:off x="2643500" y="2667968"/>
              <a:ext cx="34235" cy="18659"/>
            </a:xfrm>
            <a:custGeom>
              <a:avLst/>
              <a:gdLst/>
              <a:ahLst/>
              <a:cxnLst/>
              <a:rect l="l" t="t" r="r" b="b"/>
              <a:pathLst>
                <a:path w="655" h="357" extrusionOk="0">
                  <a:moveTo>
                    <a:pt x="612" y="1"/>
                  </a:moveTo>
                  <a:cubicBezTo>
                    <a:pt x="604" y="1"/>
                    <a:pt x="595" y="4"/>
                    <a:pt x="587" y="12"/>
                  </a:cubicBezTo>
                  <a:cubicBezTo>
                    <a:pt x="567" y="31"/>
                    <a:pt x="552" y="58"/>
                    <a:pt x="533" y="78"/>
                  </a:cubicBezTo>
                  <a:cubicBezTo>
                    <a:pt x="516" y="99"/>
                    <a:pt x="496" y="117"/>
                    <a:pt x="477" y="135"/>
                  </a:cubicBezTo>
                  <a:cubicBezTo>
                    <a:pt x="435" y="170"/>
                    <a:pt x="390" y="201"/>
                    <a:pt x="341" y="227"/>
                  </a:cubicBezTo>
                  <a:cubicBezTo>
                    <a:pt x="292" y="251"/>
                    <a:pt x="241" y="272"/>
                    <a:pt x="188" y="286"/>
                  </a:cubicBezTo>
                  <a:cubicBezTo>
                    <a:pt x="138" y="300"/>
                    <a:pt x="86" y="315"/>
                    <a:pt x="34" y="315"/>
                  </a:cubicBezTo>
                  <a:cubicBezTo>
                    <a:pt x="31" y="315"/>
                    <a:pt x="27" y="315"/>
                    <a:pt x="24" y="315"/>
                  </a:cubicBezTo>
                  <a:cubicBezTo>
                    <a:pt x="24" y="315"/>
                    <a:pt x="24" y="315"/>
                    <a:pt x="23" y="315"/>
                  </a:cubicBezTo>
                  <a:cubicBezTo>
                    <a:pt x="1" y="315"/>
                    <a:pt x="1" y="352"/>
                    <a:pt x="24" y="353"/>
                  </a:cubicBezTo>
                  <a:cubicBezTo>
                    <a:pt x="55" y="354"/>
                    <a:pt x="87" y="357"/>
                    <a:pt x="117" y="357"/>
                  </a:cubicBezTo>
                  <a:cubicBezTo>
                    <a:pt x="147" y="357"/>
                    <a:pt x="176" y="353"/>
                    <a:pt x="204" y="346"/>
                  </a:cubicBezTo>
                  <a:cubicBezTo>
                    <a:pt x="264" y="335"/>
                    <a:pt x="320" y="316"/>
                    <a:pt x="373" y="289"/>
                  </a:cubicBezTo>
                  <a:cubicBezTo>
                    <a:pt x="428" y="263"/>
                    <a:pt x="477" y="229"/>
                    <a:pt x="523" y="191"/>
                  </a:cubicBezTo>
                  <a:cubicBezTo>
                    <a:pt x="544" y="171"/>
                    <a:pt x="566" y="152"/>
                    <a:pt x="585" y="130"/>
                  </a:cubicBezTo>
                  <a:cubicBezTo>
                    <a:pt x="606" y="109"/>
                    <a:pt x="632" y="82"/>
                    <a:pt x="644" y="55"/>
                  </a:cubicBezTo>
                  <a:cubicBezTo>
                    <a:pt x="655" y="28"/>
                    <a:pt x="636" y="1"/>
                    <a:pt x="61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9" name="Google Shape;2079;p48"/>
            <p:cNvSpPr/>
            <p:nvPr/>
          </p:nvSpPr>
          <p:spPr>
            <a:xfrm>
              <a:off x="2708784" y="2638279"/>
              <a:ext cx="64916" cy="64916"/>
            </a:xfrm>
            <a:custGeom>
              <a:avLst/>
              <a:gdLst/>
              <a:ahLst/>
              <a:cxnLst/>
              <a:rect l="l" t="t" r="r" b="b"/>
              <a:pathLst>
                <a:path w="1242" h="1242" extrusionOk="0">
                  <a:moveTo>
                    <a:pt x="621" y="0"/>
                  </a:moveTo>
                  <a:cubicBezTo>
                    <a:pt x="278" y="0"/>
                    <a:pt x="1" y="278"/>
                    <a:pt x="1" y="621"/>
                  </a:cubicBezTo>
                  <a:cubicBezTo>
                    <a:pt x="1" y="964"/>
                    <a:pt x="278" y="1241"/>
                    <a:pt x="621" y="1241"/>
                  </a:cubicBezTo>
                  <a:cubicBezTo>
                    <a:pt x="963" y="1241"/>
                    <a:pt x="1241" y="964"/>
                    <a:pt x="1241" y="621"/>
                  </a:cubicBezTo>
                  <a:cubicBezTo>
                    <a:pt x="1241" y="278"/>
                    <a:pt x="963" y="0"/>
                    <a:pt x="62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0" name="Google Shape;2080;p48"/>
            <p:cNvSpPr/>
            <p:nvPr/>
          </p:nvSpPr>
          <p:spPr>
            <a:xfrm>
              <a:off x="2490720" y="2601116"/>
              <a:ext cx="55508" cy="55560"/>
            </a:xfrm>
            <a:custGeom>
              <a:avLst/>
              <a:gdLst/>
              <a:ahLst/>
              <a:cxnLst/>
              <a:rect l="l" t="t" r="r" b="b"/>
              <a:pathLst>
                <a:path w="1062" h="1063" extrusionOk="0">
                  <a:moveTo>
                    <a:pt x="531" y="1"/>
                  </a:moveTo>
                  <a:cubicBezTo>
                    <a:pt x="238" y="1"/>
                    <a:pt x="0" y="238"/>
                    <a:pt x="0" y="531"/>
                  </a:cubicBezTo>
                  <a:cubicBezTo>
                    <a:pt x="0" y="825"/>
                    <a:pt x="238" y="1062"/>
                    <a:pt x="531" y="1062"/>
                  </a:cubicBezTo>
                  <a:cubicBezTo>
                    <a:pt x="824" y="1062"/>
                    <a:pt x="1062" y="825"/>
                    <a:pt x="1062" y="531"/>
                  </a:cubicBezTo>
                  <a:cubicBezTo>
                    <a:pt x="1062" y="238"/>
                    <a:pt x="824" y="1"/>
                    <a:pt x="53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1" name="Google Shape;2081;p48"/>
            <p:cNvSpPr/>
            <p:nvPr/>
          </p:nvSpPr>
          <p:spPr>
            <a:xfrm>
              <a:off x="2535671" y="2468040"/>
              <a:ext cx="251668" cy="81537"/>
            </a:xfrm>
            <a:custGeom>
              <a:avLst/>
              <a:gdLst/>
              <a:ahLst/>
              <a:cxnLst/>
              <a:rect l="l" t="t" r="r" b="b"/>
              <a:pathLst>
                <a:path w="4815" h="1560" extrusionOk="0">
                  <a:moveTo>
                    <a:pt x="887" y="0"/>
                  </a:moveTo>
                  <a:cubicBezTo>
                    <a:pt x="221" y="0"/>
                    <a:pt x="0" y="228"/>
                    <a:pt x="553" y="629"/>
                  </a:cubicBezTo>
                  <a:cubicBezTo>
                    <a:pt x="553" y="629"/>
                    <a:pt x="620" y="622"/>
                    <a:pt x="751" y="622"/>
                  </a:cubicBezTo>
                  <a:cubicBezTo>
                    <a:pt x="1231" y="622"/>
                    <a:pt x="2570" y="712"/>
                    <a:pt x="4585" y="1559"/>
                  </a:cubicBezTo>
                  <a:cubicBezTo>
                    <a:pt x="4585" y="1559"/>
                    <a:pt x="4814" y="972"/>
                    <a:pt x="2871" y="368"/>
                  </a:cubicBezTo>
                  <a:cubicBezTo>
                    <a:pt x="2063" y="116"/>
                    <a:pt x="1362" y="0"/>
                    <a:pt x="88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2" name="Google Shape;2082;p48"/>
            <p:cNvSpPr/>
            <p:nvPr/>
          </p:nvSpPr>
          <p:spPr>
            <a:xfrm>
              <a:off x="2554330" y="2813170"/>
              <a:ext cx="159573" cy="271843"/>
            </a:xfrm>
            <a:custGeom>
              <a:avLst/>
              <a:gdLst/>
              <a:ahLst/>
              <a:cxnLst/>
              <a:rect l="l" t="t" r="r" b="b"/>
              <a:pathLst>
                <a:path w="3053" h="5201" extrusionOk="0">
                  <a:moveTo>
                    <a:pt x="3053" y="1"/>
                  </a:moveTo>
                  <a:lnTo>
                    <a:pt x="1518" y="458"/>
                  </a:lnTo>
                  <a:cubicBezTo>
                    <a:pt x="1518" y="458"/>
                    <a:pt x="1290" y="2711"/>
                    <a:pt x="0" y="5111"/>
                  </a:cubicBezTo>
                  <a:cubicBezTo>
                    <a:pt x="0" y="5111"/>
                    <a:pt x="547" y="5201"/>
                    <a:pt x="1208" y="5201"/>
                  </a:cubicBezTo>
                  <a:cubicBezTo>
                    <a:pt x="1440" y="5201"/>
                    <a:pt x="1686" y="5190"/>
                    <a:pt x="1927" y="5160"/>
                  </a:cubicBezTo>
                  <a:lnTo>
                    <a:pt x="305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3" name="Google Shape;2083;p48"/>
            <p:cNvSpPr/>
            <p:nvPr/>
          </p:nvSpPr>
          <p:spPr>
            <a:xfrm>
              <a:off x="2609735" y="2788447"/>
              <a:ext cx="207450" cy="348781"/>
            </a:xfrm>
            <a:custGeom>
              <a:avLst/>
              <a:gdLst/>
              <a:ahLst/>
              <a:cxnLst/>
              <a:rect l="l" t="t" r="r" b="b"/>
              <a:pathLst>
                <a:path w="3969" h="6673" extrusionOk="0">
                  <a:moveTo>
                    <a:pt x="2744" y="1"/>
                  </a:moveTo>
                  <a:lnTo>
                    <a:pt x="1046" y="882"/>
                  </a:lnTo>
                  <a:cubicBezTo>
                    <a:pt x="1046" y="882"/>
                    <a:pt x="638" y="5160"/>
                    <a:pt x="1" y="6580"/>
                  </a:cubicBezTo>
                  <a:cubicBezTo>
                    <a:pt x="1" y="6580"/>
                    <a:pt x="322" y="6673"/>
                    <a:pt x="829" y="6673"/>
                  </a:cubicBezTo>
                  <a:cubicBezTo>
                    <a:pt x="1273" y="6673"/>
                    <a:pt x="1859" y="6602"/>
                    <a:pt x="2499" y="6335"/>
                  </a:cubicBezTo>
                  <a:cubicBezTo>
                    <a:pt x="2499" y="6335"/>
                    <a:pt x="3969" y="1731"/>
                    <a:pt x="27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4" name="Google Shape;2084;p48"/>
            <p:cNvSpPr/>
            <p:nvPr/>
          </p:nvSpPr>
          <p:spPr>
            <a:xfrm>
              <a:off x="2459568" y="2697970"/>
              <a:ext cx="324320" cy="147394"/>
            </a:xfrm>
            <a:custGeom>
              <a:avLst/>
              <a:gdLst/>
              <a:ahLst/>
              <a:cxnLst/>
              <a:rect l="l" t="t" r="r" b="b"/>
              <a:pathLst>
                <a:path w="6205" h="2820" extrusionOk="0">
                  <a:moveTo>
                    <a:pt x="586" y="1"/>
                  </a:moveTo>
                  <a:cubicBezTo>
                    <a:pt x="546" y="1"/>
                    <a:pt x="155" y="15"/>
                    <a:pt x="294" y="605"/>
                  </a:cubicBezTo>
                  <a:cubicBezTo>
                    <a:pt x="294" y="605"/>
                    <a:pt x="131" y="752"/>
                    <a:pt x="66" y="915"/>
                  </a:cubicBezTo>
                  <a:cubicBezTo>
                    <a:pt x="0" y="1079"/>
                    <a:pt x="0" y="1487"/>
                    <a:pt x="637" y="1895"/>
                  </a:cubicBezTo>
                  <a:cubicBezTo>
                    <a:pt x="1160" y="2230"/>
                    <a:pt x="2324" y="2819"/>
                    <a:pt x="3329" y="2819"/>
                  </a:cubicBezTo>
                  <a:cubicBezTo>
                    <a:pt x="3547" y="2819"/>
                    <a:pt x="3757" y="2792"/>
                    <a:pt x="3952" y="2728"/>
                  </a:cubicBezTo>
                  <a:cubicBezTo>
                    <a:pt x="5046" y="2368"/>
                    <a:pt x="6205" y="1715"/>
                    <a:pt x="5552" y="1372"/>
                  </a:cubicBezTo>
                  <a:cubicBezTo>
                    <a:pt x="5552" y="1372"/>
                    <a:pt x="6167" y="953"/>
                    <a:pt x="5993" y="654"/>
                  </a:cubicBezTo>
                  <a:cubicBezTo>
                    <a:pt x="5980" y="631"/>
                    <a:pt x="5957" y="621"/>
                    <a:pt x="5927" y="621"/>
                  </a:cubicBezTo>
                  <a:cubicBezTo>
                    <a:pt x="5699" y="621"/>
                    <a:pt x="5021" y="1204"/>
                    <a:pt x="4344" y="1291"/>
                  </a:cubicBezTo>
                  <a:cubicBezTo>
                    <a:pt x="4268" y="1300"/>
                    <a:pt x="4186" y="1305"/>
                    <a:pt x="4099" y="1305"/>
                  </a:cubicBezTo>
                  <a:cubicBezTo>
                    <a:pt x="3305" y="1305"/>
                    <a:pt x="2059" y="898"/>
                    <a:pt x="589" y="1"/>
                  </a:cubicBezTo>
                  <a:cubicBezTo>
                    <a:pt x="589" y="1"/>
                    <a:pt x="588" y="1"/>
                    <a:pt x="5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5" name="Google Shape;2085;p48"/>
            <p:cNvSpPr/>
            <p:nvPr/>
          </p:nvSpPr>
          <p:spPr>
            <a:xfrm>
              <a:off x="2552606" y="2893455"/>
              <a:ext cx="34183" cy="34183"/>
            </a:xfrm>
            <a:custGeom>
              <a:avLst/>
              <a:gdLst/>
              <a:ahLst/>
              <a:cxnLst/>
              <a:rect l="l" t="t" r="r" b="b"/>
              <a:pathLst>
                <a:path w="654" h="654" extrusionOk="0">
                  <a:moveTo>
                    <a:pt x="327" y="0"/>
                  </a:moveTo>
                  <a:cubicBezTo>
                    <a:pt x="146" y="0"/>
                    <a:pt x="1" y="146"/>
                    <a:pt x="1" y="327"/>
                  </a:cubicBezTo>
                  <a:cubicBezTo>
                    <a:pt x="1" y="507"/>
                    <a:pt x="146" y="653"/>
                    <a:pt x="327" y="653"/>
                  </a:cubicBezTo>
                  <a:cubicBezTo>
                    <a:pt x="507" y="653"/>
                    <a:pt x="654" y="507"/>
                    <a:pt x="654" y="327"/>
                  </a:cubicBezTo>
                  <a:cubicBezTo>
                    <a:pt x="654" y="146"/>
                    <a:pt x="507" y="0"/>
                    <a:pt x="32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6" name="Google Shape;2086;p48"/>
            <p:cNvSpPr/>
            <p:nvPr/>
          </p:nvSpPr>
          <p:spPr>
            <a:xfrm>
              <a:off x="2532953" y="2981319"/>
              <a:ext cx="34183" cy="34183"/>
            </a:xfrm>
            <a:custGeom>
              <a:avLst/>
              <a:gdLst/>
              <a:ahLst/>
              <a:cxnLst/>
              <a:rect l="l" t="t" r="r" b="b"/>
              <a:pathLst>
                <a:path w="654" h="654" extrusionOk="0">
                  <a:moveTo>
                    <a:pt x="327" y="0"/>
                  </a:moveTo>
                  <a:cubicBezTo>
                    <a:pt x="147" y="0"/>
                    <a:pt x="1" y="146"/>
                    <a:pt x="1" y="327"/>
                  </a:cubicBezTo>
                  <a:cubicBezTo>
                    <a:pt x="1" y="507"/>
                    <a:pt x="147" y="653"/>
                    <a:pt x="327" y="653"/>
                  </a:cubicBezTo>
                  <a:cubicBezTo>
                    <a:pt x="508" y="653"/>
                    <a:pt x="654" y="507"/>
                    <a:pt x="654" y="327"/>
                  </a:cubicBezTo>
                  <a:cubicBezTo>
                    <a:pt x="654" y="146"/>
                    <a:pt x="508" y="0"/>
                    <a:pt x="32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7" name="Google Shape;2087;p48"/>
            <p:cNvSpPr/>
            <p:nvPr/>
          </p:nvSpPr>
          <p:spPr>
            <a:xfrm>
              <a:off x="2550358" y="3080368"/>
              <a:ext cx="11342" cy="31099"/>
            </a:xfrm>
            <a:custGeom>
              <a:avLst/>
              <a:gdLst/>
              <a:ahLst/>
              <a:cxnLst/>
              <a:rect l="l" t="t" r="r" b="b"/>
              <a:pathLst>
                <a:path w="217" h="595" extrusionOk="0">
                  <a:moveTo>
                    <a:pt x="160" y="1"/>
                  </a:moveTo>
                  <a:cubicBezTo>
                    <a:pt x="142" y="1"/>
                    <a:pt x="124" y="11"/>
                    <a:pt x="119" y="34"/>
                  </a:cubicBezTo>
                  <a:cubicBezTo>
                    <a:pt x="82" y="211"/>
                    <a:pt x="39" y="387"/>
                    <a:pt x="5" y="564"/>
                  </a:cubicBezTo>
                  <a:cubicBezTo>
                    <a:pt x="0" y="583"/>
                    <a:pt x="15" y="595"/>
                    <a:pt x="29" y="595"/>
                  </a:cubicBezTo>
                  <a:cubicBezTo>
                    <a:pt x="39" y="595"/>
                    <a:pt x="48" y="590"/>
                    <a:pt x="52" y="577"/>
                  </a:cubicBezTo>
                  <a:cubicBezTo>
                    <a:pt x="106" y="405"/>
                    <a:pt x="154" y="230"/>
                    <a:pt x="206" y="57"/>
                  </a:cubicBezTo>
                  <a:cubicBezTo>
                    <a:pt x="217" y="23"/>
                    <a:pt x="188" y="1"/>
                    <a:pt x="1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8" name="Google Shape;2088;p48"/>
            <p:cNvSpPr/>
            <p:nvPr/>
          </p:nvSpPr>
          <p:spPr>
            <a:xfrm>
              <a:off x="2578008" y="3082040"/>
              <a:ext cx="10715" cy="35542"/>
            </a:xfrm>
            <a:custGeom>
              <a:avLst/>
              <a:gdLst/>
              <a:ahLst/>
              <a:cxnLst/>
              <a:rect l="l" t="t" r="r" b="b"/>
              <a:pathLst>
                <a:path w="205" h="680" extrusionOk="0">
                  <a:moveTo>
                    <a:pt x="154" y="0"/>
                  </a:moveTo>
                  <a:cubicBezTo>
                    <a:pt x="132" y="0"/>
                    <a:pt x="110" y="14"/>
                    <a:pt x="105" y="36"/>
                  </a:cubicBezTo>
                  <a:cubicBezTo>
                    <a:pt x="65" y="240"/>
                    <a:pt x="24" y="444"/>
                    <a:pt x="2" y="652"/>
                  </a:cubicBezTo>
                  <a:cubicBezTo>
                    <a:pt x="0" y="670"/>
                    <a:pt x="14" y="679"/>
                    <a:pt x="29" y="679"/>
                  </a:cubicBezTo>
                  <a:cubicBezTo>
                    <a:pt x="41" y="679"/>
                    <a:pt x="54" y="673"/>
                    <a:pt x="58" y="659"/>
                  </a:cubicBezTo>
                  <a:cubicBezTo>
                    <a:pt x="117" y="463"/>
                    <a:pt x="157" y="263"/>
                    <a:pt x="199" y="62"/>
                  </a:cubicBezTo>
                  <a:cubicBezTo>
                    <a:pt x="204" y="36"/>
                    <a:pt x="191" y="10"/>
                    <a:pt x="166" y="2"/>
                  </a:cubicBezTo>
                  <a:cubicBezTo>
                    <a:pt x="162" y="1"/>
                    <a:pt x="158" y="0"/>
                    <a:pt x="1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9" name="Google Shape;2089;p48"/>
            <p:cNvSpPr/>
            <p:nvPr/>
          </p:nvSpPr>
          <p:spPr>
            <a:xfrm>
              <a:off x="2606651" y="3074514"/>
              <a:ext cx="9356" cy="45525"/>
            </a:xfrm>
            <a:custGeom>
              <a:avLst/>
              <a:gdLst/>
              <a:ahLst/>
              <a:cxnLst/>
              <a:rect l="l" t="t" r="r" b="b"/>
              <a:pathLst>
                <a:path w="179" h="871" extrusionOk="0">
                  <a:moveTo>
                    <a:pt x="133" y="1"/>
                  </a:moveTo>
                  <a:cubicBezTo>
                    <a:pt x="108" y="1"/>
                    <a:pt x="91" y="20"/>
                    <a:pt x="88" y="44"/>
                  </a:cubicBezTo>
                  <a:cubicBezTo>
                    <a:pt x="64" y="259"/>
                    <a:pt x="32" y="473"/>
                    <a:pt x="10" y="689"/>
                  </a:cubicBezTo>
                  <a:cubicBezTo>
                    <a:pt x="5" y="741"/>
                    <a:pt x="0" y="793"/>
                    <a:pt x="1" y="846"/>
                  </a:cubicBezTo>
                  <a:cubicBezTo>
                    <a:pt x="1" y="862"/>
                    <a:pt x="15" y="871"/>
                    <a:pt x="28" y="871"/>
                  </a:cubicBezTo>
                  <a:cubicBezTo>
                    <a:pt x="38" y="871"/>
                    <a:pt x="48" y="865"/>
                    <a:pt x="52" y="853"/>
                  </a:cubicBezTo>
                  <a:cubicBezTo>
                    <a:pt x="78" y="756"/>
                    <a:pt x="89" y="655"/>
                    <a:pt x="104" y="556"/>
                  </a:cubicBezTo>
                  <a:cubicBezTo>
                    <a:pt x="119" y="442"/>
                    <a:pt x="135" y="329"/>
                    <a:pt x="152" y="215"/>
                  </a:cubicBezTo>
                  <a:cubicBezTo>
                    <a:pt x="159" y="162"/>
                    <a:pt x="167" y="109"/>
                    <a:pt x="174" y="56"/>
                  </a:cubicBezTo>
                  <a:cubicBezTo>
                    <a:pt x="179" y="30"/>
                    <a:pt x="166" y="5"/>
                    <a:pt x="139" y="1"/>
                  </a:cubicBezTo>
                  <a:cubicBezTo>
                    <a:pt x="137" y="1"/>
                    <a:pt x="135" y="1"/>
                    <a:pt x="13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48"/>
            <p:cNvSpPr/>
            <p:nvPr/>
          </p:nvSpPr>
          <p:spPr>
            <a:xfrm>
              <a:off x="2608585" y="3120876"/>
              <a:ext cx="20907" cy="47198"/>
            </a:xfrm>
            <a:custGeom>
              <a:avLst/>
              <a:gdLst/>
              <a:ahLst/>
              <a:cxnLst/>
              <a:rect l="l" t="t" r="r" b="b"/>
              <a:pathLst>
                <a:path w="400" h="903" extrusionOk="0">
                  <a:moveTo>
                    <a:pt x="353" y="0"/>
                  </a:moveTo>
                  <a:cubicBezTo>
                    <a:pt x="346" y="0"/>
                    <a:pt x="340" y="2"/>
                    <a:pt x="334" y="5"/>
                  </a:cubicBezTo>
                  <a:cubicBezTo>
                    <a:pt x="305" y="21"/>
                    <a:pt x="298" y="46"/>
                    <a:pt x="290" y="76"/>
                  </a:cubicBezTo>
                  <a:cubicBezTo>
                    <a:pt x="282" y="101"/>
                    <a:pt x="275" y="126"/>
                    <a:pt x="267" y="150"/>
                  </a:cubicBezTo>
                  <a:cubicBezTo>
                    <a:pt x="249" y="211"/>
                    <a:pt x="231" y="271"/>
                    <a:pt x="211" y="331"/>
                  </a:cubicBezTo>
                  <a:cubicBezTo>
                    <a:pt x="171" y="459"/>
                    <a:pt x="126" y="586"/>
                    <a:pt x="79" y="711"/>
                  </a:cubicBezTo>
                  <a:cubicBezTo>
                    <a:pt x="73" y="727"/>
                    <a:pt x="67" y="741"/>
                    <a:pt x="61" y="756"/>
                  </a:cubicBezTo>
                  <a:cubicBezTo>
                    <a:pt x="57" y="765"/>
                    <a:pt x="51" y="779"/>
                    <a:pt x="45" y="791"/>
                  </a:cubicBezTo>
                  <a:cubicBezTo>
                    <a:pt x="40" y="802"/>
                    <a:pt x="35" y="814"/>
                    <a:pt x="29" y="825"/>
                  </a:cubicBezTo>
                  <a:cubicBezTo>
                    <a:pt x="25" y="833"/>
                    <a:pt x="22" y="840"/>
                    <a:pt x="20" y="849"/>
                  </a:cubicBezTo>
                  <a:cubicBezTo>
                    <a:pt x="20" y="849"/>
                    <a:pt x="20" y="850"/>
                    <a:pt x="20" y="850"/>
                  </a:cubicBezTo>
                  <a:lnTo>
                    <a:pt x="20" y="850"/>
                  </a:lnTo>
                  <a:cubicBezTo>
                    <a:pt x="19" y="850"/>
                    <a:pt x="19" y="850"/>
                    <a:pt x="19" y="850"/>
                  </a:cubicBezTo>
                  <a:cubicBezTo>
                    <a:pt x="17" y="851"/>
                    <a:pt x="16" y="856"/>
                    <a:pt x="14" y="859"/>
                  </a:cubicBezTo>
                  <a:cubicBezTo>
                    <a:pt x="1" y="879"/>
                    <a:pt x="21" y="903"/>
                    <a:pt x="41" y="903"/>
                  </a:cubicBezTo>
                  <a:cubicBezTo>
                    <a:pt x="48" y="903"/>
                    <a:pt x="55" y="900"/>
                    <a:pt x="61" y="893"/>
                  </a:cubicBezTo>
                  <a:cubicBezTo>
                    <a:pt x="63" y="891"/>
                    <a:pt x="68" y="885"/>
                    <a:pt x="68" y="884"/>
                  </a:cubicBezTo>
                  <a:cubicBezTo>
                    <a:pt x="72" y="881"/>
                    <a:pt x="81" y="875"/>
                    <a:pt x="86" y="869"/>
                  </a:cubicBezTo>
                  <a:cubicBezTo>
                    <a:pt x="92" y="860"/>
                    <a:pt x="100" y="850"/>
                    <a:pt x="106" y="840"/>
                  </a:cubicBezTo>
                  <a:cubicBezTo>
                    <a:pt x="121" y="819"/>
                    <a:pt x="134" y="795"/>
                    <a:pt x="147" y="772"/>
                  </a:cubicBezTo>
                  <a:cubicBezTo>
                    <a:pt x="178" y="713"/>
                    <a:pt x="204" y="652"/>
                    <a:pt x="228" y="590"/>
                  </a:cubicBezTo>
                  <a:cubicBezTo>
                    <a:pt x="276" y="463"/>
                    <a:pt x="316" y="332"/>
                    <a:pt x="355" y="202"/>
                  </a:cubicBezTo>
                  <a:cubicBezTo>
                    <a:pt x="364" y="173"/>
                    <a:pt x="373" y="144"/>
                    <a:pt x="382" y="114"/>
                  </a:cubicBezTo>
                  <a:cubicBezTo>
                    <a:pt x="386" y="101"/>
                    <a:pt x="390" y="88"/>
                    <a:pt x="393" y="74"/>
                  </a:cubicBezTo>
                  <a:cubicBezTo>
                    <a:pt x="400" y="54"/>
                    <a:pt x="394" y="38"/>
                    <a:pt x="385" y="18"/>
                  </a:cubicBezTo>
                  <a:cubicBezTo>
                    <a:pt x="380" y="6"/>
                    <a:pt x="366" y="0"/>
                    <a:pt x="3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48"/>
            <p:cNvSpPr/>
            <p:nvPr/>
          </p:nvSpPr>
          <p:spPr>
            <a:xfrm>
              <a:off x="2637855" y="3136034"/>
              <a:ext cx="9460" cy="35124"/>
            </a:xfrm>
            <a:custGeom>
              <a:avLst/>
              <a:gdLst/>
              <a:ahLst/>
              <a:cxnLst/>
              <a:rect l="l" t="t" r="r" b="b"/>
              <a:pathLst>
                <a:path w="181" h="672" extrusionOk="0">
                  <a:moveTo>
                    <a:pt x="129" y="1"/>
                  </a:moveTo>
                  <a:cubicBezTo>
                    <a:pt x="111" y="1"/>
                    <a:pt x="93" y="11"/>
                    <a:pt x="86" y="32"/>
                  </a:cubicBezTo>
                  <a:cubicBezTo>
                    <a:pt x="78" y="57"/>
                    <a:pt x="83" y="87"/>
                    <a:pt x="82" y="114"/>
                  </a:cubicBezTo>
                  <a:cubicBezTo>
                    <a:pt x="82" y="139"/>
                    <a:pt x="80" y="162"/>
                    <a:pt x="79" y="187"/>
                  </a:cubicBezTo>
                  <a:cubicBezTo>
                    <a:pt x="75" y="238"/>
                    <a:pt x="70" y="288"/>
                    <a:pt x="62" y="337"/>
                  </a:cubicBezTo>
                  <a:cubicBezTo>
                    <a:pt x="54" y="387"/>
                    <a:pt x="43" y="437"/>
                    <a:pt x="34" y="487"/>
                  </a:cubicBezTo>
                  <a:cubicBezTo>
                    <a:pt x="24" y="538"/>
                    <a:pt x="16" y="589"/>
                    <a:pt x="4" y="639"/>
                  </a:cubicBezTo>
                  <a:cubicBezTo>
                    <a:pt x="0" y="657"/>
                    <a:pt x="16" y="672"/>
                    <a:pt x="31" y="672"/>
                  </a:cubicBezTo>
                  <a:cubicBezTo>
                    <a:pt x="39" y="672"/>
                    <a:pt x="46" y="668"/>
                    <a:pt x="50" y="659"/>
                  </a:cubicBezTo>
                  <a:cubicBezTo>
                    <a:pt x="73" y="611"/>
                    <a:pt x="95" y="562"/>
                    <a:pt x="112" y="512"/>
                  </a:cubicBezTo>
                  <a:cubicBezTo>
                    <a:pt x="127" y="462"/>
                    <a:pt x="138" y="409"/>
                    <a:pt x="148" y="357"/>
                  </a:cubicBezTo>
                  <a:cubicBezTo>
                    <a:pt x="157" y="305"/>
                    <a:pt x="163" y="252"/>
                    <a:pt x="168" y="199"/>
                  </a:cubicBezTo>
                  <a:cubicBezTo>
                    <a:pt x="170" y="172"/>
                    <a:pt x="172" y="145"/>
                    <a:pt x="173" y="118"/>
                  </a:cubicBezTo>
                  <a:cubicBezTo>
                    <a:pt x="174" y="91"/>
                    <a:pt x="180" y="58"/>
                    <a:pt x="172" y="32"/>
                  </a:cubicBezTo>
                  <a:cubicBezTo>
                    <a:pt x="165" y="11"/>
                    <a:pt x="147" y="1"/>
                    <a:pt x="1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48"/>
            <p:cNvSpPr/>
            <p:nvPr/>
          </p:nvSpPr>
          <p:spPr>
            <a:xfrm>
              <a:off x="2668537" y="3119203"/>
              <a:ext cx="5697" cy="51797"/>
            </a:xfrm>
            <a:custGeom>
              <a:avLst/>
              <a:gdLst/>
              <a:ahLst/>
              <a:cxnLst/>
              <a:rect l="l" t="t" r="r" b="b"/>
              <a:pathLst>
                <a:path w="109" h="991" extrusionOk="0">
                  <a:moveTo>
                    <a:pt x="57" y="1"/>
                  </a:moveTo>
                  <a:cubicBezTo>
                    <a:pt x="33" y="1"/>
                    <a:pt x="8" y="18"/>
                    <a:pt x="7" y="46"/>
                  </a:cubicBezTo>
                  <a:cubicBezTo>
                    <a:pt x="6" y="93"/>
                    <a:pt x="9" y="140"/>
                    <a:pt x="10" y="187"/>
                  </a:cubicBezTo>
                  <a:cubicBezTo>
                    <a:pt x="12" y="255"/>
                    <a:pt x="13" y="321"/>
                    <a:pt x="13" y="388"/>
                  </a:cubicBezTo>
                  <a:cubicBezTo>
                    <a:pt x="13" y="529"/>
                    <a:pt x="10" y="670"/>
                    <a:pt x="7" y="811"/>
                  </a:cubicBezTo>
                  <a:cubicBezTo>
                    <a:pt x="6" y="868"/>
                    <a:pt x="1" y="925"/>
                    <a:pt x="16" y="976"/>
                  </a:cubicBezTo>
                  <a:cubicBezTo>
                    <a:pt x="19" y="985"/>
                    <a:pt x="27" y="990"/>
                    <a:pt x="36" y="990"/>
                  </a:cubicBezTo>
                  <a:cubicBezTo>
                    <a:pt x="42" y="990"/>
                    <a:pt x="49" y="987"/>
                    <a:pt x="53" y="981"/>
                  </a:cubicBezTo>
                  <a:cubicBezTo>
                    <a:pt x="80" y="938"/>
                    <a:pt x="83" y="883"/>
                    <a:pt x="87" y="833"/>
                  </a:cubicBezTo>
                  <a:cubicBezTo>
                    <a:pt x="93" y="768"/>
                    <a:pt x="98" y="702"/>
                    <a:pt x="100" y="637"/>
                  </a:cubicBezTo>
                  <a:cubicBezTo>
                    <a:pt x="105" y="494"/>
                    <a:pt x="108" y="353"/>
                    <a:pt x="107" y="211"/>
                  </a:cubicBezTo>
                  <a:cubicBezTo>
                    <a:pt x="107" y="152"/>
                    <a:pt x="108" y="92"/>
                    <a:pt x="97" y="34"/>
                  </a:cubicBezTo>
                  <a:cubicBezTo>
                    <a:pt x="93" y="11"/>
                    <a:pt x="75" y="1"/>
                    <a:pt x="5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48"/>
            <p:cNvSpPr/>
            <p:nvPr/>
          </p:nvSpPr>
          <p:spPr>
            <a:xfrm>
              <a:off x="2700734" y="3120928"/>
              <a:ext cx="7892" cy="44218"/>
            </a:xfrm>
            <a:custGeom>
              <a:avLst/>
              <a:gdLst/>
              <a:ahLst/>
              <a:cxnLst/>
              <a:rect l="l" t="t" r="r" b="b"/>
              <a:pathLst>
                <a:path w="151" h="846" extrusionOk="0">
                  <a:moveTo>
                    <a:pt x="41" y="1"/>
                  </a:moveTo>
                  <a:cubicBezTo>
                    <a:pt x="22" y="1"/>
                    <a:pt x="0" y="16"/>
                    <a:pt x="3" y="37"/>
                  </a:cubicBezTo>
                  <a:cubicBezTo>
                    <a:pt x="9" y="82"/>
                    <a:pt x="26" y="125"/>
                    <a:pt x="35" y="170"/>
                  </a:cubicBezTo>
                  <a:cubicBezTo>
                    <a:pt x="46" y="220"/>
                    <a:pt x="53" y="272"/>
                    <a:pt x="58" y="323"/>
                  </a:cubicBezTo>
                  <a:cubicBezTo>
                    <a:pt x="69" y="437"/>
                    <a:pt x="72" y="552"/>
                    <a:pt x="65" y="665"/>
                  </a:cubicBezTo>
                  <a:cubicBezTo>
                    <a:pt x="61" y="715"/>
                    <a:pt x="55" y="765"/>
                    <a:pt x="41" y="814"/>
                  </a:cubicBezTo>
                  <a:cubicBezTo>
                    <a:pt x="35" y="833"/>
                    <a:pt x="50" y="845"/>
                    <a:pt x="65" y="845"/>
                  </a:cubicBezTo>
                  <a:cubicBezTo>
                    <a:pt x="75" y="845"/>
                    <a:pt x="86" y="840"/>
                    <a:pt x="90" y="828"/>
                  </a:cubicBezTo>
                  <a:cubicBezTo>
                    <a:pt x="128" y="732"/>
                    <a:pt x="139" y="625"/>
                    <a:pt x="144" y="524"/>
                  </a:cubicBezTo>
                  <a:cubicBezTo>
                    <a:pt x="151" y="406"/>
                    <a:pt x="140" y="284"/>
                    <a:pt x="119" y="168"/>
                  </a:cubicBezTo>
                  <a:cubicBezTo>
                    <a:pt x="114" y="141"/>
                    <a:pt x="108" y="113"/>
                    <a:pt x="100" y="87"/>
                  </a:cubicBezTo>
                  <a:cubicBezTo>
                    <a:pt x="97" y="76"/>
                    <a:pt x="94" y="63"/>
                    <a:pt x="90" y="52"/>
                  </a:cubicBezTo>
                  <a:cubicBezTo>
                    <a:pt x="84" y="37"/>
                    <a:pt x="75" y="24"/>
                    <a:pt x="65" y="11"/>
                  </a:cubicBezTo>
                  <a:cubicBezTo>
                    <a:pt x="59" y="4"/>
                    <a:pt x="50" y="1"/>
                    <a:pt x="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48"/>
            <p:cNvSpPr/>
            <p:nvPr/>
          </p:nvSpPr>
          <p:spPr>
            <a:xfrm>
              <a:off x="2729430" y="3121242"/>
              <a:ext cx="9042" cy="38887"/>
            </a:xfrm>
            <a:custGeom>
              <a:avLst/>
              <a:gdLst/>
              <a:ahLst/>
              <a:cxnLst/>
              <a:rect l="l" t="t" r="r" b="b"/>
              <a:pathLst>
                <a:path w="173" h="744" extrusionOk="0">
                  <a:moveTo>
                    <a:pt x="42" y="1"/>
                  </a:moveTo>
                  <a:cubicBezTo>
                    <a:pt x="21" y="1"/>
                    <a:pt x="0" y="21"/>
                    <a:pt x="5" y="47"/>
                  </a:cubicBezTo>
                  <a:cubicBezTo>
                    <a:pt x="15" y="103"/>
                    <a:pt x="38" y="157"/>
                    <a:pt x="53" y="211"/>
                  </a:cubicBezTo>
                  <a:cubicBezTo>
                    <a:pt x="68" y="266"/>
                    <a:pt x="81" y="322"/>
                    <a:pt x="88" y="379"/>
                  </a:cubicBezTo>
                  <a:cubicBezTo>
                    <a:pt x="104" y="490"/>
                    <a:pt x="105" y="606"/>
                    <a:pt x="95" y="718"/>
                  </a:cubicBezTo>
                  <a:cubicBezTo>
                    <a:pt x="93" y="734"/>
                    <a:pt x="108" y="744"/>
                    <a:pt x="122" y="744"/>
                  </a:cubicBezTo>
                  <a:cubicBezTo>
                    <a:pt x="133" y="744"/>
                    <a:pt x="144" y="738"/>
                    <a:pt x="146" y="726"/>
                  </a:cubicBezTo>
                  <a:cubicBezTo>
                    <a:pt x="168" y="607"/>
                    <a:pt x="173" y="488"/>
                    <a:pt x="161" y="368"/>
                  </a:cubicBezTo>
                  <a:cubicBezTo>
                    <a:pt x="155" y="310"/>
                    <a:pt x="146" y="251"/>
                    <a:pt x="133" y="193"/>
                  </a:cubicBezTo>
                  <a:cubicBezTo>
                    <a:pt x="119" y="134"/>
                    <a:pt x="105" y="71"/>
                    <a:pt x="72" y="18"/>
                  </a:cubicBezTo>
                  <a:cubicBezTo>
                    <a:pt x="64" y="6"/>
                    <a:pt x="53" y="1"/>
                    <a:pt x="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48"/>
            <p:cNvSpPr/>
            <p:nvPr/>
          </p:nvSpPr>
          <p:spPr>
            <a:xfrm>
              <a:off x="2685211" y="2762260"/>
              <a:ext cx="73540" cy="37424"/>
            </a:xfrm>
            <a:custGeom>
              <a:avLst/>
              <a:gdLst/>
              <a:ahLst/>
              <a:cxnLst/>
              <a:rect l="l" t="t" r="r" b="b"/>
              <a:pathLst>
                <a:path w="1407" h="716" extrusionOk="0">
                  <a:moveTo>
                    <a:pt x="1366" y="0"/>
                  </a:moveTo>
                  <a:cubicBezTo>
                    <a:pt x="1362" y="0"/>
                    <a:pt x="1357" y="2"/>
                    <a:pt x="1352" y="5"/>
                  </a:cubicBezTo>
                  <a:cubicBezTo>
                    <a:pt x="1275" y="65"/>
                    <a:pt x="1191" y="115"/>
                    <a:pt x="1109" y="168"/>
                  </a:cubicBezTo>
                  <a:cubicBezTo>
                    <a:pt x="1026" y="220"/>
                    <a:pt x="942" y="271"/>
                    <a:pt x="856" y="319"/>
                  </a:cubicBezTo>
                  <a:cubicBezTo>
                    <a:pt x="688" y="412"/>
                    <a:pt x="513" y="497"/>
                    <a:pt x="334" y="566"/>
                  </a:cubicBezTo>
                  <a:cubicBezTo>
                    <a:pt x="283" y="586"/>
                    <a:pt x="232" y="607"/>
                    <a:pt x="178" y="626"/>
                  </a:cubicBezTo>
                  <a:cubicBezTo>
                    <a:pt x="126" y="643"/>
                    <a:pt x="74" y="660"/>
                    <a:pt x="22" y="681"/>
                  </a:cubicBezTo>
                  <a:cubicBezTo>
                    <a:pt x="0" y="689"/>
                    <a:pt x="8" y="716"/>
                    <a:pt x="29" y="716"/>
                  </a:cubicBezTo>
                  <a:cubicBezTo>
                    <a:pt x="30" y="716"/>
                    <a:pt x="31" y="716"/>
                    <a:pt x="32" y="716"/>
                  </a:cubicBezTo>
                  <a:cubicBezTo>
                    <a:pt x="81" y="709"/>
                    <a:pt x="130" y="697"/>
                    <a:pt x="179" y="683"/>
                  </a:cubicBezTo>
                  <a:cubicBezTo>
                    <a:pt x="226" y="671"/>
                    <a:pt x="273" y="658"/>
                    <a:pt x="321" y="643"/>
                  </a:cubicBezTo>
                  <a:cubicBezTo>
                    <a:pt x="416" y="612"/>
                    <a:pt x="509" y="578"/>
                    <a:pt x="601" y="539"/>
                  </a:cubicBezTo>
                  <a:cubicBezTo>
                    <a:pt x="783" y="463"/>
                    <a:pt x="957" y="367"/>
                    <a:pt x="1121" y="256"/>
                  </a:cubicBezTo>
                  <a:cubicBezTo>
                    <a:pt x="1214" y="193"/>
                    <a:pt x="1299" y="121"/>
                    <a:pt x="1386" y="49"/>
                  </a:cubicBezTo>
                  <a:cubicBezTo>
                    <a:pt x="1406" y="33"/>
                    <a:pt x="1388" y="0"/>
                    <a:pt x="13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6" name="Google Shape;2096;p48"/>
            <p:cNvSpPr/>
            <p:nvPr/>
          </p:nvSpPr>
          <p:spPr>
            <a:xfrm>
              <a:off x="2601633" y="2816202"/>
              <a:ext cx="53679" cy="9251"/>
            </a:xfrm>
            <a:custGeom>
              <a:avLst/>
              <a:gdLst/>
              <a:ahLst/>
              <a:cxnLst/>
              <a:rect l="l" t="t" r="r" b="b"/>
              <a:pathLst>
                <a:path w="1027" h="177" extrusionOk="0">
                  <a:moveTo>
                    <a:pt x="29" y="1"/>
                  </a:moveTo>
                  <a:cubicBezTo>
                    <a:pt x="12" y="1"/>
                    <a:pt x="1" y="25"/>
                    <a:pt x="19" y="34"/>
                  </a:cubicBezTo>
                  <a:cubicBezTo>
                    <a:pt x="92" y="70"/>
                    <a:pt x="172" y="96"/>
                    <a:pt x="252" y="117"/>
                  </a:cubicBezTo>
                  <a:cubicBezTo>
                    <a:pt x="333" y="136"/>
                    <a:pt x="415" y="153"/>
                    <a:pt x="499" y="163"/>
                  </a:cubicBezTo>
                  <a:cubicBezTo>
                    <a:pt x="575" y="171"/>
                    <a:pt x="651" y="176"/>
                    <a:pt x="726" y="176"/>
                  </a:cubicBezTo>
                  <a:cubicBezTo>
                    <a:pt x="733" y="176"/>
                    <a:pt x="740" y="176"/>
                    <a:pt x="747" y="176"/>
                  </a:cubicBezTo>
                  <a:cubicBezTo>
                    <a:pt x="831" y="175"/>
                    <a:pt x="914" y="165"/>
                    <a:pt x="996" y="153"/>
                  </a:cubicBezTo>
                  <a:cubicBezTo>
                    <a:pt x="1026" y="148"/>
                    <a:pt x="1020" y="99"/>
                    <a:pt x="991" y="99"/>
                  </a:cubicBezTo>
                  <a:cubicBezTo>
                    <a:pt x="990" y="99"/>
                    <a:pt x="990" y="99"/>
                    <a:pt x="989" y="99"/>
                  </a:cubicBezTo>
                  <a:cubicBezTo>
                    <a:pt x="929" y="103"/>
                    <a:pt x="867" y="105"/>
                    <a:pt x="806" y="105"/>
                  </a:cubicBezTo>
                  <a:cubicBezTo>
                    <a:pt x="706" y="105"/>
                    <a:pt x="605" y="100"/>
                    <a:pt x="507" y="89"/>
                  </a:cubicBezTo>
                  <a:cubicBezTo>
                    <a:pt x="427" y="81"/>
                    <a:pt x="347" y="71"/>
                    <a:pt x="268" y="54"/>
                  </a:cubicBezTo>
                  <a:cubicBezTo>
                    <a:pt x="230" y="46"/>
                    <a:pt x="190" y="39"/>
                    <a:pt x="150" y="30"/>
                  </a:cubicBezTo>
                  <a:cubicBezTo>
                    <a:pt x="111" y="20"/>
                    <a:pt x="72" y="10"/>
                    <a:pt x="33" y="1"/>
                  </a:cubicBezTo>
                  <a:cubicBezTo>
                    <a:pt x="32" y="1"/>
                    <a:pt x="30" y="1"/>
                    <a:pt x="29" y="1"/>
                  </a:cubicBezTo>
                  <a:close/>
                </a:path>
              </a:pathLst>
            </a:custGeom>
            <a:solidFill>
              <a:srgbClr val="78222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7" name="Google Shape;2097;p48"/>
            <p:cNvSpPr/>
            <p:nvPr/>
          </p:nvSpPr>
          <p:spPr>
            <a:xfrm>
              <a:off x="2471851" y="2715271"/>
              <a:ext cx="51013" cy="55247"/>
            </a:xfrm>
            <a:custGeom>
              <a:avLst/>
              <a:gdLst/>
              <a:ahLst/>
              <a:cxnLst/>
              <a:rect l="l" t="t" r="r" b="b"/>
              <a:pathLst>
                <a:path w="976" h="1057" extrusionOk="0">
                  <a:moveTo>
                    <a:pt x="38" y="0"/>
                  </a:moveTo>
                  <a:cubicBezTo>
                    <a:pt x="24" y="0"/>
                    <a:pt x="10" y="10"/>
                    <a:pt x="9" y="28"/>
                  </a:cubicBezTo>
                  <a:cubicBezTo>
                    <a:pt x="1" y="213"/>
                    <a:pt x="72" y="393"/>
                    <a:pt x="183" y="539"/>
                  </a:cubicBezTo>
                  <a:cubicBezTo>
                    <a:pt x="303" y="695"/>
                    <a:pt x="461" y="813"/>
                    <a:pt x="630" y="911"/>
                  </a:cubicBezTo>
                  <a:cubicBezTo>
                    <a:pt x="677" y="939"/>
                    <a:pt x="725" y="967"/>
                    <a:pt x="775" y="989"/>
                  </a:cubicBezTo>
                  <a:cubicBezTo>
                    <a:pt x="826" y="1013"/>
                    <a:pt x="878" y="1040"/>
                    <a:pt x="933" y="1056"/>
                  </a:cubicBezTo>
                  <a:cubicBezTo>
                    <a:pt x="936" y="1057"/>
                    <a:pt x="939" y="1057"/>
                    <a:pt x="941" y="1057"/>
                  </a:cubicBezTo>
                  <a:cubicBezTo>
                    <a:pt x="967" y="1057"/>
                    <a:pt x="975" y="1021"/>
                    <a:pt x="954" y="1006"/>
                  </a:cubicBezTo>
                  <a:cubicBezTo>
                    <a:pt x="916" y="977"/>
                    <a:pt x="872" y="955"/>
                    <a:pt x="830" y="931"/>
                  </a:cubicBezTo>
                  <a:cubicBezTo>
                    <a:pt x="790" y="907"/>
                    <a:pt x="748" y="885"/>
                    <a:pt x="707" y="862"/>
                  </a:cubicBezTo>
                  <a:cubicBezTo>
                    <a:pt x="624" y="816"/>
                    <a:pt x="543" y="767"/>
                    <a:pt x="467" y="711"/>
                  </a:cubicBezTo>
                  <a:cubicBezTo>
                    <a:pt x="324" y="604"/>
                    <a:pt x="204" y="470"/>
                    <a:pt x="129" y="307"/>
                  </a:cubicBezTo>
                  <a:cubicBezTo>
                    <a:pt x="88" y="219"/>
                    <a:pt x="66" y="124"/>
                    <a:pt x="66" y="28"/>
                  </a:cubicBezTo>
                  <a:cubicBezTo>
                    <a:pt x="66" y="10"/>
                    <a:pt x="52" y="0"/>
                    <a:pt x="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48"/>
            <p:cNvSpPr/>
            <p:nvPr/>
          </p:nvSpPr>
          <p:spPr>
            <a:xfrm>
              <a:off x="2503264" y="2782541"/>
              <a:ext cx="25193" cy="13119"/>
            </a:xfrm>
            <a:custGeom>
              <a:avLst/>
              <a:gdLst/>
              <a:ahLst/>
              <a:cxnLst/>
              <a:rect l="l" t="t" r="r" b="b"/>
              <a:pathLst>
                <a:path w="482" h="251" extrusionOk="0">
                  <a:moveTo>
                    <a:pt x="49" y="0"/>
                  </a:moveTo>
                  <a:cubicBezTo>
                    <a:pt x="20" y="0"/>
                    <a:pt x="0" y="42"/>
                    <a:pt x="31" y="57"/>
                  </a:cubicBezTo>
                  <a:cubicBezTo>
                    <a:pt x="169" y="124"/>
                    <a:pt x="305" y="197"/>
                    <a:pt x="448" y="249"/>
                  </a:cubicBezTo>
                  <a:cubicBezTo>
                    <a:pt x="451" y="250"/>
                    <a:pt x="453" y="250"/>
                    <a:pt x="455" y="250"/>
                  </a:cubicBezTo>
                  <a:cubicBezTo>
                    <a:pt x="474" y="250"/>
                    <a:pt x="482" y="222"/>
                    <a:pt x="464" y="211"/>
                  </a:cubicBezTo>
                  <a:cubicBezTo>
                    <a:pt x="336" y="130"/>
                    <a:pt x="198" y="70"/>
                    <a:pt x="63" y="3"/>
                  </a:cubicBezTo>
                  <a:cubicBezTo>
                    <a:pt x="58" y="1"/>
                    <a:pt x="54" y="0"/>
                    <a:pt x="49" y="0"/>
                  </a:cubicBezTo>
                  <a:close/>
                </a:path>
              </a:pathLst>
            </a:custGeom>
            <a:solidFill>
              <a:srgbClr val="78222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9" name="Google Shape;2099;p48"/>
            <p:cNvSpPr/>
            <p:nvPr/>
          </p:nvSpPr>
          <p:spPr>
            <a:xfrm>
              <a:off x="2545811" y="2580888"/>
              <a:ext cx="27127" cy="25663"/>
            </a:xfrm>
            <a:custGeom>
              <a:avLst/>
              <a:gdLst/>
              <a:ahLst/>
              <a:cxnLst/>
              <a:rect l="l" t="t" r="r" b="b"/>
              <a:pathLst>
                <a:path w="519" h="491" extrusionOk="0">
                  <a:moveTo>
                    <a:pt x="260" y="0"/>
                  </a:moveTo>
                  <a:cubicBezTo>
                    <a:pt x="137" y="0"/>
                    <a:pt x="31" y="91"/>
                    <a:pt x="16" y="217"/>
                  </a:cubicBezTo>
                  <a:cubicBezTo>
                    <a:pt x="1" y="351"/>
                    <a:pt x="96" y="473"/>
                    <a:pt x="231" y="488"/>
                  </a:cubicBezTo>
                  <a:cubicBezTo>
                    <a:pt x="241" y="489"/>
                    <a:pt x="251" y="490"/>
                    <a:pt x="261" y="490"/>
                  </a:cubicBezTo>
                  <a:cubicBezTo>
                    <a:pt x="383" y="490"/>
                    <a:pt x="488" y="398"/>
                    <a:pt x="502" y="274"/>
                  </a:cubicBezTo>
                  <a:cubicBezTo>
                    <a:pt x="519" y="140"/>
                    <a:pt x="422" y="18"/>
                    <a:pt x="288" y="2"/>
                  </a:cubicBezTo>
                  <a:cubicBezTo>
                    <a:pt x="279" y="1"/>
                    <a:pt x="269" y="0"/>
                    <a:pt x="26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48"/>
            <p:cNvSpPr/>
            <p:nvPr/>
          </p:nvSpPr>
          <p:spPr>
            <a:xfrm>
              <a:off x="2694462" y="2608591"/>
              <a:ext cx="27127" cy="25663"/>
            </a:xfrm>
            <a:custGeom>
              <a:avLst/>
              <a:gdLst/>
              <a:ahLst/>
              <a:cxnLst/>
              <a:rect l="l" t="t" r="r" b="b"/>
              <a:pathLst>
                <a:path w="519" h="491" extrusionOk="0">
                  <a:moveTo>
                    <a:pt x="258" y="0"/>
                  </a:moveTo>
                  <a:cubicBezTo>
                    <a:pt x="136" y="0"/>
                    <a:pt x="31" y="92"/>
                    <a:pt x="16" y="216"/>
                  </a:cubicBezTo>
                  <a:cubicBezTo>
                    <a:pt x="0" y="351"/>
                    <a:pt x="96" y="473"/>
                    <a:pt x="231" y="488"/>
                  </a:cubicBezTo>
                  <a:cubicBezTo>
                    <a:pt x="241" y="490"/>
                    <a:pt x="251" y="490"/>
                    <a:pt x="260" y="490"/>
                  </a:cubicBezTo>
                  <a:cubicBezTo>
                    <a:pt x="382" y="490"/>
                    <a:pt x="488" y="399"/>
                    <a:pt x="503" y="275"/>
                  </a:cubicBezTo>
                  <a:cubicBezTo>
                    <a:pt x="518" y="140"/>
                    <a:pt x="423" y="19"/>
                    <a:pt x="288" y="2"/>
                  </a:cubicBezTo>
                  <a:cubicBezTo>
                    <a:pt x="278" y="1"/>
                    <a:pt x="268" y="0"/>
                    <a:pt x="25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01" name="Google Shape;2101;p48"/>
          <p:cNvGrpSpPr/>
          <p:nvPr/>
        </p:nvGrpSpPr>
        <p:grpSpPr>
          <a:xfrm>
            <a:off x="4532290" y="3215473"/>
            <a:ext cx="873194" cy="1093250"/>
            <a:chOff x="4519574" y="3510748"/>
            <a:chExt cx="873194" cy="1093250"/>
          </a:xfrm>
        </p:grpSpPr>
        <p:sp>
          <p:nvSpPr>
            <p:cNvPr id="2102" name="Google Shape;2102;p48"/>
            <p:cNvSpPr/>
            <p:nvPr/>
          </p:nvSpPr>
          <p:spPr>
            <a:xfrm>
              <a:off x="4687931" y="4541016"/>
              <a:ext cx="586285" cy="62982"/>
            </a:xfrm>
            <a:custGeom>
              <a:avLst/>
              <a:gdLst/>
              <a:ahLst/>
              <a:cxnLst/>
              <a:rect l="l" t="t" r="r" b="b"/>
              <a:pathLst>
                <a:path w="11217" h="1205" extrusionOk="0">
                  <a:moveTo>
                    <a:pt x="5608" y="1"/>
                  </a:moveTo>
                  <a:cubicBezTo>
                    <a:pt x="4121" y="1"/>
                    <a:pt x="2694" y="64"/>
                    <a:pt x="1643" y="177"/>
                  </a:cubicBezTo>
                  <a:cubicBezTo>
                    <a:pt x="591" y="291"/>
                    <a:pt x="1" y="443"/>
                    <a:pt x="1" y="603"/>
                  </a:cubicBezTo>
                  <a:cubicBezTo>
                    <a:pt x="1" y="762"/>
                    <a:pt x="591" y="916"/>
                    <a:pt x="1643" y="1029"/>
                  </a:cubicBezTo>
                  <a:cubicBezTo>
                    <a:pt x="2694" y="1141"/>
                    <a:pt x="4121" y="1205"/>
                    <a:pt x="5608" y="1205"/>
                  </a:cubicBezTo>
                  <a:cubicBezTo>
                    <a:pt x="7095" y="1205"/>
                    <a:pt x="8522" y="1141"/>
                    <a:pt x="9573" y="1029"/>
                  </a:cubicBezTo>
                  <a:cubicBezTo>
                    <a:pt x="10624" y="916"/>
                    <a:pt x="11216" y="762"/>
                    <a:pt x="11216" y="603"/>
                  </a:cubicBezTo>
                  <a:cubicBezTo>
                    <a:pt x="11216" y="443"/>
                    <a:pt x="10624" y="291"/>
                    <a:pt x="9573" y="177"/>
                  </a:cubicBezTo>
                  <a:cubicBezTo>
                    <a:pt x="8522" y="64"/>
                    <a:pt x="7095" y="1"/>
                    <a:pt x="5608" y="1"/>
                  </a:cubicBezTo>
                  <a:close/>
                </a:path>
              </a:pathLst>
            </a:custGeom>
            <a:solidFill>
              <a:srgbClr val="321709">
                <a:alpha val="43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3" name="Google Shape;2103;p48"/>
            <p:cNvSpPr/>
            <p:nvPr/>
          </p:nvSpPr>
          <p:spPr>
            <a:xfrm>
              <a:off x="4659549" y="3961722"/>
              <a:ext cx="610850" cy="610798"/>
            </a:xfrm>
            <a:custGeom>
              <a:avLst/>
              <a:gdLst/>
              <a:ahLst/>
              <a:cxnLst/>
              <a:rect l="l" t="t" r="r" b="b"/>
              <a:pathLst>
                <a:path w="11687" h="11686" extrusionOk="0">
                  <a:moveTo>
                    <a:pt x="5843" y="1"/>
                  </a:moveTo>
                  <a:cubicBezTo>
                    <a:pt x="4294" y="1"/>
                    <a:pt x="2808" y="616"/>
                    <a:pt x="1712" y="1711"/>
                  </a:cubicBezTo>
                  <a:cubicBezTo>
                    <a:pt x="617" y="2808"/>
                    <a:pt x="0" y="4294"/>
                    <a:pt x="0" y="5843"/>
                  </a:cubicBezTo>
                  <a:cubicBezTo>
                    <a:pt x="0" y="7393"/>
                    <a:pt x="617" y="8879"/>
                    <a:pt x="1712" y="9974"/>
                  </a:cubicBezTo>
                  <a:cubicBezTo>
                    <a:pt x="2808" y="11071"/>
                    <a:pt x="4294" y="11686"/>
                    <a:pt x="5843" y="11686"/>
                  </a:cubicBezTo>
                  <a:cubicBezTo>
                    <a:pt x="7393" y="11686"/>
                    <a:pt x="8880" y="11071"/>
                    <a:pt x="9975" y="9974"/>
                  </a:cubicBezTo>
                  <a:cubicBezTo>
                    <a:pt x="11070" y="8879"/>
                    <a:pt x="11686" y="7393"/>
                    <a:pt x="11686" y="5843"/>
                  </a:cubicBezTo>
                  <a:cubicBezTo>
                    <a:pt x="11686" y="4294"/>
                    <a:pt x="11070" y="2808"/>
                    <a:pt x="9975" y="1711"/>
                  </a:cubicBezTo>
                  <a:cubicBezTo>
                    <a:pt x="8880" y="616"/>
                    <a:pt x="7393" y="1"/>
                    <a:pt x="58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4" name="Google Shape;2104;p48"/>
            <p:cNvSpPr/>
            <p:nvPr/>
          </p:nvSpPr>
          <p:spPr>
            <a:xfrm>
              <a:off x="4753946" y="3656735"/>
              <a:ext cx="384950" cy="367075"/>
            </a:xfrm>
            <a:custGeom>
              <a:avLst/>
              <a:gdLst/>
              <a:ahLst/>
              <a:cxnLst/>
              <a:rect l="l" t="t" r="r" b="b"/>
              <a:pathLst>
                <a:path w="7365" h="7023" extrusionOk="0">
                  <a:moveTo>
                    <a:pt x="3854" y="1"/>
                  </a:moveTo>
                  <a:cubicBezTo>
                    <a:pt x="2955" y="1"/>
                    <a:pt x="2057" y="343"/>
                    <a:pt x="1371" y="1029"/>
                  </a:cubicBezTo>
                  <a:cubicBezTo>
                    <a:pt x="0" y="2400"/>
                    <a:pt x="0" y="4623"/>
                    <a:pt x="1371" y="5994"/>
                  </a:cubicBezTo>
                  <a:cubicBezTo>
                    <a:pt x="2030" y="6653"/>
                    <a:pt x="2923" y="7022"/>
                    <a:pt x="3854" y="7022"/>
                  </a:cubicBezTo>
                  <a:cubicBezTo>
                    <a:pt x="4785" y="7022"/>
                    <a:pt x="5678" y="6653"/>
                    <a:pt x="6336" y="5994"/>
                  </a:cubicBezTo>
                  <a:cubicBezTo>
                    <a:pt x="6995" y="5336"/>
                    <a:pt x="7364" y="4442"/>
                    <a:pt x="7364" y="3512"/>
                  </a:cubicBezTo>
                  <a:cubicBezTo>
                    <a:pt x="7364" y="2580"/>
                    <a:pt x="6995" y="1688"/>
                    <a:pt x="6336" y="1029"/>
                  </a:cubicBezTo>
                  <a:cubicBezTo>
                    <a:pt x="5651" y="343"/>
                    <a:pt x="4752" y="1"/>
                    <a:pt x="38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5" name="Google Shape;2105;p48"/>
            <p:cNvSpPr/>
            <p:nvPr/>
          </p:nvSpPr>
          <p:spPr>
            <a:xfrm>
              <a:off x="4534941" y="3981480"/>
              <a:ext cx="234211" cy="203582"/>
            </a:xfrm>
            <a:custGeom>
              <a:avLst/>
              <a:gdLst/>
              <a:ahLst/>
              <a:cxnLst/>
              <a:rect l="l" t="t" r="r" b="b"/>
              <a:pathLst>
                <a:path w="4481" h="3895" extrusionOk="0">
                  <a:moveTo>
                    <a:pt x="690" y="293"/>
                  </a:moveTo>
                  <a:cubicBezTo>
                    <a:pt x="681" y="310"/>
                    <a:pt x="668" y="326"/>
                    <a:pt x="648" y="338"/>
                  </a:cubicBezTo>
                  <a:cubicBezTo>
                    <a:pt x="667" y="326"/>
                    <a:pt x="680" y="311"/>
                    <a:pt x="690" y="293"/>
                  </a:cubicBezTo>
                  <a:close/>
                  <a:moveTo>
                    <a:pt x="1737" y="0"/>
                  </a:moveTo>
                  <a:cubicBezTo>
                    <a:pt x="1673" y="0"/>
                    <a:pt x="1618" y="49"/>
                    <a:pt x="1614" y="114"/>
                  </a:cubicBezTo>
                  <a:lnTo>
                    <a:pt x="1512" y="1656"/>
                  </a:lnTo>
                  <a:cubicBezTo>
                    <a:pt x="1122" y="1021"/>
                    <a:pt x="749" y="331"/>
                    <a:pt x="701" y="214"/>
                  </a:cubicBezTo>
                  <a:cubicBezTo>
                    <a:pt x="699" y="198"/>
                    <a:pt x="693" y="184"/>
                    <a:pt x="684" y="169"/>
                  </a:cubicBezTo>
                  <a:cubicBezTo>
                    <a:pt x="661" y="133"/>
                    <a:pt x="621" y="114"/>
                    <a:pt x="581" y="114"/>
                  </a:cubicBezTo>
                  <a:cubicBezTo>
                    <a:pt x="559" y="114"/>
                    <a:pt x="536" y="120"/>
                    <a:pt x="515" y="133"/>
                  </a:cubicBezTo>
                  <a:lnTo>
                    <a:pt x="460" y="170"/>
                  </a:lnTo>
                  <a:lnTo>
                    <a:pt x="460" y="236"/>
                  </a:lnTo>
                  <a:cubicBezTo>
                    <a:pt x="459" y="270"/>
                    <a:pt x="459" y="294"/>
                    <a:pt x="671" y="687"/>
                  </a:cubicBezTo>
                  <a:cubicBezTo>
                    <a:pt x="700" y="742"/>
                    <a:pt x="741" y="816"/>
                    <a:pt x="791" y="907"/>
                  </a:cubicBezTo>
                  <a:lnTo>
                    <a:pt x="162" y="758"/>
                  </a:lnTo>
                  <a:cubicBezTo>
                    <a:pt x="152" y="756"/>
                    <a:pt x="143" y="755"/>
                    <a:pt x="134" y="755"/>
                  </a:cubicBezTo>
                  <a:cubicBezTo>
                    <a:pt x="79" y="755"/>
                    <a:pt x="29" y="792"/>
                    <a:pt x="16" y="848"/>
                  </a:cubicBezTo>
                  <a:cubicBezTo>
                    <a:pt x="0" y="913"/>
                    <a:pt x="40" y="980"/>
                    <a:pt x="106" y="995"/>
                  </a:cubicBezTo>
                  <a:lnTo>
                    <a:pt x="956" y="1196"/>
                  </a:lnTo>
                  <a:cubicBezTo>
                    <a:pt x="1013" y="1295"/>
                    <a:pt x="1075" y="1402"/>
                    <a:pt x="1142" y="1514"/>
                  </a:cubicBezTo>
                  <a:cubicBezTo>
                    <a:pt x="1625" y="2325"/>
                    <a:pt x="1975" y="2809"/>
                    <a:pt x="2182" y="2951"/>
                  </a:cubicBezTo>
                  <a:cubicBezTo>
                    <a:pt x="2523" y="3184"/>
                    <a:pt x="4225" y="3857"/>
                    <a:pt x="4297" y="3885"/>
                  </a:cubicBezTo>
                  <a:cubicBezTo>
                    <a:pt x="4312" y="3891"/>
                    <a:pt x="4327" y="3894"/>
                    <a:pt x="4343" y="3894"/>
                  </a:cubicBezTo>
                  <a:cubicBezTo>
                    <a:pt x="4391" y="3894"/>
                    <a:pt x="4437" y="3865"/>
                    <a:pt x="4456" y="3817"/>
                  </a:cubicBezTo>
                  <a:cubicBezTo>
                    <a:pt x="4481" y="3754"/>
                    <a:pt x="4450" y="3682"/>
                    <a:pt x="4387" y="3658"/>
                  </a:cubicBezTo>
                  <a:cubicBezTo>
                    <a:pt x="3784" y="3420"/>
                    <a:pt x="2575" y="2924"/>
                    <a:pt x="2320" y="2749"/>
                  </a:cubicBezTo>
                  <a:cubicBezTo>
                    <a:pt x="2184" y="2657"/>
                    <a:pt x="1967" y="2363"/>
                    <a:pt x="1733" y="2007"/>
                  </a:cubicBezTo>
                  <a:lnTo>
                    <a:pt x="1858" y="130"/>
                  </a:lnTo>
                  <a:cubicBezTo>
                    <a:pt x="1862" y="63"/>
                    <a:pt x="1811" y="4"/>
                    <a:pt x="1744" y="0"/>
                  </a:cubicBezTo>
                  <a:cubicBezTo>
                    <a:pt x="1742" y="0"/>
                    <a:pt x="1739" y="0"/>
                    <a:pt x="17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6" name="Google Shape;2106;p48"/>
            <p:cNvSpPr/>
            <p:nvPr/>
          </p:nvSpPr>
          <p:spPr>
            <a:xfrm>
              <a:off x="5206121" y="3985034"/>
              <a:ext cx="186647" cy="156646"/>
            </a:xfrm>
            <a:custGeom>
              <a:avLst/>
              <a:gdLst/>
              <a:ahLst/>
              <a:cxnLst/>
              <a:rect l="l" t="t" r="r" b="b"/>
              <a:pathLst>
                <a:path w="3571" h="2997" extrusionOk="0">
                  <a:moveTo>
                    <a:pt x="2177" y="1"/>
                  </a:moveTo>
                  <a:cubicBezTo>
                    <a:pt x="2164" y="1"/>
                    <a:pt x="2151" y="3"/>
                    <a:pt x="2138" y="7"/>
                  </a:cubicBezTo>
                  <a:cubicBezTo>
                    <a:pt x="2074" y="28"/>
                    <a:pt x="2040" y="97"/>
                    <a:pt x="2061" y="161"/>
                  </a:cubicBezTo>
                  <a:lnTo>
                    <a:pt x="2367" y="1079"/>
                  </a:lnTo>
                  <a:cubicBezTo>
                    <a:pt x="2373" y="1097"/>
                    <a:pt x="2383" y="1114"/>
                    <a:pt x="2396" y="1126"/>
                  </a:cubicBezTo>
                  <a:cubicBezTo>
                    <a:pt x="2341" y="1258"/>
                    <a:pt x="2277" y="1412"/>
                    <a:pt x="2203" y="1589"/>
                  </a:cubicBezTo>
                  <a:cubicBezTo>
                    <a:pt x="2119" y="1746"/>
                    <a:pt x="1040" y="2321"/>
                    <a:pt x="88" y="2764"/>
                  </a:cubicBezTo>
                  <a:cubicBezTo>
                    <a:pt x="28" y="2791"/>
                    <a:pt x="1" y="2864"/>
                    <a:pt x="30" y="2926"/>
                  </a:cubicBezTo>
                  <a:cubicBezTo>
                    <a:pt x="50" y="2970"/>
                    <a:pt x="94" y="2996"/>
                    <a:pt x="140" y="2996"/>
                  </a:cubicBezTo>
                  <a:cubicBezTo>
                    <a:pt x="157" y="2996"/>
                    <a:pt x="174" y="2992"/>
                    <a:pt x="191" y="2985"/>
                  </a:cubicBezTo>
                  <a:cubicBezTo>
                    <a:pt x="197" y="2982"/>
                    <a:pt x="714" y="2741"/>
                    <a:pt x="1240" y="2469"/>
                  </a:cubicBezTo>
                  <a:cubicBezTo>
                    <a:pt x="2338" y="1899"/>
                    <a:pt x="2398" y="1753"/>
                    <a:pt x="2428" y="1684"/>
                  </a:cubicBezTo>
                  <a:cubicBezTo>
                    <a:pt x="2496" y="1521"/>
                    <a:pt x="2554" y="1379"/>
                    <a:pt x="2606" y="1255"/>
                  </a:cubicBezTo>
                  <a:cubicBezTo>
                    <a:pt x="2623" y="1254"/>
                    <a:pt x="2639" y="1249"/>
                    <a:pt x="2653" y="1240"/>
                  </a:cubicBezTo>
                  <a:lnTo>
                    <a:pt x="3492" y="756"/>
                  </a:lnTo>
                  <a:cubicBezTo>
                    <a:pt x="3550" y="723"/>
                    <a:pt x="3570" y="648"/>
                    <a:pt x="3537" y="590"/>
                  </a:cubicBezTo>
                  <a:cubicBezTo>
                    <a:pt x="3514" y="550"/>
                    <a:pt x="3473" y="528"/>
                    <a:pt x="3430" y="528"/>
                  </a:cubicBezTo>
                  <a:cubicBezTo>
                    <a:pt x="3410" y="528"/>
                    <a:pt x="3389" y="533"/>
                    <a:pt x="3370" y="545"/>
                  </a:cubicBezTo>
                  <a:lnTo>
                    <a:pt x="2758" y="899"/>
                  </a:lnTo>
                  <a:cubicBezTo>
                    <a:pt x="2929" y="497"/>
                    <a:pt x="2968" y="425"/>
                    <a:pt x="2970" y="422"/>
                  </a:cubicBezTo>
                  <a:cubicBezTo>
                    <a:pt x="3002" y="363"/>
                    <a:pt x="2983" y="289"/>
                    <a:pt x="2925" y="256"/>
                  </a:cubicBezTo>
                  <a:cubicBezTo>
                    <a:pt x="2905" y="245"/>
                    <a:pt x="2885" y="240"/>
                    <a:pt x="2864" y="240"/>
                  </a:cubicBezTo>
                  <a:cubicBezTo>
                    <a:pt x="2822" y="240"/>
                    <a:pt x="2780" y="262"/>
                    <a:pt x="2758" y="301"/>
                  </a:cubicBezTo>
                  <a:cubicBezTo>
                    <a:pt x="2753" y="310"/>
                    <a:pt x="2713" y="384"/>
                    <a:pt x="2533" y="805"/>
                  </a:cubicBezTo>
                  <a:lnTo>
                    <a:pt x="2293" y="84"/>
                  </a:lnTo>
                  <a:cubicBezTo>
                    <a:pt x="2276" y="33"/>
                    <a:pt x="2228" y="1"/>
                    <a:pt x="217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7" name="Google Shape;2107;p48"/>
            <p:cNvSpPr/>
            <p:nvPr/>
          </p:nvSpPr>
          <p:spPr>
            <a:xfrm>
              <a:off x="4985966" y="3765401"/>
              <a:ext cx="149537" cy="59219"/>
            </a:xfrm>
            <a:custGeom>
              <a:avLst/>
              <a:gdLst/>
              <a:ahLst/>
              <a:cxnLst/>
              <a:rect l="l" t="t" r="r" b="b"/>
              <a:pathLst>
                <a:path w="2861" h="1133" extrusionOk="0">
                  <a:moveTo>
                    <a:pt x="363" y="0"/>
                  </a:moveTo>
                  <a:cubicBezTo>
                    <a:pt x="360" y="0"/>
                    <a:pt x="357" y="0"/>
                    <a:pt x="355" y="1"/>
                  </a:cubicBezTo>
                  <a:cubicBezTo>
                    <a:pt x="1" y="67"/>
                    <a:pt x="33" y="1082"/>
                    <a:pt x="380" y="1126"/>
                  </a:cubicBezTo>
                  <a:cubicBezTo>
                    <a:pt x="456" y="1130"/>
                    <a:pt x="530" y="1133"/>
                    <a:pt x="602" y="1133"/>
                  </a:cubicBezTo>
                  <a:cubicBezTo>
                    <a:pt x="2112" y="1133"/>
                    <a:pt x="2861" y="184"/>
                    <a:pt x="2798" y="53"/>
                  </a:cubicBezTo>
                  <a:cubicBezTo>
                    <a:pt x="2786" y="27"/>
                    <a:pt x="2735" y="16"/>
                    <a:pt x="2658" y="16"/>
                  </a:cubicBezTo>
                  <a:cubicBezTo>
                    <a:pt x="2340" y="16"/>
                    <a:pt x="1579" y="196"/>
                    <a:pt x="1235" y="196"/>
                  </a:cubicBezTo>
                  <a:cubicBezTo>
                    <a:pt x="1226" y="196"/>
                    <a:pt x="1217" y="196"/>
                    <a:pt x="1209" y="195"/>
                  </a:cubicBezTo>
                  <a:cubicBezTo>
                    <a:pt x="812" y="184"/>
                    <a:pt x="451" y="0"/>
                    <a:pt x="36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8" name="Google Shape;2108;p48"/>
            <p:cNvSpPr/>
            <p:nvPr/>
          </p:nvSpPr>
          <p:spPr>
            <a:xfrm>
              <a:off x="5020777" y="3723482"/>
              <a:ext cx="20646" cy="20332"/>
            </a:xfrm>
            <a:custGeom>
              <a:avLst/>
              <a:gdLst/>
              <a:ahLst/>
              <a:cxnLst/>
              <a:rect l="l" t="t" r="r" b="b"/>
              <a:pathLst>
                <a:path w="395" h="389" extrusionOk="0">
                  <a:moveTo>
                    <a:pt x="198" y="0"/>
                  </a:moveTo>
                  <a:cubicBezTo>
                    <a:pt x="196" y="0"/>
                    <a:pt x="194" y="0"/>
                    <a:pt x="192" y="0"/>
                  </a:cubicBezTo>
                  <a:cubicBezTo>
                    <a:pt x="86" y="2"/>
                    <a:pt x="0" y="91"/>
                    <a:pt x="3" y="199"/>
                  </a:cubicBezTo>
                  <a:cubicBezTo>
                    <a:pt x="5" y="304"/>
                    <a:pt x="91" y="388"/>
                    <a:pt x="196" y="388"/>
                  </a:cubicBezTo>
                  <a:cubicBezTo>
                    <a:pt x="198" y="388"/>
                    <a:pt x="200" y="388"/>
                    <a:pt x="202" y="388"/>
                  </a:cubicBezTo>
                  <a:cubicBezTo>
                    <a:pt x="309" y="386"/>
                    <a:pt x="394" y="297"/>
                    <a:pt x="391" y="190"/>
                  </a:cubicBezTo>
                  <a:cubicBezTo>
                    <a:pt x="389" y="85"/>
                    <a:pt x="303" y="0"/>
                    <a:pt x="19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9" name="Google Shape;2109;p48"/>
            <p:cNvSpPr/>
            <p:nvPr/>
          </p:nvSpPr>
          <p:spPr>
            <a:xfrm>
              <a:off x="4920474" y="3751080"/>
              <a:ext cx="26447" cy="23259"/>
            </a:xfrm>
            <a:custGeom>
              <a:avLst/>
              <a:gdLst/>
              <a:ahLst/>
              <a:cxnLst/>
              <a:rect l="l" t="t" r="r" b="b"/>
              <a:pathLst>
                <a:path w="506" h="445" extrusionOk="0">
                  <a:moveTo>
                    <a:pt x="254" y="0"/>
                  </a:moveTo>
                  <a:cubicBezTo>
                    <a:pt x="209" y="0"/>
                    <a:pt x="163" y="14"/>
                    <a:pt x="124" y="42"/>
                  </a:cubicBezTo>
                  <a:cubicBezTo>
                    <a:pt x="23" y="114"/>
                    <a:pt x="1" y="253"/>
                    <a:pt x="73" y="353"/>
                  </a:cubicBezTo>
                  <a:cubicBezTo>
                    <a:pt x="117" y="413"/>
                    <a:pt x="185" y="445"/>
                    <a:pt x="254" y="445"/>
                  </a:cubicBezTo>
                  <a:cubicBezTo>
                    <a:pt x="299" y="445"/>
                    <a:pt x="344" y="431"/>
                    <a:pt x="384" y="403"/>
                  </a:cubicBezTo>
                  <a:cubicBezTo>
                    <a:pt x="483" y="331"/>
                    <a:pt x="505" y="192"/>
                    <a:pt x="434" y="93"/>
                  </a:cubicBezTo>
                  <a:cubicBezTo>
                    <a:pt x="390" y="32"/>
                    <a:pt x="323" y="0"/>
                    <a:pt x="25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0" name="Google Shape;2110;p48"/>
            <p:cNvSpPr/>
            <p:nvPr/>
          </p:nvSpPr>
          <p:spPr>
            <a:xfrm>
              <a:off x="5008442" y="3696459"/>
              <a:ext cx="31151" cy="16987"/>
            </a:xfrm>
            <a:custGeom>
              <a:avLst/>
              <a:gdLst/>
              <a:ahLst/>
              <a:cxnLst/>
              <a:rect l="l" t="t" r="r" b="b"/>
              <a:pathLst>
                <a:path w="596" h="325" extrusionOk="0">
                  <a:moveTo>
                    <a:pt x="528" y="1"/>
                  </a:moveTo>
                  <a:cubicBezTo>
                    <a:pt x="526" y="1"/>
                    <a:pt x="523" y="1"/>
                    <a:pt x="521" y="1"/>
                  </a:cubicBezTo>
                  <a:cubicBezTo>
                    <a:pt x="144" y="47"/>
                    <a:pt x="30" y="210"/>
                    <a:pt x="19" y="229"/>
                  </a:cubicBezTo>
                  <a:cubicBezTo>
                    <a:pt x="1" y="257"/>
                    <a:pt x="9" y="295"/>
                    <a:pt x="37" y="315"/>
                  </a:cubicBezTo>
                  <a:cubicBezTo>
                    <a:pt x="48" y="322"/>
                    <a:pt x="60" y="325"/>
                    <a:pt x="71" y="325"/>
                  </a:cubicBezTo>
                  <a:cubicBezTo>
                    <a:pt x="92" y="325"/>
                    <a:pt x="112" y="315"/>
                    <a:pt x="124" y="297"/>
                  </a:cubicBezTo>
                  <a:cubicBezTo>
                    <a:pt x="125" y="296"/>
                    <a:pt x="219" y="165"/>
                    <a:pt x="536" y="126"/>
                  </a:cubicBezTo>
                  <a:cubicBezTo>
                    <a:pt x="571" y="122"/>
                    <a:pt x="595" y="91"/>
                    <a:pt x="591" y="57"/>
                  </a:cubicBezTo>
                  <a:cubicBezTo>
                    <a:pt x="586" y="24"/>
                    <a:pt x="560" y="1"/>
                    <a:pt x="52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1" name="Google Shape;2111;p48"/>
            <p:cNvSpPr/>
            <p:nvPr/>
          </p:nvSpPr>
          <p:spPr>
            <a:xfrm>
              <a:off x="4899723" y="3738431"/>
              <a:ext cx="38051" cy="18973"/>
            </a:xfrm>
            <a:custGeom>
              <a:avLst/>
              <a:gdLst/>
              <a:ahLst/>
              <a:cxnLst/>
              <a:rect l="l" t="t" r="r" b="b"/>
              <a:pathLst>
                <a:path w="728" h="363" extrusionOk="0">
                  <a:moveTo>
                    <a:pt x="506" y="1"/>
                  </a:moveTo>
                  <a:cubicBezTo>
                    <a:pt x="177" y="1"/>
                    <a:pt x="20" y="265"/>
                    <a:pt x="18" y="268"/>
                  </a:cubicBezTo>
                  <a:cubicBezTo>
                    <a:pt x="0" y="298"/>
                    <a:pt x="11" y="336"/>
                    <a:pt x="41" y="353"/>
                  </a:cubicBezTo>
                  <a:cubicBezTo>
                    <a:pt x="51" y="359"/>
                    <a:pt x="62" y="362"/>
                    <a:pt x="72" y="362"/>
                  </a:cubicBezTo>
                  <a:cubicBezTo>
                    <a:pt x="95" y="362"/>
                    <a:pt x="115" y="351"/>
                    <a:pt x="127" y="331"/>
                  </a:cubicBezTo>
                  <a:cubicBezTo>
                    <a:pt x="128" y="328"/>
                    <a:pt x="248" y="126"/>
                    <a:pt x="504" y="126"/>
                  </a:cubicBezTo>
                  <a:cubicBezTo>
                    <a:pt x="547" y="126"/>
                    <a:pt x="593" y="131"/>
                    <a:pt x="642" y="144"/>
                  </a:cubicBezTo>
                  <a:cubicBezTo>
                    <a:pt x="648" y="145"/>
                    <a:pt x="653" y="146"/>
                    <a:pt x="658" y="146"/>
                  </a:cubicBezTo>
                  <a:cubicBezTo>
                    <a:pt x="686" y="146"/>
                    <a:pt x="712" y="128"/>
                    <a:pt x="719" y="99"/>
                  </a:cubicBezTo>
                  <a:cubicBezTo>
                    <a:pt x="727" y="65"/>
                    <a:pt x="707" y="32"/>
                    <a:pt x="674" y="22"/>
                  </a:cubicBezTo>
                  <a:cubicBezTo>
                    <a:pt x="614" y="7"/>
                    <a:pt x="558" y="1"/>
                    <a:pt x="50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2" name="Google Shape;2112;p48"/>
            <p:cNvSpPr/>
            <p:nvPr/>
          </p:nvSpPr>
          <p:spPr>
            <a:xfrm>
              <a:off x="5011944" y="3869886"/>
              <a:ext cx="61467" cy="22527"/>
            </a:xfrm>
            <a:custGeom>
              <a:avLst/>
              <a:gdLst/>
              <a:ahLst/>
              <a:cxnLst/>
              <a:rect l="l" t="t" r="r" b="b"/>
              <a:pathLst>
                <a:path w="1176" h="431" extrusionOk="0">
                  <a:moveTo>
                    <a:pt x="1104" y="0"/>
                  </a:moveTo>
                  <a:cubicBezTo>
                    <a:pt x="1084" y="0"/>
                    <a:pt x="1065" y="9"/>
                    <a:pt x="1052" y="27"/>
                  </a:cubicBezTo>
                  <a:cubicBezTo>
                    <a:pt x="1051" y="29"/>
                    <a:pt x="908" y="224"/>
                    <a:pt x="638" y="287"/>
                  </a:cubicBezTo>
                  <a:cubicBezTo>
                    <a:pt x="578" y="300"/>
                    <a:pt x="519" y="306"/>
                    <a:pt x="462" y="306"/>
                  </a:cubicBezTo>
                  <a:cubicBezTo>
                    <a:pt x="262" y="306"/>
                    <a:pt x="98" y="238"/>
                    <a:pt x="95" y="238"/>
                  </a:cubicBezTo>
                  <a:cubicBezTo>
                    <a:pt x="87" y="234"/>
                    <a:pt x="79" y="232"/>
                    <a:pt x="70" y="232"/>
                  </a:cubicBezTo>
                  <a:cubicBezTo>
                    <a:pt x="46" y="232"/>
                    <a:pt x="23" y="247"/>
                    <a:pt x="13" y="270"/>
                  </a:cubicBezTo>
                  <a:cubicBezTo>
                    <a:pt x="0" y="302"/>
                    <a:pt x="14" y="339"/>
                    <a:pt x="47" y="353"/>
                  </a:cubicBezTo>
                  <a:cubicBezTo>
                    <a:pt x="56" y="357"/>
                    <a:pt x="236" y="431"/>
                    <a:pt x="461" y="431"/>
                  </a:cubicBezTo>
                  <a:cubicBezTo>
                    <a:pt x="526" y="431"/>
                    <a:pt x="596" y="425"/>
                    <a:pt x="667" y="408"/>
                  </a:cubicBezTo>
                  <a:cubicBezTo>
                    <a:pt x="982" y="337"/>
                    <a:pt x="1148" y="109"/>
                    <a:pt x="1155" y="99"/>
                  </a:cubicBezTo>
                  <a:cubicBezTo>
                    <a:pt x="1175" y="72"/>
                    <a:pt x="1168" y="32"/>
                    <a:pt x="1140" y="11"/>
                  </a:cubicBezTo>
                  <a:cubicBezTo>
                    <a:pt x="1129" y="4"/>
                    <a:pt x="1117" y="0"/>
                    <a:pt x="11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3" name="Google Shape;2113;p48"/>
            <p:cNvSpPr/>
            <p:nvPr/>
          </p:nvSpPr>
          <p:spPr>
            <a:xfrm>
              <a:off x="5110888" y="4190137"/>
              <a:ext cx="26186" cy="26186"/>
            </a:xfrm>
            <a:custGeom>
              <a:avLst/>
              <a:gdLst/>
              <a:ahLst/>
              <a:cxnLst/>
              <a:rect l="l" t="t" r="r" b="b"/>
              <a:pathLst>
                <a:path w="501" h="501" extrusionOk="0">
                  <a:moveTo>
                    <a:pt x="251" y="1"/>
                  </a:moveTo>
                  <a:cubicBezTo>
                    <a:pt x="113" y="1"/>
                    <a:pt x="1" y="112"/>
                    <a:pt x="1" y="250"/>
                  </a:cubicBezTo>
                  <a:cubicBezTo>
                    <a:pt x="1" y="389"/>
                    <a:pt x="113" y="500"/>
                    <a:pt x="251" y="500"/>
                  </a:cubicBezTo>
                  <a:cubicBezTo>
                    <a:pt x="389" y="500"/>
                    <a:pt x="500" y="389"/>
                    <a:pt x="500" y="250"/>
                  </a:cubicBezTo>
                  <a:cubicBezTo>
                    <a:pt x="500" y="112"/>
                    <a:pt x="389" y="1"/>
                    <a:pt x="2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4" name="Google Shape;2114;p48"/>
            <p:cNvSpPr/>
            <p:nvPr/>
          </p:nvSpPr>
          <p:spPr>
            <a:xfrm>
              <a:off x="5123955" y="4292792"/>
              <a:ext cx="26186" cy="26134"/>
            </a:xfrm>
            <a:custGeom>
              <a:avLst/>
              <a:gdLst/>
              <a:ahLst/>
              <a:cxnLst/>
              <a:rect l="l" t="t" r="r" b="b"/>
              <a:pathLst>
                <a:path w="501" h="500" extrusionOk="0">
                  <a:moveTo>
                    <a:pt x="250" y="0"/>
                  </a:moveTo>
                  <a:cubicBezTo>
                    <a:pt x="113" y="0"/>
                    <a:pt x="1" y="113"/>
                    <a:pt x="1" y="250"/>
                  </a:cubicBezTo>
                  <a:cubicBezTo>
                    <a:pt x="1" y="388"/>
                    <a:pt x="113" y="500"/>
                    <a:pt x="250" y="500"/>
                  </a:cubicBezTo>
                  <a:cubicBezTo>
                    <a:pt x="389" y="500"/>
                    <a:pt x="500" y="388"/>
                    <a:pt x="500" y="250"/>
                  </a:cubicBezTo>
                  <a:cubicBezTo>
                    <a:pt x="500" y="113"/>
                    <a:pt x="389" y="0"/>
                    <a:pt x="25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5" name="Google Shape;2115;p48"/>
            <p:cNvSpPr/>
            <p:nvPr/>
          </p:nvSpPr>
          <p:spPr>
            <a:xfrm>
              <a:off x="5123955" y="4404752"/>
              <a:ext cx="26186" cy="26186"/>
            </a:xfrm>
            <a:custGeom>
              <a:avLst/>
              <a:gdLst/>
              <a:ahLst/>
              <a:cxnLst/>
              <a:rect l="l" t="t" r="r" b="b"/>
              <a:pathLst>
                <a:path w="501" h="501" extrusionOk="0">
                  <a:moveTo>
                    <a:pt x="250" y="1"/>
                  </a:moveTo>
                  <a:cubicBezTo>
                    <a:pt x="113" y="1"/>
                    <a:pt x="1" y="113"/>
                    <a:pt x="1" y="250"/>
                  </a:cubicBezTo>
                  <a:cubicBezTo>
                    <a:pt x="1" y="389"/>
                    <a:pt x="113" y="500"/>
                    <a:pt x="250" y="500"/>
                  </a:cubicBezTo>
                  <a:cubicBezTo>
                    <a:pt x="389" y="500"/>
                    <a:pt x="500" y="389"/>
                    <a:pt x="500" y="250"/>
                  </a:cubicBezTo>
                  <a:cubicBezTo>
                    <a:pt x="500" y="113"/>
                    <a:pt x="389" y="1"/>
                    <a:pt x="25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6" name="Google Shape;2116;p48"/>
            <p:cNvSpPr/>
            <p:nvPr/>
          </p:nvSpPr>
          <p:spPr>
            <a:xfrm>
              <a:off x="4707689" y="3920848"/>
              <a:ext cx="505270" cy="515253"/>
            </a:xfrm>
            <a:custGeom>
              <a:avLst/>
              <a:gdLst/>
              <a:ahLst/>
              <a:cxnLst/>
              <a:rect l="l" t="t" r="r" b="b"/>
              <a:pathLst>
                <a:path w="9667" h="9858" extrusionOk="0">
                  <a:moveTo>
                    <a:pt x="7896" y="1"/>
                  </a:moveTo>
                  <a:cubicBezTo>
                    <a:pt x="7896" y="1"/>
                    <a:pt x="7446" y="908"/>
                    <a:pt x="6615" y="908"/>
                  </a:cubicBezTo>
                  <a:cubicBezTo>
                    <a:pt x="6425" y="908"/>
                    <a:pt x="6215" y="861"/>
                    <a:pt x="5986" y="745"/>
                  </a:cubicBezTo>
                  <a:cubicBezTo>
                    <a:pt x="5409" y="451"/>
                    <a:pt x="4557" y="202"/>
                    <a:pt x="3965" y="202"/>
                  </a:cubicBezTo>
                  <a:cubicBezTo>
                    <a:pt x="3893" y="202"/>
                    <a:pt x="3824" y="206"/>
                    <a:pt x="3760" y="213"/>
                  </a:cubicBezTo>
                  <a:cubicBezTo>
                    <a:pt x="3565" y="237"/>
                    <a:pt x="3369" y="247"/>
                    <a:pt x="3181" y="247"/>
                  </a:cubicBezTo>
                  <a:cubicBezTo>
                    <a:pt x="2468" y="247"/>
                    <a:pt x="1867" y="111"/>
                    <a:pt x="1798" y="109"/>
                  </a:cubicBezTo>
                  <a:cubicBezTo>
                    <a:pt x="1794" y="109"/>
                    <a:pt x="1789" y="109"/>
                    <a:pt x="1785" y="109"/>
                  </a:cubicBezTo>
                  <a:cubicBezTo>
                    <a:pt x="1737" y="109"/>
                    <a:pt x="1689" y="112"/>
                    <a:pt x="1641" y="112"/>
                  </a:cubicBezTo>
                  <a:cubicBezTo>
                    <a:pt x="1620" y="112"/>
                    <a:pt x="1600" y="112"/>
                    <a:pt x="1580" y="110"/>
                  </a:cubicBezTo>
                  <a:lnTo>
                    <a:pt x="1567" y="110"/>
                  </a:lnTo>
                  <a:cubicBezTo>
                    <a:pt x="1565" y="110"/>
                    <a:pt x="1564" y="109"/>
                    <a:pt x="1563" y="109"/>
                  </a:cubicBezTo>
                  <a:lnTo>
                    <a:pt x="1531" y="109"/>
                  </a:lnTo>
                  <a:cubicBezTo>
                    <a:pt x="1526" y="109"/>
                    <a:pt x="1521" y="110"/>
                    <a:pt x="1516" y="110"/>
                  </a:cubicBezTo>
                  <a:cubicBezTo>
                    <a:pt x="1510" y="110"/>
                    <a:pt x="1504" y="111"/>
                    <a:pt x="1498" y="112"/>
                  </a:cubicBezTo>
                  <a:cubicBezTo>
                    <a:pt x="1270" y="137"/>
                    <a:pt x="915" y="350"/>
                    <a:pt x="593" y="1280"/>
                  </a:cubicBezTo>
                  <a:cubicBezTo>
                    <a:pt x="1" y="2996"/>
                    <a:pt x="405" y="3121"/>
                    <a:pt x="1153" y="3176"/>
                  </a:cubicBezTo>
                  <a:cubicBezTo>
                    <a:pt x="1093" y="3908"/>
                    <a:pt x="723" y="8464"/>
                    <a:pt x="752" y="8537"/>
                  </a:cubicBezTo>
                  <a:lnTo>
                    <a:pt x="752" y="9813"/>
                  </a:lnTo>
                  <a:cubicBezTo>
                    <a:pt x="752" y="9835"/>
                    <a:pt x="769" y="9852"/>
                    <a:pt x="791" y="9852"/>
                  </a:cubicBezTo>
                  <a:cubicBezTo>
                    <a:pt x="811" y="9852"/>
                    <a:pt x="829" y="9835"/>
                    <a:pt x="829" y="9813"/>
                  </a:cubicBezTo>
                  <a:lnTo>
                    <a:pt x="829" y="8698"/>
                  </a:lnTo>
                  <a:cubicBezTo>
                    <a:pt x="847" y="8727"/>
                    <a:pt x="866" y="8756"/>
                    <a:pt x="885" y="8782"/>
                  </a:cubicBezTo>
                  <a:lnTo>
                    <a:pt x="885" y="9819"/>
                  </a:lnTo>
                  <a:cubicBezTo>
                    <a:pt x="885" y="9840"/>
                    <a:pt x="902" y="9857"/>
                    <a:pt x="924" y="9857"/>
                  </a:cubicBezTo>
                  <a:cubicBezTo>
                    <a:pt x="945" y="9857"/>
                    <a:pt x="963" y="9840"/>
                    <a:pt x="963" y="9819"/>
                  </a:cubicBezTo>
                  <a:lnTo>
                    <a:pt x="963" y="8867"/>
                  </a:lnTo>
                  <a:cubicBezTo>
                    <a:pt x="984" y="8886"/>
                    <a:pt x="1007" y="8904"/>
                    <a:pt x="1030" y="8920"/>
                  </a:cubicBezTo>
                  <a:lnTo>
                    <a:pt x="1030" y="9819"/>
                  </a:lnTo>
                  <a:cubicBezTo>
                    <a:pt x="1030" y="9840"/>
                    <a:pt x="1048" y="9857"/>
                    <a:pt x="1069" y="9857"/>
                  </a:cubicBezTo>
                  <a:cubicBezTo>
                    <a:pt x="1091" y="9857"/>
                    <a:pt x="1107" y="9840"/>
                    <a:pt x="1107" y="9819"/>
                  </a:cubicBezTo>
                  <a:lnTo>
                    <a:pt x="1107" y="8961"/>
                  </a:lnTo>
                  <a:cubicBezTo>
                    <a:pt x="1136" y="8974"/>
                    <a:pt x="1163" y="8986"/>
                    <a:pt x="1192" y="8998"/>
                  </a:cubicBezTo>
                  <a:lnTo>
                    <a:pt x="1192" y="9819"/>
                  </a:lnTo>
                  <a:cubicBezTo>
                    <a:pt x="1192" y="9840"/>
                    <a:pt x="1210" y="9857"/>
                    <a:pt x="1231" y="9857"/>
                  </a:cubicBezTo>
                  <a:cubicBezTo>
                    <a:pt x="1251" y="9857"/>
                    <a:pt x="1269" y="9840"/>
                    <a:pt x="1269" y="9819"/>
                  </a:cubicBezTo>
                  <a:lnTo>
                    <a:pt x="1269" y="9029"/>
                  </a:lnTo>
                  <a:cubicBezTo>
                    <a:pt x="1298" y="9041"/>
                    <a:pt x="1325" y="9052"/>
                    <a:pt x="1354" y="9062"/>
                  </a:cubicBezTo>
                  <a:lnTo>
                    <a:pt x="1354" y="9819"/>
                  </a:lnTo>
                  <a:cubicBezTo>
                    <a:pt x="1354" y="9840"/>
                    <a:pt x="1371" y="9857"/>
                    <a:pt x="1393" y="9857"/>
                  </a:cubicBezTo>
                  <a:cubicBezTo>
                    <a:pt x="1413" y="9857"/>
                    <a:pt x="1431" y="9840"/>
                    <a:pt x="1431" y="9819"/>
                  </a:cubicBezTo>
                  <a:lnTo>
                    <a:pt x="1431" y="9090"/>
                  </a:lnTo>
                  <a:cubicBezTo>
                    <a:pt x="1459" y="9100"/>
                    <a:pt x="1487" y="9109"/>
                    <a:pt x="1516" y="9118"/>
                  </a:cubicBezTo>
                  <a:lnTo>
                    <a:pt x="1516" y="9819"/>
                  </a:lnTo>
                  <a:cubicBezTo>
                    <a:pt x="1516" y="9840"/>
                    <a:pt x="1533" y="9857"/>
                    <a:pt x="1553" y="9857"/>
                  </a:cubicBezTo>
                  <a:cubicBezTo>
                    <a:pt x="1575" y="9857"/>
                    <a:pt x="1592" y="9840"/>
                    <a:pt x="1592" y="9819"/>
                  </a:cubicBezTo>
                  <a:lnTo>
                    <a:pt x="1592" y="9143"/>
                  </a:lnTo>
                  <a:cubicBezTo>
                    <a:pt x="1621" y="9152"/>
                    <a:pt x="1649" y="9160"/>
                    <a:pt x="1677" y="9169"/>
                  </a:cubicBezTo>
                  <a:lnTo>
                    <a:pt x="1677" y="9819"/>
                  </a:lnTo>
                  <a:cubicBezTo>
                    <a:pt x="1677" y="9840"/>
                    <a:pt x="1694" y="9856"/>
                    <a:pt x="1715" y="9856"/>
                  </a:cubicBezTo>
                  <a:cubicBezTo>
                    <a:pt x="1737" y="9856"/>
                    <a:pt x="1754" y="9840"/>
                    <a:pt x="1754" y="9819"/>
                  </a:cubicBezTo>
                  <a:lnTo>
                    <a:pt x="1754" y="9190"/>
                  </a:lnTo>
                  <a:cubicBezTo>
                    <a:pt x="1782" y="9197"/>
                    <a:pt x="1810" y="9204"/>
                    <a:pt x="1838" y="9211"/>
                  </a:cubicBezTo>
                  <a:lnTo>
                    <a:pt x="1838" y="9819"/>
                  </a:lnTo>
                  <a:cubicBezTo>
                    <a:pt x="1838" y="9840"/>
                    <a:pt x="1855" y="9856"/>
                    <a:pt x="1877" y="9856"/>
                  </a:cubicBezTo>
                  <a:cubicBezTo>
                    <a:pt x="1898" y="9856"/>
                    <a:pt x="1916" y="9840"/>
                    <a:pt x="1916" y="9819"/>
                  </a:cubicBezTo>
                  <a:lnTo>
                    <a:pt x="1916" y="9230"/>
                  </a:lnTo>
                  <a:cubicBezTo>
                    <a:pt x="1943" y="9236"/>
                    <a:pt x="1972" y="9242"/>
                    <a:pt x="2000" y="9248"/>
                  </a:cubicBezTo>
                  <a:lnTo>
                    <a:pt x="2000" y="9819"/>
                  </a:lnTo>
                  <a:cubicBezTo>
                    <a:pt x="2000" y="9840"/>
                    <a:pt x="2017" y="9856"/>
                    <a:pt x="2039" y="9856"/>
                  </a:cubicBezTo>
                  <a:cubicBezTo>
                    <a:pt x="2060" y="9856"/>
                    <a:pt x="2077" y="9840"/>
                    <a:pt x="2077" y="9819"/>
                  </a:cubicBezTo>
                  <a:lnTo>
                    <a:pt x="2077" y="9264"/>
                  </a:lnTo>
                  <a:cubicBezTo>
                    <a:pt x="2105" y="9269"/>
                    <a:pt x="2134" y="9274"/>
                    <a:pt x="2162" y="9279"/>
                  </a:cubicBezTo>
                  <a:lnTo>
                    <a:pt x="2162" y="9819"/>
                  </a:lnTo>
                  <a:cubicBezTo>
                    <a:pt x="2162" y="9840"/>
                    <a:pt x="2179" y="9856"/>
                    <a:pt x="2200" y="9856"/>
                  </a:cubicBezTo>
                  <a:cubicBezTo>
                    <a:pt x="2221" y="9856"/>
                    <a:pt x="2238" y="9840"/>
                    <a:pt x="2238" y="9819"/>
                  </a:cubicBezTo>
                  <a:lnTo>
                    <a:pt x="2238" y="9290"/>
                  </a:lnTo>
                  <a:cubicBezTo>
                    <a:pt x="2267" y="9295"/>
                    <a:pt x="2295" y="9299"/>
                    <a:pt x="2323" y="9303"/>
                  </a:cubicBezTo>
                  <a:lnTo>
                    <a:pt x="2323" y="9819"/>
                  </a:lnTo>
                  <a:cubicBezTo>
                    <a:pt x="2323" y="9840"/>
                    <a:pt x="2341" y="9856"/>
                    <a:pt x="2361" y="9856"/>
                  </a:cubicBezTo>
                  <a:cubicBezTo>
                    <a:pt x="2383" y="9856"/>
                    <a:pt x="2400" y="9840"/>
                    <a:pt x="2400" y="9819"/>
                  </a:cubicBezTo>
                  <a:lnTo>
                    <a:pt x="2400" y="9312"/>
                  </a:lnTo>
                  <a:cubicBezTo>
                    <a:pt x="2429" y="9315"/>
                    <a:pt x="2456" y="9317"/>
                    <a:pt x="2485" y="9320"/>
                  </a:cubicBezTo>
                  <a:lnTo>
                    <a:pt x="2485" y="9819"/>
                  </a:lnTo>
                  <a:cubicBezTo>
                    <a:pt x="2485" y="9840"/>
                    <a:pt x="2501" y="9856"/>
                    <a:pt x="2523" y="9856"/>
                  </a:cubicBezTo>
                  <a:cubicBezTo>
                    <a:pt x="2544" y="9856"/>
                    <a:pt x="2562" y="9840"/>
                    <a:pt x="2562" y="9819"/>
                  </a:cubicBezTo>
                  <a:lnTo>
                    <a:pt x="2562" y="9325"/>
                  </a:lnTo>
                  <a:cubicBezTo>
                    <a:pt x="2590" y="9327"/>
                    <a:pt x="2618" y="9328"/>
                    <a:pt x="2646" y="9330"/>
                  </a:cubicBezTo>
                  <a:lnTo>
                    <a:pt x="2646" y="9819"/>
                  </a:lnTo>
                  <a:cubicBezTo>
                    <a:pt x="2646" y="9840"/>
                    <a:pt x="2663" y="9856"/>
                    <a:pt x="2685" y="9856"/>
                  </a:cubicBezTo>
                  <a:cubicBezTo>
                    <a:pt x="2706" y="9856"/>
                    <a:pt x="2724" y="9840"/>
                    <a:pt x="2724" y="9819"/>
                  </a:cubicBezTo>
                  <a:lnTo>
                    <a:pt x="2724" y="9332"/>
                  </a:lnTo>
                  <a:lnTo>
                    <a:pt x="2807" y="9332"/>
                  </a:lnTo>
                  <a:lnTo>
                    <a:pt x="2807" y="9819"/>
                  </a:lnTo>
                  <a:cubicBezTo>
                    <a:pt x="2807" y="9840"/>
                    <a:pt x="2825" y="9856"/>
                    <a:pt x="2846" y="9856"/>
                  </a:cubicBezTo>
                  <a:cubicBezTo>
                    <a:pt x="2868" y="9856"/>
                    <a:pt x="2884" y="9840"/>
                    <a:pt x="2884" y="9819"/>
                  </a:cubicBezTo>
                  <a:lnTo>
                    <a:pt x="2884" y="9331"/>
                  </a:lnTo>
                  <a:cubicBezTo>
                    <a:pt x="2913" y="9330"/>
                    <a:pt x="2942" y="9328"/>
                    <a:pt x="2969" y="9327"/>
                  </a:cubicBezTo>
                  <a:lnTo>
                    <a:pt x="2969" y="9819"/>
                  </a:lnTo>
                  <a:cubicBezTo>
                    <a:pt x="2969" y="9840"/>
                    <a:pt x="2987" y="9856"/>
                    <a:pt x="3008" y="9856"/>
                  </a:cubicBezTo>
                  <a:cubicBezTo>
                    <a:pt x="3029" y="9856"/>
                    <a:pt x="3046" y="9840"/>
                    <a:pt x="3046" y="9819"/>
                  </a:cubicBezTo>
                  <a:lnTo>
                    <a:pt x="3046" y="9321"/>
                  </a:lnTo>
                  <a:cubicBezTo>
                    <a:pt x="3075" y="9318"/>
                    <a:pt x="3103" y="9315"/>
                    <a:pt x="3131" y="9311"/>
                  </a:cubicBezTo>
                  <a:lnTo>
                    <a:pt x="3131" y="9819"/>
                  </a:lnTo>
                  <a:cubicBezTo>
                    <a:pt x="3131" y="9840"/>
                    <a:pt x="3148" y="9856"/>
                    <a:pt x="3169" y="9856"/>
                  </a:cubicBezTo>
                  <a:cubicBezTo>
                    <a:pt x="3190" y="9856"/>
                    <a:pt x="3208" y="9840"/>
                    <a:pt x="3208" y="9819"/>
                  </a:cubicBezTo>
                  <a:lnTo>
                    <a:pt x="3208" y="9300"/>
                  </a:lnTo>
                  <a:cubicBezTo>
                    <a:pt x="3236" y="9295"/>
                    <a:pt x="3265" y="9289"/>
                    <a:pt x="3293" y="9284"/>
                  </a:cubicBezTo>
                  <a:lnTo>
                    <a:pt x="3293" y="9819"/>
                  </a:lnTo>
                  <a:cubicBezTo>
                    <a:pt x="3293" y="9840"/>
                    <a:pt x="3309" y="9856"/>
                    <a:pt x="3331" y="9856"/>
                  </a:cubicBezTo>
                  <a:cubicBezTo>
                    <a:pt x="3352" y="9856"/>
                    <a:pt x="3369" y="9840"/>
                    <a:pt x="3369" y="9819"/>
                  </a:cubicBezTo>
                  <a:lnTo>
                    <a:pt x="3369" y="9266"/>
                  </a:lnTo>
                  <a:cubicBezTo>
                    <a:pt x="3398" y="9258"/>
                    <a:pt x="3427" y="9249"/>
                    <a:pt x="3453" y="9240"/>
                  </a:cubicBezTo>
                  <a:lnTo>
                    <a:pt x="3453" y="9819"/>
                  </a:lnTo>
                  <a:cubicBezTo>
                    <a:pt x="3453" y="9840"/>
                    <a:pt x="3471" y="9856"/>
                    <a:pt x="3492" y="9856"/>
                  </a:cubicBezTo>
                  <a:cubicBezTo>
                    <a:pt x="3514" y="9856"/>
                    <a:pt x="3531" y="9840"/>
                    <a:pt x="3531" y="9819"/>
                  </a:cubicBezTo>
                  <a:lnTo>
                    <a:pt x="3531" y="9211"/>
                  </a:lnTo>
                  <a:cubicBezTo>
                    <a:pt x="3561" y="9199"/>
                    <a:pt x="3590" y="9186"/>
                    <a:pt x="3615" y="9172"/>
                  </a:cubicBezTo>
                  <a:lnTo>
                    <a:pt x="3615" y="9819"/>
                  </a:lnTo>
                  <a:cubicBezTo>
                    <a:pt x="3615" y="9840"/>
                    <a:pt x="3633" y="9856"/>
                    <a:pt x="3654" y="9856"/>
                  </a:cubicBezTo>
                  <a:cubicBezTo>
                    <a:pt x="3676" y="9856"/>
                    <a:pt x="3693" y="9840"/>
                    <a:pt x="3693" y="9819"/>
                  </a:cubicBezTo>
                  <a:lnTo>
                    <a:pt x="3693" y="9124"/>
                  </a:lnTo>
                  <a:cubicBezTo>
                    <a:pt x="3725" y="9101"/>
                    <a:pt x="3753" y="9075"/>
                    <a:pt x="3777" y="9049"/>
                  </a:cubicBezTo>
                  <a:lnTo>
                    <a:pt x="3777" y="9819"/>
                  </a:lnTo>
                  <a:cubicBezTo>
                    <a:pt x="3777" y="9840"/>
                    <a:pt x="3794" y="9856"/>
                    <a:pt x="3816" y="9856"/>
                  </a:cubicBezTo>
                  <a:cubicBezTo>
                    <a:pt x="3837" y="9856"/>
                    <a:pt x="3854" y="9840"/>
                    <a:pt x="3854" y="9819"/>
                  </a:cubicBezTo>
                  <a:lnTo>
                    <a:pt x="3854" y="8901"/>
                  </a:lnTo>
                  <a:cubicBezTo>
                    <a:pt x="3860" y="8874"/>
                    <a:pt x="3865" y="8841"/>
                    <a:pt x="3869" y="8802"/>
                  </a:cubicBezTo>
                  <a:cubicBezTo>
                    <a:pt x="3904" y="8809"/>
                    <a:pt x="3937" y="8814"/>
                    <a:pt x="3969" y="8820"/>
                  </a:cubicBezTo>
                  <a:lnTo>
                    <a:pt x="3969" y="9608"/>
                  </a:lnTo>
                  <a:cubicBezTo>
                    <a:pt x="3969" y="9629"/>
                    <a:pt x="4003" y="9647"/>
                    <a:pt x="4046" y="9647"/>
                  </a:cubicBezTo>
                  <a:cubicBezTo>
                    <a:pt x="4089" y="9647"/>
                    <a:pt x="4124" y="9629"/>
                    <a:pt x="4124" y="9608"/>
                  </a:cubicBezTo>
                  <a:lnTo>
                    <a:pt x="4124" y="8841"/>
                  </a:lnTo>
                  <a:cubicBezTo>
                    <a:pt x="4162" y="8845"/>
                    <a:pt x="4197" y="8847"/>
                    <a:pt x="4231" y="8847"/>
                  </a:cubicBezTo>
                  <a:cubicBezTo>
                    <a:pt x="4250" y="8847"/>
                    <a:pt x="4269" y="8846"/>
                    <a:pt x="4287" y="8845"/>
                  </a:cubicBezTo>
                  <a:lnTo>
                    <a:pt x="4287" y="9608"/>
                  </a:lnTo>
                  <a:cubicBezTo>
                    <a:pt x="4287" y="9629"/>
                    <a:pt x="4320" y="9647"/>
                    <a:pt x="4363" y="9647"/>
                  </a:cubicBezTo>
                  <a:cubicBezTo>
                    <a:pt x="4406" y="9647"/>
                    <a:pt x="4441" y="9629"/>
                    <a:pt x="4441" y="9608"/>
                  </a:cubicBezTo>
                  <a:lnTo>
                    <a:pt x="4441" y="8813"/>
                  </a:lnTo>
                  <a:cubicBezTo>
                    <a:pt x="4498" y="8792"/>
                    <a:pt x="4550" y="8761"/>
                    <a:pt x="4604" y="8717"/>
                  </a:cubicBezTo>
                  <a:lnTo>
                    <a:pt x="4604" y="9608"/>
                  </a:lnTo>
                  <a:cubicBezTo>
                    <a:pt x="4604" y="9629"/>
                    <a:pt x="4638" y="9646"/>
                    <a:pt x="4681" y="9646"/>
                  </a:cubicBezTo>
                  <a:cubicBezTo>
                    <a:pt x="4724" y="9646"/>
                    <a:pt x="4759" y="9629"/>
                    <a:pt x="4759" y="9608"/>
                  </a:cubicBezTo>
                  <a:lnTo>
                    <a:pt x="4759" y="8561"/>
                  </a:lnTo>
                  <a:cubicBezTo>
                    <a:pt x="4799" y="8499"/>
                    <a:pt x="4801" y="7818"/>
                    <a:pt x="4781" y="7622"/>
                  </a:cubicBezTo>
                  <a:cubicBezTo>
                    <a:pt x="4803" y="7580"/>
                    <a:pt x="4398" y="4965"/>
                    <a:pt x="4205" y="3722"/>
                  </a:cubicBezTo>
                  <a:cubicBezTo>
                    <a:pt x="4421" y="3700"/>
                    <a:pt x="4672" y="3679"/>
                    <a:pt x="4980" y="3679"/>
                  </a:cubicBezTo>
                  <a:cubicBezTo>
                    <a:pt x="5435" y="3679"/>
                    <a:pt x="6015" y="3724"/>
                    <a:pt x="6801" y="3880"/>
                  </a:cubicBezTo>
                  <a:cubicBezTo>
                    <a:pt x="7147" y="3949"/>
                    <a:pt x="7478" y="3979"/>
                    <a:pt x="7785" y="3979"/>
                  </a:cubicBezTo>
                  <a:cubicBezTo>
                    <a:pt x="8884" y="3979"/>
                    <a:pt x="9667" y="3591"/>
                    <a:pt x="9658" y="3195"/>
                  </a:cubicBezTo>
                  <a:cubicBezTo>
                    <a:pt x="9592" y="375"/>
                    <a:pt x="7896" y="1"/>
                    <a:pt x="78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7" name="Google Shape;2117;p48"/>
            <p:cNvSpPr/>
            <p:nvPr/>
          </p:nvSpPr>
          <p:spPr>
            <a:xfrm>
              <a:off x="4532432" y="3510748"/>
              <a:ext cx="468735" cy="381866"/>
            </a:xfrm>
            <a:custGeom>
              <a:avLst/>
              <a:gdLst/>
              <a:ahLst/>
              <a:cxnLst/>
              <a:rect l="l" t="t" r="r" b="b"/>
              <a:pathLst>
                <a:path w="8968" h="7306" extrusionOk="0">
                  <a:moveTo>
                    <a:pt x="6079" y="1"/>
                  </a:moveTo>
                  <a:cubicBezTo>
                    <a:pt x="6000" y="1"/>
                    <a:pt x="5918" y="5"/>
                    <a:pt x="5836" y="12"/>
                  </a:cubicBezTo>
                  <a:cubicBezTo>
                    <a:pt x="3662" y="221"/>
                    <a:pt x="2518" y="990"/>
                    <a:pt x="1981" y="3592"/>
                  </a:cubicBezTo>
                  <a:cubicBezTo>
                    <a:pt x="1594" y="5470"/>
                    <a:pt x="1527" y="6348"/>
                    <a:pt x="917" y="6348"/>
                  </a:cubicBezTo>
                  <a:cubicBezTo>
                    <a:pt x="849" y="6348"/>
                    <a:pt x="775" y="6337"/>
                    <a:pt x="693" y="6316"/>
                  </a:cubicBezTo>
                  <a:cubicBezTo>
                    <a:pt x="591" y="6290"/>
                    <a:pt x="509" y="6277"/>
                    <a:pt x="446" y="6277"/>
                  </a:cubicBezTo>
                  <a:cubicBezTo>
                    <a:pt x="1" y="6277"/>
                    <a:pt x="481" y="6878"/>
                    <a:pt x="1288" y="7241"/>
                  </a:cubicBezTo>
                  <a:cubicBezTo>
                    <a:pt x="1385" y="7284"/>
                    <a:pt x="1504" y="7305"/>
                    <a:pt x="1638" y="7305"/>
                  </a:cubicBezTo>
                  <a:cubicBezTo>
                    <a:pt x="2772" y="7305"/>
                    <a:pt x="4988" y="5803"/>
                    <a:pt x="4380" y="3892"/>
                  </a:cubicBezTo>
                  <a:lnTo>
                    <a:pt x="8967" y="1833"/>
                  </a:lnTo>
                  <a:cubicBezTo>
                    <a:pt x="8967" y="1833"/>
                    <a:pt x="7835" y="1"/>
                    <a:pt x="60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8" name="Google Shape;2118;p48"/>
            <p:cNvSpPr/>
            <p:nvPr/>
          </p:nvSpPr>
          <p:spPr>
            <a:xfrm>
              <a:off x="4732934" y="3595737"/>
              <a:ext cx="339896" cy="230238"/>
            </a:xfrm>
            <a:custGeom>
              <a:avLst/>
              <a:gdLst/>
              <a:ahLst/>
              <a:cxnLst/>
              <a:rect l="l" t="t" r="r" b="b"/>
              <a:pathLst>
                <a:path w="6503" h="4405" extrusionOk="0">
                  <a:moveTo>
                    <a:pt x="4828" y="0"/>
                  </a:moveTo>
                  <a:cubicBezTo>
                    <a:pt x="3409" y="0"/>
                    <a:pt x="905" y="1644"/>
                    <a:pt x="624" y="1928"/>
                  </a:cubicBezTo>
                  <a:cubicBezTo>
                    <a:pt x="137" y="2422"/>
                    <a:pt x="1" y="3942"/>
                    <a:pt x="479" y="4379"/>
                  </a:cubicBezTo>
                  <a:cubicBezTo>
                    <a:pt x="498" y="4396"/>
                    <a:pt x="519" y="4404"/>
                    <a:pt x="544" y="4404"/>
                  </a:cubicBezTo>
                  <a:cubicBezTo>
                    <a:pt x="836" y="4404"/>
                    <a:pt x="1576" y="3276"/>
                    <a:pt x="3369" y="2444"/>
                  </a:cubicBezTo>
                  <a:cubicBezTo>
                    <a:pt x="4721" y="1816"/>
                    <a:pt x="5377" y="1553"/>
                    <a:pt x="5781" y="1553"/>
                  </a:cubicBezTo>
                  <a:cubicBezTo>
                    <a:pt x="6034" y="1553"/>
                    <a:pt x="6189" y="1656"/>
                    <a:pt x="6354" y="1839"/>
                  </a:cubicBezTo>
                  <a:cubicBezTo>
                    <a:pt x="6384" y="1873"/>
                    <a:pt x="6403" y="1888"/>
                    <a:pt x="6412" y="1888"/>
                  </a:cubicBezTo>
                  <a:cubicBezTo>
                    <a:pt x="6502" y="1888"/>
                    <a:pt x="5705" y="481"/>
                    <a:pt x="5705" y="481"/>
                  </a:cubicBezTo>
                  <a:cubicBezTo>
                    <a:pt x="5555" y="137"/>
                    <a:pt x="5237" y="0"/>
                    <a:pt x="48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9" name="Google Shape;2119;p48"/>
            <p:cNvSpPr/>
            <p:nvPr/>
          </p:nvSpPr>
          <p:spPr>
            <a:xfrm>
              <a:off x="4519574" y="3821276"/>
              <a:ext cx="68366" cy="59899"/>
            </a:xfrm>
            <a:custGeom>
              <a:avLst/>
              <a:gdLst/>
              <a:ahLst/>
              <a:cxnLst/>
              <a:rect l="l" t="t" r="r" b="b"/>
              <a:pathLst>
                <a:path w="1308" h="1146" extrusionOk="0">
                  <a:moveTo>
                    <a:pt x="655" y="1"/>
                  </a:moveTo>
                  <a:cubicBezTo>
                    <a:pt x="452" y="1"/>
                    <a:pt x="256" y="109"/>
                    <a:pt x="152" y="299"/>
                  </a:cubicBezTo>
                  <a:cubicBezTo>
                    <a:pt x="0" y="577"/>
                    <a:pt x="103" y="924"/>
                    <a:pt x="380" y="1075"/>
                  </a:cubicBezTo>
                  <a:cubicBezTo>
                    <a:pt x="467" y="1123"/>
                    <a:pt x="561" y="1145"/>
                    <a:pt x="654" y="1145"/>
                  </a:cubicBezTo>
                  <a:cubicBezTo>
                    <a:pt x="857" y="1145"/>
                    <a:pt x="1053" y="1038"/>
                    <a:pt x="1157" y="847"/>
                  </a:cubicBezTo>
                  <a:cubicBezTo>
                    <a:pt x="1308" y="570"/>
                    <a:pt x="1206" y="223"/>
                    <a:pt x="929" y="71"/>
                  </a:cubicBezTo>
                  <a:cubicBezTo>
                    <a:pt x="842" y="24"/>
                    <a:pt x="747" y="1"/>
                    <a:pt x="65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20" name="Google Shape;2120;p48"/>
          <p:cNvGrpSpPr/>
          <p:nvPr/>
        </p:nvGrpSpPr>
        <p:grpSpPr>
          <a:xfrm>
            <a:off x="7540747" y="3222582"/>
            <a:ext cx="890024" cy="1086142"/>
            <a:chOff x="5761997" y="3497838"/>
            <a:chExt cx="890024" cy="1086142"/>
          </a:xfrm>
        </p:grpSpPr>
        <p:sp>
          <p:nvSpPr>
            <p:cNvPr id="2121" name="Google Shape;2121;p48"/>
            <p:cNvSpPr/>
            <p:nvPr/>
          </p:nvSpPr>
          <p:spPr>
            <a:xfrm>
              <a:off x="5924970" y="4518645"/>
              <a:ext cx="608237" cy="65334"/>
            </a:xfrm>
            <a:custGeom>
              <a:avLst/>
              <a:gdLst/>
              <a:ahLst/>
              <a:cxnLst/>
              <a:rect l="l" t="t" r="r" b="b"/>
              <a:pathLst>
                <a:path w="11637" h="1250" extrusionOk="0">
                  <a:moveTo>
                    <a:pt x="5818" y="1"/>
                  </a:moveTo>
                  <a:cubicBezTo>
                    <a:pt x="4276" y="1"/>
                    <a:pt x="2796" y="66"/>
                    <a:pt x="1705" y="183"/>
                  </a:cubicBezTo>
                  <a:cubicBezTo>
                    <a:pt x="614" y="301"/>
                    <a:pt x="1" y="460"/>
                    <a:pt x="1" y="625"/>
                  </a:cubicBezTo>
                  <a:cubicBezTo>
                    <a:pt x="1" y="791"/>
                    <a:pt x="614" y="950"/>
                    <a:pt x="1705" y="1067"/>
                  </a:cubicBezTo>
                  <a:cubicBezTo>
                    <a:pt x="2796" y="1184"/>
                    <a:pt x="4276" y="1250"/>
                    <a:pt x="5818" y="1250"/>
                  </a:cubicBezTo>
                  <a:cubicBezTo>
                    <a:pt x="7362" y="1250"/>
                    <a:pt x="8841" y="1184"/>
                    <a:pt x="9932" y="1067"/>
                  </a:cubicBezTo>
                  <a:cubicBezTo>
                    <a:pt x="11024" y="950"/>
                    <a:pt x="11637" y="791"/>
                    <a:pt x="11637" y="625"/>
                  </a:cubicBezTo>
                  <a:cubicBezTo>
                    <a:pt x="11637" y="460"/>
                    <a:pt x="11024" y="301"/>
                    <a:pt x="9932" y="183"/>
                  </a:cubicBezTo>
                  <a:cubicBezTo>
                    <a:pt x="8841" y="66"/>
                    <a:pt x="7362" y="1"/>
                    <a:pt x="5818" y="1"/>
                  </a:cubicBezTo>
                  <a:close/>
                </a:path>
              </a:pathLst>
            </a:custGeom>
            <a:solidFill>
              <a:srgbClr val="321709">
                <a:alpha val="43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2" name="Google Shape;2122;p48"/>
            <p:cNvSpPr/>
            <p:nvPr/>
          </p:nvSpPr>
          <p:spPr>
            <a:xfrm>
              <a:off x="5761997" y="3905429"/>
              <a:ext cx="243044" cy="211213"/>
            </a:xfrm>
            <a:custGeom>
              <a:avLst/>
              <a:gdLst/>
              <a:ahLst/>
              <a:cxnLst/>
              <a:rect l="l" t="t" r="r" b="b"/>
              <a:pathLst>
                <a:path w="4650" h="4041" extrusionOk="0">
                  <a:moveTo>
                    <a:pt x="716" y="304"/>
                  </a:moveTo>
                  <a:cubicBezTo>
                    <a:pt x="707" y="321"/>
                    <a:pt x="693" y="339"/>
                    <a:pt x="673" y="351"/>
                  </a:cubicBezTo>
                  <a:cubicBezTo>
                    <a:pt x="692" y="339"/>
                    <a:pt x="706" y="322"/>
                    <a:pt x="716" y="304"/>
                  </a:cubicBezTo>
                  <a:close/>
                  <a:moveTo>
                    <a:pt x="1803" y="1"/>
                  </a:moveTo>
                  <a:cubicBezTo>
                    <a:pt x="1737" y="1"/>
                    <a:pt x="1680" y="51"/>
                    <a:pt x="1676" y="118"/>
                  </a:cubicBezTo>
                  <a:lnTo>
                    <a:pt x="1570" y="1718"/>
                  </a:lnTo>
                  <a:cubicBezTo>
                    <a:pt x="1165" y="1060"/>
                    <a:pt x="778" y="344"/>
                    <a:pt x="729" y="222"/>
                  </a:cubicBezTo>
                  <a:cubicBezTo>
                    <a:pt x="726" y="207"/>
                    <a:pt x="719" y="191"/>
                    <a:pt x="710" y="176"/>
                  </a:cubicBezTo>
                  <a:cubicBezTo>
                    <a:pt x="686" y="139"/>
                    <a:pt x="645" y="119"/>
                    <a:pt x="604" y="119"/>
                  </a:cubicBezTo>
                  <a:cubicBezTo>
                    <a:pt x="580" y="119"/>
                    <a:pt x="556" y="125"/>
                    <a:pt x="535" y="139"/>
                  </a:cubicBezTo>
                  <a:lnTo>
                    <a:pt x="478" y="178"/>
                  </a:lnTo>
                  <a:lnTo>
                    <a:pt x="477" y="245"/>
                  </a:lnTo>
                  <a:cubicBezTo>
                    <a:pt x="477" y="280"/>
                    <a:pt x="477" y="306"/>
                    <a:pt x="697" y="713"/>
                  </a:cubicBezTo>
                  <a:cubicBezTo>
                    <a:pt x="728" y="770"/>
                    <a:pt x="770" y="847"/>
                    <a:pt x="823" y="942"/>
                  </a:cubicBezTo>
                  <a:lnTo>
                    <a:pt x="169" y="786"/>
                  </a:lnTo>
                  <a:cubicBezTo>
                    <a:pt x="159" y="784"/>
                    <a:pt x="150" y="783"/>
                    <a:pt x="141" y="783"/>
                  </a:cubicBezTo>
                  <a:cubicBezTo>
                    <a:pt x="83" y="783"/>
                    <a:pt x="30" y="822"/>
                    <a:pt x="16" y="880"/>
                  </a:cubicBezTo>
                  <a:cubicBezTo>
                    <a:pt x="1" y="949"/>
                    <a:pt x="43" y="1016"/>
                    <a:pt x="110" y="1033"/>
                  </a:cubicBezTo>
                  <a:lnTo>
                    <a:pt x="993" y="1241"/>
                  </a:lnTo>
                  <a:cubicBezTo>
                    <a:pt x="1051" y="1344"/>
                    <a:pt x="1116" y="1454"/>
                    <a:pt x="1185" y="1571"/>
                  </a:cubicBezTo>
                  <a:cubicBezTo>
                    <a:pt x="1686" y="2414"/>
                    <a:pt x="2049" y="2915"/>
                    <a:pt x="2264" y="3062"/>
                  </a:cubicBezTo>
                  <a:cubicBezTo>
                    <a:pt x="2619" y="3304"/>
                    <a:pt x="4384" y="4001"/>
                    <a:pt x="4460" y="4031"/>
                  </a:cubicBezTo>
                  <a:cubicBezTo>
                    <a:pt x="4474" y="4037"/>
                    <a:pt x="4491" y="4040"/>
                    <a:pt x="4506" y="4040"/>
                  </a:cubicBezTo>
                  <a:cubicBezTo>
                    <a:pt x="4556" y="4040"/>
                    <a:pt x="4604" y="4009"/>
                    <a:pt x="4624" y="3960"/>
                  </a:cubicBezTo>
                  <a:cubicBezTo>
                    <a:pt x="4649" y="3895"/>
                    <a:pt x="4618" y="3821"/>
                    <a:pt x="4552" y="3795"/>
                  </a:cubicBezTo>
                  <a:cubicBezTo>
                    <a:pt x="3927" y="3549"/>
                    <a:pt x="2673" y="3034"/>
                    <a:pt x="2407" y="2853"/>
                  </a:cubicBezTo>
                  <a:cubicBezTo>
                    <a:pt x="2266" y="2756"/>
                    <a:pt x="2041" y="2452"/>
                    <a:pt x="1799" y="2082"/>
                  </a:cubicBezTo>
                  <a:lnTo>
                    <a:pt x="1928" y="136"/>
                  </a:lnTo>
                  <a:cubicBezTo>
                    <a:pt x="1932" y="66"/>
                    <a:pt x="1880" y="6"/>
                    <a:pt x="1811" y="1"/>
                  </a:cubicBezTo>
                  <a:cubicBezTo>
                    <a:pt x="1808" y="1"/>
                    <a:pt x="1806" y="1"/>
                    <a:pt x="180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3" name="Google Shape;2123;p48"/>
            <p:cNvSpPr/>
            <p:nvPr/>
          </p:nvSpPr>
          <p:spPr>
            <a:xfrm>
              <a:off x="6458422" y="3909140"/>
              <a:ext cx="193599" cy="162500"/>
            </a:xfrm>
            <a:custGeom>
              <a:avLst/>
              <a:gdLst/>
              <a:ahLst/>
              <a:cxnLst/>
              <a:rect l="l" t="t" r="r" b="b"/>
              <a:pathLst>
                <a:path w="3704" h="3109" extrusionOk="0">
                  <a:moveTo>
                    <a:pt x="2259" y="1"/>
                  </a:moveTo>
                  <a:cubicBezTo>
                    <a:pt x="2245" y="1"/>
                    <a:pt x="2232" y="3"/>
                    <a:pt x="2218" y="8"/>
                  </a:cubicBezTo>
                  <a:cubicBezTo>
                    <a:pt x="2151" y="29"/>
                    <a:pt x="2116" y="101"/>
                    <a:pt x="2138" y="167"/>
                  </a:cubicBezTo>
                  <a:lnTo>
                    <a:pt x="2456" y="1119"/>
                  </a:lnTo>
                  <a:cubicBezTo>
                    <a:pt x="2462" y="1139"/>
                    <a:pt x="2472" y="1155"/>
                    <a:pt x="2485" y="1168"/>
                  </a:cubicBezTo>
                  <a:cubicBezTo>
                    <a:pt x="2428" y="1306"/>
                    <a:pt x="2361" y="1464"/>
                    <a:pt x="2286" y="1648"/>
                  </a:cubicBezTo>
                  <a:cubicBezTo>
                    <a:pt x="2199" y="1811"/>
                    <a:pt x="1079" y="2408"/>
                    <a:pt x="91" y="2868"/>
                  </a:cubicBezTo>
                  <a:cubicBezTo>
                    <a:pt x="27" y="2896"/>
                    <a:pt x="1" y="2972"/>
                    <a:pt x="29" y="3036"/>
                  </a:cubicBezTo>
                  <a:cubicBezTo>
                    <a:pt x="51" y="3082"/>
                    <a:pt x="97" y="3108"/>
                    <a:pt x="145" y="3108"/>
                  </a:cubicBezTo>
                  <a:cubicBezTo>
                    <a:pt x="163" y="3108"/>
                    <a:pt x="181" y="3105"/>
                    <a:pt x="198" y="3097"/>
                  </a:cubicBezTo>
                  <a:cubicBezTo>
                    <a:pt x="203" y="3094"/>
                    <a:pt x="741" y="2844"/>
                    <a:pt x="1287" y="2562"/>
                  </a:cubicBezTo>
                  <a:cubicBezTo>
                    <a:pt x="2426" y="1971"/>
                    <a:pt x="2488" y="1819"/>
                    <a:pt x="2518" y="1747"/>
                  </a:cubicBezTo>
                  <a:cubicBezTo>
                    <a:pt x="2589" y="1578"/>
                    <a:pt x="2650" y="1431"/>
                    <a:pt x="2703" y="1302"/>
                  </a:cubicBezTo>
                  <a:cubicBezTo>
                    <a:pt x="2721" y="1300"/>
                    <a:pt x="2737" y="1295"/>
                    <a:pt x="2752" y="1286"/>
                  </a:cubicBezTo>
                  <a:lnTo>
                    <a:pt x="3622" y="785"/>
                  </a:lnTo>
                  <a:cubicBezTo>
                    <a:pt x="3683" y="750"/>
                    <a:pt x="3703" y="672"/>
                    <a:pt x="3669" y="612"/>
                  </a:cubicBezTo>
                  <a:cubicBezTo>
                    <a:pt x="3645" y="571"/>
                    <a:pt x="3603" y="549"/>
                    <a:pt x="3559" y="549"/>
                  </a:cubicBezTo>
                  <a:cubicBezTo>
                    <a:pt x="3537" y="549"/>
                    <a:pt x="3515" y="554"/>
                    <a:pt x="3496" y="565"/>
                  </a:cubicBezTo>
                  <a:lnTo>
                    <a:pt x="2861" y="932"/>
                  </a:lnTo>
                  <a:cubicBezTo>
                    <a:pt x="3039" y="516"/>
                    <a:pt x="3079" y="441"/>
                    <a:pt x="3080" y="437"/>
                  </a:cubicBezTo>
                  <a:cubicBezTo>
                    <a:pt x="3115" y="377"/>
                    <a:pt x="3094" y="299"/>
                    <a:pt x="3034" y="266"/>
                  </a:cubicBezTo>
                  <a:cubicBezTo>
                    <a:pt x="3014" y="254"/>
                    <a:pt x="2992" y="249"/>
                    <a:pt x="2970" y="249"/>
                  </a:cubicBezTo>
                  <a:cubicBezTo>
                    <a:pt x="2926" y="249"/>
                    <a:pt x="2884" y="271"/>
                    <a:pt x="2861" y="312"/>
                  </a:cubicBezTo>
                  <a:cubicBezTo>
                    <a:pt x="2856" y="321"/>
                    <a:pt x="2814" y="398"/>
                    <a:pt x="2627" y="835"/>
                  </a:cubicBezTo>
                  <a:lnTo>
                    <a:pt x="2378" y="87"/>
                  </a:lnTo>
                  <a:cubicBezTo>
                    <a:pt x="2361" y="34"/>
                    <a:pt x="2312" y="1"/>
                    <a:pt x="225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4" name="Google Shape;2124;p48"/>
            <p:cNvSpPr/>
            <p:nvPr/>
          </p:nvSpPr>
          <p:spPr>
            <a:xfrm>
              <a:off x="6140734" y="3497838"/>
              <a:ext cx="77042" cy="77042"/>
            </a:xfrm>
            <a:custGeom>
              <a:avLst/>
              <a:gdLst/>
              <a:ahLst/>
              <a:cxnLst/>
              <a:rect l="l" t="t" r="r" b="b"/>
              <a:pathLst>
                <a:path w="1474" h="1474" extrusionOk="0">
                  <a:moveTo>
                    <a:pt x="736" y="0"/>
                  </a:moveTo>
                  <a:cubicBezTo>
                    <a:pt x="330" y="0"/>
                    <a:pt x="0" y="330"/>
                    <a:pt x="0" y="737"/>
                  </a:cubicBezTo>
                  <a:cubicBezTo>
                    <a:pt x="0" y="1144"/>
                    <a:pt x="330" y="1474"/>
                    <a:pt x="736" y="1474"/>
                  </a:cubicBezTo>
                  <a:cubicBezTo>
                    <a:pt x="1144" y="1474"/>
                    <a:pt x="1473" y="1144"/>
                    <a:pt x="1473" y="737"/>
                  </a:cubicBezTo>
                  <a:cubicBezTo>
                    <a:pt x="1473" y="330"/>
                    <a:pt x="1144" y="0"/>
                    <a:pt x="73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5" name="Google Shape;2125;p48"/>
            <p:cNvSpPr/>
            <p:nvPr/>
          </p:nvSpPr>
          <p:spPr>
            <a:xfrm>
              <a:off x="6063952" y="3532283"/>
              <a:ext cx="290085" cy="144624"/>
            </a:xfrm>
            <a:custGeom>
              <a:avLst/>
              <a:gdLst/>
              <a:ahLst/>
              <a:cxnLst/>
              <a:rect l="l" t="t" r="r" b="b"/>
              <a:pathLst>
                <a:path w="5550" h="2767" extrusionOk="0">
                  <a:moveTo>
                    <a:pt x="2501" y="1"/>
                  </a:moveTo>
                  <a:cubicBezTo>
                    <a:pt x="2330" y="1"/>
                    <a:pt x="2157" y="19"/>
                    <a:pt x="1982" y="58"/>
                  </a:cubicBezTo>
                  <a:cubicBezTo>
                    <a:pt x="188" y="460"/>
                    <a:pt x="0" y="2690"/>
                    <a:pt x="0" y="2690"/>
                  </a:cubicBezTo>
                  <a:lnTo>
                    <a:pt x="1982" y="2736"/>
                  </a:lnTo>
                  <a:cubicBezTo>
                    <a:pt x="1982" y="2736"/>
                    <a:pt x="2483" y="2767"/>
                    <a:pt x="3107" y="2767"/>
                  </a:cubicBezTo>
                  <a:cubicBezTo>
                    <a:pt x="4155" y="2767"/>
                    <a:pt x="5550" y="2681"/>
                    <a:pt x="5513" y="2220"/>
                  </a:cubicBezTo>
                  <a:cubicBezTo>
                    <a:pt x="5459" y="1556"/>
                    <a:pt x="4087" y="1"/>
                    <a:pt x="25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6" name="Google Shape;2126;p48"/>
            <p:cNvSpPr/>
            <p:nvPr/>
          </p:nvSpPr>
          <p:spPr>
            <a:xfrm>
              <a:off x="6264768" y="3514250"/>
              <a:ext cx="239228" cy="198460"/>
            </a:xfrm>
            <a:custGeom>
              <a:avLst/>
              <a:gdLst/>
              <a:ahLst/>
              <a:cxnLst/>
              <a:rect l="l" t="t" r="r" b="b"/>
              <a:pathLst>
                <a:path w="4577" h="3797" extrusionOk="0">
                  <a:moveTo>
                    <a:pt x="4146" y="1"/>
                  </a:moveTo>
                  <a:cubicBezTo>
                    <a:pt x="4114" y="1"/>
                    <a:pt x="4084" y="23"/>
                    <a:pt x="4076" y="55"/>
                  </a:cubicBezTo>
                  <a:cubicBezTo>
                    <a:pt x="3963" y="508"/>
                    <a:pt x="3804" y="950"/>
                    <a:pt x="3588" y="1356"/>
                  </a:cubicBezTo>
                  <a:cubicBezTo>
                    <a:pt x="3485" y="1562"/>
                    <a:pt x="3356" y="1752"/>
                    <a:pt x="3222" y="1935"/>
                  </a:cubicBezTo>
                  <a:cubicBezTo>
                    <a:pt x="3140" y="2043"/>
                    <a:pt x="3052" y="2144"/>
                    <a:pt x="2960" y="2242"/>
                  </a:cubicBezTo>
                  <a:cubicBezTo>
                    <a:pt x="2876" y="2119"/>
                    <a:pt x="2824" y="1973"/>
                    <a:pt x="2815" y="1815"/>
                  </a:cubicBezTo>
                  <a:cubicBezTo>
                    <a:pt x="2803" y="1650"/>
                    <a:pt x="2833" y="1476"/>
                    <a:pt x="2883" y="1307"/>
                  </a:cubicBezTo>
                  <a:cubicBezTo>
                    <a:pt x="2933" y="1138"/>
                    <a:pt x="3006" y="972"/>
                    <a:pt x="3091" y="814"/>
                  </a:cubicBezTo>
                  <a:cubicBezTo>
                    <a:pt x="3177" y="655"/>
                    <a:pt x="3274" y="499"/>
                    <a:pt x="3383" y="356"/>
                  </a:cubicBezTo>
                  <a:lnTo>
                    <a:pt x="3384" y="355"/>
                  </a:lnTo>
                  <a:cubicBezTo>
                    <a:pt x="3395" y="341"/>
                    <a:pt x="3394" y="321"/>
                    <a:pt x="3380" y="310"/>
                  </a:cubicBezTo>
                  <a:cubicBezTo>
                    <a:pt x="3374" y="304"/>
                    <a:pt x="3366" y="300"/>
                    <a:pt x="3357" y="300"/>
                  </a:cubicBezTo>
                  <a:cubicBezTo>
                    <a:pt x="3348" y="300"/>
                    <a:pt x="3340" y="304"/>
                    <a:pt x="3333" y="311"/>
                  </a:cubicBezTo>
                  <a:cubicBezTo>
                    <a:pt x="3204" y="448"/>
                    <a:pt x="3091" y="594"/>
                    <a:pt x="2985" y="749"/>
                  </a:cubicBezTo>
                  <a:cubicBezTo>
                    <a:pt x="2881" y="905"/>
                    <a:pt x="2787" y="1069"/>
                    <a:pt x="2713" y="1247"/>
                  </a:cubicBezTo>
                  <a:cubicBezTo>
                    <a:pt x="2641" y="1424"/>
                    <a:pt x="2586" y="1614"/>
                    <a:pt x="2580" y="1817"/>
                  </a:cubicBezTo>
                  <a:cubicBezTo>
                    <a:pt x="2577" y="1918"/>
                    <a:pt x="2583" y="2022"/>
                    <a:pt x="2608" y="2125"/>
                  </a:cubicBezTo>
                  <a:cubicBezTo>
                    <a:pt x="2634" y="2226"/>
                    <a:pt x="2674" y="2325"/>
                    <a:pt x="2727" y="2418"/>
                  </a:cubicBezTo>
                  <a:cubicBezTo>
                    <a:pt x="2729" y="2423"/>
                    <a:pt x="2732" y="2427"/>
                    <a:pt x="2735" y="2431"/>
                  </a:cubicBezTo>
                  <a:cubicBezTo>
                    <a:pt x="2740" y="2437"/>
                    <a:pt x="2745" y="2442"/>
                    <a:pt x="2750" y="2446"/>
                  </a:cubicBezTo>
                  <a:cubicBezTo>
                    <a:pt x="2418" y="2739"/>
                    <a:pt x="2031" y="2959"/>
                    <a:pt x="1618" y="3093"/>
                  </a:cubicBezTo>
                  <a:cubicBezTo>
                    <a:pt x="1407" y="3161"/>
                    <a:pt x="1191" y="3208"/>
                    <a:pt x="973" y="3232"/>
                  </a:cubicBezTo>
                  <a:cubicBezTo>
                    <a:pt x="864" y="3245"/>
                    <a:pt x="755" y="3251"/>
                    <a:pt x="646" y="3253"/>
                  </a:cubicBezTo>
                  <a:cubicBezTo>
                    <a:pt x="592" y="3253"/>
                    <a:pt x="538" y="3253"/>
                    <a:pt x="484" y="3250"/>
                  </a:cubicBezTo>
                  <a:cubicBezTo>
                    <a:pt x="458" y="3249"/>
                    <a:pt x="431" y="3247"/>
                    <a:pt x="405" y="3245"/>
                  </a:cubicBezTo>
                  <a:cubicBezTo>
                    <a:pt x="382" y="3243"/>
                    <a:pt x="351" y="3240"/>
                    <a:pt x="337" y="3238"/>
                  </a:cubicBezTo>
                  <a:cubicBezTo>
                    <a:pt x="329" y="3236"/>
                    <a:pt x="321" y="3235"/>
                    <a:pt x="312" y="3235"/>
                  </a:cubicBezTo>
                  <a:cubicBezTo>
                    <a:pt x="305" y="3234"/>
                    <a:pt x="297" y="3234"/>
                    <a:pt x="290" y="3234"/>
                  </a:cubicBezTo>
                  <a:cubicBezTo>
                    <a:pt x="145" y="3234"/>
                    <a:pt x="23" y="3345"/>
                    <a:pt x="12" y="3492"/>
                  </a:cubicBezTo>
                  <a:cubicBezTo>
                    <a:pt x="0" y="3646"/>
                    <a:pt x="116" y="3781"/>
                    <a:pt x="270" y="3792"/>
                  </a:cubicBezTo>
                  <a:lnTo>
                    <a:pt x="273" y="3792"/>
                  </a:lnTo>
                  <a:cubicBezTo>
                    <a:pt x="317" y="3795"/>
                    <a:pt x="347" y="3796"/>
                    <a:pt x="382" y="3796"/>
                  </a:cubicBezTo>
                  <a:cubicBezTo>
                    <a:pt x="392" y="3797"/>
                    <a:pt x="401" y="3797"/>
                    <a:pt x="411" y="3797"/>
                  </a:cubicBezTo>
                  <a:cubicBezTo>
                    <a:pt x="434" y="3797"/>
                    <a:pt x="457" y="3796"/>
                    <a:pt x="480" y="3795"/>
                  </a:cubicBezTo>
                  <a:cubicBezTo>
                    <a:pt x="545" y="3794"/>
                    <a:pt x="609" y="3790"/>
                    <a:pt x="673" y="3785"/>
                  </a:cubicBezTo>
                  <a:cubicBezTo>
                    <a:pt x="800" y="3774"/>
                    <a:pt x="926" y="3758"/>
                    <a:pt x="1049" y="3733"/>
                  </a:cubicBezTo>
                  <a:cubicBezTo>
                    <a:pt x="1298" y="3687"/>
                    <a:pt x="1541" y="3614"/>
                    <a:pt x="1774" y="3520"/>
                  </a:cubicBezTo>
                  <a:cubicBezTo>
                    <a:pt x="2241" y="3331"/>
                    <a:pt x="2664" y="3043"/>
                    <a:pt x="3009" y="2687"/>
                  </a:cubicBezTo>
                  <a:cubicBezTo>
                    <a:pt x="3180" y="2507"/>
                    <a:pt x="3332" y="2312"/>
                    <a:pt x="3467" y="2107"/>
                  </a:cubicBezTo>
                  <a:cubicBezTo>
                    <a:pt x="3491" y="2071"/>
                    <a:pt x="3513" y="2033"/>
                    <a:pt x="3536" y="1995"/>
                  </a:cubicBezTo>
                  <a:cubicBezTo>
                    <a:pt x="3539" y="1996"/>
                    <a:pt x="3542" y="1997"/>
                    <a:pt x="3545" y="1997"/>
                  </a:cubicBezTo>
                  <a:lnTo>
                    <a:pt x="3549" y="1998"/>
                  </a:lnTo>
                  <a:cubicBezTo>
                    <a:pt x="3569" y="2000"/>
                    <a:pt x="3588" y="2000"/>
                    <a:pt x="3607" y="2000"/>
                  </a:cubicBezTo>
                  <a:cubicBezTo>
                    <a:pt x="3706" y="2000"/>
                    <a:pt x="3799" y="1979"/>
                    <a:pt x="3883" y="1948"/>
                  </a:cubicBezTo>
                  <a:cubicBezTo>
                    <a:pt x="3983" y="1911"/>
                    <a:pt x="4069" y="1857"/>
                    <a:pt x="4150" y="1800"/>
                  </a:cubicBezTo>
                  <a:cubicBezTo>
                    <a:pt x="4231" y="1744"/>
                    <a:pt x="4305" y="1681"/>
                    <a:pt x="4373" y="1614"/>
                  </a:cubicBezTo>
                  <a:cubicBezTo>
                    <a:pt x="4443" y="1548"/>
                    <a:pt x="4506" y="1479"/>
                    <a:pt x="4567" y="1403"/>
                  </a:cubicBezTo>
                  <a:cubicBezTo>
                    <a:pt x="4577" y="1391"/>
                    <a:pt x="4577" y="1373"/>
                    <a:pt x="4567" y="1360"/>
                  </a:cubicBezTo>
                  <a:cubicBezTo>
                    <a:pt x="4560" y="1352"/>
                    <a:pt x="4550" y="1348"/>
                    <a:pt x="4541" y="1348"/>
                  </a:cubicBezTo>
                  <a:cubicBezTo>
                    <a:pt x="4533" y="1348"/>
                    <a:pt x="4525" y="1351"/>
                    <a:pt x="4519" y="1356"/>
                  </a:cubicBezTo>
                  <a:lnTo>
                    <a:pt x="4518" y="1357"/>
                  </a:lnTo>
                  <a:cubicBezTo>
                    <a:pt x="4448" y="1414"/>
                    <a:pt x="4372" y="1469"/>
                    <a:pt x="4296" y="1518"/>
                  </a:cubicBezTo>
                  <a:cubicBezTo>
                    <a:pt x="4220" y="1566"/>
                    <a:pt x="4141" y="1610"/>
                    <a:pt x="4060" y="1645"/>
                  </a:cubicBezTo>
                  <a:cubicBezTo>
                    <a:pt x="3980" y="1680"/>
                    <a:pt x="3898" y="1709"/>
                    <a:pt x="3818" y="1721"/>
                  </a:cubicBezTo>
                  <a:cubicBezTo>
                    <a:pt x="3789" y="1725"/>
                    <a:pt x="3760" y="1727"/>
                    <a:pt x="3732" y="1727"/>
                  </a:cubicBezTo>
                  <a:cubicBezTo>
                    <a:pt x="3717" y="1727"/>
                    <a:pt x="3702" y="1727"/>
                    <a:pt x="3687" y="1726"/>
                  </a:cubicBezTo>
                  <a:cubicBezTo>
                    <a:pt x="3732" y="1640"/>
                    <a:pt x="3773" y="1553"/>
                    <a:pt x="3810" y="1464"/>
                  </a:cubicBezTo>
                  <a:cubicBezTo>
                    <a:pt x="4006" y="1020"/>
                    <a:pt x="4135" y="555"/>
                    <a:pt x="4217" y="85"/>
                  </a:cubicBezTo>
                  <a:cubicBezTo>
                    <a:pt x="4223" y="48"/>
                    <a:pt x="4200" y="12"/>
                    <a:pt x="4163" y="3"/>
                  </a:cubicBezTo>
                  <a:cubicBezTo>
                    <a:pt x="4158" y="1"/>
                    <a:pt x="4152" y="1"/>
                    <a:pt x="41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7" name="Google Shape;2127;p48"/>
            <p:cNvSpPr/>
            <p:nvPr/>
          </p:nvSpPr>
          <p:spPr>
            <a:xfrm>
              <a:off x="5890420" y="3532074"/>
              <a:ext cx="244612" cy="189104"/>
            </a:xfrm>
            <a:custGeom>
              <a:avLst/>
              <a:gdLst/>
              <a:ahLst/>
              <a:cxnLst/>
              <a:rect l="l" t="t" r="r" b="b"/>
              <a:pathLst>
                <a:path w="4680" h="3618" extrusionOk="0">
                  <a:moveTo>
                    <a:pt x="370" y="0"/>
                  </a:moveTo>
                  <a:cubicBezTo>
                    <a:pt x="363" y="0"/>
                    <a:pt x="356" y="1"/>
                    <a:pt x="349" y="4"/>
                  </a:cubicBezTo>
                  <a:cubicBezTo>
                    <a:pt x="312" y="14"/>
                    <a:pt x="291" y="52"/>
                    <a:pt x="298" y="88"/>
                  </a:cubicBezTo>
                  <a:cubicBezTo>
                    <a:pt x="403" y="553"/>
                    <a:pt x="554" y="1012"/>
                    <a:pt x="770" y="1446"/>
                  </a:cubicBezTo>
                  <a:cubicBezTo>
                    <a:pt x="811" y="1533"/>
                    <a:pt x="857" y="1618"/>
                    <a:pt x="906" y="1702"/>
                  </a:cubicBezTo>
                  <a:cubicBezTo>
                    <a:pt x="884" y="1705"/>
                    <a:pt x="861" y="1706"/>
                    <a:pt x="838" y="1706"/>
                  </a:cubicBezTo>
                  <a:cubicBezTo>
                    <a:pt x="818" y="1706"/>
                    <a:pt x="796" y="1705"/>
                    <a:pt x="774" y="1703"/>
                  </a:cubicBezTo>
                  <a:cubicBezTo>
                    <a:pt x="695" y="1695"/>
                    <a:pt x="612" y="1669"/>
                    <a:pt x="530" y="1638"/>
                  </a:cubicBezTo>
                  <a:cubicBezTo>
                    <a:pt x="447" y="1608"/>
                    <a:pt x="366" y="1568"/>
                    <a:pt x="287" y="1523"/>
                  </a:cubicBezTo>
                  <a:cubicBezTo>
                    <a:pt x="209" y="1478"/>
                    <a:pt x="131" y="1428"/>
                    <a:pt x="59" y="1372"/>
                  </a:cubicBezTo>
                  <a:lnTo>
                    <a:pt x="58" y="1372"/>
                  </a:lnTo>
                  <a:cubicBezTo>
                    <a:pt x="52" y="1368"/>
                    <a:pt x="44" y="1366"/>
                    <a:pt x="37" y="1366"/>
                  </a:cubicBezTo>
                  <a:cubicBezTo>
                    <a:pt x="27" y="1366"/>
                    <a:pt x="17" y="1370"/>
                    <a:pt x="11" y="1378"/>
                  </a:cubicBezTo>
                  <a:cubicBezTo>
                    <a:pt x="1" y="1392"/>
                    <a:pt x="2" y="1409"/>
                    <a:pt x="12" y="1421"/>
                  </a:cubicBezTo>
                  <a:cubicBezTo>
                    <a:pt x="75" y="1494"/>
                    <a:pt x="143" y="1560"/>
                    <a:pt x="216" y="1623"/>
                  </a:cubicBezTo>
                  <a:cubicBezTo>
                    <a:pt x="287" y="1687"/>
                    <a:pt x="364" y="1746"/>
                    <a:pt x="448" y="1798"/>
                  </a:cubicBezTo>
                  <a:cubicBezTo>
                    <a:pt x="531" y="1850"/>
                    <a:pt x="620" y="1901"/>
                    <a:pt x="721" y="1932"/>
                  </a:cubicBezTo>
                  <a:cubicBezTo>
                    <a:pt x="796" y="1956"/>
                    <a:pt x="878" y="1973"/>
                    <a:pt x="965" y="1973"/>
                  </a:cubicBezTo>
                  <a:cubicBezTo>
                    <a:pt x="995" y="1973"/>
                    <a:pt x="1026" y="1971"/>
                    <a:pt x="1057" y="1966"/>
                  </a:cubicBezTo>
                  <a:lnTo>
                    <a:pt x="1061" y="1966"/>
                  </a:lnTo>
                  <a:cubicBezTo>
                    <a:pt x="1064" y="1965"/>
                    <a:pt x="1067" y="1964"/>
                    <a:pt x="1070" y="1964"/>
                  </a:cubicBezTo>
                  <a:cubicBezTo>
                    <a:pt x="1095" y="2000"/>
                    <a:pt x="1119" y="2037"/>
                    <a:pt x="1144" y="2073"/>
                  </a:cubicBezTo>
                  <a:cubicBezTo>
                    <a:pt x="1288" y="2270"/>
                    <a:pt x="1450" y="2457"/>
                    <a:pt x="1629" y="2628"/>
                  </a:cubicBezTo>
                  <a:cubicBezTo>
                    <a:pt x="1992" y="2968"/>
                    <a:pt x="2428" y="3236"/>
                    <a:pt x="2903" y="3403"/>
                  </a:cubicBezTo>
                  <a:cubicBezTo>
                    <a:pt x="3140" y="3486"/>
                    <a:pt x="3386" y="3547"/>
                    <a:pt x="3637" y="3581"/>
                  </a:cubicBezTo>
                  <a:cubicBezTo>
                    <a:pt x="3762" y="3599"/>
                    <a:pt x="3887" y="3610"/>
                    <a:pt x="4015" y="3615"/>
                  </a:cubicBezTo>
                  <a:cubicBezTo>
                    <a:pt x="4055" y="3616"/>
                    <a:pt x="4094" y="3617"/>
                    <a:pt x="4134" y="3617"/>
                  </a:cubicBezTo>
                  <a:cubicBezTo>
                    <a:pt x="4159" y="3617"/>
                    <a:pt x="4183" y="3617"/>
                    <a:pt x="4208" y="3616"/>
                  </a:cubicBezTo>
                  <a:cubicBezTo>
                    <a:pt x="4241" y="3616"/>
                    <a:pt x="4273" y="3615"/>
                    <a:pt x="4306" y="3613"/>
                  </a:cubicBezTo>
                  <a:cubicBezTo>
                    <a:pt x="4341" y="3610"/>
                    <a:pt x="4370" y="3609"/>
                    <a:pt x="4415" y="3603"/>
                  </a:cubicBezTo>
                  <a:lnTo>
                    <a:pt x="4418" y="3603"/>
                  </a:lnTo>
                  <a:cubicBezTo>
                    <a:pt x="4571" y="3584"/>
                    <a:pt x="4680" y="3444"/>
                    <a:pt x="4661" y="3291"/>
                  </a:cubicBezTo>
                  <a:cubicBezTo>
                    <a:pt x="4643" y="3150"/>
                    <a:pt x="4523" y="3046"/>
                    <a:pt x="4384" y="3046"/>
                  </a:cubicBezTo>
                  <a:cubicBezTo>
                    <a:pt x="4373" y="3046"/>
                    <a:pt x="4361" y="3047"/>
                    <a:pt x="4349" y="3048"/>
                  </a:cubicBezTo>
                  <a:cubicBezTo>
                    <a:pt x="4341" y="3049"/>
                    <a:pt x="4332" y="3050"/>
                    <a:pt x="4325" y="3052"/>
                  </a:cubicBezTo>
                  <a:cubicBezTo>
                    <a:pt x="4310" y="3055"/>
                    <a:pt x="4281" y="3059"/>
                    <a:pt x="4256" y="3062"/>
                  </a:cubicBezTo>
                  <a:cubicBezTo>
                    <a:pt x="4230" y="3067"/>
                    <a:pt x="4205" y="3070"/>
                    <a:pt x="4178" y="3072"/>
                  </a:cubicBezTo>
                  <a:cubicBezTo>
                    <a:pt x="4125" y="3077"/>
                    <a:pt x="4071" y="3080"/>
                    <a:pt x="4016" y="3082"/>
                  </a:cubicBezTo>
                  <a:cubicBezTo>
                    <a:pt x="3976" y="3083"/>
                    <a:pt x="3935" y="3084"/>
                    <a:pt x="3895" y="3084"/>
                  </a:cubicBezTo>
                  <a:cubicBezTo>
                    <a:pt x="3826" y="3084"/>
                    <a:pt x="3758" y="3082"/>
                    <a:pt x="3689" y="3077"/>
                  </a:cubicBezTo>
                  <a:cubicBezTo>
                    <a:pt x="3470" y="3063"/>
                    <a:pt x="3252" y="3027"/>
                    <a:pt x="3039" y="2968"/>
                  </a:cubicBezTo>
                  <a:cubicBezTo>
                    <a:pt x="2619" y="2856"/>
                    <a:pt x="2222" y="2653"/>
                    <a:pt x="1877" y="2377"/>
                  </a:cubicBezTo>
                  <a:cubicBezTo>
                    <a:pt x="1881" y="2371"/>
                    <a:pt x="1886" y="2366"/>
                    <a:pt x="1890" y="2361"/>
                  </a:cubicBezTo>
                  <a:cubicBezTo>
                    <a:pt x="1893" y="2356"/>
                    <a:pt x="1895" y="2352"/>
                    <a:pt x="1897" y="2347"/>
                  </a:cubicBezTo>
                  <a:cubicBezTo>
                    <a:pt x="1947" y="2253"/>
                    <a:pt x="1982" y="2151"/>
                    <a:pt x="2002" y="2048"/>
                  </a:cubicBezTo>
                  <a:cubicBezTo>
                    <a:pt x="2022" y="1945"/>
                    <a:pt x="2024" y="1841"/>
                    <a:pt x="2017" y="1740"/>
                  </a:cubicBezTo>
                  <a:cubicBezTo>
                    <a:pt x="2001" y="1537"/>
                    <a:pt x="1936" y="1350"/>
                    <a:pt x="1855" y="1177"/>
                  </a:cubicBezTo>
                  <a:cubicBezTo>
                    <a:pt x="1774" y="1003"/>
                    <a:pt x="1672" y="843"/>
                    <a:pt x="1561" y="693"/>
                  </a:cubicBezTo>
                  <a:cubicBezTo>
                    <a:pt x="1448" y="543"/>
                    <a:pt x="1327" y="402"/>
                    <a:pt x="1192" y="272"/>
                  </a:cubicBezTo>
                  <a:cubicBezTo>
                    <a:pt x="1185" y="265"/>
                    <a:pt x="1177" y="262"/>
                    <a:pt x="1168" y="262"/>
                  </a:cubicBezTo>
                  <a:cubicBezTo>
                    <a:pt x="1159" y="262"/>
                    <a:pt x="1151" y="265"/>
                    <a:pt x="1144" y="272"/>
                  </a:cubicBezTo>
                  <a:cubicBezTo>
                    <a:pt x="1132" y="285"/>
                    <a:pt x="1132" y="305"/>
                    <a:pt x="1143" y="317"/>
                  </a:cubicBezTo>
                  <a:lnTo>
                    <a:pt x="1144" y="319"/>
                  </a:lnTo>
                  <a:cubicBezTo>
                    <a:pt x="1260" y="456"/>
                    <a:pt x="1365" y="608"/>
                    <a:pt x="1458" y="762"/>
                  </a:cubicBezTo>
                  <a:cubicBezTo>
                    <a:pt x="1550" y="917"/>
                    <a:pt x="1631" y="1079"/>
                    <a:pt x="1690" y="1245"/>
                  </a:cubicBezTo>
                  <a:cubicBezTo>
                    <a:pt x="1747" y="1411"/>
                    <a:pt x="1786" y="1583"/>
                    <a:pt x="1781" y="1749"/>
                  </a:cubicBezTo>
                  <a:cubicBezTo>
                    <a:pt x="1780" y="1908"/>
                    <a:pt x="1736" y="2055"/>
                    <a:pt x="1657" y="2182"/>
                  </a:cubicBezTo>
                  <a:cubicBezTo>
                    <a:pt x="1561" y="2089"/>
                    <a:pt x="1468" y="1992"/>
                    <a:pt x="1380" y="1889"/>
                  </a:cubicBezTo>
                  <a:cubicBezTo>
                    <a:pt x="1238" y="1712"/>
                    <a:pt x="1101" y="1528"/>
                    <a:pt x="987" y="1327"/>
                  </a:cubicBezTo>
                  <a:cubicBezTo>
                    <a:pt x="753" y="932"/>
                    <a:pt x="573" y="499"/>
                    <a:pt x="438" y="52"/>
                  </a:cubicBezTo>
                  <a:cubicBezTo>
                    <a:pt x="429" y="20"/>
                    <a:pt x="401" y="0"/>
                    <a:pt x="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8" name="Google Shape;2128;p48"/>
            <p:cNvSpPr/>
            <p:nvPr/>
          </p:nvSpPr>
          <p:spPr>
            <a:xfrm>
              <a:off x="5921259" y="3947087"/>
              <a:ext cx="602801" cy="602801"/>
            </a:xfrm>
            <a:custGeom>
              <a:avLst/>
              <a:gdLst/>
              <a:ahLst/>
              <a:cxnLst/>
              <a:rect l="l" t="t" r="r" b="b"/>
              <a:pathLst>
                <a:path w="11533" h="11533" extrusionOk="0">
                  <a:moveTo>
                    <a:pt x="5767" y="0"/>
                  </a:moveTo>
                  <a:cubicBezTo>
                    <a:pt x="4237" y="0"/>
                    <a:pt x="2770" y="608"/>
                    <a:pt x="1689" y="1689"/>
                  </a:cubicBezTo>
                  <a:cubicBezTo>
                    <a:pt x="608" y="2771"/>
                    <a:pt x="0" y="4237"/>
                    <a:pt x="0" y="5766"/>
                  </a:cubicBezTo>
                  <a:cubicBezTo>
                    <a:pt x="0" y="7296"/>
                    <a:pt x="608" y="8763"/>
                    <a:pt x="1689" y="9844"/>
                  </a:cubicBezTo>
                  <a:cubicBezTo>
                    <a:pt x="2770" y="10926"/>
                    <a:pt x="4237" y="11533"/>
                    <a:pt x="5767" y="11533"/>
                  </a:cubicBezTo>
                  <a:cubicBezTo>
                    <a:pt x="7296" y="11533"/>
                    <a:pt x="8763" y="10926"/>
                    <a:pt x="9844" y="9844"/>
                  </a:cubicBezTo>
                  <a:cubicBezTo>
                    <a:pt x="10926" y="8763"/>
                    <a:pt x="11533" y="7296"/>
                    <a:pt x="11533" y="5766"/>
                  </a:cubicBezTo>
                  <a:cubicBezTo>
                    <a:pt x="11533" y="4237"/>
                    <a:pt x="10926" y="2771"/>
                    <a:pt x="9844" y="1689"/>
                  </a:cubicBezTo>
                  <a:cubicBezTo>
                    <a:pt x="8763" y="608"/>
                    <a:pt x="7296" y="0"/>
                    <a:pt x="57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9" name="Google Shape;2129;p48"/>
            <p:cNvSpPr/>
            <p:nvPr/>
          </p:nvSpPr>
          <p:spPr>
            <a:xfrm>
              <a:off x="6041529" y="3646072"/>
              <a:ext cx="362266" cy="362214"/>
            </a:xfrm>
            <a:custGeom>
              <a:avLst/>
              <a:gdLst/>
              <a:ahLst/>
              <a:cxnLst/>
              <a:rect l="l" t="t" r="r" b="b"/>
              <a:pathLst>
                <a:path w="6931" h="6930" extrusionOk="0">
                  <a:moveTo>
                    <a:pt x="3466" y="0"/>
                  </a:moveTo>
                  <a:cubicBezTo>
                    <a:pt x="1552" y="0"/>
                    <a:pt x="0" y="1551"/>
                    <a:pt x="0" y="3464"/>
                  </a:cubicBezTo>
                  <a:cubicBezTo>
                    <a:pt x="0" y="5378"/>
                    <a:pt x="1552" y="6929"/>
                    <a:pt x="3466" y="6929"/>
                  </a:cubicBezTo>
                  <a:cubicBezTo>
                    <a:pt x="5379" y="6929"/>
                    <a:pt x="6931" y="5378"/>
                    <a:pt x="6931" y="3464"/>
                  </a:cubicBezTo>
                  <a:cubicBezTo>
                    <a:pt x="6931" y="1551"/>
                    <a:pt x="5379" y="0"/>
                    <a:pt x="346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0" name="Google Shape;2130;p48"/>
            <p:cNvSpPr/>
            <p:nvPr/>
          </p:nvSpPr>
          <p:spPr>
            <a:xfrm>
              <a:off x="5906362" y="3950432"/>
              <a:ext cx="495078" cy="321027"/>
            </a:xfrm>
            <a:custGeom>
              <a:avLst/>
              <a:gdLst/>
              <a:ahLst/>
              <a:cxnLst/>
              <a:rect l="l" t="t" r="r" b="b"/>
              <a:pathLst>
                <a:path w="9472" h="6142" extrusionOk="0">
                  <a:moveTo>
                    <a:pt x="3482" y="1"/>
                  </a:moveTo>
                  <a:cubicBezTo>
                    <a:pt x="3227" y="1"/>
                    <a:pt x="2129" y="584"/>
                    <a:pt x="1844" y="982"/>
                  </a:cubicBezTo>
                  <a:cubicBezTo>
                    <a:pt x="1621" y="1294"/>
                    <a:pt x="1314" y="1585"/>
                    <a:pt x="1467" y="1833"/>
                  </a:cubicBezTo>
                  <a:cubicBezTo>
                    <a:pt x="1459" y="1837"/>
                    <a:pt x="925" y="2119"/>
                    <a:pt x="1075" y="2455"/>
                  </a:cubicBezTo>
                  <a:cubicBezTo>
                    <a:pt x="1074" y="2456"/>
                    <a:pt x="148" y="3532"/>
                    <a:pt x="13" y="4813"/>
                  </a:cubicBezTo>
                  <a:cubicBezTo>
                    <a:pt x="1" y="4926"/>
                    <a:pt x="58" y="5035"/>
                    <a:pt x="158" y="5087"/>
                  </a:cubicBezTo>
                  <a:cubicBezTo>
                    <a:pt x="405" y="5218"/>
                    <a:pt x="642" y="5357"/>
                    <a:pt x="1049" y="5440"/>
                  </a:cubicBezTo>
                  <a:cubicBezTo>
                    <a:pt x="1285" y="5489"/>
                    <a:pt x="1773" y="5605"/>
                    <a:pt x="2226" y="5700"/>
                  </a:cubicBezTo>
                  <a:cubicBezTo>
                    <a:pt x="2228" y="5793"/>
                    <a:pt x="2239" y="5854"/>
                    <a:pt x="2263" y="5874"/>
                  </a:cubicBezTo>
                  <a:cubicBezTo>
                    <a:pt x="2263" y="5874"/>
                    <a:pt x="2821" y="6139"/>
                    <a:pt x="3070" y="6139"/>
                  </a:cubicBezTo>
                  <a:cubicBezTo>
                    <a:pt x="3235" y="6139"/>
                    <a:pt x="3431" y="6124"/>
                    <a:pt x="3597" y="6124"/>
                  </a:cubicBezTo>
                  <a:cubicBezTo>
                    <a:pt x="3679" y="6124"/>
                    <a:pt x="3754" y="6128"/>
                    <a:pt x="3814" y="6139"/>
                  </a:cubicBezTo>
                  <a:cubicBezTo>
                    <a:pt x="3826" y="6141"/>
                    <a:pt x="3839" y="6142"/>
                    <a:pt x="3852" y="6142"/>
                  </a:cubicBezTo>
                  <a:cubicBezTo>
                    <a:pt x="4025" y="6142"/>
                    <a:pt x="4237" y="5951"/>
                    <a:pt x="4209" y="5534"/>
                  </a:cubicBezTo>
                  <a:cubicBezTo>
                    <a:pt x="4186" y="5200"/>
                    <a:pt x="4199" y="4144"/>
                    <a:pt x="4207" y="3618"/>
                  </a:cubicBezTo>
                  <a:lnTo>
                    <a:pt x="4207" y="3618"/>
                  </a:lnTo>
                  <a:cubicBezTo>
                    <a:pt x="4308" y="3623"/>
                    <a:pt x="4411" y="3625"/>
                    <a:pt x="4515" y="3625"/>
                  </a:cubicBezTo>
                  <a:cubicBezTo>
                    <a:pt x="6104" y="3625"/>
                    <a:pt x="7892" y="3106"/>
                    <a:pt x="9247" y="1777"/>
                  </a:cubicBezTo>
                  <a:cubicBezTo>
                    <a:pt x="9472" y="1557"/>
                    <a:pt x="9374" y="1074"/>
                    <a:pt x="9355" y="987"/>
                  </a:cubicBezTo>
                  <a:cubicBezTo>
                    <a:pt x="9354" y="982"/>
                    <a:pt x="9353" y="978"/>
                    <a:pt x="9352" y="974"/>
                  </a:cubicBezTo>
                  <a:cubicBezTo>
                    <a:pt x="9351" y="973"/>
                    <a:pt x="9351" y="973"/>
                    <a:pt x="9351" y="973"/>
                  </a:cubicBezTo>
                  <a:cubicBezTo>
                    <a:pt x="9124" y="280"/>
                    <a:pt x="8874" y="191"/>
                    <a:pt x="8650" y="191"/>
                  </a:cubicBezTo>
                  <a:cubicBezTo>
                    <a:pt x="8640" y="191"/>
                    <a:pt x="8631" y="191"/>
                    <a:pt x="8621" y="191"/>
                  </a:cubicBezTo>
                  <a:cubicBezTo>
                    <a:pt x="8401" y="199"/>
                    <a:pt x="7483" y="1113"/>
                    <a:pt x="6240" y="1113"/>
                  </a:cubicBezTo>
                  <a:cubicBezTo>
                    <a:pt x="6178" y="1113"/>
                    <a:pt x="6115" y="1111"/>
                    <a:pt x="6052" y="1106"/>
                  </a:cubicBezTo>
                  <a:cubicBezTo>
                    <a:pt x="4713" y="1006"/>
                    <a:pt x="3794" y="396"/>
                    <a:pt x="3530" y="17"/>
                  </a:cubicBezTo>
                  <a:cubicBezTo>
                    <a:pt x="3523" y="6"/>
                    <a:pt x="3506" y="1"/>
                    <a:pt x="34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1" name="Google Shape;2131;p48"/>
            <p:cNvSpPr/>
            <p:nvPr/>
          </p:nvSpPr>
          <p:spPr>
            <a:xfrm>
              <a:off x="6252066" y="3796606"/>
              <a:ext cx="18346" cy="16412"/>
            </a:xfrm>
            <a:custGeom>
              <a:avLst/>
              <a:gdLst/>
              <a:ahLst/>
              <a:cxnLst/>
              <a:rect l="l" t="t" r="r" b="b"/>
              <a:pathLst>
                <a:path w="351" h="314" extrusionOk="0">
                  <a:moveTo>
                    <a:pt x="175" y="1"/>
                  </a:moveTo>
                  <a:cubicBezTo>
                    <a:pt x="160" y="1"/>
                    <a:pt x="144" y="3"/>
                    <a:pt x="128" y="8"/>
                  </a:cubicBezTo>
                  <a:cubicBezTo>
                    <a:pt x="47" y="33"/>
                    <a:pt x="1" y="121"/>
                    <a:pt x="26" y="203"/>
                  </a:cubicBezTo>
                  <a:cubicBezTo>
                    <a:pt x="47" y="271"/>
                    <a:pt x="108" y="314"/>
                    <a:pt x="175" y="314"/>
                  </a:cubicBezTo>
                  <a:cubicBezTo>
                    <a:pt x="190" y="314"/>
                    <a:pt x="206" y="311"/>
                    <a:pt x="222" y="307"/>
                  </a:cubicBezTo>
                  <a:cubicBezTo>
                    <a:pt x="305" y="281"/>
                    <a:pt x="351" y="193"/>
                    <a:pt x="325" y="111"/>
                  </a:cubicBezTo>
                  <a:cubicBezTo>
                    <a:pt x="304" y="44"/>
                    <a:pt x="242" y="1"/>
                    <a:pt x="17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2" name="Google Shape;2132;p48"/>
            <p:cNvSpPr/>
            <p:nvPr/>
          </p:nvSpPr>
          <p:spPr>
            <a:xfrm>
              <a:off x="6250707" y="3780873"/>
              <a:ext cx="23782" cy="8101"/>
            </a:xfrm>
            <a:custGeom>
              <a:avLst/>
              <a:gdLst/>
              <a:ahLst/>
              <a:cxnLst/>
              <a:rect l="l" t="t" r="r" b="b"/>
              <a:pathLst>
                <a:path w="455" h="155" extrusionOk="0">
                  <a:moveTo>
                    <a:pt x="253" y="1"/>
                  </a:moveTo>
                  <a:cubicBezTo>
                    <a:pt x="113" y="1"/>
                    <a:pt x="28" y="70"/>
                    <a:pt x="23" y="73"/>
                  </a:cubicBezTo>
                  <a:cubicBezTo>
                    <a:pt x="4" y="90"/>
                    <a:pt x="1" y="118"/>
                    <a:pt x="17" y="138"/>
                  </a:cubicBezTo>
                  <a:cubicBezTo>
                    <a:pt x="21" y="143"/>
                    <a:pt x="27" y="146"/>
                    <a:pt x="32" y="149"/>
                  </a:cubicBezTo>
                  <a:cubicBezTo>
                    <a:pt x="38" y="153"/>
                    <a:pt x="46" y="154"/>
                    <a:pt x="53" y="154"/>
                  </a:cubicBezTo>
                  <a:cubicBezTo>
                    <a:pt x="63" y="154"/>
                    <a:pt x="74" y="151"/>
                    <a:pt x="82" y="144"/>
                  </a:cubicBezTo>
                  <a:cubicBezTo>
                    <a:pt x="86" y="142"/>
                    <a:pt x="148" y="92"/>
                    <a:pt x="254" y="92"/>
                  </a:cubicBezTo>
                  <a:cubicBezTo>
                    <a:pt x="293" y="92"/>
                    <a:pt x="337" y="99"/>
                    <a:pt x="387" y="117"/>
                  </a:cubicBezTo>
                  <a:cubicBezTo>
                    <a:pt x="392" y="119"/>
                    <a:pt x="398" y="120"/>
                    <a:pt x="403" y="120"/>
                  </a:cubicBezTo>
                  <a:cubicBezTo>
                    <a:pt x="422" y="120"/>
                    <a:pt x="439" y="109"/>
                    <a:pt x="446" y="91"/>
                  </a:cubicBezTo>
                  <a:cubicBezTo>
                    <a:pt x="454" y="66"/>
                    <a:pt x="443" y="39"/>
                    <a:pt x="419" y="31"/>
                  </a:cubicBezTo>
                  <a:cubicBezTo>
                    <a:pt x="358" y="9"/>
                    <a:pt x="302" y="1"/>
                    <a:pt x="25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3" name="Google Shape;2133;p48"/>
            <p:cNvSpPr/>
            <p:nvPr/>
          </p:nvSpPr>
          <p:spPr>
            <a:xfrm>
              <a:off x="6159237" y="3794463"/>
              <a:ext cx="16621" cy="16412"/>
            </a:xfrm>
            <a:custGeom>
              <a:avLst/>
              <a:gdLst/>
              <a:ahLst/>
              <a:cxnLst/>
              <a:rect l="l" t="t" r="r" b="b"/>
              <a:pathLst>
                <a:path w="318" h="314" extrusionOk="0">
                  <a:moveTo>
                    <a:pt x="159" y="1"/>
                  </a:moveTo>
                  <a:cubicBezTo>
                    <a:pt x="158" y="1"/>
                    <a:pt x="156" y="1"/>
                    <a:pt x="155" y="1"/>
                  </a:cubicBezTo>
                  <a:cubicBezTo>
                    <a:pt x="68" y="4"/>
                    <a:pt x="0" y="75"/>
                    <a:pt x="3" y="161"/>
                  </a:cubicBezTo>
                  <a:cubicBezTo>
                    <a:pt x="6" y="247"/>
                    <a:pt x="75" y="314"/>
                    <a:pt x="159" y="314"/>
                  </a:cubicBezTo>
                  <a:cubicBezTo>
                    <a:pt x="161" y="314"/>
                    <a:pt x="162" y="314"/>
                    <a:pt x="163" y="314"/>
                  </a:cubicBezTo>
                  <a:cubicBezTo>
                    <a:pt x="249" y="311"/>
                    <a:pt x="318" y="239"/>
                    <a:pt x="316" y="153"/>
                  </a:cubicBezTo>
                  <a:cubicBezTo>
                    <a:pt x="313" y="67"/>
                    <a:pt x="243" y="1"/>
                    <a:pt x="15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4" name="Google Shape;2134;p48"/>
            <p:cNvSpPr/>
            <p:nvPr/>
          </p:nvSpPr>
          <p:spPr>
            <a:xfrm>
              <a:off x="6148366" y="3779775"/>
              <a:ext cx="23311" cy="9722"/>
            </a:xfrm>
            <a:custGeom>
              <a:avLst/>
              <a:gdLst/>
              <a:ahLst/>
              <a:cxnLst/>
              <a:rect l="l" t="t" r="r" b="b"/>
              <a:pathLst>
                <a:path w="446" h="186" extrusionOk="0">
                  <a:moveTo>
                    <a:pt x="303" y="0"/>
                  </a:moveTo>
                  <a:cubicBezTo>
                    <a:pt x="230" y="0"/>
                    <a:pt x="128" y="20"/>
                    <a:pt x="23" y="105"/>
                  </a:cubicBezTo>
                  <a:cubicBezTo>
                    <a:pt x="3" y="120"/>
                    <a:pt x="1" y="150"/>
                    <a:pt x="17" y="169"/>
                  </a:cubicBezTo>
                  <a:cubicBezTo>
                    <a:pt x="26" y="180"/>
                    <a:pt x="39" y="186"/>
                    <a:pt x="53" y="186"/>
                  </a:cubicBezTo>
                  <a:cubicBezTo>
                    <a:pt x="63" y="186"/>
                    <a:pt x="73" y="183"/>
                    <a:pt x="82" y="176"/>
                  </a:cubicBezTo>
                  <a:cubicBezTo>
                    <a:pt x="166" y="107"/>
                    <a:pt x="247" y="92"/>
                    <a:pt x="303" y="92"/>
                  </a:cubicBezTo>
                  <a:cubicBezTo>
                    <a:pt x="347" y="92"/>
                    <a:pt x="376" y="102"/>
                    <a:pt x="378" y="103"/>
                  </a:cubicBezTo>
                  <a:cubicBezTo>
                    <a:pt x="384" y="104"/>
                    <a:pt x="389" y="105"/>
                    <a:pt x="394" y="105"/>
                  </a:cubicBezTo>
                  <a:cubicBezTo>
                    <a:pt x="407" y="105"/>
                    <a:pt x="419" y="100"/>
                    <a:pt x="428" y="91"/>
                  </a:cubicBezTo>
                  <a:cubicBezTo>
                    <a:pt x="432" y="86"/>
                    <a:pt x="436" y="81"/>
                    <a:pt x="438" y="75"/>
                  </a:cubicBezTo>
                  <a:cubicBezTo>
                    <a:pt x="446" y="51"/>
                    <a:pt x="435" y="26"/>
                    <a:pt x="411" y="17"/>
                  </a:cubicBezTo>
                  <a:cubicBezTo>
                    <a:pt x="407" y="15"/>
                    <a:pt x="366" y="0"/>
                    <a:pt x="3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5" name="Google Shape;2135;p48"/>
            <p:cNvSpPr/>
            <p:nvPr/>
          </p:nvSpPr>
          <p:spPr>
            <a:xfrm>
              <a:off x="6204502" y="3938567"/>
              <a:ext cx="51745" cy="24304"/>
            </a:xfrm>
            <a:custGeom>
              <a:avLst/>
              <a:gdLst/>
              <a:ahLst/>
              <a:cxnLst/>
              <a:rect l="l" t="t" r="r" b="b"/>
              <a:pathLst>
                <a:path w="990" h="465" extrusionOk="0">
                  <a:moveTo>
                    <a:pt x="943" y="1"/>
                  </a:moveTo>
                  <a:cubicBezTo>
                    <a:pt x="928" y="1"/>
                    <a:pt x="914" y="9"/>
                    <a:pt x="907" y="24"/>
                  </a:cubicBezTo>
                  <a:cubicBezTo>
                    <a:pt x="906" y="27"/>
                    <a:pt x="753" y="348"/>
                    <a:pt x="433" y="381"/>
                  </a:cubicBezTo>
                  <a:cubicBezTo>
                    <a:pt x="415" y="383"/>
                    <a:pt x="397" y="384"/>
                    <a:pt x="379" y="384"/>
                  </a:cubicBezTo>
                  <a:cubicBezTo>
                    <a:pt x="173" y="384"/>
                    <a:pt x="83" y="259"/>
                    <a:pt x="78" y="252"/>
                  </a:cubicBezTo>
                  <a:cubicBezTo>
                    <a:pt x="71" y="241"/>
                    <a:pt x="58" y="235"/>
                    <a:pt x="45" y="235"/>
                  </a:cubicBezTo>
                  <a:cubicBezTo>
                    <a:pt x="38" y="235"/>
                    <a:pt x="30" y="237"/>
                    <a:pt x="23" y="242"/>
                  </a:cubicBezTo>
                  <a:cubicBezTo>
                    <a:pt x="5" y="254"/>
                    <a:pt x="0" y="280"/>
                    <a:pt x="13" y="297"/>
                  </a:cubicBezTo>
                  <a:cubicBezTo>
                    <a:pt x="18" y="305"/>
                    <a:pt x="129" y="464"/>
                    <a:pt x="378" y="464"/>
                  </a:cubicBezTo>
                  <a:cubicBezTo>
                    <a:pt x="398" y="464"/>
                    <a:pt x="419" y="463"/>
                    <a:pt x="442" y="461"/>
                  </a:cubicBezTo>
                  <a:cubicBezTo>
                    <a:pt x="806" y="423"/>
                    <a:pt x="973" y="72"/>
                    <a:pt x="980" y="57"/>
                  </a:cubicBezTo>
                  <a:cubicBezTo>
                    <a:pt x="989" y="37"/>
                    <a:pt x="980" y="14"/>
                    <a:pt x="961" y="4"/>
                  </a:cubicBezTo>
                  <a:cubicBezTo>
                    <a:pt x="955" y="2"/>
                    <a:pt x="949" y="1"/>
                    <a:pt x="94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6" name="Google Shape;2136;p48"/>
            <p:cNvSpPr/>
            <p:nvPr/>
          </p:nvSpPr>
          <p:spPr>
            <a:xfrm>
              <a:off x="6037661" y="3613195"/>
              <a:ext cx="327717" cy="124135"/>
            </a:xfrm>
            <a:custGeom>
              <a:avLst/>
              <a:gdLst/>
              <a:ahLst/>
              <a:cxnLst/>
              <a:rect l="l" t="t" r="r" b="b"/>
              <a:pathLst>
                <a:path w="6270" h="2375" extrusionOk="0">
                  <a:moveTo>
                    <a:pt x="4108" y="1"/>
                  </a:moveTo>
                  <a:cubicBezTo>
                    <a:pt x="3227" y="1"/>
                    <a:pt x="2137" y="190"/>
                    <a:pt x="1197" y="616"/>
                  </a:cubicBezTo>
                  <a:cubicBezTo>
                    <a:pt x="1" y="1158"/>
                    <a:pt x="23" y="2375"/>
                    <a:pt x="728" y="2375"/>
                  </a:cubicBezTo>
                  <a:cubicBezTo>
                    <a:pt x="808" y="2375"/>
                    <a:pt x="896" y="2359"/>
                    <a:pt x="993" y="2325"/>
                  </a:cubicBezTo>
                  <a:cubicBezTo>
                    <a:pt x="1697" y="2079"/>
                    <a:pt x="1793" y="1916"/>
                    <a:pt x="2888" y="1720"/>
                  </a:cubicBezTo>
                  <a:cubicBezTo>
                    <a:pt x="3320" y="1643"/>
                    <a:pt x="3697" y="1614"/>
                    <a:pt x="4025" y="1614"/>
                  </a:cubicBezTo>
                  <a:cubicBezTo>
                    <a:pt x="5066" y="1614"/>
                    <a:pt x="5614" y="1910"/>
                    <a:pt x="5872" y="1910"/>
                  </a:cubicBezTo>
                  <a:cubicBezTo>
                    <a:pt x="5900" y="1910"/>
                    <a:pt x="5924" y="1907"/>
                    <a:pt x="5945" y="1899"/>
                  </a:cubicBezTo>
                  <a:cubicBezTo>
                    <a:pt x="6270" y="1785"/>
                    <a:pt x="6231" y="1430"/>
                    <a:pt x="6235" y="1188"/>
                  </a:cubicBezTo>
                  <a:cubicBezTo>
                    <a:pt x="6245" y="603"/>
                    <a:pt x="5382" y="111"/>
                    <a:pt x="4695" y="32"/>
                  </a:cubicBezTo>
                  <a:cubicBezTo>
                    <a:pt x="4514" y="12"/>
                    <a:pt x="4317" y="1"/>
                    <a:pt x="41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7" name="Google Shape;2137;p48"/>
            <p:cNvSpPr/>
            <p:nvPr/>
          </p:nvSpPr>
          <p:spPr>
            <a:xfrm>
              <a:off x="6222639" y="4173985"/>
              <a:ext cx="27127" cy="27127"/>
            </a:xfrm>
            <a:custGeom>
              <a:avLst/>
              <a:gdLst/>
              <a:ahLst/>
              <a:cxnLst/>
              <a:rect l="l" t="t" r="r" b="b"/>
              <a:pathLst>
                <a:path w="519" h="519" extrusionOk="0">
                  <a:moveTo>
                    <a:pt x="259" y="1"/>
                  </a:moveTo>
                  <a:cubicBezTo>
                    <a:pt x="116" y="1"/>
                    <a:pt x="1" y="116"/>
                    <a:pt x="1" y="260"/>
                  </a:cubicBezTo>
                  <a:cubicBezTo>
                    <a:pt x="1" y="403"/>
                    <a:pt x="116" y="518"/>
                    <a:pt x="259" y="518"/>
                  </a:cubicBezTo>
                  <a:cubicBezTo>
                    <a:pt x="403" y="518"/>
                    <a:pt x="518" y="403"/>
                    <a:pt x="518" y="260"/>
                  </a:cubicBezTo>
                  <a:cubicBezTo>
                    <a:pt x="518" y="116"/>
                    <a:pt x="403" y="1"/>
                    <a:pt x="25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8" name="Google Shape;2138;p48"/>
            <p:cNvSpPr/>
            <p:nvPr/>
          </p:nvSpPr>
          <p:spPr>
            <a:xfrm>
              <a:off x="6222639" y="4280457"/>
              <a:ext cx="27127" cy="27127"/>
            </a:xfrm>
            <a:custGeom>
              <a:avLst/>
              <a:gdLst/>
              <a:ahLst/>
              <a:cxnLst/>
              <a:rect l="l" t="t" r="r" b="b"/>
              <a:pathLst>
                <a:path w="519" h="519" extrusionOk="0">
                  <a:moveTo>
                    <a:pt x="259" y="1"/>
                  </a:moveTo>
                  <a:cubicBezTo>
                    <a:pt x="116" y="1"/>
                    <a:pt x="1" y="116"/>
                    <a:pt x="1" y="260"/>
                  </a:cubicBezTo>
                  <a:cubicBezTo>
                    <a:pt x="1" y="403"/>
                    <a:pt x="116" y="519"/>
                    <a:pt x="259" y="519"/>
                  </a:cubicBezTo>
                  <a:cubicBezTo>
                    <a:pt x="403" y="519"/>
                    <a:pt x="518" y="403"/>
                    <a:pt x="518" y="260"/>
                  </a:cubicBezTo>
                  <a:cubicBezTo>
                    <a:pt x="518" y="116"/>
                    <a:pt x="403" y="1"/>
                    <a:pt x="25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9" name="Google Shape;2139;p48"/>
            <p:cNvSpPr/>
            <p:nvPr/>
          </p:nvSpPr>
          <p:spPr>
            <a:xfrm>
              <a:off x="6222639" y="4396598"/>
              <a:ext cx="27127" cy="27179"/>
            </a:xfrm>
            <a:custGeom>
              <a:avLst/>
              <a:gdLst/>
              <a:ahLst/>
              <a:cxnLst/>
              <a:rect l="l" t="t" r="r" b="b"/>
              <a:pathLst>
                <a:path w="519" h="520" extrusionOk="0">
                  <a:moveTo>
                    <a:pt x="259" y="1"/>
                  </a:moveTo>
                  <a:cubicBezTo>
                    <a:pt x="116" y="1"/>
                    <a:pt x="1" y="118"/>
                    <a:pt x="1" y="261"/>
                  </a:cubicBezTo>
                  <a:cubicBezTo>
                    <a:pt x="1" y="403"/>
                    <a:pt x="116" y="520"/>
                    <a:pt x="259" y="520"/>
                  </a:cubicBezTo>
                  <a:cubicBezTo>
                    <a:pt x="403" y="520"/>
                    <a:pt x="518" y="403"/>
                    <a:pt x="518" y="261"/>
                  </a:cubicBezTo>
                  <a:cubicBezTo>
                    <a:pt x="518" y="118"/>
                    <a:pt x="403" y="1"/>
                    <a:pt x="25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0" name="Google Shape;2140;p48"/>
            <p:cNvSpPr/>
            <p:nvPr/>
          </p:nvSpPr>
          <p:spPr>
            <a:xfrm>
              <a:off x="6240829" y="3819917"/>
              <a:ext cx="164643" cy="59480"/>
            </a:xfrm>
            <a:custGeom>
              <a:avLst/>
              <a:gdLst/>
              <a:ahLst/>
              <a:cxnLst/>
              <a:rect l="l" t="t" r="r" b="b"/>
              <a:pathLst>
                <a:path w="3150" h="1138" extrusionOk="0">
                  <a:moveTo>
                    <a:pt x="3115" y="1"/>
                  </a:moveTo>
                  <a:cubicBezTo>
                    <a:pt x="3107" y="1"/>
                    <a:pt x="3099" y="4"/>
                    <a:pt x="3093" y="10"/>
                  </a:cubicBezTo>
                  <a:cubicBezTo>
                    <a:pt x="2132" y="958"/>
                    <a:pt x="884" y="1075"/>
                    <a:pt x="327" y="1075"/>
                  </a:cubicBezTo>
                  <a:cubicBezTo>
                    <a:pt x="148" y="1075"/>
                    <a:pt x="41" y="1063"/>
                    <a:pt x="36" y="1062"/>
                  </a:cubicBezTo>
                  <a:cubicBezTo>
                    <a:pt x="35" y="1062"/>
                    <a:pt x="34" y="1062"/>
                    <a:pt x="33" y="1062"/>
                  </a:cubicBezTo>
                  <a:cubicBezTo>
                    <a:pt x="17" y="1062"/>
                    <a:pt x="4" y="1074"/>
                    <a:pt x="3" y="1090"/>
                  </a:cubicBezTo>
                  <a:cubicBezTo>
                    <a:pt x="1" y="1107"/>
                    <a:pt x="13" y="1122"/>
                    <a:pt x="29" y="1124"/>
                  </a:cubicBezTo>
                  <a:cubicBezTo>
                    <a:pt x="34" y="1125"/>
                    <a:pt x="143" y="1137"/>
                    <a:pt x="323" y="1137"/>
                  </a:cubicBezTo>
                  <a:cubicBezTo>
                    <a:pt x="889" y="1137"/>
                    <a:pt x="2158" y="1018"/>
                    <a:pt x="3137" y="54"/>
                  </a:cubicBezTo>
                  <a:cubicBezTo>
                    <a:pt x="3149" y="42"/>
                    <a:pt x="3149" y="22"/>
                    <a:pt x="3137" y="10"/>
                  </a:cubicBezTo>
                  <a:cubicBezTo>
                    <a:pt x="3131" y="4"/>
                    <a:pt x="3123" y="1"/>
                    <a:pt x="31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1" name="Google Shape;2141;p48"/>
            <p:cNvSpPr/>
            <p:nvPr/>
          </p:nvSpPr>
          <p:spPr>
            <a:xfrm>
              <a:off x="6039752" y="3831155"/>
              <a:ext cx="191247" cy="51065"/>
            </a:xfrm>
            <a:custGeom>
              <a:avLst/>
              <a:gdLst/>
              <a:ahLst/>
              <a:cxnLst/>
              <a:rect l="l" t="t" r="r" b="b"/>
              <a:pathLst>
                <a:path w="3659" h="977" extrusionOk="0">
                  <a:moveTo>
                    <a:pt x="35" y="0"/>
                  </a:moveTo>
                  <a:cubicBezTo>
                    <a:pt x="27" y="0"/>
                    <a:pt x="19" y="3"/>
                    <a:pt x="13" y="9"/>
                  </a:cubicBezTo>
                  <a:cubicBezTo>
                    <a:pt x="1" y="21"/>
                    <a:pt x="1" y="41"/>
                    <a:pt x="13" y="53"/>
                  </a:cubicBezTo>
                  <a:cubicBezTo>
                    <a:pt x="794" y="823"/>
                    <a:pt x="1945" y="976"/>
                    <a:pt x="2738" y="976"/>
                  </a:cubicBezTo>
                  <a:cubicBezTo>
                    <a:pt x="3256" y="976"/>
                    <a:pt x="3621" y="911"/>
                    <a:pt x="3631" y="909"/>
                  </a:cubicBezTo>
                  <a:cubicBezTo>
                    <a:pt x="3648" y="906"/>
                    <a:pt x="3658" y="889"/>
                    <a:pt x="3655" y="873"/>
                  </a:cubicBezTo>
                  <a:cubicBezTo>
                    <a:pt x="3652" y="858"/>
                    <a:pt x="3640" y="848"/>
                    <a:pt x="3626" y="848"/>
                  </a:cubicBezTo>
                  <a:cubicBezTo>
                    <a:pt x="3624" y="848"/>
                    <a:pt x="3622" y="848"/>
                    <a:pt x="3619" y="849"/>
                  </a:cubicBezTo>
                  <a:cubicBezTo>
                    <a:pt x="3610" y="850"/>
                    <a:pt x="3248" y="915"/>
                    <a:pt x="2735" y="915"/>
                  </a:cubicBezTo>
                  <a:cubicBezTo>
                    <a:pt x="1954" y="915"/>
                    <a:pt x="823" y="764"/>
                    <a:pt x="57" y="9"/>
                  </a:cubicBezTo>
                  <a:cubicBezTo>
                    <a:pt x="51" y="3"/>
                    <a:pt x="43" y="0"/>
                    <a:pt x="3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2" name="Google Shape;2142;p48"/>
            <p:cNvSpPr/>
            <p:nvPr/>
          </p:nvSpPr>
          <p:spPr>
            <a:xfrm>
              <a:off x="6175127" y="3839100"/>
              <a:ext cx="75997" cy="75945"/>
            </a:xfrm>
            <a:custGeom>
              <a:avLst/>
              <a:gdLst/>
              <a:ahLst/>
              <a:cxnLst/>
              <a:rect l="l" t="t" r="r" b="b"/>
              <a:pathLst>
                <a:path w="1454" h="1453" extrusionOk="0">
                  <a:moveTo>
                    <a:pt x="726" y="0"/>
                  </a:moveTo>
                  <a:cubicBezTo>
                    <a:pt x="326" y="0"/>
                    <a:pt x="0" y="325"/>
                    <a:pt x="0" y="726"/>
                  </a:cubicBezTo>
                  <a:cubicBezTo>
                    <a:pt x="0" y="1127"/>
                    <a:pt x="326" y="1453"/>
                    <a:pt x="726" y="1453"/>
                  </a:cubicBezTo>
                  <a:cubicBezTo>
                    <a:pt x="1128" y="1453"/>
                    <a:pt x="1453" y="1127"/>
                    <a:pt x="1453" y="726"/>
                  </a:cubicBezTo>
                  <a:cubicBezTo>
                    <a:pt x="1453" y="326"/>
                    <a:pt x="1128" y="0"/>
                    <a:pt x="72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3" name="Google Shape;2143;p48"/>
            <p:cNvSpPr/>
            <p:nvPr/>
          </p:nvSpPr>
          <p:spPr>
            <a:xfrm>
              <a:off x="6190599" y="3862569"/>
              <a:ext cx="29008" cy="29008"/>
            </a:xfrm>
            <a:custGeom>
              <a:avLst/>
              <a:gdLst/>
              <a:ahLst/>
              <a:cxnLst/>
              <a:rect l="l" t="t" r="r" b="b"/>
              <a:pathLst>
                <a:path w="555" h="555" extrusionOk="0">
                  <a:moveTo>
                    <a:pt x="277" y="1"/>
                  </a:moveTo>
                  <a:cubicBezTo>
                    <a:pt x="124" y="1"/>
                    <a:pt x="0" y="125"/>
                    <a:pt x="0" y="277"/>
                  </a:cubicBezTo>
                  <a:cubicBezTo>
                    <a:pt x="0" y="431"/>
                    <a:pt x="124" y="555"/>
                    <a:pt x="277" y="555"/>
                  </a:cubicBezTo>
                  <a:cubicBezTo>
                    <a:pt x="430" y="555"/>
                    <a:pt x="554" y="431"/>
                    <a:pt x="554" y="277"/>
                  </a:cubicBezTo>
                  <a:cubicBezTo>
                    <a:pt x="554" y="125"/>
                    <a:pt x="430" y="1"/>
                    <a:pt x="2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44" name="Google Shape;2144;p48"/>
          <p:cNvGrpSpPr/>
          <p:nvPr/>
        </p:nvGrpSpPr>
        <p:grpSpPr>
          <a:xfrm>
            <a:off x="5529465" y="3246806"/>
            <a:ext cx="947781" cy="1049867"/>
            <a:chOff x="4439969" y="2264453"/>
            <a:chExt cx="947781" cy="1049867"/>
          </a:xfrm>
        </p:grpSpPr>
        <p:sp>
          <p:nvSpPr>
            <p:cNvPr id="2145" name="Google Shape;2145;p48"/>
            <p:cNvSpPr/>
            <p:nvPr/>
          </p:nvSpPr>
          <p:spPr>
            <a:xfrm>
              <a:off x="4616950" y="3245955"/>
              <a:ext cx="636043" cy="68366"/>
            </a:xfrm>
            <a:custGeom>
              <a:avLst/>
              <a:gdLst/>
              <a:ahLst/>
              <a:cxnLst/>
              <a:rect l="l" t="t" r="r" b="b"/>
              <a:pathLst>
                <a:path w="12169" h="1308" extrusionOk="0">
                  <a:moveTo>
                    <a:pt x="6084" y="0"/>
                  </a:moveTo>
                  <a:cubicBezTo>
                    <a:pt x="2724" y="0"/>
                    <a:pt x="0" y="293"/>
                    <a:pt x="0" y="653"/>
                  </a:cubicBezTo>
                  <a:cubicBezTo>
                    <a:pt x="0" y="1015"/>
                    <a:pt x="2724" y="1307"/>
                    <a:pt x="6084" y="1307"/>
                  </a:cubicBezTo>
                  <a:cubicBezTo>
                    <a:pt x="9445" y="1307"/>
                    <a:pt x="12169" y="1015"/>
                    <a:pt x="12169" y="653"/>
                  </a:cubicBezTo>
                  <a:cubicBezTo>
                    <a:pt x="12169" y="293"/>
                    <a:pt x="9445" y="0"/>
                    <a:pt x="6084" y="0"/>
                  </a:cubicBezTo>
                  <a:close/>
                </a:path>
              </a:pathLst>
            </a:custGeom>
            <a:solidFill>
              <a:srgbClr val="321709">
                <a:alpha val="43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6" name="Google Shape;2146;p48"/>
            <p:cNvSpPr/>
            <p:nvPr/>
          </p:nvSpPr>
          <p:spPr>
            <a:xfrm>
              <a:off x="4609894" y="2663159"/>
              <a:ext cx="631705" cy="631653"/>
            </a:xfrm>
            <a:custGeom>
              <a:avLst/>
              <a:gdLst/>
              <a:ahLst/>
              <a:cxnLst/>
              <a:rect l="l" t="t" r="r" b="b"/>
              <a:pathLst>
                <a:path w="12086" h="12085" extrusionOk="0">
                  <a:moveTo>
                    <a:pt x="6043" y="0"/>
                  </a:moveTo>
                  <a:cubicBezTo>
                    <a:pt x="4441" y="0"/>
                    <a:pt x="2903" y="637"/>
                    <a:pt x="1770" y="1770"/>
                  </a:cubicBezTo>
                  <a:cubicBezTo>
                    <a:pt x="637" y="2903"/>
                    <a:pt x="0" y="4440"/>
                    <a:pt x="0" y="6043"/>
                  </a:cubicBezTo>
                  <a:cubicBezTo>
                    <a:pt x="0" y="7645"/>
                    <a:pt x="637" y="9183"/>
                    <a:pt x="1770" y="10316"/>
                  </a:cubicBezTo>
                  <a:cubicBezTo>
                    <a:pt x="2903" y="11449"/>
                    <a:pt x="4441" y="12085"/>
                    <a:pt x="6043" y="12085"/>
                  </a:cubicBezTo>
                  <a:cubicBezTo>
                    <a:pt x="7646" y="12085"/>
                    <a:pt x="9183" y="11449"/>
                    <a:pt x="10316" y="10316"/>
                  </a:cubicBezTo>
                  <a:cubicBezTo>
                    <a:pt x="11449" y="9183"/>
                    <a:pt x="12086" y="7645"/>
                    <a:pt x="12086" y="6043"/>
                  </a:cubicBezTo>
                  <a:cubicBezTo>
                    <a:pt x="12086" y="4440"/>
                    <a:pt x="11449" y="2903"/>
                    <a:pt x="10316" y="1770"/>
                  </a:cubicBezTo>
                  <a:cubicBezTo>
                    <a:pt x="9183" y="637"/>
                    <a:pt x="7646" y="0"/>
                    <a:pt x="6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7" name="Google Shape;2147;p48"/>
            <p:cNvSpPr/>
            <p:nvPr/>
          </p:nvSpPr>
          <p:spPr>
            <a:xfrm>
              <a:off x="4439969" y="2619724"/>
              <a:ext cx="289980" cy="260710"/>
            </a:xfrm>
            <a:custGeom>
              <a:avLst/>
              <a:gdLst/>
              <a:ahLst/>
              <a:cxnLst/>
              <a:rect l="l" t="t" r="r" b="b"/>
              <a:pathLst>
                <a:path w="5548" h="4988" extrusionOk="0">
                  <a:moveTo>
                    <a:pt x="775" y="1"/>
                  </a:moveTo>
                  <a:cubicBezTo>
                    <a:pt x="766" y="1"/>
                    <a:pt x="756" y="1"/>
                    <a:pt x="744" y="3"/>
                  </a:cubicBezTo>
                  <a:lnTo>
                    <a:pt x="655" y="17"/>
                  </a:lnTo>
                  <a:lnTo>
                    <a:pt x="635" y="105"/>
                  </a:lnTo>
                  <a:cubicBezTo>
                    <a:pt x="622" y="163"/>
                    <a:pt x="622" y="163"/>
                    <a:pt x="954" y="743"/>
                  </a:cubicBezTo>
                  <a:cubicBezTo>
                    <a:pt x="1070" y="945"/>
                    <a:pt x="1287" y="1321"/>
                    <a:pt x="1539" y="1745"/>
                  </a:cubicBezTo>
                  <a:lnTo>
                    <a:pt x="176" y="1422"/>
                  </a:lnTo>
                  <a:cubicBezTo>
                    <a:pt x="166" y="1420"/>
                    <a:pt x="156" y="1419"/>
                    <a:pt x="146" y="1419"/>
                  </a:cubicBezTo>
                  <a:cubicBezTo>
                    <a:pt x="86" y="1419"/>
                    <a:pt x="32" y="1460"/>
                    <a:pt x="18" y="1520"/>
                  </a:cubicBezTo>
                  <a:cubicBezTo>
                    <a:pt x="0" y="1592"/>
                    <a:pt x="44" y="1663"/>
                    <a:pt x="116" y="1680"/>
                  </a:cubicBezTo>
                  <a:lnTo>
                    <a:pt x="1729" y="2062"/>
                  </a:lnTo>
                  <a:cubicBezTo>
                    <a:pt x="1956" y="2438"/>
                    <a:pt x="2145" y="2738"/>
                    <a:pt x="2300" y="2979"/>
                  </a:cubicBezTo>
                  <a:cubicBezTo>
                    <a:pt x="2302" y="3028"/>
                    <a:pt x="2331" y="3072"/>
                    <a:pt x="2374" y="3093"/>
                  </a:cubicBezTo>
                  <a:cubicBezTo>
                    <a:pt x="2861" y="3833"/>
                    <a:pt x="2998" y="3927"/>
                    <a:pt x="3054" y="3964"/>
                  </a:cubicBezTo>
                  <a:cubicBezTo>
                    <a:pt x="3424" y="4218"/>
                    <a:pt x="5270" y="4947"/>
                    <a:pt x="5349" y="4978"/>
                  </a:cubicBezTo>
                  <a:cubicBezTo>
                    <a:pt x="5365" y="4984"/>
                    <a:pt x="5382" y="4987"/>
                    <a:pt x="5397" y="4987"/>
                  </a:cubicBezTo>
                  <a:cubicBezTo>
                    <a:pt x="5450" y="4987"/>
                    <a:pt x="5500" y="4956"/>
                    <a:pt x="5521" y="4903"/>
                  </a:cubicBezTo>
                  <a:cubicBezTo>
                    <a:pt x="5547" y="4836"/>
                    <a:pt x="5514" y="4759"/>
                    <a:pt x="5446" y="4733"/>
                  </a:cubicBezTo>
                  <a:cubicBezTo>
                    <a:pt x="4791" y="4474"/>
                    <a:pt x="3480" y="3935"/>
                    <a:pt x="3202" y="3746"/>
                  </a:cubicBezTo>
                  <a:cubicBezTo>
                    <a:pt x="3089" y="3668"/>
                    <a:pt x="2851" y="3338"/>
                    <a:pt x="2569" y="2906"/>
                  </a:cubicBezTo>
                  <a:lnTo>
                    <a:pt x="2702" y="904"/>
                  </a:lnTo>
                  <a:cubicBezTo>
                    <a:pt x="2707" y="831"/>
                    <a:pt x="2651" y="768"/>
                    <a:pt x="2579" y="764"/>
                  </a:cubicBezTo>
                  <a:cubicBezTo>
                    <a:pt x="2576" y="764"/>
                    <a:pt x="2572" y="763"/>
                    <a:pt x="2569" y="763"/>
                  </a:cubicBezTo>
                  <a:cubicBezTo>
                    <a:pt x="2500" y="763"/>
                    <a:pt x="2442" y="817"/>
                    <a:pt x="2438" y="887"/>
                  </a:cubicBezTo>
                  <a:lnTo>
                    <a:pt x="2329" y="2531"/>
                  </a:lnTo>
                  <a:cubicBezTo>
                    <a:pt x="1790" y="1674"/>
                    <a:pt x="1179" y="616"/>
                    <a:pt x="961" y="222"/>
                  </a:cubicBezTo>
                  <a:cubicBezTo>
                    <a:pt x="959" y="208"/>
                    <a:pt x="954" y="194"/>
                    <a:pt x="946" y="180"/>
                  </a:cubicBezTo>
                  <a:cubicBezTo>
                    <a:pt x="870" y="48"/>
                    <a:pt x="842" y="1"/>
                    <a:pt x="77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8" name="Google Shape;2148;p48"/>
            <p:cNvSpPr/>
            <p:nvPr/>
          </p:nvSpPr>
          <p:spPr>
            <a:xfrm>
              <a:off x="5182234" y="2593903"/>
              <a:ext cx="205516" cy="248166"/>
            </a:xfrm>
            <a:custGeom>
              <a:avLst/>
              <a:gdLst/>
              <a:ahLst/>
              <a:cxnLst/>
              <a:rect l="l" t="t" r="r" b="b"/>
              <a:pathLst>
                <a:path w="3932" h="4748" extrusionOk="0">
                  <a:moveTo>
                    <a:pt x="3513" y="0"/>
                  </a:moveTo>
                  <a:cubicBezTo>
                    <a:pt x="3461" y="0"/>
                    <a:pt x="3411" y="32"/>
                    <a:pt x="3391" y="84"/>
                  </a:cubicBezTo>
                  <a:cubicBezTo>
                    <a:pt x="3387" y="93"/>
                    <a:pt x="3072" y="890"/>
                    <a:pt x="2657" y="1904"/>
                  </a:cubicBezTo>
                  <a:lnTo>
                    <a:pt x="2556" y="796"/>
                  </a:lnTo>
                  <a:cubicBezTo>
                    <a:pt x="2550" y="727"/>
                    <a:pt x="2491" y="676"/>
                    <a:pt x="2424" y="676"/>
                  </a:cubicBezTo>
                  <a:cubicBezTo>
                    <a:pt x="2420" y="676"/>
                    <a:pt x="2416" y="676"/>
                    <a:pt x="2412" y="676"/>
                  </a:cubicBezTo>
                  <a:cubicBezTo>
                    <a:pt x="2339" y="684"/>
                    <a:pt x="2286" y="747"/>
                    <a:pt x="2292" y="821"/>
                  </a:cubicBezTo>
                  <a:lnTo>
                    <a:pt x="2439" y="2424"/>
                  </a:lnTo>
                  <a:cubicBezTo>
                    <a:pt x="2286" y="2653"/>
                    <a:pt x="1137" y="3646"/>
                    <a:pt x="66" y="4512"/>
                  </a:cubicBezTo>
                  <a:cubicBezTo>
                    <a:pt x="10" y="4558"/>
                    <a:pt x="0" y="4642"/>
                    <a:pt x="46" y="4698"/>
                  </a:cubicBezTo>
                  <a:cubicBezTo>
                    <a:pt x="73" y="4731"/>
                    <a:pt x="111" y="4747"/>
                    <a:pt x="150" y="4747"/>
                  </a:cubicBezTo>
                  <a:cubicBezTo>
                    <a:pt x="179" y="4747"/>
                    <a:pt x="208" y="4738"/>
                    <a:pt x="233" y="4718"/>
                  </a:cubicBezTo>
                  <a:cubicBezTo>
                    <a:pt x="621" y="4404"/>
                    <a:pt x="2565" y="2820"/>
                    <a:pt x="2697" y="2503"/>
                  </a:cubicBezTo>
                  <a:cubicBezTo>
                    <a:pt x="2809" y="2231"/>
                    <a:pt x="2917" y="1968"/>
                    <a:pt x="3017" y="1723"/>
                  </a:cubicBezTo>
                  <a:lnTo>
                    <a:pt x="3819" y="1509"/>
                  </a:lnTo>
                  <a:cubicBezTo>
                    <a:pt x="3889" y="1490"/>
                    <a:pt x="3931" y="1417"/>
                    <a:pt x="3913" y="1347"/>
                  </a:cubicBezTo>
                  <a:cubicBezTo>
                    <a:pt x="3897" y="1288"/>
                    <a:pt x="3844" y="1249"/>
                    <a:pt x="3786" y="1249"/>
                  </a:cubicBezTo>
                  <a:cubicBezTo>
                    <a:pt x="3775" y="1249"/>
                    <a:pt x="3763" y="1250"/>
                    <a:pt x="3751" y="1254"/>
                  </a:cubicBezTo>
                  <a:lnTo>
                    <a:pt x="3142" y="1415"/>
                  </a:lnTo>
                  <a:cubicBezTo>
                    <a:pt x="3434" y="696"/>
                    <a:pt x="3633" y="188"/>
                    <a:pt x="3636" y="181"/>
                  </a:cubicBezTo>
                  <a:cubicBezTo>
                    <a:pt x="3663" y="113"/>
                    <a:pt x="3630" y="37"/>
                    <a:pt x="3562" y="10"/>
                  </a:cubicBezTo>
                  <a:cubicBezTo>
                    <a:pt x="3546" y="3"/>
                    <a:pt x="3529" y="0"/>
                    <a:pt x="351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9" name="Google Shape;2149;p48"/>
            <p:cNvSpPr/>
            <p:nvPr/>
          </p:nvSpPr>
          <p:spPr>
            <a:xfrm>
              <a:off x="4642144" y="2264453"/>
              <a:ext cx="538408" cy="318727"/>
            </a:xfrm>
            <a:custGeom>
              <a:avLst/>
              <a:gdLst/>
              <a:ahLst/>
              <a:cxnLst/>
              <a:rect l="l" t="t" r="r" b="b"/>
              <a:pathLst>
                <a:path w="10301" h="6098" extrusionOk="0">
                  <a:moveTo>
                    <a:pt x="5083" y="0"/>
                  </a:moveTo>
                  <a:cubicBezTo>
                    <a:pt x="4871" y="0"/>
                    <a:pt x="4656" y="15"/>
                    <a:pt x="4438" y="44"/>
                  </a:cubicBezTo>
                  <a:cubicBezTo>
                    <a:pt x="3869" y="121"/>
                    <a:pt x="3341" y="330"/>
                    <a:pt x="2869" y="665"/>
                  </a:cubicBezTo>
                  <a:cubicBezTo>
                    <a:pt x="2492" y="934"/>
                    <a:pt x="2150" y="1283"/>
                    <a:pt x="1853" y="1703"/>
                  </a:cubicBezTo>
                  <a:cubicBezTo>
                    <a:pt x="1356" y="2407"/>
                    <a:pt x="1155" y="3061"/>
                    <a:pt x="1142" y="3108"/>
                  </a:cubicBezTo>
                  <a:cubicBezTo>
                    <a:pt x="973" y="3055"/>
                    <a:pt x="797" y="3016"/>
                    <a:pt x="639" y="3016"/>
                  </a:cubicBezTo>
                  <a:cubicBezTo>
                    <a:pt x="382" y="3016"/>
                    <a:pt x="174" y="3119"/>
                    <a:pt x="131" y="3425"/>
                  </a:cubicBezTo>
                  <a:cubicBezTo>
                    <a:pt x="1" y="4345"/>
                    <a:pt x="245" y="5846"/>
                    <a:pt x="716" y="5998"/>
                  </a:cubicBezTo>
                  <a:cubicBezTo>
                    <a:pt x="872" y="6048"/>
                    <a:pt x="1029" y="6074"/>
                    <a:pt x="1171" y="6087"/>
                  </a:cubicBezTo>
                  <a:cubicBezTo>
                    <a:pt x="1257" y="6094"/>
                    <a:pt x="1337" y="6097"/>
                    <a:pt x="1407" y="6097"/>
                  </a:cubicBezTo>
                  <a:cubicBezTo>
                    <a:pt x="1569" y="6097"/>
                    <a:pt x="1676" y="6083"/>
                    <a:pt x="1676" y="6083"/>
                  </a:cubicBezTo>
                  <a:cubicBezTo>
                    <a:pt x="1676" y="6083"/>
                    <a:pt x="1460" y="4358"/>
                    <a:pt x="1868" y="3425"/>
                  </a:cubicBezTo>
                  <a:cubicBezTo>
                    <a:pt x="1868" y="3425"/>
                    <a:pt x="1758" y="3363"/>
                    <a:pt x="1594" y="3287"/>
                  </a:cubicBezTo>
                  <a:lnTo>
                    <a:pt x="1266" y="3147"/>
                  </a:lnTo>
                  <a:cubicBezTo>
                    <a:pt x="1268" y="3140"/>
                    <a:pt x="1469" y="2472"/>
                    <a:pt x="1962" y="1775"/>
                  </a:cubicBezTo>
                  <a:cubicBezTo>
                    <a:pt x="2414" y="1136"/>
                    <a:pt x="3215" y="339"/>
                    <a:pt x="4455" y="173"/>
                  </a:cubicBezTo>
                  <a:cubicBezTo>
                    <a:pt x="4662" y="145"/>
                    <a:pt x="4866" y="132"/>
                    <a:pt x="5066" y="132"/>
                  </a:cubicBezTo>
                  <a:cubicBezTo>
                    <a:pt x="6898" y="132"/>
                    <a:pt x="8420" y="1266"/>
                    <a:pt x="9036" y="3148"/>
                  </a:cubicBezTo>
                  <a:lnTo>
                    <a:pt x="9099" y="3127"/>
                  </a:lnTo>
                  <a:lnTo>
                    <a:pt x="9099" y="3127"/>
                  </a:lnTo>
                  <a:cubicBezTo>
                    <a:pt x="8947" y="3180"/>
                    <a:pt x="8803" y="3241"/>
                    <a:pt x="8689" y="3294"/>
                  </a:cubicBezTo>
                  <a:cubicBezTo>
                    <a:pt x="8535" y="3367"/>
                    <a:pt x="8432" y="3425"/>
                    <a:pt x="8432" y="3425"/>
                  </a:cubicBezTo>
                  <a:cubicBezTo>
                    <a:pt x="8841" y="4358"/>
                    <a:pt x="8625" y="6083"/>
                    <a:pt x="8625" y="6083"/>
                  </a:cubicBezTo>
                  <a:cubicBezTo>
                    <a:pt x="8625" y="6083"/>
                    <a:pt x="8733" y="6097"/>
                    <a:pt x="8897" y="6097"/>
                  </a:cubicBezTo>
                  <a:cubicBezTo>
                    <a:pt x="8961" y="6097"/>
                    <a:pt x="9033" y="6095"/>
                    <a:pt x="9110" y="6089"/>
                  </a:cubicBezTo>
                  <a:cubicBezTo>
                    <a:pt x="9257" y="6076"/>
                    <a:pt x="9421" y="6051"/>
                    <a:pt x="9585" y="5998"/>
                  </a:cubicBezTo>
                  <a:cubicBezTo>
                    <a:pt x="10057" y="5846"/>
                    <a:pt x="10301" y="4345"/>
                    <a:pt x="10171" y="3425"/>
                  </a:cubicBezTo>
                  <a:cubicBezTo>
                    <a:pt x="10127" y="3119"/>
                    <a:pt x="9919" y="3016"/>
                    <a:pt x="9662" y="3016"/>
                  </a:cubicBezTo>
                  <a:cubicBezTo>
                    <a:pt x="9504" y="3016"/>
                    <a:pt x="9328" y="3055"/>
                    <a:pt x="9159" y="3108"/>
                  </a:cubicBezTo>
                  <a:cubicBezTo>
                    <a:pt x="8821" y="2073"/>
                    <a:pt x="8212" y="1237"/>
                    <a:pt x="7401" y="690"/>
                  </a:cubicBezTo>
                  <a:cubicBezTo>
                    <a:pt x="6724" y="234"/>
                    <a:pt x="5933" y="0"/>
                    <a:pt x="50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0" name="Google Shape;2150;p48"/>
            <p:cNvSpPr/>
            <p:nvPr/>
          </p:nvSpPr>
          <p:spPr>
            <a:xfrm>
              <a:off x="4577697" y="2594478"/>
              <a:ext cx="679791" cy="473439"/>
            </a:xfrm>
            <a:custGeom>
              <a:avLst/>
              <a:gdLst/>
              <a:ahLst/>
              <a:cxnLst/>
              <a:rect l="l" t="t" r="r" b="b"/>
              <a:pathLst>
                <a:path w="13006" h="9058" extrusionOk="0">
                  <a:moveTo>
                    <a:pt x="9942" y="0"/>
                  </a:moveTo>
                  <a:cubicBezTo>
                    <a:pt x="9859" y="0"/>
                    <a:pt x="9780" y="38"/>
                    <a:pt x="9709" y="122"/>
                  </a:cubicBezTo>
                  <a:cubicBezTo>
                    <a:pt x="9419" y="467"/>
                    <a:pt x="9337" y="1648"/>
                    <a:pt x="6797" y="1648"/>
                  </a:cubicBezTo>
                  <a:cubicBezTo>
                    <a:pt x="6791" y="1648"/>
                    <a:pt x="6784" y="1648"/>
                    <a:pt x="6778" y="1648"/>
                  </a:cubicBezTo>
                  <a:cubicBezTo>
                    <a:pt x="4639" y="1644"/>
                    <a:pt x="3372" y="360"/>
                    <a:pt x="2743" y="360"/>
                  </a:cubicBezTo>
                  <a:cubicBezTo>
                    <a:pt x="2581" y="360"/>
                    <a:pt x="2461" y="446"/>
                    <a:pt x="2380" y="661"/>
                  </a:cubicBezTo>
                  <a:cubicBezTo>
                    <a:pt x="2380" y="661"/>
                    <a:pt x="2115" y="1243"/>
                    <a:pt x="2079" y="1832"/>
                  </a:cubicBezTo>
                  <a:cubicBezTo>
                    <a:pt x="1990" y="2201"/>
                    <a:pt x="1846" y="2951"/>
                    <a:pt x="1917" y="3089"/>
                  </a:cubicBezTo>
                  <a:cubicBezTo>
                    <a:pt x="1962" y="3177"/>
                    <a:pt x="2027" y="3259"/>
                    <a:pt x="2108" y="3336"/>
                  </a:cubicBezTo>
                  <a:cubicBezTo>
                    <a:pt x="2034" y="3363"/>
                    <a:pt x="1967" y="3406"/>
                    <a:pt x="1933" y="3452"/>
                  </a:cubicBezTo>
                  <a:cubicBezTo>
                    <a:pt x="1599" y="3913"/>
                    <a:pt x="1452" y="4152"/>
                    <a:pt x="1193" y="4635"/>
                  </a:cubicBezTo>
                  <a:cubicBezTo>
                    <a:pt x="1167" y="4683"/>
                    <a:pt x="1190" y="4720"/>
                    <a:pt x="1245" y="4734"/>
                  </a:cubicBezTo>
                  <a:cubicBezTo>
                    <a:pt x="1185" y="4773"/>
                    <a:pt x="1135" y="4819"/>
                    <a:pt x="1109" y="4864"/>
                  </a:cubicBezTo>
                  <a:cubicBezTo>
                    <a:pt x="827" y="5336"/>
                    <a:pt x="579" y="5858"/>
                    <a:pt x="393" y="6374"/>
                  </a:cubicBezTo>
                  <a:cubicBezTo>
                    <a:pt x="376" y="6421"/>
                    <a:pt x="390" y="6454"/>
                    <a:pt x="427" y="6470"/>
                  </a:cubicBezTo>
                  <a:cubicBezTo>
                    <a:pt x="388" y="6508"/>
                    <a:pt x="359" y="6552"/>
                    <a:pt x="345" y="6597"/>
                  </a:cubicBezTo>
                  <a:cubicBezTo>
                    <a:pt x="148" y="7230"/>
                    <a:pt x="43" y="7796"/>
                    <a:pt x="6" y="8412"/>
                  </a:cubicBezTo>
                  <a:cubicBezTo>
                    <a:pt x="0" y="8529"/>
                    <a:pt x="98" y="8694"/>
                    <a:pt x="240" y="8753"/>
                  </a:cubicBezTo>
                  <a:cubicBezTo>
                    <a:pt x="747" y="8923"/>
                    <a:pt x="1281" y="8986"/>
                    <a:pt x="1829" y="8986"/>
                  </a:cubicBezTo>
                  <a:cubicBezTo>
                    <a:pt x="3371" y="8986"/>
                    <a:pt x="5021" y="8489"/>
                    <a:pt x="6502" y="8489"/>
                  </a:cubicBezTo>
                  <a:cubicBezTo>
                    <a:pt x="6522" y="8489"/>
                    <a:pt x="6542" y="8489"/>
                    <a:pt x="6562" y="8489"/>
                  </a:cubicBezTo>
                  <a:cubicBezTo>
                    <a:pt x="8041" y="8502"/>
                    <a:pt x="9715" y="9058"/>
                    <a:pt x="11260" y="9058"/>
                  </a:cubicBezTo>
                  <a:cubicBezTo>
                    <a:pt x="11778" y="9058"/>
                    <a:pt x="12282" y="8995"/>
                    <a:pt x="12759" y="8829"/>
                  </a:cubicBezTo>
                  <a:cubicBezTo>
                    <a:pt x="12893" y="8770"/>
                    <a:pt x="12992" y="8604"/>
                    <a:pt x="12988" y="8486"/>
                  </a:cubicBezTo>
                  <a:cubicBezTo>
                    <a:pt x="12968" y="7864"/>
                    <a:pt x="12884" y="7302"/>
                    <a:pt x="12711" y="6686"/>
                  </a:cubicBezTo>
                  <a:cubicBezTo>
                    <a:pt x="12702" y="6652"/>
                    <a:pt x="12671" y="6582"/>
                    <a:pt x="12629" y="6499"/>
                  </a:cubicBezTo>
                  <a:lnTo>
                    <a:pt x="12629" y="6499"/>
                  </a:lnTo>
                  <a:cubicBezTo>
                    <a:pt x="12669" y="6514"/>
                    <a:pt x="12709" y="6528"/>
                    <a:pt x="12749" y="6543"/>
                  </a:cubicBezTo>
                  <a:cubicBezTo>
                    <a:pt x="12803" y="6563"/>
                    <a:pt x="12852" y="6572"/>
                    <a:pt x="12891" y="6572"/>
                  </a:cubicBezTo>
                  <a:cubicBezTo>
                    <a:pt x="12966" y="6572"/>
                    <a:pt x="13006" y="6536"/>
                    <a:pt x="12983" y="6471"/>
                  </a:cubicBezTo>
                  <a:cubicBezTo>
                    <a:pt x="12814" y="5960"/>
                    <a:pt x="12585" y="5440"/>
                    <a:pt x="12323" y="4969"/>
                  </a:cubicBezTo>
                  <a:cubicBezTo>
                    <a:pt x="12284" y="4897"/>
                    <a:pt x="12188" y="4823"/>
                    <a:pt x="12083" y="4779"/>
                  </a:cubicBezTo>
                  <a:lnTo>
                    <a:pt x="12083" y="4779"/>
                  </a:lnTo>
                  <a:cubicBezTo>
                    <a:pt x="12093" y="4780"/>
                    <a:pt x="12103" y="4783"/>
                    <a:pt x="12112" y="4785"/>
                  </a:cubicBezTo>
                  <a:cubicBezTo>
                    <a:pt x="12138" y="4789"/>
                    <a:pt x="12162" y="4791"/>
                    <a:pt x="12183" y="4791"/>
                  </a:cubicBezTo>
                  <a:cubicBezTo>
                    <a:pt x="12282" y="4791"/>
                    <a:pt x="12333" y="4749"/>
                    <a:pt x="12299" y="4684"/>
                  </a:cubicBezTo>
                  <a:cubicBezTo>
                    <a:pt x="12044" y="4199"/>
                    <a:pt x="11898" y="3958"/>
                    <a:pt x="11568" y="3495"/>
                  </a:cubicBezTo>
                  <a:cubicBezTo>
                    <a:pt x="11515" y="3419"/>
                    <a:pt x="11375" y="3353"/>
                    <a:pt x="11257" y="3347"/>
                  </a:cubicBezTo>
                  <a:cubicBezTo>
                    <a:pt x="11220" y="3343"/>
                    <a:pt x="11184" y="3340"/>
                    <a:pt x="11147" y="3336"/>
                  </a:cubicBezTo>
                  <a:cubicBezTo>
                    <a:pt x="11634" y="2755"/>
                    <a:pt x="10842" y="1090"/>
                    <a:pt x="10837" y="1078"/>
                  </a:cubicBezTo>
                  <a:cubicBezTo>
                    <a:pt x="10599" y="497"/>
                    <a:pt x="10242" y="0"/>
                    <a:pt x="99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1" name="Google Shape;2151;p48"/>
            <p:cNvSpPr/>
            <p:nvPr/>
          </p:nvSpPr>
          <p:spPr>
            <a:xfrm>
              <a:off x="4917181" y="2815731"/>
              <a:ext cx="52" cy="213304"/>
            </a:xfrm>
            <a:custGeom>
              <a:avLst/>
              <a:gdLst/>
              <a:ahLst/>
              <a:cxnLst/>
              <a:rect l="l" t="t" r="r" b="b"/>
              <a:pathLst>
                <a:path w="1" h="4081" fill="none" extrusionOk="0">
                  <a:moveTo>
                    <a:pt x="0" y="1"/>
                  </a:moveTo>
                  <a:lnTo>
                    <a:pt x="0" y="4080"/>
                  </a:lnTo>
                </a:path>
              </a:pathLst>
            </a:custGeom>
            <a:solidFill>
              <a:schemeClr val="dk2"/>
            </a:solidFill>
            <a:ln w="4175" cap="flat" cmpd="sng">
              <a:solidFill>
                <a:srgbClr val="782228"/>
              </a:solidFill>
              <a:prstDash val="solid"/>
              <a:miter lim="102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2" name="Google Shape;2152;p48"/>
            <p:cNvSpPr/>
            <p:nvPr/>
          </p:nvSpPr>
          <p:spPr>
            <a:xfrm>
              <a:off x="4680404" y="2832719"/>
              <a:ext cx="90214" cy="31988"/>
            </a:xfrm>
            <a:custGeom>
              <a:avLst/>
              <a:gdLst/>
              <a:ahLst/>
              <a:cxnLst/>
              <a:rect l="l" t="t" r="r" b="b"/>
              <a:pathLst>
                <a:path w="1726" h="612" extrusionOk="0">
                  <a:moveTo>
                    <a:pt x="1725" y="0"/>
                  </a:moveTo>
                  <a:lnTo>
                    <a:pt x="0" y="261"/>
                  </a:lnTo>
                  <a:lnTo>
                    <a:pt x="386" y="611"/>
                  </a:lnTo>
                  <a:lnTo>
                    <a:pt x="1684" y="395"/>
                  </a:lnTo>
                  <a:lnTo>
                    <a:pt x="172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3" name="Google Shape;2153;p48"/>
            <p:cNvSpPr/>
            <p:nvPr/>
          </p:nvSpPr>
          <p:spPr>
            <a:xfrm>
              <a:off x="4721122" y="2303864"/>
              <a:ext cx="379619" cy="411554"/>
            </a:xfrm>
            <a:custGeom>
              <a:avLst/>
              <a:gdLst/>
              <a:ahLst/>
              <a:cxnLst/>
              <a:rect l="l" t="t" r="r" b="b"/>
              <a:pathLst>
                <a:path w="7263" h="7874" extrusionOk="0">
                  <a:moveTo>
                    <a:pt x="3306" y="1"/>
                  </a:moveTo>
                  <a:cubicBezTo>
                    <a:pt x="3302" y="1"/>
                    <a:pt x="3298" y="1"/>
                    <a:pt x="3295" y="2"/>
                  </a:cubicBezTo>
                  <a:cubicBezTo>
                    <a:pt x="3287" y="5"/>
                    <a:pt x="3117" y="51"/>
                    <a:pt x="2944" y="177"/>
                  </a:cubicBezTo>
                  <a:cubicBezTo>
                    <a:pt x="2750" y="318"/>
                    <a:pt x="2633" y="502"/>
                    <a:pt x="2600" y="715"/>
                  </a:cubicBezTo>
                  <a:cubicBezTo>
                    <a:pt x="2487" y="569"/>
                    <a:pt x="2356" y="531"/>
                    <a:pt x="2249" y="531"/>
                  </a:cubicBezTo>
                  <a:cubicBezTo>
                    <a:pt x="2135" y="531"/>
                    <a:pt x="2049" y="575"/>
                    <a:pt x="2048" y="576"/>
                  </a:cubicBezTo>
                  <a:cubicBezTo>
                    <a:pt x="2027" y="586"/>
                    <a:pt x="2019" y="612"/>
                    <a:pt x="2030" y="631"/>
                  </a:cubicBezTo>
                  <a:cubicBezTo>
                    <a:pt x="2038" y="646"/>
                    <a:pt x="2053" y="654"/>
                    <a:pt x="2068" y="654"/>
                  </a:cubicBezTo>
                  <a:cubicBezTo>
                    <a:pt x="2074" y="654"/>
                    <a:pt x="2081" y="652"/>
                    <a:pt x="2087" y="649"/>
                  </a:cubicBezTo>
                  <a:cubicBezTo>
                    <a:pt x="2092" y="646"/>
                    <a:pt x="2158" y="614"/>
                    <a:pt x="2245" y="614"/>
                  </a:cubicBezTo>
                  <a:cubicBezTo>
                    <a:pt x="2334" y="614"/>
                    <a:pt x="2446" y="647"/>
                    <a:pt x="2542" y="778"/>
                  </a:cubicBezTo>
                  <a:cubicBezTo>
                    <a:pt x="1069" y="1241"/>
                    <a:pt x="1" y="2617"/>
                    <a:pt x="1" y="4244"/>
                  </a:cubicBezTo>
                  <a:cubicBezTo>
                    <a:pt x="1" y="6248"/>
                    <a:pt x="1626" y="7873"/>
                    <a:pt x="3631" y="7873"/>
                  </a:cubicBezTo>
                  <a:cubicBezTo>
                    <a:pt x="5637" y="7873"/>
                    <a:pt x="7262" y="6248"/>
                    <a:pt x="7262" y="4244"/>
                  </a:cubicBezTo>
                  <a:cubicBezTo>
                    <a:pt x="7262" y="2238"/>
                    <a:pt x="5637" y="613"/>
                    <a:pt x="3631" y="613"/>
                  </a:cubicBezTo>
                  <a:cubicBezTo>
                    <a:pt x="3303" y="613"/>
                    <a:pt x="2983" y="657"/>
                    <a:pt x="2680" y="739"/>
                  </a:cubicBezTo>
                  <a:cubicBezTo>
                    <a:pt x="2707" y="543"/>
                    <a:pt x="2811" y="377"/>
                    <a:pt x="2991" y="245"/>
                  </a:cubicBezTo>
                  <a:cubicBezTo>
                    <a:pt x="3151" y="128"/>
                    <a:pt x="3315" y="83"/>
                    <a:pt x="3316" y="82"/>
                  </a:cubicBezTo>
                  <a:cubicBezTo>
                    <a:pt x="3339" y="77"/>
                    <a:pt x="3352" y="54"/>
                    <a:pt x="3346" y="31"/>
                  </a:cubicBezTo>
                  <a:cubicBezTo>
                    <a:pt x="3341" y="13"/>
                    <a:pt x="3324" y="1"/>
                    <a:pt x="33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4" name="Google Shape;2154;p48"/>
            <p:cNvSpPr/>
            <p:nvPr/>
          </p:nvSpPr>
          <p:spPr>
            <a:xfrm>
              <a:off x="4924446" y="2484818"/>
              <a:ext cx="151942" cy="73645"/>
            </a:xfrm>
            <a:custGeom>
              <a:avLst/>
              <a:gdLst/>
              <a:ahLst/>
              <a:cxnLst/>
              <a:rect l="l" t="t" r="r" b="b"/>
              <a:pathLst>
                <a:path w="2907" h="1409" extrusionOk="0">
                  <a:moveTo>
                    <a:pt x="1262" y="0"/>
                  </a:moveTo>
                  <a:cubicBezTo>
                    <a:pt x="865" y="0"/>
                    <a:pt x="480" y="26"/>
                    <a:pt x="223" y="100"/>
                  </a:cubicBezTo>
                  <a:cubicBezTo>
                    <a:pt x="87" y="139"/>
                    <a:pt x="0" y="270"/>
                    <a:pt x="18" y="410"/>
                  </a:cubicBezTo>
                  <a:cubicBezTo>
                    <a:pt x="62" y="747"/>
                    <a:pt x="164" y="1377"/>
                    <a:pt x="324" y="1407"/>
                  </a:cubicBezTo>
                  <a:cubicBezTo>
                    <a:pt x="328" y="1408"/>
                    <a:pt x="332" y="1408"/>
                    <a:pt x="337" y="1408"/>
                  </a:cubicBezTo>
                  <a:cubicBezTo>
                    <a:pt x="621" y="1408"/>
                    <a:pt x="2907" y="226"/>
                    <a:pt x="2848" y="144"/>
                  </a:cubicBezTo>
                  <a:cubicBezTo>
                    <a:pt x="2813" y="95"/>
                    <a:pt x="2017" y="0"/>
                    <a:pt x="126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5" name="Google Shape;2155;p48"/>
            <p:cNvSpPr/>
            <p:nvPr/>
          </p:nvSpPr>
          <p:spPr>
            <a:xfrm>
              <a:off x="4858640" y="2458841"/>
              <a:ext cx="20698" cy="20750"/>
            </a:xfrm>
            <a:custGeom>
              <a:avLst/>
              <a:gdLst/>
              <a:ahLst/>
              <a:cxnLst/>
              <a:rect l="l" t="t" r="r" b="b"/>
              <a:pathLst>
                <a:path w="396" h="397" extrusionOk="0">
                  <a:moveTo>
                    <a:pt x="198" y="1"/>
                  </a:moveTo>
                  <a:cubicBezTo>
                    <a:pt x="88" y="1"/>
                    <a:pt x="0" y="90"/>
                    <a:pt x="0" y="199"/>
                  </a:cubicBezTo>
                  <a:cubicBezTo>
                    <a:pt x="0" y="308"/>
                    <a:pt x="88" y="396"/>
                    <a:pt x="198" y="396"/>
                  </a:cubicBezTo>
                  <a:cubicBezTo>
                    <a:pt x="307" y="396"/>
                    <a:pt x="395" y="308"/>
                    <a:pt x="395" y="199"/>
                  </a:cubicBezTo>
                  <a:cubicBezTo>
                    <a:pt x="395" y="89"/>
                    <a:pt x="307" y="1"/>
                    <a:pt x="19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6" name="Google Shape;2156;p48"/>
            <p:cNvSpPr/>
            <p:nvPr/>
          </p:nvSpPr>
          <p:spPr>
            <a:xfrm>
              <a:off x="4970756" y="2448544"/>
              <a:ext cx="20750" cy="20698"/>
            </a:xfrm>
            <a:custGeom>
              <a:avLst/>
              <a:gdLst/>
              <a:ahLst/>
              <a:cxnLst/>
              <a:rect l="l" t="t" r="r" b="b"/>
              <a:pathLst>
                <a:path w="397" h="396" extrusionOk="0">
                  <a:moveTo>
                    <a:pt x="198" y="0"/>
                  </a:moveTo>
                  <a:cubicBezTo>
                    <a:pt x="89" y="0"/>
                    <a:pt x="1" y="88"/>
                    <a:pt x="1" y="198"/>
                  </a:cubicBezTo>
                  <a:cubicBezTo>
                    <a:pt x="1" y="308"/>
                    <a:pt x="89" y="396"/>
                    <a:pt x="198" y="396"/>
                  </a:cubicBezTo>
                  <a:cubicBezTo>
                    <a:pt x="308" y="396"/>
                    <a:pt x="396" y="308"/>
                    <a:pt x="396" y="198"/>
                  </a:cubicBezTo>
                  <a:cubicBezTo>
                    <a:pt x="396" y="88"/>
                    <a:pt x="308" y="0"/>
                    <a:pt x="19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7" name="Google Shape;2157;p48"/>
            <p:cNvSpPr/>
            <p:nvPr/>
          </p:nvSpPr>
          <p:spPr>
            <a:xfrm>
              <a:off x="4914986" y="2610681"/>
              <a:ext cx="39985" cy="27284"/>
            </a:xfrm>
            <a:custGeom>
              <a:avLst/>
              <a:gdLst/>
              <a:ahLst/>
              <a:cxnLst/>
              <a:rect l="l" t="t" r="r" b="b"/>
              <a:pathLst>
                <a:path w="765" h="522" fill="none" extrusionOk="0">
                  <a:moveTo>
                    <a:pt x="765" y="0"/>
                  </a:moveTo>
                  <a:cubicBezTo>
                    <a:pt x="765" y="0"/>
                    <a:pt x="765" y="351"/>
                    <a:pt x="390" y="461"/>
                  </a:cubicBezTo>
                  <a:cubicBezTo>
                    <a:pt x="181" y="521"/>
                    <a:pt x="0" y="447"/>
                    <a:pt x="0" y="447"/>
                  </a:cubicBezTo>
                </a:path>
              </a:pathLst>
            </a:custGeom>
            <a:solidFill>
              <a:schemeClr val="accent6"/>
            </a:solidFill>
            <a:ln w="2100" cap="rnd" cmpd="sng">
              <a:solidFill>
                <a:schemeClr val="accent6"/>
              </a:solidFill>
              <a:prstDash val="solid"/>
              <a:miter lim="102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58" name="Google Shape;2158;p48"/>
          <p:cNvGrpSpPr/>
          <p:nvPr/>
        </p:nvGrpSpPr>
        <p:grpSpPr>
          <a:xfrm>
            <a:off x="6601226" y="3203580"/>
            <a:ext cx="815541" cy="1093094"/>
            <a:chOff x="5727761" y="2221175"/>
            <a:chExt cx="815541" cy="1093094"/>
          </a:xfrm>
        </p:grpSpPr>
        <p:sp>
          <p:nvSpPr>
            <p:cNvPr id="2159" name="Google Shape;2159;p48"/>
            <p:cNvSpPr/>
            <p:nvPr/>
          </p:nvSpPr>
          <p:spPr>
            <a:xfrm>
              <a:off x="5833448" y="3251286"/>
              <a:ext cx="586232" cy="62982"/>
            </a:xfrm>
            <a:custGeom>
              <a:avLst/>
              <a:gdLst/>
              <a:ahLst/>
              <a:cxnLst/>
              <a:rect l="l" t="t" r="r" b="b"/>
              <a:pathLst>
                <a:path w="11216" h="1205" extrusionOk="0">
                  <a:moveTo>
                    <a:pt x="5608" y="0"/>
                  </a:moveTo>
                  <a:cubicBezTo>
                    <a:pt x="4121" y="0"/>
                    <a:pt x="2695" y="64"/>
                    <a:pt x="1643" y="178"/>
                  </a:cubicBezTo>
                  <a:cubicBezTo>
                    <a:pt x="591" y="290"/>
                    <a:pt x="0" y="443"/>
                    <a:pt x="0" y="602"/>
                  </a:cubicBezTo>
                  <a:cubicBezTo>
                    <a:pt x="0" y="762"/>
                    <a:pt x="591" y="916"/>
                    <a:pt x="1643" y="1028"/>
                  </a:cubicBezTo>
                  <a:cubicBezTo>
                    <a:pt x="2695" y="1142"/>
                    <a:pt x="4121" y="1204"/>
                    <a:pt x="5608" y="1204"/>
                  </a:cubicBezTo>
                  <a:cubicBezTo>
                    <a:pt x="7095" y="1204"/>
                    <a:pt x="8521" y="1142"/>
                    <a:pt x="9574" y="1028"/>
                  </a:cubicBezTo>
                  <a:cubicBezTo>
                    <a:pt x="10625" y="916"/>
                    <a:pt x="11216" y="762"/>
                    <a:pt x="11216" y="602"/>
                  </a:cubicBezTo>
                  <a:cubicBezTo>
                    <a:pt x="11216" y="443"/>
                    <a:pt x="10625" y="290"/>
                    <a:pt x="9574" y="178"/>
                  </a:cubicBezTo>
                  <a:cubicBezTo>
                    <a:pt x="8521" y="64"/>
                    <a:pt x="7095" y="0"/>
                    <a:pt x="5608" y="0"/>
                  </a:cubicBezTo>
                  <a:close/>
                </a:path>
              </a:pathLst>
            </a:custGeom>
            <a:solidFill>
              <a:srgbClr val="321709">
                <a:alpha val="43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0" name="Google Shape;2160;p48"/>
            <p:cNvSpPr/>
            <p:nvPr/>
          </p:nvSpPr>
          <p:spPr>
            <a:xfrm>
              <a:off x="6309457" y="2558726"/>
              <a:ext cx="233845" cy="293848"/>
            </a:xfrm>
            <a:custGeom>
              <a:avLst/>
              <a:gdLst/>
              <a:ahLst/>
              <a:cxnLst/>
              <a:rect l="l" t="t" r="r" b="b"/>
              <a:pathLst>
                <a:path w="4474" h="5622" extrusionOk="0">
                  <a:moveTo>
                    <a:pt x="3651" y="1"/>
                  </a:moveTo>
                  <a:cubicBezTo>
                    <a:pt x="3603" y="1"/>
                    <a:pt x="3556" y="26"/>
                    <a:pt x="3532" y="71"/>
                  </a:cubicBezTo>
                  <a:cubicBezTo>
                    <a:pt x="3521" y="89"/>
                    <a:pt x="3515" y="109"/>
                    <a:pt x="3514" y="128"/>
                  </a:cubicBezTo>
                  <a:cubicBezTo>
                    <a:pt x="3483" y="249"/>
                    <a:pt x="3214" y="1003"/>
                    <a:pt x="2899" y="1868"/>
                  </a:cubicBezTo>
                  <a:lnTo>
                    <a:pt x="2496" y="1306"/>
                  </a:lnTo>
                  <a:cubicBezTo>
                    <a:pt x="2469" y="1269"/>
                    <a:pt x="2427" y="1249"/>
                    <a:pt x="2385" y="1249"/>
                  </a:cubicBezTo>
                  <a:cubicBezTo>
                    <a:pt x="2357" y="1249"/>
                    <a:pt x="2330" y="1257"/>
                    <a:pt x="2306" y="1275"/>
                  </a:cubicBezTo>
                  <a:cubicBezTo>
                    <a:pt x="2245" y="1319"/>
                    <a:pt x="2230" y="1404"/>
                    <a:pt x="2274" y="1465"/>
                  </a:cubicBezTo>
                  <a:lnTo>
                    <a:pt x="2785" y="2179"/>
                  </a:lnTo>
                  <a:cubicBezTo>
                    <a:pt x="2610" y="2660"/>
                    <a:pt x="2428" y="3155"/>
                    <a:pt x="2270" y="3581"/>
                  </a:cubicBezTo>
                  <a:cubicBezTo>
                    <a:pt x="1854" y="3914"/>
                    <a:pt x="86" y="5364"/>
                    <a:pt x="67" y="5378"/>
                  </a:cubicBezTo>
                  <a:cubicBezTo>
                    <a:pt x="9" y="5427"/>
                    <a:pt x="1" y="5513"/>
                    <a:pt x="49" y="5571"/>
                  </a:cubicBezTo>
                  <a:cubicBezTo>
                    <a:pt x="76" y="5604"/>
                    <a:pt x="115" y="5621"/>
                    <a:pt x="154" y="5621"/>
                  </a:cubicBezTo>
                  <a:cubicBezTo>
                    <a:pt x="184" y="5621"/>
                    <a:pt x="215" y="5611"/>
                    <a:pt x="240" y="5589"/>
                  </a:cubicBezTo>
                  <a:cubicBezTo>
                    <a:pt x="259" y="5574"/>
                    <a:pt x="2120" y="4048"/>
                    <a:pt x="2470" y="3771"/>
                  </a:cubicBezTo>
                  <a:lnTo>
                    <a:pt x="2500" y="3747"/>
                  </a:lnTo>
                  <a:lnTo>
                    <a:pt x="2513" y="3711"/>
                  </a:lnTo>
                  <a:cubicBezTo>
                    <a:pt x="2516" y="3703"/>
                    <a:pt x="2841" y="2823"/>
                    <a:pt x="3158" y="1953"/>
                  </a:cubicBezTo>
                  <a:cubicBezTo>
                    <a:pt x="3209" y="1813"/>
                    <a:pt x="3257" y="1681"/>
                    <a:pt x="3302" y="1556"/>
                  </a:cubicBezTo>
                  <a:cubicBezTo>
                    <a:pt x="3304" y="1556"/>
                    <a:pt x="3307" y="1557"/>
                    <a:pt x="3309" y="1557"/>
                  </a:cubicBezTo>
                  <a:cubicBezTo>
                    <a:pt x="3331" y="1557"/>
                    <a:pt x="3352" y="1552"/>
                    <a:pt x="3373" y="1542"/>
                  </a:cubicBezTo>
                  <a:lnTo>
                    <a:pt x="4380" y="1016"/>
                  </a:lnTo>
                  <a:cubicBezTo>
                    <a:pt x="4447" y="981"/>
                    <a:pt x="4473" y="899"/>
                    <a:pt x="4438" y="832"/>
                  </a:cubicBezTo>
                  <a:cubicBezTo>
                    <a:pt x="4414" y="785"/>
                    <a:pt x="4366" y="759"/>
                    <a:pt x="4317" y="759"/>
                  </a:cubicBezTo>
                  <a:cubicBezTo>
                    <a:pt x="4296" y="759"/>
                    <a:pt x="4274" y="764"/>
                    <a:pt x="4254" y="774"/>
                  </a:cubicBezTo>
                  <a:lnTo>
                    <a:pt x="3429" y="1205"/>
                  </a:lnTo>
                  <a:cubicBezTo>
                    <a:pt x="3493" y="1028"/>
                    <a:pt x="3548" y="872"/>
                    <a:pt x="3594" y="741"/>
                  </a:cubicBezTo>
                  <a:cubicBezTo>
                    <a:pt x="3656" y="566"/>
                    <a:pt x="3703" y="430"/>
                    <a:pt x="3734" y="337"/>
                  </a:cubicBezTo>
                  <a:cubicBezTo>
                    <a:pt x="3793" y="163"/>
                    <a:pt x="3821" y="76"/>
                    <a:pt x="3717" y="18"/>
                  </a:cubicBezTo>
                  <a:cubicBezTo>
                    <a:pt x="3696" y="6"/>
                    <a:pt x="3673" y="1"/>
                    <a:pt x="36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1" name="Google Shape;2161;p48"/>
            <p:cNvSpPr/>
            <p:nvPr/>
          </p:nvSpPr>
          <p:spPr>
            <a:xfrm>
              <a:off x="5727761" y="2533689"/>
              <a:ext cx="227468" cy="288151"/>
            </a:xfrm>
            <a:custGeom>
              <a:avLst/>
              <a:gdLst/>
              <a:ahLst/>
              <a:cxnLst/>
              <a:rect l="l" t="t" r="r" b="b"/>
              <a:pathLst>
                <a:path w="4352" h="5513" extrusionOk="0">
                  <a:moveTo>
                    <a:pt x="498" y="0"/>
                  </a:moveTo>
                  <a:cubicBezTo>
                    <a:pt x="480" y="0"/>
                    <a:pt x="462" y="4"/>
                    <a:pt x="445" y="11"/>
                  </a:cubicBezTo>
                  <a:cubicBezTo>
                    <a:pt x="342" y="55"/>
                    <a:pt x="359" y="158"/>
                    <a:pt x="372" y="233"/>
                  </a:cubicBezTo>
                  <a:cubicBezTo>
                    <a:pt x="379" y="279"/>
                    <a:pt x="392" y="344"/>
                    <a:pt x="410" y="433"/>
                  </a:cubicBezTo>
                  <a:cubicBezTo>
                    <a:pt x="443" y="599"/>
                    <a:pt x="490" y="825"/>
                    <a:pt x="544" y="1087"/>
                  </a:cubicBezTo>
                  <a:cubicBezTo>
                    <a:pt x="571" y="1214"/>
                    <a:pt x="601" y="1361"/>
                    <a:pt x="633" y="1516"/>
                  </a:cubicBezTo>
                  <a:lnTo>
                    <a:pt x="250" y="1113"/>
                  </a:lnTo>
                  <a:cubicBezTo>
                    <a:pt x="224" y="1085"/>
                    <a:pt x="188" y="1070"/>
                    <a:pt x="151" y="1070"/>
                  </a:cubicBezTo>
                  <a:cubicBezTo>
                    <a:pt x="118" y="1070"/>
                    <a:pt x="84" y="1083"/>
                    <a:pt x="58" y="1108"/>
                  </a:cubicBezTo>
                  <a:cubicBezTo>
                    <a:pt x="4" y="1160"/>
                    <a:pt x="1" y="1246"/>
                    <a:pt x="53" y="1300"/>
                  </a:cubicBezTo>
                  <a:lnTo>
                    <a:pt x="736" y="2021"/>
                  </a:lnTo>
                  <a:cubicBezTo>
                    <a:pt x="834" y="2512"/>
                    <a:pt x="925" y="2994"/>
                    <a:pt x="946" y="3199"/>
                  </a:cubicBezTo>
                  <a:cubicBezTo>
                    <a:pt x="940" y="3204"/>
                    <a:pt x="936" y="3210"/>
                    <a:pt x="931" y="3216"/>
                  </a:cubicBezTo>
                  <a:cubicBezTo>
                    <a:pt x="908" y="3248"/>
                    <a:pt x="865" y="3333"/>
                    <a:pt x="979" y="3427"/>
                  </a:cubicBezTo>
                  <a:cubicBezTo>
                    <a:pt x="1003" y="3446"/>
                    <a:pt x="1028" y="3457"/>
                    <a:pt x="1056" y="3460"/>
                  </a:cubicBezTo>
                  <a:cubicBezTo>
                    <a:pt x="1413" y="3678"/>
                    <a:pt x="3032" y="4758"/>
                    <a:pt x="4120" y="5489"/>
                  </a:cubicBezTo>
                  <a:cubicBezTo>
                    <a:pt x="4143" y="5504"/>
                    <a:pt x="4170" y="5513"/>
                    <a:pt x="4196" y="5513"/>
                  </a:cubicBezTo>
                  <a:cubicBezTo>
                    <a:pt x="4240" y="5513"/>
                    <a:pt x="4283" y="5491"/>
                    <a:pt x="4309" y="5452"/>
                  </a:cubicBezTo>
                  <a:cubicBezTo>
                    <a:pt x="4351" y="5390"/>
                    <a:pt x="4335" y="5305"/>
                    <a:pt x="4272" y="5263"/>
                  </a:cubicBezTo>
                  <a:cubicBezTo>
                    <a:pt x="4264" y="5258"/>
                    <a:pt x="3479" y="4730"/>
                    <a:pt x="2702" y="4212"/>
                  </a:cubicBezTo>
                  <a:cubicBezTo>
                    <a:pt x="2246" y="3908"/>
                    <a:pt x="1880" y="3668"/>
                    <a:pt x="1617" y="3496"/>
                  </a:cubicBezTo>
                  <a:cubicBezTo>
                    <a:pt x="1460" y="3394"/>
                    <a:pt x="1339" y="3316"/>
                    <a:pt x="1255" y="3264"/>
                  </a:cubicBezTo>
                  <a:cubicBezTo>
                    <a:pt x="1243" y="3256"/>
                    <a:pt x="1232" y="3249"/>
                    <a:pt x="1222" y="3243"/>
                  </a:cubicBezTo>
                  <a:cubicBezTo>
                    <a:pt x="1220" y="3194"/>
                    <a:pt x="1213" y="3135"/>
                    <a:pt x="1203" y="3066"/>
                  </a:cubicBezTo>
                  <a:cubicBezTo>
                    <a:pt x="1186" y="2940"/>
                    <a:pt x="1157" y="2770"/>
                    <a:pt x="1116" y="2547"/>
                  </a:cubicBezTo>
                  <a:lnTo>
                    <a:pt x="2307" y="1485"/>
                  </a:lnTo>
                  <a:cubicBezTo>
                    <a:pt x="2363" y="1435"/>
                    <a:pt x="2368" y="1349"/>
                    <a:pt x="2318" y="1293"/>
                  </a:cubicBezTo>
                  <a:cubicBezTo>
                    <a:pt x="2291" y="1263"/>
                    <a:pt x="2254" y="1247"/>
                    <a:pt x="2216" y="1247"/>
                  </a:cubicBezTo>
                  <a:cubicBezTo>
                    <a:pt x="2184" y="1247"/>
                    <a:pt x="2152" y="1259"/>
                    <a:pt x="2126" y="1282"/>
                  </a:cubicBezTo>
                  <a:lnTo>
                    <a:pt x="1056" y="2235"/>
                  </a:lnTo>
                  <a:cubicBezTo>
                    <a:pt x="979" y="1843"/>
                    <a:pt x="888" y="1400"/>
                    <a:pt x="811" y="1032"/>
                  </a:cubicBezTo>
                  <a:cubicBezTo>
                    <a:pt x="730" y="637"/>
                    <a:pt x="645" y="229"/>
                    <a:pt x="634" y="146"/>
                  </a:cubicBezTo>
                  <a:cubicBezTo>
                    <a:pt x="635" y="126"/>
                    <a:pt x="632" y="104"/>
                    <a:pt x="624" y="83"/>
                  </a:cubicBezTo>
                  <a:cubicBezTo>
                    <a:pt x="602" y="32"/>
                    <a:pt x="551" y="0"/>
                    <a:pt x="49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2" name="Google Shape;2162;p48"/>
            <p:cNvSpPr/>
            <p:nvPr/>
          </p:nvSpPr>
          <p:spPr>
            <a:xfrm>
              <a:off x="5815467" y="2647792"/>
              <a:ext cx="636148" cy="636148"/>
            </a:xfrm>
            <a:custGeom>
              <a:avLst/>
              <a:gdLst/>
              <a:ahLst/>
              <a:cxnLst/>
              <a:rect l="l" t="t" r="r" b="b"/>
              <a:pathLst>
                <a:path w="12171" h="12171" extrusionOk="0">
                  <a:moveTo>
                    <a:pt x="6085" y="1"/>
                  </a:moveTo>
                  <a:cubicBezTo>
                    <a:pt x="4472" y="1"/>
                    <a:pt x="2924" y="642"/>
                    <a:pt x="1783" y="1783"/>
                  </a:cubicBezTo>
                  <a:cubicBezTo>
                    <a:pt x="641" y="2924"/>
                    <a:pt x="0" y="4472"/>
                    <a:pt x="0" y="6086"/>
                  </a:cubicBezTo>
                  <a:cubicBezTo>
                    <a:pt x="0" y="7700"/>
                    <a:pt x="641" y="9247"/>
                    <a:pt x="1783" y="10389"/>
                  </a:cubicBezTo>
                  <a:cubicBezTo>
                    <a:pt x="2924" y="11530"/>
                    <a:pt x="4472" y="12171"/>
                    <a:pt x="6085" y="12171"/>
                  </a:cubicBezTo>
                  <a:cubicBezTo>
                    <a:pt x="7699" y="12171"/>
                    <a:pt x="9247" y="11530"/>
                    <a:pt x="10389" y="10389"/>
                  </a:cubicBezTo>
                  <a:cubicBezTo>
                    <a:pt x="11529" y="9247"/>
                    <a:pt x="12171" y="7700"/>
                    <a:pt x="12171" y="6086"/>
                  </a:cubicBezTo>
                  <a:cubicBezTo>
                    <a:pt x="12171" y="4472"/>
                    <a:pt x="11529" y="2924"/>
                    <a:pt x="10389" y="1783"/>
                  </a:cubicBezTo>
                  <a:cubicBezTo>
                    <a:pt x="9247" y="642"/>
                    <a:pt x="7699" y="1"/>
                    <a:pt x="60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3" name="Google Shape;2163;p48"/>
            <p:cNvSpPr/>
            <p:nvPr/>
          </p:nvSpPr>
          <p:spPr>
            <a:xfrm>
              <a:off x="5987797" y="2407826"/>
              <a:ext cx="311044" cy="283394"/>
            </a:xfrm>
            <a:custGeom>
              <a:avLst/>
              <a:gdLst/>
              <a:ahLst/>
              <a:cxnLst/>
              <a:rect l="l" t="t" r="r" b="b"/>
              <a:pathLst>
                <a:path w="5951" h="5422" extrusionOk="0">
                  <a:moveTo>
                    <a:pt x="2976" y="1"/>
                  </a:moveTo>
                  <a:cubicBezTo>
                    <a:pt x="2282" y="1"/>
                    <a:pt x="1588" y="266"/>
                    <a:pt x="1059" y="795"/>
                  </a:cubicBezTo>
                  <a:cubicBezTo>
                    <a:pt x="1" y="1853"/>
                    <a:pt x="1" y="3569"/>
                    <a:pt x="1059" y="4627"/>
                  </a:cubicBezTo>
                  <a:cubicBezTo>
                    <a:pt x="1588" y="5157"/>
                    <a:pt x="2282" y="5421"/>
                    <a:pt x="2976" y="5421"/>
                  </a:cubicBezTo>
                  <a:cubicBezTo>
                    <a:pt x="3669" y="5421"/>
                    <a:pt x="4363" y="5157"/>
                    <a:pt x="4892" y="4627"/>
                  </a:cubicBezTo>
                  <a:cubicBezTo>
                    <a:pt x="5950" y="3569"/>
                    <a:pt x="5950" y="1853"/>
                    <a:pt x="4892" y="795"/>
                  </a:cubicBezTo>
                  <a:cubicBezTo>
                    <a:pt x="4363" y="266"/>
                    <a:pt x="3669" y="1"/>
                    <a:pt x="297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4" name="Google Shape;2164;p48"/>
            <p:cNvSpPr/>
            <p:nvPr/>
          </p:nvSpPr>
          <p:spPr>
            <a:xfrm>
              <a:off x="6140578" y="2911540"/>
              <a:ext cx="19025" cy="18712"/>
            </a:xfrm>
            <a:custGeom>
              <a:avLst/>
              <a:gdLst/>
              <a:ahLst/>
              <a:cxnLst/>
              <a:rect l="l" t="t" r="r" b="b"/>
              <a:pathLst>
                <a:path w="364" h="358" extrusionOk="0">
                  <a:moveTo>
                    <a:pt x="182" y="0"/>
                  </a:moveTo>
                  <a:cubicBezTo>
                    <a:pt x="86" y="0"/>
                    <a:pt x="6" y="77"/>
                    <a:pt x="3" y="173"/>
                  </a:cubicBezTo>
                  <a:cubicBezTo>
                    <a:pt x="0" y="271"/>
                    <a:pt x="78" y="354"/>
                    <a:pt x="176" y="357"/>
                  </a:cubicBezTo>
                  <a:cubicBezTo>
                    <a:pt x="178" y="358"/>
                    <a:pt x="180" y="358"/>
                    <a:pt x="182" y="358"/>
                  </a:cubicBezTo>
                  <a:cubicBezTo>
                    <a:pt x="278" y="358"/>
                    <a:pt x="358" y="282"/>
                    <a:pt x="361" y="184"/>
                  </a:cubicBezTo>
                  <a:cubicBezTo>
                    <a:pt x="364" y="86"/>
                    <a:pt x="286" y="3"/>
                    <a:pt x="188" y="0"/>
                  </a:cubicBezTo>
                  <a:cubicBezTo>
                    <a:pt x="186" y="0"/>
                    <a:pt x="184" y="0"/>
                    <a:pt x="18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5" name="Google Shape;2165;p48"/>
            <p:cNvSpPr/>
            <p:nvPr/>
          </p:nvSpPr>
          <p:spPr>
            <a:xfrm>
              <a:off x="6122440" y="3021147"/>
              <a:ext cx="55299" cy="54358"/>
            </a:xfrm>
            <a:custGeom>
              <a:avLst/>
              <a:gdLst/>
              <a:ahLst/>
              <a:cxnLst/>
              <a:rect l="l" t="t" r="r" b="b"/>
              <a:pathLst>
                <a:path w="1058" h="1040" extrusionOk="0">
                  <a:moveTo>
                    <a:pt x="529" y="0"/>
                  </a:moveTo>
                  <a:cubicBezTo>
                    <a:pt x="249" y="0"/>
                    <a:pt x="18" y="222"/>
                    <a:pt x="9" y="503"/>
                  </a:cubicBezTo>
                  <a:cubicBezTo>
                    <a:pt x="0" y="791"/>
                    <a:pt x="225" y="1030"/>
                    <a:pt x="512" y="1040"/>
                  </a:cubicBezTo>
                  <a:cubicBezTo>
                    <a:pt x="518" y="1040"/>
                    <a:pt x="523" y="1040"/>
                    <a:pt x="529" y="1040"/>
                  </a:cubicBezTo>
                  <a:cubicBezTo>
                    <a:pt x="808" y="1040"/>
                    <a:pt x="1039" y="818"/>
                    <a:pt x="1048" y="537"/>
                  </a:cubicBezTo>
                  <a:cubicBezTo>
                    <a:pt x="1058" y="249"/>
                    <a:pt x="832" y="10"/>
                    <a:pt x="546" y="1"/>
                  </a:cubicBezTo>
                  <a:cubicBezTo>
                    <a:pt x="540" y="0"/>
                    <a:pt x="534" y="0"/>
                    <a:pt x="52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6" name="Google Shape;2166;p48"/>
            <p:cNvSpPr/>
            <p:nvPr/>
          </p:nvSpPr>
          <p:spPr>
            <a:xfrm>
              <a:off x="6117161" y="2626048"/>
              <a:ext cx="42284" cy="19182"/>
            </a:xfrm>
            <a:custGeom>
              <a:avLst/>
              <a:gdLst/>
              <a:ahLst/>
              <a:cxnLst/>
              <a:rect l="l" t="t" r="r" b="b"/>
              <a:pathLst>
                <a:path w="809" h="367" fill="none" extrusionOk="0">
                  <a:moveTo>
                    <a:pt x="809" y="211"/>
                  </a:moveTo>
                  <a:cubicBezTo>
                    <a:pt x="809" y="211"/>
                    <a:pt x="391" y="366"/>
                    <a:pt x="1" y="1"/>
                  </a:cubicBezTo>
                </a:path>
              </a:pathLst>
            </a:custGeom>
            <a:solidFill>
              <a:schemeClr val="accent6"/>
            </a:solidFill>
            <a:ln w="3400" cap="rnd" cmpd="sng">
              <a:solidFill>
                <a:schemeClr val="accent6"/>
              </a:solidFill>
              <a:prstDash val="solid"/>
              <a:miter lim="102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7" name="Google Shape;2167;p48"/>
            <p:cNvSpPr/>
            <p:nvPr/>
          </p:nvSpPr>
          <p:spPr>
            <a:xfrm>
              <a:off x="6177584" y="2479905"/>
              <a:ext cx="14426" cy="13590"/>
            </a:xfrm>
            <a:custGeom>
              <a:avLst/>
              <a:gdLst/>
              <a:ahLst/>
              <a:cxnLst/>
              <a:rect l="l" t="t" r="r" b="b"/>
              <a:pathLst>
                <a:path w="276" h="260" extrusionOk="0">
                  <a:moveTo>
                    <a:pt x="138" y="0"/>
                  </a:moveTo>
                  <a:cubicBezTo>
                    <a:pt x="133" y="0"/>
                    <a:pt x="127" y="1"/>
                    <a:pt x="122" y="1"/>
                  </a:cubicBezTo>
                  <a:cubicBezTo>
                    <a:pt x="52" y="11"/>
                    <a:pt x="1" y="75"/>
                    <a:pt x="10" y="146"/>
                  </a:cubicBezTo>
                  <a:cubicBezTo>
                    <a:pt x="17" y="212"/>
                    <a:pt x="73" y="259"/>
                    <a:pt x="137" y="259"/>
                  </a:cubicBezTo>
                  <a:cubicBezTo>
                    <a:pt x="143" y="259"/>
                    <a:pt x="149" y="259"/>
                    <a:pt x="154" y="258"/>
                  </a:cubicBezTo>
                  <a:cubicBezTo>
                    <a:pt x="225" y="250"/>
                    <a:pt x="276" y="185"/>
                    <a:pt x="267" y="114"/>
                  </a:cubicBezTo>
                  <a:cubicBezTo>
                    <a:pt x="258" y="48"/>
                    <a:pt x="202" y="0"/>
                    <a:pt x="1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8" name="Google Shape;2168;p48"/>
            <p:cNvSpPr/>
            <p:nvPr/>
          </p:nvSpPr>
          <p:spPr>
            <a:xfrm>
              <a:off x="6094947" y="2498147"/>
              <a:ext cx="14374" cy="13590"/>
            </a:xfrm>
            <a:custGeom>
              <a:avLst/>
              <a:gdLst/>
              <a:ahLst/>
              <a:cxnLst/>
              <a:rect l="l" t="t" r="r" b="b"/>
              <a:pathLst>
                <a:path w="275" h="260" extrusionOk="0">
                  <a:moveTo>
                    <a:pt x="138" y="0"/>
                  </a:moveTo>
                  <a:cubicBezTo>
                    <a:pt x="132" y="0"/>
                    <a:pt x="127" y="1"/>
                    <a:pt x="121" y="1"/>
                  </a:cubicBezTo>
                  <a:cubicBezTo>
                    <a:pt x="50" y="10"/>
                    <a:pt x="0" y="75"/>
                    <a:pt x="9" y="146"/>
                  </a:cubicBezTo>
                  <a:cubicBezTo>
                    <a:pt x="17" y="211"/>
                    <a:pt x="72" y="259"/>
                    <a:pt x="137" y="259"/>
                  </a:cubicBezTo>
                  <a:cubicBezTo>
                    <a:pt x="142" y="259"/>
                    <a:pt x="148" y="259"/>
                    <a:pt x="154" y="258"/>
                  </a:cubicBezTo>
                  <a:cubicBezTo>
                    <a:pt x="224" y="249"/>
                    <a:pt x="274" y="185"/>
                    <a:pt x="266" y="114"/>
                  </a:cubicBezTo>
                  <a:cubicBezTo>
                    <a:pt x="258" y="48"/>
                    <a:pt x="202" y="0"/>
                    <a:pt x="1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9" name="Google Shape;2169;p48"/>
            <p:cNvSpPr/>
            <p:nvPr/>
          </p:nvSpPr>
          <p:spPr>
            <a:xfrm>
              <a:off x="6352997" y="3201108"/>
              <a:ext cx="52" cy="52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close/>
                </a:path>
              </a:pathLst>
            </a:custGeom>
            <a:noFill/>
            <a:ln w="2150" cap="flat" cmpd="sng">
              <a:solidFill>
                <a:srgbClr val="60595A"/>
              </a:solidFill>
              <a:prstDash val="solid"/>
              <a:miter lim="102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0" name="Google Shape;2170;p48"/>
            <p:cNvSpPr/>
            <p:nvPr/>
          </p:nvSpPr>
          <p:spPr>
            <a:xfrm>
              <a:off x="5915196" y="2621658"/>
              <a:ext cx="492046" cy="404080"/>
            </a:xfrm>
            <a:custGeom>
              <a:avLst/>
              <a:gdLst/>
              <a:ahLst/>
              <a:cxnLst/>
              <a:rect l="l" t="t" r="r" b="b"/>
              <a:pathLst>
                <a:path w="9414" h="7731" extrusionOk="0">
                  <a:moveTo>
                    <a:pt x="1826" y="0"/>
                  </a:moveTo>
                  <a:cubicBezTo>
                    <a:pt x="1282" y="0"/>
                    <a:pt x="542" y="1030"/>
                    <a:pt x="170" y="1604"/>
                  </a:cubicBezTo>
                  <a:cubicBezTo>
                    <a:pt x="1" y="1867"/>
                    <a:pt x="24" y="2211"/>
                    <a:pt x="228" y="2449"/>
                  </a:cubicBezTo>
                  <a:cubicBezTo>
                    <a:pt x="667" y="2961"/>
                    <a:pt x="1719" y="4036"/>
                    <a:pt x="4262" y="4036"/>
                  </a:cubicBezTo>
                  <a:cubicBezTo>
                    <a:pt x="4854" y="4036"/>
                    <a:pt x="5445" y="3952"/>
                    <a:pt x="5990" y="3810"/>
                  </a:cubicBezTo>
                  <a:cubicBezTo>
                    <a:pt x="5994" y="3836"/>
                    <a:pt x="6425" y="6776"/>
                    <a:pt x="6403" y="7206"/>
                  </a:cubicBezTo>
                  <a:cubicBezTo>
                    <a:pt x="6388" y="7483"/>
                    <a:pt x="7076" y="7731"/>
                    <a:pt x="7772" y="7731"/>
                  </a:cubicBezTo>
                  <a:cubicBezTo>
                    <a:pt x="8158" y="7731"/>
                    <a:pt x="8546" y="7654"/>
                    <a:pt x="8817" y="7465"/>
                  </a:cubicBezTo>
                  <a:cubicBezTo>
                    <a:pt x="9413" y="7049"/>
                    <a:pt x="8519" y="4012"/>
                    <a:pt x="8106" y="2720"/>
                  </a:cubicBezTo>
                  <a:cubicBezTo>
                    <a:pt x="8261" y="2554"/>
                    <a:pt x="8367" y="2383"/>
                    <a:pt x="8410" y="2212"/>
                  </a:cubicBezTo>
                  <a:cubicBezTo>
                    <a:pt x="8640" y="1308"/>
                    <a:pt x="6518" y="268"/>
                    <a:pt x="6518" y="268"/>
                  </a:cubicBezTo>
                  <a:cubicBezTo>
                    <a:pt x="5580" y="872"/>
                    <a:pt x="4809" y="1091"/>
                    <a:pt x="4176" y="1091"/>
                  </a:cubicBezTo>
                  <a:cubicBezTo>
                    <a:pt x="3194" y="1091"/>
                    <a:pt x="2544" y="564"/>
                    <a:pt x="2115" y="127"/>
                  </a:cubicBezTo>
                  <a:cubicBezTo>
                    <a:pt x="2029" y="39"/>
                    <a:pt x="1931" y="0"/>
                    <a:pt x="182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1" name="Google Shape;2171;p48"/>
            <p:cNvSpPr/>
            <p:nvPr/>
          </p:nvSpPr>
          <p:spPr>
            <a:xfrm>
              <a:off x="5909655" y="2221175"/>
              <a:ext cx="438106" cy="567468"/>
            </a:xfrm>
            <a:custGeom>
              <a:avLst/>
              <a:gdLst/>
              <a:ahLst/>
              <a:cxnLst/>
              <a:rect l="l" t="t" r="r" b="b"/>
              <a:pathLst>
                <a:path w="8382" h="10857" extrusionOk="0">
                  <a:moveTo>
                    <a:pt x="2442" y="8849"/>
                  </a:moveTo>
                  <a:cubicBezTo>
                    <a:pt x="2495" y="8849"/>
                    <a:pt x="2543" y="8866"/>
                    <a:pt x="2582" y="8899"/>
                  </a:cubicBezTo>
                  <a:cubicBezTo>
                    <a:pt x="2655" y="8961"/>
                    <a:pt x="2688" y="9077"/>
                    <a:pt x="2659" y="9167"/>
                  </a:cubicBezTo>
                  <a:cubicBezTo>
                    <a:pt x="2645" y="9210"/>
                    <a:pt x="2610" y="9261"/>
                    <a:pt x="2533" y="9266"/>
                  </a:cubicBezTo>
                  <a:cubicBezTo>
                    <a:pt x="2504" y="9268"/>
                    <a:pt x="2476" y="9269"/>
                    <a:pt x="2449" y="9269"/>
                  </a:cubicBezTo>
                  <a:cubicBezTo>
                    <a:pt x="2273" y="9269"/>
                    <a:pt x="2138" y="9231"/>
                    <a:pt x="2045" y="9156"/>
                  </a:cubicBezTo>
                  <a:cubicBezTo>
                    <a:pt x="2096" y="9040"/>
                    <a:pt x="2169" y="8949"/>
                    <a:pt x="2260" y="8901"/>
                  </a:cubicBezTo>
                  <a:cubicBezTo>
                    <a:pt x="2326" y="8866"/>
                    <a:pt x="2387" y="8849"/>
                    <a:pt x="2442" y="8849"/>
                  </a:cubicBezTo>
                  <a:close/>
                  <a:moveTo>
                    <a:pt x="4800" y="1"/>
                  </a:moveTo>
                  <a:cubicBezTo>
                    <a:pt x="2853" y="1"/>
                    <a:pt x="0" y="1307"/>
                    <a:pt x="583" y="4923"/>
                  </a:cubicBezTo>
                  <a:cubicBezTo>
                    <a:pt x="1053" y="7846"/>
                    <a:pt x="1296" y="8521"/>
                    <a:pt x="1714" y="8521"/>
                  </a:cubicBezTo>
                  <a:cubicBezTo>
                    <a:pt x="1752" y="8521"/>
                    <a:pt x="1791" y="8515"/>
                    <a:pt x="1832" y="8505"/>
                  </a:cubicBezTo>
                  <a:lnTo>
                    <a:pt x="1832" y="8505"/>
                  </a:lnTo>
                  <a:cubicBezTo>
                    <a:pt x="1790" y="8704"/>
                    <a:pt x="1778" y="8954"/>
                    <a:pt x="1903" y="9133"/>
                  </a:cubicBezTo>
                  <a:cubicBezTo>
                    <a:pt x="1914" y="9149"/>
                    <a:pt x="1927" y="9165"/>
                    <a:pt x="1940" y="9179"/>
                  </a:cubicBezTo>
                  <a:cubicBezTo>
                    <a:pt x="1896" y="9305"/>
                    <a:pt x="1877" y="9451"/>
                    <a:pt x="1890" y="9605"/>
                  </a:cubicBezTo>
                  <a:cubicBezTo>
                    <a:pt x="1933" y="10162"/>
                    <a:pt x="2351" y="10630"/>
                    <a:pt x="3010" y="10855"/>
                  </a:cubicBezTo>
                  <a:cubicBezTo>
                    <a:pt x="3016" y="10857"/>
                    <a:pt x="3023" y="10857"/>
                    <a:pt x="3030" y="10857"/>
                  </a:cubicBezTo>
                  <a:cubicBezTo>
                    <a:pt x="3047" y="10854"/>
                    <a:pt x="3061" y="10843"/>
                    <a:pt x="3067" y="10826"/>
                  </a:cubicBezTo>
                  <a:cubicBezTo>
                    <a:pt x="3074" y="10803"/>
                    <a:pt x="3062" y="10777"/>
                    <a:pt x="3038" y="10769"/>
                  </a:cubicBezTo>
                  <a:cubicBezTo>
                    <a:pt x="2416" y="10556"/>
                    <a:pt x="2020" y="10118"/>
                    <a:pt x="1979" y="9598"/>
                  </a:cubicBezTo>
                  <a:cubicBezTo>
                    <a:pt x="1970" y="9473"/>
                    <a:pt x="1982" y="9352"/>
                    <a:pt x="2014" y="9245"/>
                  </a:cubicBezTo>
                  <a:cubicBezTo>
                    <a:pt x="2120" y="9321"/>
                    <a:pt x="2265" y="9359"/>
                    <a:pt x="2447" y="9359"/>
                  </a:cubicBezTo>
                  <a:cubicBezTo>
                    <a:pt x="2477" y="9359"/>
                    <a:pt x="2507" y="9358"/>
                    <a:pt x="2539" y="9356"/>
                  </a:cubicBezTo>
                  <a:cubicBezTo>
                    <a:pt x="2639" y="9349"/>
                    <a:pt x="2713" y="9291"/>
                    <a:pt x="2745" y="9195"/>
                  </a:cubicBezTo>
                  <a:cubicBezTo>
                    <a:pt x="2785" y="9071"/>
                    <a:pt x="2741" y="8916"/>
                    <a:pt x="2640" y="8830"/>
                  </a:cubicBezTo>
                  <a:cubicBezTo>
                    <a:pt x="2602" y="8798"/>
                    <a:pt x="2537" y="8759"/>
                    <a:pt x="2442" y="8759"/>
                  </a:cubicBezTo>
                  <a:cubicBezTo>
                    <a:pt x="2380" y="8759"/>
                    <a:pt x="2306" y="8776"/>
                    <a:pt x="2218" y="8822"/>
                  </a:cubicBezTo>
                  <a:cubicBezTo>
                    <a:pt x="2118" y="8875"/>
                    <a:pt x="2036" y="8967"/>
                    <a:pt x="1979" y="9084"/>
                  </a:cubicBezTo>
                  <a:cubicBezTo>
                    <a:pt x="1978" y="9084"/>
                    <a:pt x="1978" y="9083"/>
                    <a:pt x="1978" y="9082"/>
                  </a:cubicBezTo>
                  <a:cubicBezTo>
                    <a:pt x="1860" y="8914"/>
                    <a:pt x="1887" y="8663"/>
                    <a:pt x="1933" y="8475"/>
                  </a:cubicBezTo>
                  <a:cubicBezTo>
                    <a:pt x="1973" y="8460"/>
                    <a:pt x="2014" y="8443"/>
                    <a:pt x="2057" y="8424"/>
                  </a:cubicBezTo>
                  <a:cubicBezTo>
                    <a:pt x="3260" y="7884"/>
                    <a:pt x="839" y="4947"/>
                    <a:pt x="3004" y="4647"/>
                  </a:cubicBezTo>
                  <a:cubicBezTo>
                    <a:pt x="3394" y="4594"/>
                    <a:pt x="3844" y="3545"/>
                    <a:pt x="4778" y="3545"/>
                  </a:cubicBezTo>
                  <a:cubicBezTo>
                    <a:pt x="4950" y="3545"/>
                    <a:pt x="5137" y="3580"/>
                    <a:pt x="5344" y="3664"/>
                  </a:cubicBezTo>
                  <a:cubicBezTo>
                    <a:pt x="8182" y="4807"/>
                    <a:pt x="6411" y="7527"/>
                    <a:pt x="7369" y="7775"/>
                  </a:cubicBezTo>
                  <a:cubicBezTo>
                    <a:pt x="7291" y="8020"/>
                    <a:pt x="7209" y="8499"/>
                    <a:pt x="7540" y="8959"/>
                  </a:cubicBezTo>
                  <a:cubicBezTo>
                    <a:pt x="7918" y="9482"/>
                    <a:pt x="7754" y="9713"/>
                    <a:pt x="7456" y="10133"/>
                  </a:cubicBezTo>
                  <a:lnTo>
                    <a:pt x="7421" y="10183"/>
                  </a:lnTo>
                  <a:cubicBezTo>
                    <a:pt x="7406" y="10204"/>
                    <a:pt x="7410" y="10232"/>
                    <a:pt x="7431" y="10247"/>
                  </a:cubicBezTo>
                  <a:cubicBezTo>
                    <a:pt x="7439" y="10252"/>
                    <a:pt x="7448" y="10255"/>
                    <a:pt x="7457" y="10255"/>
                  </a:cubicBezTo>
                  <a:cubicBezTo>
                    <a:pt x="7459" y="10255"/>
                    <a:pt x="7461" y="10254"/>
                    <a:pt x="7464" y="10254"/>
                  </a:cubicBezTo>
                  <a:cubicBezTo>
                    <a:pt x="7475" y="10253"/>
                    <a:pt x="7486" y="10246"/>
                    <a:pt x="7494" y="10235"/>
                  </a:cubicBezTo>
                  <a:lnTo>
                    <a:pt x="7529" y="10185"/>
                  </a:lnTo>
                  <a:cubicBezTo>
                    <a:pt x="7830" y="9762"/>
                    <a:pt x="8029" y="9482"/>
                    <a:pt x="7613" y="8907"/>
                  </a:cubicBezTo>
                  <a:cubicBezTo>
                    <a:pt x="7298" y="8470"/>
                    <a:pt x="7384" y="8013"/>
                    <a:pt x="7458" y="7790"/>
                  </a:cubicBezTo>
                  <a:lnTo>
                    <a:pt x="7458" y="7790"/>
                  </a:lnTo>
                  <a:cubicBezTo>
                    <a:pt x="7480" y="7792"/>
                    <a:pt x="7503" y="7793"/>
                    <a:pt x="7526" y="7793"/>
                  </a:cubicBezTo>
                  <a:cubicBezTo>
                    <a:pt x="7569" y="7793"/>
                    <a:pt x="7615" y="7790"/>
                    <a:pt x="7665" y="7784"/>
                  </a:cubicBezTo>
                  <a:cubicBezTo>
                    <a:pt x="8382" y="7692"/>
                    <a:pt x="8352" y="4354"/>
                    <a:pt x="8303" y="3841"/>
                  </a:cubicBezTo>
                  <a:cubicBezTo>
                    <a:pt x="8260" y="3405"/>
                    <a:pt x="8352" y="1173"/>
                    <a:pt x="5929" y="188"/>
                  </a:cubicBezTo>
                  <a:cubicBezTo>
                    <a:pt x="5632" y="67"/>
                    <a:pt x="5239" y="1"/>
                    <a:pt x="4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2" name="Google Shape;2172;p48"/>
            <p:cNvSpPr/>
            <p:nvPr/>
          </p:nvSpPr>
          <p:spPr>
            <a:xfrm>
              <a:off x="6141362" y="2458632"/>
              <a:ext cx="127219" cy="113264"/>
            </a:xfrm>
            <a:custGeom>
              <a:avLst/>
              <a:gdLst/>
              <a:ahLst/>
              <a:cxnLst/>
              <a:rect l="l" t="t" r="r" b="b"/>
              <a:pathLst>
                <a:path w="2434" h="2167" extrusionOk="0">
                  <a:moveTo>
                    <a:pt x="2316" y="1"/>
                  </a:moveTo>
                  <a:cubicBezTo>
                    <a:pt x="2154" y="1"/>
                    <a:pt x="1596" y="411"/>
                    <a:pt x="1248" y="671"/>
                  </a:cubicBezTo>
                  <a:cubicBezTo>
                    <a:pt x="866" y="958"/>
                    <a:pt x="261" y="1139"/>
                    <a:pt x="112" y="1288"/>
                  </a:cubicBezTo>
                  <a:cubicBezTo>
                    <a:pt x="1" y="1399"/>
                    <a:pt x="277" y="1861"/>
                    <a:pt x="422" y="2085"/>
                  </a:cubicBezTo>
                  <a:cubicBezTo>
                    <a:pt x="456" y="2137"/>
                    <a:pt x="514" y="2167"/>
                    <a:pt x="574" y="2167"/>
                  </a:cubicBezTo>
                  <a:cubicBezTo>
                    <a:pt x="599" y="2167"/>
                    <a:pt x="624" y="2162"/>
                    <a:pt x="648" y="2152"/>
                  </a:cubicBezTo>
                  <a:cubicBezTo>
                    <a:pt x="1952" y="1597"/>
                    <a:pt x="2434" y="106"/>
                    <a:pt x="2352" y="13"/>
                  </a:cubicBezTo>
                  <a:cubicBezTo>
                    <a:pt x="2344" y="5"/>
                    <a:pt x="2332" y="1"/>
                    <a:pt x="231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3" name="Google Shape;2173;p48"/>
            <p:cNvSpPr/>
            <p:nvPr/>
          </p:nvSpPr>
          <p:spPr>
            <a:xfrm>
              <a:off x="5966680" y="2321113"/>
              <a:ext cx="320504" cy="186334"/>
            </a:xfrm>
            <a:custGeom>
              <a:avLst/>
              <a:gdLst/>
              <a:ahLst/>
              <a:cxnLst/>
              <a:rect l="l" t="t" r="r" b="b"/>
              <a:pathLst>
                <a:path w="6132" h="3565" extrusionOk="0">
                  <a:moveTo>
                    <a:pt x="5004" y="1"/>
                  </a:moveTo>
                  <a:cubicBezTo>
                    <a:pt x="4815" y="1"/>
                    <a:pt x="4542" y="114"/>
                    <a:pt x="3769" y="273"/>
                  </a:cubicBezTo>
                  <a:cubicBezTo>
                    <a:pt x="2742" y="484"/>
                    <a:pt x="2653" y="400"/>
                    <a:pt x="1995" y="592"/>
                  </a:cubicBezTo>
                  <a:cubicBezTo>
                    <a:pt x="1150" y="837"/>
                    <a:pt x="717" y="963"/>
                    <a:pt x="460" y="1365"/>
                  </a:cubicBezTo>
                  <a:cubicBezTo>
                    <a:pt x="0" y="2082"/>
                    <a:pt x="325" y="3330"/>
                    <a:pt x="903" y="3538"/>
                  </a:cubicBezTo>
                  <a:cubicBezTo>
                    <a:pt x="955" y="3556"/>
                    <a:pt x="1004" y="3565"/>
                    <a:pt x="1052" y="3565"/>
                  </a:cubicBezTo>
                  <a:cubicBezTo>
                    <a:pt x="1386" y="3565"/>
                    <a:pt x="1666" y="3153"/>
                    <a:pt x="2427" y="2844"/>
                  </a:cubicBezTo>
                  <a:cubicBezTo>
                    <a:pt x="2911" y="2647"/>
                    <a:pt x="3340" y="2592"/>
                    <a:pt x="3719" y="2592"/>
                  </a:cubicBezTo>
                  <a:cubicBezTo>
                    <a:pt x="4192" y="2592"/>
                    <a:pt x="4588" y="2677"/>
                    <a:pt x="4915" y="2677"/>
                  </a:cubicBezTo>
                  <a:cubicBezTo>
                    <a:pt x="5173" y="2677"/>
                    <a:pt x="5389" y="2624"/>
                    <a:pt x="5567" y="2434"/>
                  </a:cubicBezTo>
                  <a:cubicBezTo>
                    <a:pt x="6131" y="1831"/>
                    <a:pt x="5838" y="357"/>
                    <a:pt x="5191" y="46"/>
                  </a:cubicBezTo>
                  <a:cubicBezTo>
                    <a:pt x="5127" y="15"/>
                    <a:pt x="5071" y="1"/>
                    <a:pt x="50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nowmen Minitheme by Slidesgo">
  <a:themeElements>
    <a:clrScheme name="Simple Light">
      <a:dk1>
        <a:srgbClr val="FFFFFF"/>
      </a:dk1>
      <a:lt1>
        <a:srgbClr val="F2E4D3"/>
      </a:lt1>
      <a:dk2>
        <a:srgbClr val="782228"/>
      </a:dk2>
      <a:lt2>
        <a:srgbClr val="3F4237"/>
      </a:lt2>
      <a:accent1>
        <a:srgbClr val="C6C6C6"/>
      </a:accent1>
      <a:accent2>
        <a:srgbClr val="B7955E"/>
      </a:accent2>
      <a:accent3>
        <a:srgbClr val="78A7A1"/>
      </a:accent3>
      <a:accent4>
        <a:srgbClr val="5F7459"/>
      </a:accent4>
      <a:accent5>
        <a:srgbClr val="F78972"/>
      </a:accent5>
      <a:accent6>
        <a:srgbClr val="321709"/>
      </a:accent6>
      <a:hlink>
        <a:srgbClr val="19191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1149</Words>
  <Application>Microsoft Office PowerPoint</Application>
  <PresentationFormat>Экран (16:9)</PresentationFormat>
  <Paragraphs>155</Paragraphs>
  <Slides>34</Slides>
  <Notes>34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7" baseType="lpstr">
      <vt:lpstr>Arial</vt:lpstr>
      <vt:lpstr>Gabriola</vt:lpstr>
      <vt:lpstr>Figtree Light</vt:lpstr>
      <vt:lpstr>Calibri</vt:lpstr>
      <vt:lpstr>Figtree</vt:lpstr>
      <vt:lpstr>Anaheim</vt:lpstr>
      <vt:lpstr>Darker Grotesque SemiBold</vt:lpstr>
      <vt:lpstr>Palatino Linotype</vt:lpstr>
      <vt:lpstr>Bebas Neue</vt:lpstr>
      <vt:lpstr>Bigelow Rules</vt:lpstr>
      <vt:lpstr>Book Antiqua</vt:lpstr>
      <vt:lpstr>Figtree SemiBold</vt:lpstr>
      <vt:lpstr>Snowmen Minitheme by Slidesgo</vt:lpstr>
      <vt:lpstr>Имя существительное</vt:lpstr>
      <vt:lpstr>Выберите номер задания</vt:lpstr>
      <vt:lpstr>Задание 1. Спишите, вставляя пропущенные буквы. Расскажите правило, которое мы применили.</vt:lpstr>
      <vt:lpstr>Задание 1. Спишите, вставляя пропущенные буквы. Расскажите правило, которое мы применили.</vt:lpstr>
      <vt:lpstr>Задание 2. Поставьте существительные в форму родительного падежа множественного числа. Все существительные даны в форме единственного числа. </vt:lpstr>
      <vt:lpstr>Задание 2. Поставьте существительные в форму родительного падежа множественного числа. Все существительные даны в форме единственного числа. </vt:lpstr>
      <vt:lpstr>Задание 3. Поставь существительные в форму именительного падежа множественного числа. Расставьте ударение. </vt:lpstr>
      <vt:lpstr>Задание 3. Поставь существительные в форму именительного падежа множественного числа. Расставьте ударение. </vt:lpstr>
      <vt:lpstr>Задание 4. Спишите, вставляя пропущенные буквы. Расскажите правило, которое вы применили.  </vt:lpstr>
      <vt:lpstr>Задание 4. Спишите, вставляя пропущенные буквы. Расскажите правило, которое вы применили.  </vt:lpstr>
      <vt:lpstr>Выпишите из предложения существительные и сделайте их морфологический разбор.</vt:lpstr>
      <vt:lpstr>Выпишите из предложения существительные и сделайте их морфологический разбор.</vt:lpstr>
      <vt:lpstr>Задание 6. Поставьте существительные в форму родительного падежа множественного числа. Все существительные даны в форме единственного числа (кроме парных предметов)</vt:lpstr>
      <vt:lpstr>Задание 6. Поставьте существительные в форму родительного падежа множественного числа. Все существительные даны в форме единственного числа (кроме парных предметов)</vt:lpstr>
      <vt:lpstr>Задание 7. Спишите предложение и выполните его синтаксический разбор.</vt:lpstr>
      <vt:lpstr>Задание 7. Спишите предложение и выполните его синтаксический разбор.</vt:lpstr>
      <vt:lpstr>Задание 8.  Спишите. Вставьте пропущенные буквы. Каким правилом вы воспользовались, чтобы заполнить пропуски?</vt:lpstr>
      <vt:lpstr>Задание 8.  Спишите. Вставьте пропущенные буквы. Каким правилом вы воспользовались, чтобы заполнить пропуски?</vt:lpstr>
      <vt:lpstr>Задание 9. Спишите, раскрывая скобки. Объясните выбор орфограмм.</vt:lpstr>
      <vt:lpstr>Задание 9. Спишите, раскрывая скобки. Объясните выбор орфограмм.</vt:lpstr>
      <vt:lpstr>Задание 10. Ответьте на вопросы.</vt:lpstr>
      <vt:lpstr>Задание 11. Поставь существительные в форму именительного падежа множественного числа. Расставьте ударение.</vt:lpstr>
      <vt:lpstr>Задание 11. Поставь существительные в форму именительного падежа множественного числа. Расставьте ударение.</vt:lpstr>
      <vt:lpstr>Задание 12. Вставьте пропущенные буквы. Объясните свой выбор.</vt:lpstr>
      <vt:lpstr>Задание 12. Вставьте пропущенные буквы. Объясните свой выбор.</vt:lpstr>
      <vt:lpstr>Задание 13. Спишите, раскрывая скобки. Объясните выбор орфограмм.</vt:lpstr>
      <vt:lpstr>Задание 13. Спишите, раскрывая скобки. Объясните выбор орфограмм.</vt:lpstr>
      <vt:lpstr>Задание 14. Спишите предложение и выполните синтаксический разбор.</vt:lpstr>
      <vt:lpstr>Задание 14. Спишите предложение и выполните синтаксический разбор.</vt:lpstr>
      <vt:lpstr>Задание 15. Выполните словообразовательный разбор. Определите способ словообразования каждого существительного.</vt:lpstr>
      <vt:lpstr>Задание 15. Выполните словообразовательный разбор. Определите способ словообразования каждого существительного.</vt:lpstr>
      <vt:lpstr>Задание 16. Поставьте существительные в форму родительного падежа множественного числа. Все существительные даны в форме единственного числа (кроме парных предметов и сущ. всегда во мн.ч.)</vt:lpstr>
      <vt:lpstr>Задание 16. Поставьте существительные в форму родительного падежа множественного числа. Все существительные даны в форме единственного числа (кроме парных предметов и сущ. всегда во мн.ч.)</vt:lpstr>
      <vt:lpstr>Alternative resources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Имя существительное</dc:title>
  <dc:creator>fisen</dc:creator>
  <cp:lastModifiedBy>fisen</cp:lastModifiedBy>
  <cp:revision>3</cp:revision>
  <dcterms:modified xsi:type="dcterms:W3CDTF">2024-12-24T14:28:53Z</dcterms:modified>
</cp:coreProperties>
</file>