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74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273" autoAdjust="0"/>
  </p:normalViewPr>
  <p:slideViewPr>
    <p:cSldViewPr snapToGrid="0">
      <p:cViewPr varScale="1">
        <p:scale>
          <a:sx n="67" d="100"/>
          <a:sy n="67" d="100"/>
        </p:scale>
        <p:origin x="834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4DB126-4C5E-4234-B8C6-3150F3ADE757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154E51-1560-4C83-8335-C89E3FD987D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43867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154E51-1560-4C83-8335-C89E3FD987DA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609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D7F68-A583-47A4-8D02-17D04F1F67ED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4A360-A843-4F3C-8058-C42312BCA2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77774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D7F68-A583-47A4-8D02-17D04F1F67ED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4A360-A843-4F3C-8058-C42312BCA2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1072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D7F68-A583-47A4-8D02-17D04F1F67ED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4A360-A843-4F3C-8058-C42312BCA2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50566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D7F68-A583-47A4-8D02-17D04F1F67ED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4A360-A843-4F3C-8058-C42312BCA2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0797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D7F68-A583-47A4-8D02-17D04F1F67ED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4A360-A843-4F3C-8058-C42312BCA2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7175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D7F68-A583-47A4-8D02-17D04F1F67ED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4A360-A843-4F3C-8058-C42312BCA2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3194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D7F68-A583-47A4-8D02-17D04F1F67ED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4A360-A843-4F3C-8058-C42312BCA2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3852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D7F68-A583-47A4-8D02-17D04F1F67ED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4A360-A843-4F3C-8058-C42312BCA2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1963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D7F68-A583-47A4-8D02-17D04F1F67ED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4A360-A843-4F3C-8058-C42312BCA2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1047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D7F68-A583-47A4-8D02-17D04F1F67ED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4A360-A843-4F3C-8058-C42312BCA2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462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D7F68-A583-47A4-8D02-17D04F1F67ED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4A360-A843-4F3C-8058-C42312BCA213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499155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D7F68-A583-47A4-8D02-17D04F1F67ED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4A360-A843-4F3C-8058-C42312BCA2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217738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D7F68-A583-47A4-8D02-17D04F1F67ED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4A360-A843-4F3C-8058-C42312BCA213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6958065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D7F68-A583-47A4-8D02-17D04F1F67ED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4A360-A843-4F3C-8058-C42312BCA2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08636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D7F68-A583-47A4-8D02-17D04F1F67ED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4A360-A843-4F3C-8058-C42312BCA2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98954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D7F68-A583-47A4-8D02-17D04F1F67ED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14A360-A843-4F3C-8058-C42312BCA2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95244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2D7F68-A583-47A4-8D02-17D04F1F67ED}" type="datetimeFigureOut">
              <a:rPr lang="ru-RU" smtClean="0"/>
              <a:t>23.01.2021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514A360-A843-4F3C-8058-C42312BCA2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3446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  <p:sldLayoutId id="2147483786" r:id="rId12"/>
    <p:sldLayoutId id="2147483787" r:id="rId13"/>
    <p:sldLayoutId id="2147483788" r:id="rId14"/>
    <p:sldLayoutId id="2147483789" r:id="rId15"/>
    <p:sldLayoutId id="214748379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263381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ru-RU" sz="4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Придумывание детьми сказки «Мышонок и Ежик», используя квадрат </a:t>
            </a:r>
            <a:r>
              <a:rPr lang="ru-RU" sz="4000" dirty="0" err="1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Воскобовича</a:t>
            </a:r>
            <a:r>
              <a:rPr lang="ru-RU" sz="4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/>
            </a:r>
            <a:br>
              <a:rPr lang="ru-RU" sz="4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</a:br>
            <a:endParaRPr lang="ru-RU" sz="4000" dirty="0">
              <a:solidFill>
                <a:srgbClr val="FF0000"/>
              </a:solidFill>
              <a:latin typeface="Bahnschrift SemiBold" panose="020B0502040204020203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2230437"/>
            <a:ext cx="9144000" cy="2909598"/>
          </a:xfrm>
        </p:spPr>
        <p:txBody>
          <a:bodyPr>
            <a:noAutofit/>
          </a:bodyPr>
          <a:lstStyle/>
          <a:p>
            <a:r>
              <a:rPr lang="ru-RU" dirty="0" smtClean="0">
                <a:solidFill>
                  <a:srgbClr val="7030A0"/>
                </a:solidFill>
              </a:rPr>
              <a:t> Игры с «Квадратом </a:t>
            </a:r>
            <a:r>
              <a:rPr lang="ru-RU" dirty="0" err="1" smtClean="0">
                <a:solidFill>
                  <a:srgbClr val="7030A0"/>
                </a:solidFill>
              </a:rPr>
              <a:t>Воскобовича</a:t>
            </a:r>
            <a:r>
              <a:rPr lang="ru-RU" dirty="0" smtClean="0">
                <a:solidFill>
                  <a:srgbClr val="7030A0"/>
                </a:solidFill>
              </a:rPr>
              <a:t>» развивают мелкую моторику рук, пространственное мышление, сенсорные способности, мыслительные процессы, умение конструировать, творчество. "Квадрат </a:t>
            </a:r>
            <a:r>
              <a:rPr lang="ru-RU" dirty="0" err="1" smtClean="0">
                <a:solidFill>
                  <a:srgbClr val="7030A0"/>
                </a:solidFill>
              </a:rPr>
              <a:t>Воскобовича</a:t>
            </a:r>
            <a:r>
              <a:rPr lang="ru-RU" dirty="0" smtClean="0">
                <a:solidFill>
                  <a:srgbClr val="7030A0"/>
                </a:solidFill>
              </a:rPr>
              <a:t>" или "Игровой квадрат" бывает 2-х цветным (для детей от 2 до 5 лет) и 4х цветным (для детей от 3до 7лет). Этот волшебный квадрат можно превратить по желанию во что угодно – в домик, в лодочку или в конфету. Все, что хочет сделать сообразительный малыш: летучую мышь, конверт, семафор, мышку, ежика, звездочку, башмачок, лодку, рыбку, самолет, птичку, подъемный кран, черепаху… Это неполный перечень только тех "превращений" Квадрата </a:t>
            </a:r>
            <a:r>
              <a:rPr lang="ru-RU" dirty="0" err="1" smtClean="0">
                <a:solidFill>
                  <a:srgbClr val="7030A0"/>
                </a:solidFill>
              </a:rPr>
              <a:t>Воскобовича</a:t>
            </a:r>
            <a:r>
              <a:rPr lang="ru-RU" dirty="0" smtClean="0">
                <a:solidFill>
                  <a:srgbClr val="7030A0"/>
                </a:solidFill>
              </a:rPr>
              <a:t>, которые есть в инструкции. А ведь можно и самим что-то придумать! Складывая "Квадрат" можно познакомить ребенка с геометрическими фигурами (квадратом, прямоугольником и треугольником) и их свойствами.</a:t>
            </a:r>
            <a:endParaRPr lang="ru-RU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95140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007" y="1930400"/>
            <a:ext cx="6901103" cy="4622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8110" y="965200"/>
            <a:ext cx="5136669" cy="58928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6781531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673" y="2035897"/>
            <a:ext cx="4933333" cy="48221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7128" y="2035897"/>
            <a:ext cx="6594764" cy="482210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7664317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28618"/>
            <a:ext cx="5182131" cy="4927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144" y="720436"/>
            <a:ext cx="6622473" cy="616527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869875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522" y="2105170"/>
            <a:ext cx="6830291" cy="44895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1895512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Мышонок доплыл до берега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413" y="1930400"/>
            <a:ext cx="3806642" cy="480290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600" y="2027382"/>
            <a:ext cx="5311737" cy="470592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1550912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Ежик увидел мышонка и очень обрадовался другу.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888" y="2160588"/>
            <a:ext cx="5057775" cy="46974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4068" y="1357312"/>
            <a:ext cx="6067313" cy="550068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7486970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0689" y="2114550"/>
            <a:ext cx="3773314" cy="46005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63" y="800100"/>
            <a:ext cx="5043488" cy="60579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5261454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43112" y="2943226"/>
            <a:ext cx="7230889" cy="2014538"/>
          </a:xfrm>
        </p:spPr>
        <p:txBody>
          <a:bodyPr>
            <a:normAutofit/>
          </a:bodyPr>
          <a:lstStyle/>
          <a:p>
            <a:r>
              <a:rPr lang="ru-RU" sz="6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Конец сказки </a:t>
            </a:r>
            <a:endParaRPr lang="ru-RU" sz="6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8049342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200</TotalTime>
  <Words>184</Words>
  <Application>Microsoft Office PowerPoint</Application>
  <PresentationFormat>Широкоэкранный</PresentationFormat>
  <Paragraphs>6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6" baseType="lpstr">
      <vt:lpstr>Arial</vt:lpstr>
      <vt:lpstr>Bahnschrift SemiBold</vt:lpstr>
      <vt:lpstr>Calibri</vt:lpstr>
      <vt:lpstr>Times New Roman</vt:lpstr>
      <vt:lpstr>Trebuchet MS</vt:lpstr>
      <vt:lpstr>Wingdings 3</vt:lpstr>
      <vt:lpstr>Аспект</vt:lpstr>
      <vt:lpstr>Придумывание детьми сказки «Мышонок и Ежик», используя квадрат Воскобовича </vt:lpstr>
      <vt:lpstr>Презентация PowerPoint</vt:lpstr>
      <vt:lpstr>Презентация PowerPoint</vt:lpstr>
      <vt:lpstr>Презентация PowerPoint</vt:lpstr>
      <vt:lpstr>Презентация PowerPoint</vt:lpstr>
      <vt:lpstr>Мышонок доплыл до берега </vt:lpstr>
      <vt:lpstr>Ежик увидел мышонка и очень обрадовался другу.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Придумывание детьми сказки «Мышонок и Ежик», используя квадрат Воскобовича</dc:title>
  <dc:creator>Пользователь</dc:creator>
  <cp:lastModifiedBy>Пользователь</cp:lastModifiedBy>
  <cp:revision>7</cp:revision>
  <dcterms:created xsi:type="dcterms:W3CDTF">2021-01-23T08:25:35Z</dcterms:created>
  <dcterms:modified xsi:type="dcterms:W3CDTF">2021-01-23T11:46:22Z</dcterms:modified>
</cp:coreProperties>
</file>