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30" r:id="rId2"/>
    <p:sldId id="331" r:id="rId3"/>
    <p:sldId id="332" r:id="rId4"/>
    <p:sldId id="323" r:id="rId5"/>
    <p:sldId id="324" r:id="rId6"/>
    <p:sldId id="276" r:id="rId7"/>
    <p:sldId id="278" r:id="rId8"/>
    <p:sldId id="300" r:id="rId9"/>
    <p:sldId id="333" r:id="rId10"/>
    <p:sldId id="275" r:id="rId11"/>
    <p:sldId id="325" r:id="rId12"/>
    <p:sldId id="326" r:id="rId13"/>
    <p:sldId id="329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74" autoAdjust="0"/>
    <p:restoredTop sz="69983" autoAdjust="0"/>
  </p:normalViewPr>
  <p:slideViewPr>
    <p:cSldViewPr snapToGrid="0">
      <p:cViewPr varScale="1">
        <p:scale>
          <a:sx n="81" d="100"/>
          <a:sy n="81" d="100"/>
        </p:scale>
        <p:origin x="17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C068BC-4541-4B03-9A31-429572D31F35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8A42CC-F5AF-428E-8DFD-8A98E01D0D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2192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8A42CC-F5AF-428E-8DFD-8A98E01D0D8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5827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8A42CC-F5AF-428E-8DFD-8A98E01D0D89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843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97338-6724-44B1-9179-D8F217FBA912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88765-F730-483C-8968-71F91A2DD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2516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97338-6724-44B1-9179-D8F217FBA912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88765-F730-483C-8968-71F91A2DD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264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97338-6724-44B1-9179-D8F217FBA912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88765-F730-483C-8968-71F91A2DD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662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97338-6724-44B1-9179-D8F217FBA912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88765-F730-483C-8968-71F91A2DD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5092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97338-6724-44B1-9179-D8F217FBA912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88765-F730-483C-8968-71F91A2DD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169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97338-6724-44B1-9179-D8F217FBA912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88765-F730-483C-8968-71F91A2DD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38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97338-6724-44B1-9179-D8F217FBA912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88765-F730-483C-8968-71F91A2DD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4301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97338-6724-44B1-9179-D8F217FBA912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88765-F730-483C-8968-71F91A2DD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7470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97338-6724-44B1-9179-D8F217FBA912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88765-F730-483C-8968-71F91A2DD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1532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97338-6724-44B1-9179-D8F217FBA912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88765-F730-483C-8968-71F91A2DD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2350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97338-6724-44B1-9179-D8F217FBA912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88765-F730-483C-8968-71F91A2DD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2659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B97338-6724-44B1-9179-D8F217FBA912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88765-F730-483C-8968-71F91A2DD5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2219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604" y="4589929"/>
            <a:ext cx="1546624" cy="2268071"/>
          </a:xfrm>
          <a:prstGeom prst="rect">
            <a:avLst/>
          </a:prstGeom>
        </p:spPr>
      </p:pic>
      <p:pic>
        <p:nvPicPr>
          <p:cNvPr id="8" name="Объект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89" y="4012597"/>
            <a:ext cx="1558122" cy="2077497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375" y="2773360"/>
            <a:ext cx="1420529" cy="201339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6435" y="3572435"/>
            <a:ext cx="3285565" cy="328556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49506" y="198458"/>
            <a:ext cx="97536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работа 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«Моё имя в художественной литературе»</a:t>
            </a:r>
          </a:p>
          <a:p>
            <a:pPr algn="ct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Выполнила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Анохина Дарья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учащаяся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класса, 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МБОУ «Октябрьская СОШ»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Ардатовского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Республики Мордовия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660" y="1898482"/>
            <a:ext cx="1528483" cy="2069013"/>
          </a:xfrm>
          <a:prstGeom prst="rect">
            <a:avLst/>
          </a:prstGeo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33" y="4125563"/>
            <a:ext cx="2914119" cy="21855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45" y="173799"/>
            <a:ext cx="1760637" cy="2545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05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1456473"/>
            <a:ext cx="6096000" cy="394505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35353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Имя человека окутано завесой тайн. Мария, Елена, Анна, Дмитрий, Антон, Олег… Что это? Всего лишь названия, позволяющие нам не затеряться в толпе или нечто большее – своя тропочка, извилистая, не совсем отчётливая? Что скрывается за именем, которое мы получаем при рождении, как хрупкий и дорогой подарок, и можно ли, зная имя, высветить из тьмы хотя бы намётки жизненного пути человека? А в литературе? Является ли случайным выбор имени героя в литературном произведении? Какой смысл заключает в себе каждое из литературных имён? Задавая себе эти вопросы, я и определила </a:t>
            </a:r>
            <a:r>
              <a:rPr lang="ru-RU" b="1" dirty="0">
                <a:solidFill>
                  <a:srgbClr val="35353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тему исследовательской  работы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35353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«Мое имя в художественной литературе».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139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122839"/>
            <a:ext cx="6096000" cy="661232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35353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 </a:t>
            </a:r>
            <a:r>
              <a:rPr lang="ru-RU" dirty="0">
                <a:solidFill>
                  <a:srgbClr val="35353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моего </a:t>
            </a:r>
            <a:r>
              <a:rPr lang="ru-RU" b="1" dirty="0">
                <a:solidFill>
                  <a:srgbClr val="35353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исследования</a:t>
            </a:r>
            <a:r>
              <a:rPr lang="ru-RU" dirty="0">
                <a:solidFill>
                  <a:srgbClr val="35353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 изучить распространенность имени Дарья в русской литературе и выявить сходства значения имени с качествами характера героя.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rgbClr val="35353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35353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собрать информацию о происхождении имени Дарья;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35353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изучить значение имени Дарья;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35353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найти  литературные произведения, где герои названы данным  именем;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35353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примере нескольких произведений выявить, соответствует ли характер героя значению имени.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35353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Мой проект предлагает каждому задуматься о своем имени. Человеческое имя с древнейших времен обладает магической силой, является объектом различных теорий и исследований. Этот таинственный мир, разнообразный и красочный, непостижимым образом влияет на наши судьбы. Роль имени в жизни человека всегда волновала и будет волновать людей. В этом и заключается а</a:t>
            </a:r>
            <a:r>
              <a:rPr lang="ru-RU" b="1" dirty="0">
                <a:solidFill>
                  <a:srgbClr val="35353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ктуальность </a:t>
            </a:r>
            <a:r>
              <a:rPr lang="ru-RU" dirty="0">
                <a:solidFill>
                  <a:srgbClr val="35353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моей  работы.  Исторически сложилось мнение, что через определенное имя можно передать человеку качества характера и судьбу. Учитывали ли это писатели, создавая свое произведение, давая имя своему герою? Это п</a:t>
            </a:r>
            <a:r>
              <a:rPr lang="ru-RU" b="1" dirty="0">
                <a:solidFill>
                  <a:srgbClr val="35353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роблема, </a:t>
            </a:r>
            <a:r>
              <a:rPr lang="ru-RU" dirty="0">
                <a:solidFill>
                  <a:srgbClr val="35353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решаемая проектом.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053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425" y="425913"/>
            <a:ext cx="3276334" cy="473775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63153" y="5481828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Трогательный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 милый образ Дашеньки в детской литературе создан замечательным сказочником Павлом Бажовым в «Серебряном копытце».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18509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384" y="0"/>
            <a:ext cx="45292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58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«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Есть женщины в русских селеньях…» «Коня на скаку остановит, в горящую избу войдёт». Стихи Некрасова у всех на слуху. Не все помнят, что женщину, о которой идёт речь в поэме «Мороз – красный нос», звали Дарьей. В начале поэмы автор даёт общее описание русской крестьянки, судьба которой во все времена была очень тяжёлой, и лирический герой хочет рассказать миру о её страданиях. В своей поэме Николай Некрасов знакомит нас с Дарьей в V главе. Он описывает женщину как типичную крестьянку тех лет. Он показал её сильной, мужественной, спокойной и последовательной женщиной.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166284"/>
            <a:ext cx="3512922" cy="4691716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150" y="2040778"/>
            <a:ext cx="321455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46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-226546"/>
            <a:ext cx="10672482" cy="3092394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"Тихом Доне" Михаила Александровича Шолохова жену Петра звали Дарья. Это бойкая, веселая казачка. Автор в этом произведении подробно описал каждого героя, но особая роль отводится Дарье Мелеховой. Внешний облик Дарьи складывается из мелких деталей. У неё «злые губы», «мелкие частые зубы», «тонкие дуги бровей». Именно на бровях героини Шолохов часто заостряет внимание. Она «играет» бровями, когда встречает Аксинью, слушает непристойности дяди Ильи на свадьбе Григория и Натальи, оглядывает Григория, собирающегося на сватовство.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Дарья красива. «Высокая, тонкая, как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красноталая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хворостинка, была она похожа на девушку». Осознавая свою внешнюю привлекательность, женщина любит принарядиться.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188" y="2865848"/>
            <a:ext cx="2403651" cy="3992152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886" y="2506662"/>
            <a:ext cx="5801784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98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6432" y="239619"/>
            <a:ext cx="10515600" cy="13255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09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59230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25271" y="1039906"/>
            <a:ext cx="641872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Долли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(так звучит имя Дарья на английский манер) из «Анны Карениной» Льва Толстого.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Облонская Дарья Александровна (Долли) — старшая дочь князя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Щербацкого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жена Стивы Облонского. Добрая, самоотверженная, измученная заботами о детях и неверностью мужа, но счастливая в своем материнстве женщина.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9" y="59649"/>
            <a:ext cx="2231136" cy="33528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9341" y="2756082"/>
            <a:ext cx="4912659" cy="404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76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70035" cy="43513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379" y="-21384"/>
            <a:ext cx="9172510" cy="6879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58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318" y="1"/>
            <a:ext cx="9143998" cy="6857999"/>
          </a:xfrm>
        </p:spPr>
      </p:pic>
    </p:spTree>
    <p:extLst>
      <p:ext uri="{BB962C8B-B14F-4D97-AF65-F5344CB8AC3E}">
        <p14:creationId xmlns:p14="http://schemas.microsoft.com/office/powerpoint/2010/main" val="148680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романе Алексея Толстого «Хождение по мукам» действие происходит в годы войн и революций.  Герои — сестры Екатерина и Дарья проходят через все ужасы, разлуки и страдания, уготованные им судьбой и временем, сохраняя свет в душе, высокие чувства, милосердие и надежды.  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05" y="1690688"/>
            <a:ext cx="3774281" cy="503237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0140" y="2196353"/>
            <a:ext cx="5850965" cy="4388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64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468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349</Words>
  <Application>Microsoft Office PowerPoint</Application>
  <PresentationFormat>Широкоэкранный</PresentationFormat>
  <Paragraphs>30</Paragraphs>
  <Slides>13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«Есть женщины в русских селеньях…» «Коня на скаку остановит, в горящую избу войдёт». Стихи Некрасова у всех на слуху. Не все помнят, что женщину, о которой идёт речь в поэме «Мороз – красный нос», звали Дарьей. В начале поэмы автор даёт общее описание русской крестьянки, судьба которой во все времена была очень тяжёлой, и лирический герой хочет рассказать миру о её страданиях. В своей поэме Николай Некрасов знакомит нас с Дарьей в V главе. Он описывает женщину как типичную крестьянку тех лет. Он показал её сильной, мужественной, спокойной и последовательной женщиной.  </vt:lpstr>
      <vt:lpstr>      В "Тихом Доне" Михаила Александровича Шолохова жену Петра звали Дарья. Это бойкая, веселая казачка. Автор в этом произведении подробно описал каждого героя, но особая роль отводится Дарье Мелеховой. Внешний облик Дарьи складывается из мелких деталей. У неё «злые губы», «мелкие частые зубы», «тонкие дуги бровей». Именно на бровях героини Шолохов часто заостряет внимание. Она «играет» бровями, когда встречает Аксинью, слушает непристойности дяди Ильи на свадьбе Григория и Натальи, оглядывает Григория, собирающегося на сватовство.       Дарья красива. «Высокая, тонкая, как красноталая хворостинка, была она похожа на девушку». Осознавая свою внешнюю привлекательность, женщина любит принарядиться. </vt:lpstr>
      <vt:lpstr>Презентация PowerPoint</vt:lpstr>
      <vt:lpstr>Презентация PowerPoint</vt:lpstr>
      <vt:lpstr>Презентация PowerPoint</vt:lpstr>
      <vt:lpstr>Презентация PowerPoint</vt:lpstr>
      <vt:lpstr>     В романе Алексея Толстого «Хождение по мукам» действие происходит в годы войн и революций.  Герои — сестры Екатерина и Дарья проходят через все ужасы, разлуки и страдания, уготованные им судьбой и временем, сохраняя свет в душе, высокие чувства, милосердие и надежды.  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127</cp:revision>
  <dcterms:created xsi:type="dcterms:W3CDTF">2015-08-10T13:27:25Z</dcterms:created>
  <dcterms:modified xsi:type="dcterms:W3CDTF">2021-02-25T14:36:38Z</dcterms:modified>
</cp:coreProperties>
</file>