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8" r:id="rId3"/>
    <p:sldId id="294" r:id="rId4"/>
    <p:sldId id="259" r:id="rId5"/>
    <p:sldId id="295" r:id="rId6"/>
    <p:sldId id="260" r:id="rId7"/>
    <p:sldId id="293" r:id="rId8"/>
    <p:sldId id="263" r:id="rId9"/>
    <p:sldId id="265" r:id="rId10"/>
    <p:sldId id="290" r:id="rId11"/>
    <p:sldId id="296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000C9-E162-40FA-BD41-D028C461A25C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BAE2D-3DA9-4CD3-B13B-7C27FBF41B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55A6CA-0C39-4DA7-AE10-C0DB9F382C9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56;&#1077;&#1082;&#1074;&#1080;&#1077;&#1084;%202021\&#1052;&#1091;&#1079;&#1099;&#1082;&#1072;%20&#1085;&#1086;&#1074;&#1072;&#1103;\&#1042;&#1074;&#1086;&#1076;%20&#1074;&#1086;&#1081;&#1089;&#1082;%202.mp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56;&#1077;&#1082;&#1074;&#1080;&#1077;&#1084;%202021\&#1052;&#1091;&#1079;&#1099;&#1082;&#1072;%20&#1085;&#1086;&#1074;&#1072;&#1103;\&#1041;&#1086;&#1077;&#1074;&#1099;&#1077;%20&#1076;&#1077;&#1081;&#1089;&#1090;&#1074;&#1080;&#1103;.mp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56;&#1077;&#1082;&#1074;&#1080;&#1077;&#1084;%202021\&#1050;&#1072;&#1088;&#1090;&#1080;&#1085;&#1082;&#1080;\FYTAZh__plamya_ognya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56;&#1077;&#1082;&#1074;&#1080;&#1077;&#1084;%202021\&#1052;&#1091;&#1079;&#1099;&#1082;&#1072;%20&#1085;&#1086;&#1074;&#1072;&#1103;\&#1042;&#1099;&#1074;&#1086;&#1076;%20-%20&#1052;&#1099;%20&#1091;&#1093;&#1086;&#1076;&#1080;&#1084;%20(&#1055;&#1088;&#1086;&#1097;&#1072;&#1081;&#1090;&#1077;%20&#1075;&#1086;&#1088;&#1099;).mp4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18" Type="http://schemas.openxmlformats.org/officeDocument/2006/relationships/image" Target="../media/image28.jpeg"/><Relationship Id="rId3" Type="http://schemas.openxmlformats.org/officeDocument/2006/relationships/image" Target="../media/image14.jpeg"/><Relationship Id="rId21" Type="http://schemas.openxmlformats.org/officeDocument/2006/relationships/image" Target="../media/image31.jpe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17" Type="http://schemas.openxmlformats.org/officeDocument/2006/relationships/image" Target="../media/image27.jpeg"/><Relationship Id="rId2" Type="http://schemas.openxmlformats.org/officeDocument/2006/relationships/image" Target="../media/image13.jpeg"/><Relationship Id="rId16" Type="http://schemas.openxmlformats.org/officeDocument/2006/relationships/image" Target="../media/image26.jpe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5" Type="http://schemas.openxmlformats.org/officeDocument/2006/relationships/image" Target="file:///C:\Users\F33C~1\AppData\Local\Temp\FineReader10\media\image1.jpeg" TargetMode="External"/><Relationship Id="rId10" Type="http://schemas.openxmlformats.org/officeDocument/2006/relationships/image" Target="../media/image21.jpeg"/><Relationship Id="rId19" Type="http://schemas.openxmlformats.org/officeDocument/2006/relationships/image" Target="../media/image29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C:\Users\F33C~1\AppData\Local\Temp\FineReader10\media\image1.jpeg" TargetMode="Externa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18" Type="http://schemas.openxmlformats.org/officeDocument/2006/relationships/image" Target="../media/image28.jpeg"/><Relationship Id="rId3" Type="http://schemas.openxmlformats.org/officeDocument/2006/relationships/image" Target="../media/image14.jpeg"/><Relationship Id="rId21" Type="http://schemas.openxmlformats.org/officeDocument/2006/relationships/image" Target="../media/image31.jpe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17" Type="http://schemas.openxmlformats.org/officeDocument/2006/relationships/image" Target="../media/image27.jpeg"/><Relationship Id="rId2" Type="http://schemas.openxmlformats.org/officeDocument/2006/relationships/image" Target="../media/image13.jpeg"/><Relationship Id="rId16" Type="http://schemas.openxmlformats.org/officeDocument/2006/relationships/image" Target="../media/image26.jpe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5" Type="http://schemas.openxmlformats.org/officeDocument/2006/relationships/image" Target="file:///C:\Users\F33C~1\AppData\Local\Temp\FineReader10\media\image1.jpeg" TargetMode="External"/><Relationship Id="rId10" Type="http://schemas.openxmlformats.org/officeDocument/2006/relationships/image" Target="../media/image21.jpeg"/><Relationship Id="rId19" Type="http://schemas.openxmlformats.org/officeDocument/2006/relationships/image" Target="../media/image29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Реквием 2021\Титульны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744" y="0"/>
            <a:ext cx="924474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Реквием 2021\Картинки\voenkoma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58" cy="6808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Ввод войск 2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Реквием 2021\Картинки\сцена с к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501" y="0"/>
            <a:ext cx="93097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Боевые действия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569913" y="-1279525"/>
            <a:ext cx="10287001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Реквием 2021\Картинки\топол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nature_recording_nature_styria_landscape_green-793382.jpg!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38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Реквием 2021\Картинки\58882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Реквием 2021\Картинки\Image from million-wallpapers.ru 1366x7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FYTAZh__plamya_ognya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Вывод - Мы уходим (Прощайте горы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476672"/>
            <a:ext cx="9170724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7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Реквием 2019\d89c4c0cfdda1e63cc8728130a2a2ab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H:\Новая папка\DSC036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368"/>
            <a:ext cx="9144000" cy="682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книга памяти\23 010.jpg"/>
          <p:cNvPicPr>
            <a:picLocks noChangeAspect="1" noChangeArrowheads="1"/>
          </p:cNvPicPr>
          <p:nvPr/>
        </p:nvPicPr>
        <p:blipFill>
          <a:blip r:embed="rId3" cstate="print"/>
          <a:srcRect l="2341" t="2724" b="12823"/>
          <a:stretch>
            <a:fillRect/>
          </a:stretch>
        </p:blipFill>
        <p:spPr bwMode="auto">
          <a:xfrm>
            <a:off x="-252535" y="219196"/>
            <a:ext cx="1440160" cy="18416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60648"/>
            <a:ext cx="1260139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347864" y="260648"/>
            <a:ext cx="1224136" cy="1787313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2" descr="bahmutov-chechny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260649"/>
            <a:ext cx="1224136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0983" y="260648"/>
            <a:ext cx="1122612" cy="17281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8100392" y="260648"/>
            <a:ext cx="1238952" cy="1656184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2" descr="p7_p15_0009"/>
          <p:cNvPicPr>
            <a:picLocks noChangeAspect="1" noChangeArrowheads="1"/>
          </p:cNvPicPr>
          <p:nvPr/>
        </p:nvPicPr>
        <p:blipFill>
          <a:blip r:embed="rId9" cstate="print">
            <a:grayscl/>
          </a:blip>
          <a:srcRect/>
          <a:stretch>
            <a:fillRect/>
          </a:stretch>
        </p:blipFill>
        <p:spPr bwMode="auto">
          <a:xfrm>
            <a:off x="-252536" y="2420888"/>
            <a:ext cx="1548680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5" descr="F:\-19-638.jpg"/>
          <p:cNvPicPr>
            <a:picLocks noChangeAspect="1" noChangeArrowheads="1"/>
          </p:cNvPicPr>
          <p:nvPr/>
        </p:nvPicPr>
        <p:blipFill>
          <a:blip r:embed="rId10" cstate="print"/>
          <a:srcRect l="23931" t="73442" r="47630"/>
          <a:stretch>
            <a:fillRect/>
          </a:stretch>
        </p:blipFill>
        <p:spPr bwMode="auto">
          <a:xfrm>
            <a:off x="1602140" y="2435845"/>
            <a:ext cx="1241667" cy="16412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2420888"/>
            <a:ext cx="1129649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2348880"/>
            <a:ext cx="1224136" cy="17281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>
          <a:xfrm>
            <a:off x="6444208" y="2348880"/>
            <a:ext cx="1224136" cy="1762102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6" name="Рисунок 2" descr="C:\Users\F33C~1\AppData\Local\Temp\FineReader10\media\image1.jpeg"/>
          <p:cNvPicPr>
            <a:picLocks noChangeAspect="1" noChangeArrowheads="1"/>
          </p:cNvPicPr>
          <p:nvPr/>
        </p:nvPicPr>
        <p:blipFill>
          <a:blip r:embed="rId14" r:link="rId15" cstate="print"/>
          <a:srcRect/>
          <a:stretch>
            <a:fillRect/>
          </a:stretch>
        </p:blipFill>
        <p:spPr bwMode="auto">
          <a:xfrm>
            <a:off x="7982786" y="2276872"/>
            <a:ext cx="1341742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Picture 2" descr="img304"/>
          <p:cNvPicPr>
            <a:picLocks noChangeAspect="1" noChangeArrowheads="1"/>
          </p:cNvPicPr>
          <p:nvPr/>
        </p:nvPicPr>
        <p:blipFill>
          <a:blip r:embed="rId16" cstate="print"/>
          <a:srcRect l="7407" t="3614" b="3614"/>
          <a:stretch>
            <a:fillRect/>
          </a:stretch>
        </p:blipFill>
        <p:spPr bwMode="auto">
          <a:xfrm>
            <a:off x="-252536" y="4509120"/>
            <a:ext cx="1491634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7" cstate="print">
            <a:lum bright="10000"/>
          </a:blip>
          <a:srcRect l="24960" t="19127" r="20408" b="26037"/>
          <a:stretch>
            <a:fillRect/>
          </a:stretch>
        </p:blipFill>
        <p:spPr>
          <a:xfrm>
            <a:off x="1619672" y="4509120"/>
            <a:ext cx="1246399" cy="1804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9" name="Picture 3" descr="pechen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03848" y="4509120"/>
            <a:ext cx="1245643" cy="17761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9" cstate="print"/>
          <a:srcRect l="24883" t="22758" r="28356" b="30536"/>
          <a:stretch>
            <a:fillRect/>
          </a:stretch>
        </p:blipFill>
        <p:spPr>
          <a:xfrm>
            <a:off x="4840360" y="4509120"/>
            <a:ext cx="1308392" cy="1800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>
          <a:xfrm>
            <a:off x="6494426" y="4509121"/>
            <a:ext cx="1212296" cy="1800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082162" y="4509120"/>
            <a:ext cx="1242366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:\user9855_pic114718_13590379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692696"/>
            <a:ext cx="9198352" cy="452431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ПОМНИМ </a:t>
            </a:r>
            <a:endParaRPr lang="ru-RU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ПОИМЕННО</a:t>
            </a:r>
            <a:r>
              <a:rPr lang="ru-RU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10000"/>
          </a:blip>
          <a:srcRect l="24960" t="19127" r="20408" b="26037"/>
          <a:stretch>
            <a:fillRect/>
          </a:stretch>
        </p:blipFill>
        <p:spPr>
          <a:xfrm>
            <a:off x="428596" y="642918"/>
            <a:ext cx="4000528" cy="5790888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4929190" y="1772816"/>
            <a:ext cx="392909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Плечев</a:t>
            </a:r>
            <a:endParaRPr lang="ru-RU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Игорь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10 июня 1980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 descr="H:\Новая папка\DSC036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2" descr="C:\Users\F33C~1\AppData\Local\Temp\FineReader10\media\image1.jpeg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755576" y="476672"/>
            <a:ext cx="3837568" cy="59492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056151" y="1988840"/>
            <a:ext cx="38363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 Львов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Александр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17 мая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1982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pechen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4174754" cy="59527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292080" y="1916832"/>
            <a:ext cx="357572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Печерских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Владимир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6 июля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1982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3816424" cy="58370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727983" y="1772816"/>
            <a:ext cx="423650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Семибратов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Игорь 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25 апреля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1984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48680"/>
            <a:ext cx="3635896" cy="55623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716016" y="1700808"/>
            <a:ext cx="418435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Турьевский</a:t>
            </a:r>
            <a:endParaRPr lang="ru-RU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Виктор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12 апреля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1985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749426" y="1772816"/>
            <a:ext cx="427751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Запольский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Сергей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11 апреля 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1986</a:t>
            </a:r>
          </a:p>
        </p:txBody>
      </p:sp>
      <p:pic>
        <p:nvPicPr>
          <p:cNvPr id="4" name="Picture 5" descr="F:\-19-638.jpg"/>
          <p:cNvPicPr>
            <a:picLocks noChangeAspect="1" noChangeArrowheads="1"/>
          </p:cNvPicPr>
          <p:nvPr/>
        </p:nvPicPr>
        <p:blipFill>
          <a:blip r:embed="rId3" cstate="print"/>
          <a:srcRect l="23931" t="73442" r="47630"/>
          <a:stretch>
            <a:fillRect/>
          </a:stretch>
        </p:blipFill>
        <p:spPr bwMode="auto">
          <a:xfrm>
            <a:off x="359704" y="836712"/>
            <a:ext cx="4140288" cy="54726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620688"/>
            <a:ext cx="4032448" cy="57606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113595" y="1772816"/>
            <a:ext cx="36728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Пудов </a:t>
            </a:r>
          </a:p>
          <a:p>
            <a:pPr algn="ctr"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Вениамин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17 января </a:t>
            </a:r>
          </a:p>
          <a:p>
            <a:pPr algn="ctr"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1956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2707"/>
            <a:ext cx="3600400" cy="554259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270646" y="1628800"/>
            <a:ext cx="452643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Насретдинов</a:t>
            </a:r>
          </a:p>
          <a:p>
            <a:pPr algn="ctr">
              <a:defRPr/>
            </a:pPr>
            <a:r>
              <a:rPr lang="ru-RU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Исламгали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 марта</a:t>
            </a:r>
          </a:p>
          <a:p>
            <a:pPr algn="ctr"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1969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g304"/>
          <p:cNvPicPr>
            <a:picLocks noChangeAspect="1" noChangeArrowheads="1"/>
          </p:cNvPicPr>
          <p:nvPr/>
        </p:nvPicPr>
        <p:blipFill>
          <a:blip r:embed="rId3" cstate="print"/>
          <a:srcRect l="7407" t="3614" b="3614"/>
          <a:stretch>
            <a:fillRect/>
          </a:stretch>
        </p:blipFill>
        <p:spPr bwMode="auto">
          <a:xfrm>
            <a:off x="539552" y="692696"/>
            <a:ext cx="3888432" cy="55446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076056" y="1844824"/>
            <a:ext cx="35283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Шемет</a:t>
            </a:r>
            <a:endParaRPr lang="ru-RU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Рустэм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 июня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1988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14357"/>
            <a:ext cx="4214842" cy="56436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148064" y="2060848"/>
            <a:ext cx="344049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Щапин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Геннадий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 ноября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1992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8" name="Picture 2" descr="F:\книга памяти\23 010.jpg"/>
          <p:cNvPicPr>
            <a:picLocks noChangeAspect="1" noChangeArrowheads="1"/>
          </p:cNvPicPr>
          <p:nvPr/>
        </p:nvPicPr>
        <p:blipFill>
          <a:blip r:embed="rId3" cstate="print"/>
          <a:srcRect l="2341" t="2724" b="12823"/>
          <a:stretch>
            <a:fillRect/>
          </a:stretch>
        </p:blipFill>
        <p:spPr bwMode="auto">
          <a:xfrm>
            <a:off x="611560" y="743450"/>
            <a:ext cx="3600400" cy="53498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085532" y="1988840"/>
            <a:ext cx="316785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Шумилов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Анатолий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11 января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1995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560" y="529442"/>
            <a:ext cx="3857652" cy="5779878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148064" y="1916832"/>
            <a:ext cx="34893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Николаев</a:t>
            </a: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Дмитрий 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 мая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1995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58" y="585616"/>
            <a:ext cx="4000528" cy="5940588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929190" y="2060848"/>
            <a:ext cx="400049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Корзников</a:t>
            </a:r>
            <a:endParaRPr lang="ru-RU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Сергей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23 июля 1995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bahmutov-chechny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923927" cy="58111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006416" y="1700808"/>
            <a:ext cx="362471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Бахмутов</a:t>
            </a:r>
            <a:endParaRPr lang="ru-RU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Алексей 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15 февраля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1996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85720" y="785794"/>
            <a:ext cx="3998248" cy="5609161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355976" y="1916832"/>
            <a:ext cx="49685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Микулинский</a:t>
            </a:r>
            <a:endParaRPr lang="ru-RU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Александр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22 марта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 1996</a:t>
            </a:r>
            <a:endParaRPr lang="ru-RU" sz="6000" dirty="0">
              <a:latin typeface="+mn-l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99592" y="836712"/>
            <a:ext cx="3686983" cy="5383219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932040" y="1772816"/>
            <a:ext cx="388843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Исламов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Вячеслав</a:t>
            </a:r>
            <a:endParaRPr lang="ru-RU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19 </a:t>
            </a: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января 2000</a:t>
            </a:r>
            <a:endParaRPr lang="ru-RU" sz="6000" dirty="0">
              <a:latin typeface="+mn-l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p7_p15_0009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755576" y="908720"/>
            <a:ext cx="3784405" cy="50405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148064" y="1700808"/>
            <a:ext cx="37444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Чуксин</a:t>
            </a:r>
            <a:endParaRPr lang="ru-RU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Сергей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25 марта</a:t>
            </a:r>
          </a:p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2000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3" descr="H:\Новая папка\DSC03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4883" t="22758" r="28356" b="30536"/>
          <a:stretch>
            <a:fillRect/>
          </a:stretch>
        </p:blipFill>
        <p:spPr>
          <a:xfrm>
            <a:off x="395536" y="908720"/>
            <a:ext cx="3786214" cy="5209402"/>
          </a:xfr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143372" y="2060848"/>
            <a:ext cx="5214974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Москворецкий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Алексей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17 июля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2006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88068" name="Picture 2" descr="F:\58807721_58732018_58662899_i176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51050"/>
            <a:ext cx="9144000" cy="916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H:\Новая папка\DSC036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368"/>
            <a:ext cx="9144000" cy="682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F:\книга памяти\23 010.jpg"/>
          <p:cNvPicPr>
            <a:picLocks noChangeAspect="1" noChangeArrowheads="1"/>
          </p:cNvPicPr>
          <p:nvPr/>
        </p:nvPicPr>
        <p:blipFill>
          <a:blip r:embed="rId3" cstate="print"/>
          <a:srcRect l="2341" t="2724" b="12823"/>
          <a:stretch>
            <a:fillRect/>
          </a:stretch>
        </p:blipFill>
        <p:spPr bwMode="auto">
          <a:xfrm>
            <a:off x="-252535" y="260648"/>
            <a:ext cx="1368152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60648"/>
            <a:ext cx="1368152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347864" y="260648"/>
            <a:ext cx="1224136" cy="1728192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2" descr="bahmutov-chechny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260649"/>
            <a:ext cx="1224136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0983" y="260648"/>
            <a:ext cx="1122612" cy="17281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8007704" y="260649"/>
            <a:ext cx="1316824" cy="1656184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2" descr="p7_p15_0009"/>
          <p:cNvPicPr>
            <a:picLocks noChangeAspect="1" noChangeArrowheads="1"/>
          </p:cNvPicPr>
          <p:nvPr/>
        </p:nvPicPr>
        <p:blipFill>
          <a:blip r:embed="rId9" cstate="print">
            <a:grayscl/>
          </a:blip>
          <a:srcRect/>
          <a:stretch>
            <a:fillRect/>
          </a:stretch>
        </p:blipFill>
        <p:spPr bwMode="auto">
          <a:xfrm>
            <a:off x="-252536" y="2420888"/>
            <a:ext cx="1440160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5" descr="F:\-19-638.jpg"/>
          <p:cNvPicPr>
            <a:picLocks noChangeAspect="1" noChangeArrowheads="1"/>
          </p:cNvPicPr>
          <p:nvPr/>
        </p:nvPicPr>
        <p:blipFill>
          <a:blip r:embed="rId10" cstate="print"/>
          <a:srcRect l="23931" t="73442" r="47630"/>
          <a:stretch>
            <a:fillRect/>
          </a:stretch>
        </p:blipFill>
        <p:spPr bwMode="auto">
          <a:xfrm>
            <a:off x="1602140" y="2435845"/>
            <a:ext cx="1241667" cy="16412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2420888"/>
            <a:ext cx="1129649" cy="16561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2348880"/>
            <a:ext cx="1224136" cy="17281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>
          <a:xfrm>
            <a:off x="6444208" y="2348880"/>
            <a:ext cx="1224136" cy="1762102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6" name="Рисунок 2" descr="C:\Users\F33C~1\AppData\Local\Temp\FineReader10\media\image1.jpeg"/>
          <p:cNvPicPr>
            <a:picLocks noChangeAspect="1" noChangeArrowheads="1"/>
          </p:cNvPicPr>
          <p:nvPr/>
        </p:nvPicPr>
        <p:blipFill>
          <a:blip r:embed="rId14" r:link="rId15" cstate="print"/>
          <a:srcRect/>
          <a:stretch>
            <a:fillRect/>
          </a:stretch>
        </p:blipFill>
        <p:spPr bwMode="auto">
          <a:xfrm>
            <a:off x="7982786" y="2276872"/>
            <a:ext cx="1341742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Picture 2" descr="img304"/>
          <p:cNvPicPr>
            <a:picLocks noChangeAspect="1" noChangeArrowheads="1"/>
          </p:cNvPicPr>
          <p:nvPr/>
        </p:nvPicPr>
        <p:blipFill>
          <a:blip r:embed="rId16" cstate="print"/>
          <a:srcRect l="7407" t="3614" b="3614"/>
          <a:stretch>
            <a:fillRect/>
          </a:stretch>
        </p:blipFill>
        <p:spPr bwMode="auto">
          <a:xfrm>
            <a:off x="-252536" y="4509120"/>
            <a:ext cx="1368152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7" cstate="print">
            <a:lum bright="10000"/>
          </a:blip>
          <a:srcRect l="24960" t="19127" r="20408" b="26037"/>
          <a:stretch>
            <a:fillRect/>
          </a:stretch>
        </p:blipFill>
        <p:spPr>
          <a:xfrm>
            <a:off x="1619672" y="4509120"/>
            <a:ext cx="1246399" cy="1804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9" name="Picture 3" descr="pechen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03848" y="4509120"/>
            <a:ext cx="1245643" cy="17761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9" cstate="print"/>
          <a:srcRect l="24883" t="22758" r="28356" b="30536"/>
          <a:stretch>
            <a:fillRect/>
          </a:stretch>
        </p:blipFill>
        <p:spPr>
          <a:xfrm>
            <a:off x="4840360" y="4509120"/>
            <a:ext cx="1308392" cy="1800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>
          <a:xfrm>
            <a:off x="6494426" y="4509121"/>
            <a:ext cx="1212296" cy="1800200"/>
          </a:xfrm>
          <a:prstGeom prst="rect">
            <a:avLst/>
          </a:prstGeom>
          <a:ln w="2286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082162" y="4509120"/>
            <a:ext cx="1242366" cy="1800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x6iF-HKVlb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98</Words>
  <Application>Microsoft Office PowerPoint</Application>
  <PresentationFormat>Экран (4:3)</PresentationFormat>
  <Paragraphs>73</Paragraphs>
  <Slides>35</Slides>
  <Notes>1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26</cp:revision>
  <dcterms:created xsi:type="dcterms:W3CDTF">2021-02-25T04:50:11Z</dcterms:created>
  <dcterms:modified xsi:type="dcterms:W3CDTF">2021-05-25T06:32:30Z</dcterms:modified>
</cp:coreProperties>
</file>