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90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A5C632-4302-4330-A422-05429E1E252E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C3F5DE-B56E-4E01-B761-2D36E1A413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88215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C3F5DE-B56E-4E01-B761-2D36E1A4134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29161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C3F5DE-B56E-4E01-B761-2D36E1A4134B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56132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C3F5DE-B56E-4E01-B761-2D36E1A4134B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75571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C3F5DE-B56E-4E01-B761-2D36E1A4134B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77487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C9C74-11D4-4E48-8C70-C5E7B609C6D4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D48FC-A065-4E82-AB7D-DD958AC867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49020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C9C74-11D4-4E48-8C70-C5E7B609C6D4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D48FC-A065-4E82-AB7D-DD958AC867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93394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C9C74-11D4-4E48-8C70-C5E7B609C6D4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D48FC-A065-4E82-AB7D-DD958AC867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0264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C9C74-11D4-4E48-8C70-C5E7B609C6D4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D48FC-A065-4E82-AB7D-DD958AC867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32344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C9C74-11D4-4E48-8C70-C5E7B609C6D4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D48FC-A065-4E82-AB7D-DD958AC867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95581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C9C74-11D4-4E48-8C70-C5E7B609C6D4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D48FC-A065-4E82-AB7D-DD958AC867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47823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C9C74-11D4-4E48-8C70-C5E7B609C6D4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D48FC-A065-4E82-AB7D-DD958AC867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07493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C9C74-11D4-4E48-8C70-C5E7B609C6D4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D48FC-A065-4E82-AB7D-DD958AC867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28577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D48FC-A065-4E82-AB7D-DD958AC86764}" type="slidenum">
              <a:rPr lang="ru-RU" smtClean="0"/>
              <a:t>‹#›</a:t>
            </a:fld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C9C74-11D4-4E48-8C70-C5E7B609C6D4}" type="datetimeFigureOut">
              <a:rPr lang="ru-RU" smtClean="0"/>
              <a:t>19.11.2021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55072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C9C74-11D4-4E48-8C70-C5E7B609C6D4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D48FC-A065-4E82-AB7D-DD958AC867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5164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C9C74-11D4-4E48-8C70-C5E7B609C6D4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D48FC-A065-4E82-AB7D-DD958AC86764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578815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C9C74-11D4-4E48-8C70-C5E7B609C6D4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D48FC-A065-4E82-AB7D-DD958AC867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01128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C9C74-11D4-4E48-8C70-C5E7B609C6D4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D48FC-A065-4E82-AB7D-DD958AC86764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21886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C9C74-11D4-4E48-8C70-C5E7B609C6D4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D48FC-A065-4E82-AB7D-DD958AC867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43249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C9C74-11D4-4E48-8C70-C5E7B609C6D4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D48FC-A065-4E82-AB7D-DD958AC867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047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C9C74-11D4-4E48-8C70-C5E7B609C6D4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D48FC-A065-4E82-AB7D-DD958AC867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1929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CC9C74-11D4-4E48-8C70-C5E7B609C6D4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DBD48FC-A065-4E82-AB7D-DD958AC867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4902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  <p:sldLayoutId id="2147483714" r:id="rId13"/>
    <p:sldLayoutId id="2147483715" r:id="rId14"/>
    <p:sldLayoutId id="2147483716" r:id="rId15"/>
    <p:sldLayoutId id="214748371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g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659973" y="207963"/>
            <a:ext cx="4347148" cy="1141152"/>
          </a:xfrm>
        </p:spPr>
        <p:txBody>
          <a:bodyPr>
            <a:normAutofit/>
          </a:bodyPr>
          <a:lstStyle/>
          <a:p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учреждение ДС№39 муниципального образования </a:t>
            </a:r>
            <a:r>
              <a:rPr lang="ru-RU" sz="1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Гулькевичский</a:t>
            </a: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район</a:t>
            </a:r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7066" y="1903751"/>
            <a:ext cx="9345813" cy="4571999"/>
          </a:xfrm>
        </p:spPr>
        <p:txBody>
          <a:bodyPr>
            <a:noAutofit/>
          </a:bodyPr>
          <a:lstStyle/>
          <a:p>
            <a:r>
              <a:rPr lang="ru-RU" sz="3200" b="1" i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Роль семьи в развитии познавательных способностей детей дошкольного возраста, через проектную деятельность.</a:t>
            </a:r>
          </a:p>
          <a:p>
            <a:endParaRPr lang="ru-RU" sz="3200" b="1" i="1" u="sng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3200" b="1" i="1" u="sng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b="1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b="1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Выполнила: Сурина Л.А.</a:t>
            </a:r>
            <a:endParaRPr lang="ru-RU" b="1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832110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344774"/>
            <a:ext cx="11119925" cy="1543987"/>
          </a:xfrm>
        </p:spPr>
        <p:txBody>
          <a:bodyPr>
            <a:noAutofit/>
          </a:bodyPr>
          <a:lstStyle/>
          <a:p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Главной целью работы ДОУ с семьей – создание комфортных, благоприятных условий для взаимодействия с семьями воспитанников, вовлечение родителей в одно образовательное пространство, установление партнерских, доверительных взаимоотношений с родителями.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833" y="2336895"/>
            <a:ext cx="2788170" cy="4213807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2866" y="2336894"/>
            <a:ext cx="2413416" cy="421380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8792" y="2336894"/>
            <a:ext cx="2338466" cy="421380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6145" y="2336894"/>
            <a:ext cx="3458405" cy="4213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3378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4793" y="629587"/>
            <a:ext cx="10310777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3" y="5726243"/>
            <a:ext cx="11299807" cy="869429"/>
          </a:xfrm>
        </p:spPr>
        <p:txBody>
          <a:bodyPr>
            <a:normAutofit/>
          </a:bodyPr>
          <a:lstStyle/>
          <a:p>
            <a:r>
              <a:rPr lang="ru-RU" sz="2400" dirty="0">
                <a:solidFill>
                  <a:schemeClr val="tx1"/>
                </a:solidFill>
              </a:rPr>
              <a:t>Сотрудничество с семьями воспитанников является базовым принципом программы «Вдохновение»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793" y="134912"/>
            <a:ext cx="5606322" cy="545641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1115" y="134912"/>
            <a:ext cx="5807577" cy="5456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3858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2048656"/>
            <a:ext cx="8596668" cy="13208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37482" y="5636302"/>
            <a:ext cx="4766872" cy="914400"/>
          </a:xfrm>
        </p:spPr>
        <p:txBody>
          <a:bodyPr>
            <a:noAutofit/>
          </a:bodyPr>
          <a:lstStyle/>
          <a:p>
            <a:r>
              <a:rPr lang="ru-RU" sz="5400" dirty="0">
                <a:solidFill>
                  <a:schemeClr val="tx1"/>
                </a:solidFill>
              </a:rPr>
              <a:t>модель года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3" y="0"/>
            <a:ext cx="10835113" cy="5936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031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22689" y="164892"/>
            <a:ext cx="2548328" cy="92939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tx1"/>
                </a:solidFill>
              </a:rPr>
              <a:t>Лотос </a:t>
            </a:r>
            <a:r>
              <a:rPr lang="ru-RU" dirty="0" smtClean="0">
                <a:solidFill>
                  <a:schemeClr val="tx1"/>
                </a:solidFill>
              </a:rPr>
              <a:t>план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587" y="839449"/>
            <a:ext cx="10792918" cy="5846163"/>
          </a:xfrm>
        </p:spPr>
      </p:pic>
    </p:spTree>
    <p:extLst>
      <p:ext uri="{BB962C8B-B14F-4D97-AF65-F5344CB8AC3E}">
        <p14:creationId xmlns:p14="http://schemas.microsoft.com/office/powerpoint/2010/main" val="173096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10850102" cy="1039318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tx1"/>
                </a:solidFill>
              </a:rPr>
              <a:t>Детско-взрослый клуб- «Вопрос завтрашнего дня»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39252"/>
            <a:ext cx="4182256" cy="428718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2256" y="1469036"/>
            <a:ext cx="4047346" cy="479685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9602" y="1783829"/>
            <a:ext cx="3962398" cy="5074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5051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984353"/>
            <a:ext cx="8596668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5231568"/>
            <a:ext cx="11389748" cy="1364104"/>
          </a:xfrm>
        </p:spPr>
        <p:txBody>
          <a:bodyPr>
            <a:noAutofit/>
          </a:bodyPr>
          <a:lstStyle/>
          <a:p>
            <a:r>
              <a:rPr lang="ru-RU" sz="2800" dirty="0">
                <a:solidFill>
                  <a:schemeClr val="tx1"/>
                </a:solidFill>
              </a:rPr>
              <a:t>Данная форма работы позволяет вывести домашний досуг на новый уровень, позволяя объединить не только детей группы, но и их родителей.</a:t>
            </a:r>
          </a:p>
          <a:p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582649" cy="305799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2098" y="1"/>
            <a:ext cx="3207895" cy="397239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9187" y="0"/>
            <a:ext cx="3332813" cy="305799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9993" y="2736953"/>
            <a:ext cx="2516786" cy="249461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0315" y="2736953"/>
            <a:ext cx="2521783" cy="2537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6944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67462" y="179882"/>
            <a:ext cx="5406540" cy="779488"/>
          </a:xfrm>
        </p:spPr>
        <p:txBody>
          <a:bodyPr/>
          <a:lstStyle/>
          <a:p>
            <a:r>
              <a:rPr lang="ru-RU" dirty="0">
                <a:solidFill>
                  <a:schemeClr val="tx1"/>
                </a:solidFill>
              </a:rPr>
              <a:t>модель 4х вопросов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9370"/>
            <a:ext cx="12192000" cy="5898630"/>
          </a:xfrm>
        </p:spPr>
      </p:pic>
    </p:spTree>
    <p:extLst>
      <p:ext uri="{BB962C8B-B14F-4D97-AF65-F5344CB8AC3E}">
        <p14:creationId xmlns:p14="http://schemas.microsoft.com/office/powerpoint/2010/main" val="1916653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3" y="5861153"/>
            <a:ext cx="11374759" cy="839449"/>
          </a:xfrm>
        </p:spPr>
        <p:txBody>
          <a:bodyPr>
            <a:normAutofit/>
          </a:bodyPr>
          <a:lstStyle/>
          <a:p>
            <a:r>
              <a:rPr lang="ru-RU" sz="4400" dirty="0">
                <a:solidFill>
                  <a:schemeClr val="tx1"/>
                </a:solidFill>
              </a:rPr>
              <a:t>представление продукта проекта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906126" cy="602604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6125" y="0"/>
            <a:ext cx="6285875" cy="6026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8083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4340" y="164892"/>
            <a:ext cx="8604355" cy="719528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информационно-аналитическая работа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823" y="884420"/>
            <a:ext cx="2773180" cy="5576341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2950" y="884420"/>
            <a:ext cx="3086100" cy="597357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9455" y="884420"/>
            <a:ext cx="3237875" cy="5711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2983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48720" y="5651292"/>
            <a:ext cx="9248931" cy="1079292"/>
          </a:xfrm>
        </p:spPr>
        <p:txBody>
          <a:bodyPr>
            <a:normAutofit/>
          </a:bodyPr>
          <a:lstStyle/>
          <a:p>
            <a:r>
              <a:rPr lang="ru-RU" sz="5400" dirty="0"/>
              <a:t>«Родительская почта»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239842"/>
            <a:ext cx="10880082" cy="5411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0221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9843" y="0"/>
            <a:ext cx="11952157" cy="1768839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chemeClr val="tx1"/>
                </a:solidFill>
              </a:rPr>
              <a:t>С</a:t>
            </a:r>
            <a:r>
              <a:rPr lang="ru-RU" dirty="0" smtClean="0">
                <a:solidFill>
                  <a:schemeClr val="tx1"/>
                </a:solidFill>
              </a:rPr>
              <a:t>отрудничество </a:t>
            </a:r>
            <a:r>
              <a:rPr lang="ru-RU" dirty="0">
                <a:solidFill>
                  <a:schemeClr val="tx1"/>
                </a:solidFill>
              </a:rPr>
              <a:t>родителей с детским садом естественным образом перетекает в образовательное сотрудничество. 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7719" y="4407108"/>
            <a:ext cx="3849133" cy="2450892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7719" y="1161736"/>
            <a:ext cx="3849133" cy="270572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90140"/>
            <a:ext cx="4757719" cy="515661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6852" y="1690140"/>
            <a:ext cx="3646045" cy="5156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8082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3002" y="1"/>
            <a:ext cx="7225260" cy="899410"/>
          </a:xfrm>
        </p:spPr>
        <p:txBody>
          <a:bodyPr>
            <a:normAutofit fontScale="90000"/>
          </a:bodyPr>
          <a:lstStyle/>
          <a:p>
            <a:r>
              <a:rPr lang="ru-RU" sz="6000" dirty="0" smtClean="0">
                <a:solidFill>
                  <a:schemeClr val="tx1"/>
                </a:solidFill>
              </a:rPr>
              <a:t>Спасибо за внимание!</a:t>
            </a:r>
            <a:endParaRPr lang="ru-RU" sz="6000" dirty="0">
              <a:solidFill>
                <a:schemeClr val="tx1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99411"/>
            <a:ext cx="12192000" cy="6520720"/>
          </a:xfrm>
        </p:spPr>
      </p:pic>
    </p:spTree>
    <p:extLst>
      <p:ext uri="{BB962C8B-B14F-4D97-AF65-F5344CB8AC3E}">
        <p14:creationId xmlns:p14="http://schemas.microsoft.com/office/powerpoint/2010/main" val="2115003785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302</TotalTime>
  <Words>140</Words>
  <Application>Microsoft Office PowerPoint</Application>
  <PresentationFormat>Широкоэкранный</PresentationFormat>
  <Paragraphs>23</Paragraphs>
  <Slides>13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Calibri</vt:lpstr>
      <vt:lpstr>Times New Roman</vt:lpstr>
      <vt:lpstr>Trebuchet MS</vt:lpstr>
      <vt:lpstr>Wingdings 3</vt:lpstr>
      <vt:lpstr>Аспект</vt:lpstr>
      <vt:lpstr>Муниципальное бюджетное дошкольное учреждение ДС№39 муниципального образования Гулькевичский район</vt:lpstr>
      <vt:lpstr>Главной целью работы ДОУ с семьей – создание комфортных, благоприятных условий для взаимодействия с семьями воспитанников, вовлечение родителей в одно образовательное пространство, установление партнерских, доверительных взаимоотношений с родителями. </vt:lpstr>
      <vt:lpstr>Презентация PowerPoint</vt:lpstr>
      <vt:lpstr>Презентация PowerPoint</vt:lpstr>
      <vt:lpstr>Лотос план</vt:lpstr>
      <vt:lpstr>Детско-взрослый клуб- «Вопрос завтрашнего дня»</vt:lpstr>
      <vt:lpstr>Презентация PowerPoint</vt:lpstr>
      <vt:lpstr>модель 4х вопросов</vt:lpstr>
      <vt:lpstr>Презентация PowerPoint</vt:lpstr>
      <vt:lpstr>информационно-аналитическая работа</vt:lpstr>
      <vt:lpstr>Презентация PowerPoint</vt:lpstr>
      <vt:lpstr>Сотрудничество родителей с детским садом естественным образом перетекает в образовательное сотрудничество. 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дошкольное учреждение ДС№39 муниципального образования Гулькевичский район</dc:title>
  <dc:creator>дима</dc:creator>
  <cp:lastModifiedBy>дима</cp:lastModifiedBy>
  <cp:revision>13</cp:revision>
  <dcterms:created xsi:type="dcterms:W3CDTF">2021-11-18T15:41:44Z</dcterms:created>
  <dcterms:modified xsi:type="dcterms:W3CDTF">2021-11-19T04:17:11Z</dcterms:modified>
</cp:coreProperties>
</file>