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58" r:id="rId6"/>
    <p:sldId id="259" r:id="rId7"/>
    <p:sldId id="260" r:id="rId8"/>
    <p:sldId id="263" r:id="rId9"/>
    <p:sldId id="264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32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5" Type="http://schemas.openxmlformats.org/officeDocument/2006/relationships/image" Target="../media/image12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5" Type="http://schemas.openxmlformats.org/officeDocument/2006/relationships/image" Target="../media/image15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.wav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рисование\ама\149962022959626385d09df9.18816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E:\рисование\ама\I7xuKc0CEkw - коп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564904"/>
            <a:ext cx="3293988" cy="2909411"/>
          </a:xfrm>
          <a:prstGeom prst="rect">
            <a:avLst/>
          </a:prstGeom>
          <a:noFill/>
        </p:spPr>
      </p:pic>
      <p:pic>
        <p:nvPicPr>
          <p:cNvPr id="1028" name="Picture 4" descr="E:\рисование\ама\UKWRub5IZT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47080" y="2564904"/>
            <a:ext cx="3166468" cy="291261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971600" y="476672"/>
            <a:ext cx="684076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Рисование.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«Верные друзья»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6" cstate="print"/>
          <a:stretch>
            <a:fillRect/>
          </a:stretch>
        </p:blipFill>
        <p:spPr>
          <a:xfrm>
            <a:off x="611560" y="5894040"/>
            <a:ext cx="576064" cy="57606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067944" y="566124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Автор: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Исламова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Марина Александровна</a:t>
            </a: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Педагог дополнительного образования</a:t>
            </a: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МАОУ ДО ДДЮ(Т) г.Туймазы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4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рисование\ама\149962022959626385d09df9.18816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E:\рисование\ама\b4a513b521f856fe92134ef9daf8fa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3429000"/>
            <a:ext cx="5136643" cy="3212976"/>
          </a:xfrm>
          <a:prstGeom prst="rect">
            <a:avLst/>
          </a:prstGeom>
          <a:noFill/>
        </p:spPr>
      </p:pic>
      <p:pic>
        <p:nvPicPr>
          <p:cNvPr id="2051" name="Picture 3" descr="E:\рисование\ама\62eeef55e9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628800"/>
            <a:ext cx="3704653" cy="503832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75656" y="0"/>
            <a:ext cx="745232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Собака и кошка с детства дружили,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Смотрели в окошко, счастливо жили.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Лежанку и миску на пару делили .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Сардельки, сосиски друг другу носили….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. </a:t>
            </a:r>
            <a:endParaRPr lang="ru-RU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1920" y="1484784"/>
            <a:ext cx="52920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Comic Sans MS" pitchFamily="66" charset="0"/>
              </a:rPr>
              <a:t>Домашний питомец является источником тепла, ласки. Общение с животными снимает стресс. Бережное и заботливое отношение к домашнему животному, переносится им и ко всему животному миру в целом. 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Comic Sans MS" pitchFamily="66" charset="0"/>
              </a:rPr>
              <a:t>Дети очень любят рисовать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Comic Sans MS" pitchFamily="66" charset="0"/>
              </a:rPr>
              <a:t>этих милых зверят.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6" cstate="print"/>
          <a:stretch>
            <a:fillRect/>
          </a:stretch>
        </p:blipFill>
        <p:spPr>
          <a:xfrm flipH="1" flipV="1">
            <a:off x="7740352" y="260648"/>
            <a:ext cx="720080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4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рисование\ама\149962022959626385d09df9.18816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51520" y="980728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Домашние животные – это всегда радость от общения.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Это ответственность за тех, кого мы приручили.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 Но самое главное – заботу, верность, преданность, дружбу и любовь – ничем не заменимые чувства – дают человеку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 кошка с собакой.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 Любите своих животных, и вы обязательно будете счастливыми!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 </a:t>
            </a:r>
            <a:endParaRPr lang="ru-RU" sz="2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8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755576" y="5461992"/>
            <a:ext cx="1080120" cy="1080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рисование\ама\149962022959626385d09df9.18816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51520" y="188640"/>
            <a:ext cx="856895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Comic Sans MS" pitchFamily="66" charset="0"/>
              </a:rPr>
              <a:t>Сегодня мы нарисуем этих верных друзей</a:t>
            </a:r>
            <a:r>
              <a:rPr lang="ru-RU" sz="4400" b="1" dirty="0" smtClean="0">
                <a:solidFill>
                  <a:srgbClr val="002060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Comic Sans MS" pitchFamily="66" charset="0"/>
              </a:rPr>
              <a:t> Нам понадобятся:</a:t>
            </a:r>
          </a:p>
          <a:p>
            <a:pPr algn="ctr"/>
            <a:endParaRPr lang="ru-RU" sz="28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ru-RU" sz="2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2204864"/>
            <a:ext cx="860444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Бумага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Простой карандаш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Краски или цветные карандаши для разукрашивания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 Кисти.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Стаканчик-непроливайка.</a:t>
            </a:r>
          </a:p>
          <a:p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Ребята, не забываем о правилах работы с красками и кисточкой!</a:t>
            </a:r>
          </a:p>
          <a:p>
            <a:pPr>
              <a:buFont typeface="Arial" pitchFamily="34" charset="0"/>
              <a:buChar char="•"/>
            </a:pPr>
            <a:endParaRPr lang="ru-RU" sz="40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ru-RU" sz="40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endParaRPr lang="ru-RU" sz="4000" b="1" dirty="0" smtClean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7380312" y="5949280"/>
            <a:ext cx="504056" cy="504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рисование\ама\149962022959626385d09df9.18816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E:\рисование\ама\UKWRub5IZTg (1).jpg"/>
          <p:cNvPicPr>
            <a:picLocks noChangeAspect="1" noChangeArrowheads="1"/>
          </p:cNvPicPr>
          <p:nvPr/>
        </p:nvPicPr>
        <p:blipFill>
          <a:blip r:embed="rId4" cstate="print"/>
          <a:srcRect t="35300" b="43700"/>
          <a:stretch>
            <a:fillRect/>
          </a:stretch>
        </p:blipFill>
        <p:spPr bwMode="auto">
          <a:xfrm>
            <a:off x="323528" y="2636912"/>
            <a:ext cx="8532440" cy="280831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17395" y="260648"/>
            <a:ext cx="786093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Рисуем кота.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1этап- рисуем мордочку.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 cstate="print"/>
          <a:stretch>
            <a:fillRect/>
          </a:stretch>
        </p:blipFill>
        <p:spPr>
          <a:xfrm>
            <a:off x="1259632" y="6038056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рисование\ама\149962022959626385d09df9.18816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9512" y="0"/>
            <a:ext cx="9217024" cy="16619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этап – </a:t>
            </a:r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рисуем грудку, лапки, хвост. Разукрашиваем. 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0" name="Picture 4" descr="E:\рисование\ама\UKWRub5IZTg (1).jpg"/>
          <p:cNvPicPr>
            <a:picLocks noChangeAspect="1" noChangeArrowheads="1"/>
          </p:cNvPicPr>
          <p:nvPr/>
        </p:nvPicPr>
        <p:blipFill>
          <a:blip r:embed="rId4" cstate="print"/>
          <a:srcRect t="55007"/>
          <a:stretch>
            <a:fillRect/>
          </a:stretch>
        </p:blipFill>
        <p:spPr bwMode="auto">
          <a:xfrm>
            <a:off x="1331640" y="2060848"/>
            <a:ext cx="7061812" cy="4460726"/>
          </a:xfrm>
          <a:prstGeom prst="rect">
            <a:avLst/>
          </a:prstGeom>
          <a:noFill/>
        </p:spPr>
      </p:pic>
      <p:pic>
        <p:nvPicPr>
          <p:cNvPr id="8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 cstate="print"/>
          <a:stretch>
            <a:fillRect/>
          </a:stretch>
        </p:blipFill>
        <p:spPr>
          <a:xfrm>
            <a:off x="0" y="5877272"/>
            <a:ext cx="808856" cy="8088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рисование\ама\149962022959626385d09df9.18816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9376" y="404664"/>
            <a:ext cx="8320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Рисуем собаку.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 этап – рисуем мордочку.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3" name="Picture 3" descr="E:\рисование\ама\I7xuKc0CEkw.jpg"/>
          <p:cNvPicPr>
            <a:picLocks noChangeAspect="1" noChangeArrowheads="1"/>
          </p:cNvPicPr>
          <p:nvPr/>
        </p:nvPicPr>
        <p:blipFill>
          <a:blip r:embed="rId4" cstate="print"/>
          <a:srcRect t="41239" b="41238"/>
          <a:stretch>
            <a:fillRect/>
          </a:stretch>
        </p:blipFill>
        <p:spPr bwMode="auto">
          <a:xfrm>
            <a:off x="323528" y="3068960"/>
            <a:ext cx="8286750" cy="2664296"/>
          </a:xfrm>
          <a:prstGeom prst="rect">
            <a:avLst/>
          </a:prstGeom>
          <a:noFill/>
        </p:spPr>
      </p:pic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 cstate="print"/>
          <a:stretch>
            <a:fillRect/>
          </a:stretch>
        </p:blipFill>
        <p:spPr>
          <a:xfrm>
            <a:off x="1403648" y="5966048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4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рисование\ама\149962022959626385d09df9.18816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E:\рисование\ама\I7xuKc0CEkw.jpg"/>
          <p:cNvPicPr>
            <a:picLocks noChangeAspect="1" noChangeArrowheads="1"/>
          </p:cNvPicPr>
          <p:nvPr/>
        </p:nvPicPr>
        <p:blipFill>
          <a:blip r:embed="rId4" cstate="print"/>
          <a:srcRect t="57868" b="3554"/>
          <a:stretch>
            <a:fillRect/>
          </a:stretch>
        </p:blipFill>
        <p:spPr bwMode="auto">
          <a:xfrm>
            <a:off x="1115616" y="2276872"/>
            <a:ext cx="7639348" cy="424847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1520" y="0"/>
            <a:ext cx="86409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этап – рисуем грудку, лапки, хвост. Разукрашиваем. 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 cstate="print"/>
          <a:stretch>
            <a:fillRect/>
          </a:stretch>
        </p:blipFill>
        <p:spPr>
          <a:xfrm>
            <a:off x="179512" y="5949280"/>
            <a:ext cx="683568" cy="683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рисование\ама\149962022959626385d09df9.18816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67544" y="548680"/>
            <a:ext cx="7776864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Придумайте  историю про кошку и собаку.</a:t>
            </a:r>
          </a:p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Нарисуйте иллюстрации к своим историям.</a:t>
            </a:r>
          </a:p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 буду ждать ваших творческих работ.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2195736" y="5461992"/>
            <a:ext cx="864096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17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рисование\ама\149962022959626385d09df9.188163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2598003"/>
            <a:ext cx="777686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внимание.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792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246</Words>
  <Application>Microsoft Office PowerPoint</Application>
  <PresentationFormat>Экран (4:3)</PresentationFormat>
  <Paragraphs>38</Paragraphs>
  <Slides>10</Slides>
  <Notes>0</Notes>
  <HiddenSlides>0</HiddenSlides>
  <MMClips>9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Дом</cp:lastModifiedBy>
  <cp:revision>15</cp:revision>
  <dcterms:created xsi:type="dcterms:W3CDTF">2020-05-12T10:25:56Z</dcterms:created>
  <dcterms:modified xsi:type="dcterms:W3CDTF">2021-12-22T18:15:46Z</dcterms:modified>
</cp:coreProperties>
</file>