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g5YwNHmkQWciTXLgGxt5hlpsnv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8CAA736-FBB6-439E-A450-F41CE059BFCA}">
  <a:tblStyle styleId="{F8CAA736-FBB6-439E-A450-F41CE059BFC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28" Type="http://customschemas.google.com/relationships/presentationmetadata" Target="meta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16266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4136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ыв</a:t>
            </a:r>
            <a:endParaRPr/>
          </a:p>
        </p:txBody>
      </p:sp>
      <p:sp>
        <p:nvSpPr>
          <p:cNvPr id="209" name="Google Shape;209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39938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42855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Защита = 15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Атака = 20</a:t>
            </a:r>
            <a:endParaRPr/>
          </a:p>
        </p:txBody>
      </p:sp>
      <p:sp>
        <p:nvSpPr>
          <p:cNvPr id="222" name="Google Shape;222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7938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6306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93078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6396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transition spd="slow">
    <p:push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ython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"/>
          <p:cNvSpPr txBox="1"/>
          <p:nvPr/>
        </p:nvSpPr>
        <p:spPr>
          <a:xfrm>
            <a:off x="831850" y="1905520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Сюжетная игра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4" name="Google Shape;204;p11" descr="python-logo |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78251" y="579957"/>
            <a:ext cx="4417024" cy="5112297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1"/>
          <p:cNvSpPr/>
          <p:nvPr/>
        </p:nvSpPr>
        <p:spPr>
          <a:xfrm>
            <a:off x="831850" y="2551330"/>
            <a:ext cx="549602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ВОЛШЕБНЫЕ ПОДЗЕМЕЛЬЯ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89;p1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ru-RU" sz="6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# 5</a:t>
            </a:r>
            <a:endParaRPr sz="6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93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Представим нашу игру и спросим имя</a:t>
            </a:r>
            <a:endParaRPr/>
          </a:p>
        </p:txBody>
      </p:sp>
      <p:pic>
        <p:nvPicPr>
          <p:cNvPr id="212" name="Google Shape;21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2182" y="1299412"/>
            <a:ext cx="10771618" cy="5356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Создадим переменную с жизнями и предложим игроку выбрать персонажа</a:t>
            </a:r>
            <a:endParaRPr b="1"/>
          </a:p>
        </p:txBody>
      </p:sp>
      <p:pic>
        <p:nvPicPr>
          <p:cNvPr id="218" name="Google Shape;21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" y="2242485"/>
            <a:ext cx="12161455" cy="2368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Характеристики героев</a:t>
            </a:r>
            <a:endParaRPr/>
          </a:p>
        </p:txBody>
      </p:sp>
      <p:pic>
        <p:nvPicPr>
          <p:cNvPr id="225" name="Google Shape;225;p14" descr="Информация по классу: Друид [9.1.1] - Друид - Warspear Online official foru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08" y="1716579"/>
            <a:ext cx="2475364" cy="276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4" descr="Total War: Warhammer Warhammer Fantasy Battle Dungeons &amp; Dragons Лесные Эльфы  Эльф, лучник, видеоигра, мультфильм, вымышленный персонаж png | Klipartz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28028" y="1559937"/>
            <a:ext cx="2708160" cy="3042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4" descr="Новая фракция Гномов в мире Героев - Форум Might-and-Magic.ru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84077" y="1251304"/>
            <a:ext cx="2683878" cy="33515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4"/>
          <p:cNvSpPr/>
          <p:nvPr/>
        </p:nvSpPr>
        <p:spPr>
          <a:xfrm>
            <a:off x="492272" y="5015014"/>
            <a:ext cx="18801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Защита = 15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Атака = 20</a:t>
            </a:r>
            <a:endParaRPr/>
          </a:p>
        </p:txBody>
      </p:sp>
      <p:sp>
        <p:nvSpPr>
          <p:cNvPr id="229" name="Google Shape;229;p14"/>
          <p:cNvSpPr/>
          <p:nvPr/>
        </p:nvSpPr>
        <p:spPr>
          <a:xfrm>
            <a:off x="3056053" y="5015014"/>
            <a:ext cx="18801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Защита = 12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Атака = 22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4"/>
          <p:cNvSpPr/>
          <p:nvPr/>
        </p:nvSpPr>
        <p:spPr>
          <a:xfrm>
            <a:off x="5385948" y="5015266"/>
            <a:ext cx="18801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Защита = 17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Атака = 18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14"/>
          <p:cNvPicPr preferRelativeResize="0"/>
          <p:nvPr/>
        </p:nvPicPr>
        <p:blipFill rotWithShape="1">
          <a:blip r:embed="rId6">
            <a:alphaModFix/>
          </a:blip>
          <a:srcRect r="3164"/>
          <a:stretch/>
        </p:blipFill>
        <p:spPr>
          <a:xfrm>
            <a:off x="7715843" y="989767"/>
            <a:ext cx="4402363" cy="4631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Ворота в подземелье</a:t>
            </a:r>
            <a:endParaRPr/>
          </a:p>
        </p:txBody>
      </p:sp>
      <p:pic>
        <p:nvPicPr>
          <p:cNvPr id="238" name="Google Shape;23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923599"/>
            <a:ext cx="12163689" cy="39189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Ловушка </a:t>
            </a:r>
            <a:endParaRPr/>
          </a:p>
        </p:txBody>
      </p:sp>
      <p:pic>
        <p:nvPicPr>
          <p:cNvPr id="244" name="Google Shape;24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979445"/>
            <a:ext cx="12122576" cy="2467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5958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Самостоятельно придумываем препятствия, жизни можно заменить на очки и в конце посмотреть сколько игрок набрал очков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</Words>
  <Application>Microsoft Office PowerPoint</Application>
  <PresentationFormat>Широкоэкранный</PresentationFormat>
  <Paragraphs>21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Презентация PowerPoint</vt:lpstr>
      <vt:lpstr>Представим нашу игру и спросим имя</vt:lpstr>
      <vt:lpstr>Создадим переменную с жизнями и предложим игроку выбрать персонажа</vt:lpstr>
      <vt:lpstr>Характеристики героев</vt:lpstr>
      <vt:lpstr>Ворота в подземелье</vt:lpstr>
      <vt:lpstr>Ловушка </vt:lpstr>
      <vt:lpstr>Самостоятельно придумываем препятствия, жизни можно заменить на очки и в конце посмотреть сколько игрок набрал очков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</cp:revision>
  <dcterms:created xsi:type="dcterms:W3CDTF">2022-03-22T12:46:14Z</dcterms:created>
  <dcterms:modified xsi:type="dcterms:W3CDTF">2025-02-15T04:17:22Z</dcterms:modified>
</cp:coreProperties>
</file>