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69" r:id="rId5"/>
    <p:sldId id="270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23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931B521-D78C-4502-B88D-D43EBD07E739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BA8F601-0730-4F8E-BCF8-8C97C54AC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31B521-D78C-4502-B88D-D43EBD07E739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A8F601-0730-4F8E-BCF8-8C97C54AC5F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31B521-D78C-4502-B88D-D43EBD07E739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A8F601-0730-4F8E-BCF8-8C97C54AC5F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31B521-D78C-4502-B88D-D43EBD07E739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A8F601-0730-4F8E-BCF8-8C97C54AC5F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31B521-D78C-4502-B88D-D43EBD07E739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A8F601-0730-4F8E-BCF8-8C97C54AC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31B521-D78C-4502-B88D-D43EBD07E739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A8F601-0730-4F8E-BCF8-8C97C54AC5F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31B521-D78C-4502-B88D-D43EBD07E739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A8F601-0730-4F8E-BCF8-8C97C54AC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931B521-D78C-4502-B88D-D43EBD07E739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A8F601-0730-4F8E-BCF8-8C97C54AC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931B521-D78C-4502-B88D-D43EBD07E739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BA8F601-0730-4F8E-BCF8-8C97C54AC5F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31B521-D78C-4502-B88D-D43EBD07E739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A8F601-0730-4F8E-BCF8-8C97C54AC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31B521-D78C-4502-B88D-D43EBD07E739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A8F601-0730-4F8E-BCF8-8C97C54AC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931B521-D78C-4502-B88D-D43EBD07E739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BA8F601-0730-4F8E-BCF8-8C97C54AC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42919"/>
            <a:ext cx="7772400" cy="2357453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  <a:effectLst/>
              </a:rPr>
              <a:t>ИНДИВИДУАЛЬНЫЙ ИТОГОВОЙ ПРОЕКТ</a:t>
            </a:r>
            <a:r>
              <a:rPr lang="ru-RU" dirty="0" smtClean="0"/>
              <a:t> 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2643182"/>
            <a:ext cx="6643734" cy="1071571"/>
          </a:xfrm>
        </p:spPr>
        <p:txBody>
          <a:bodyPr/>
          <a:lstStyle/>
          <a:p>
            <a:pPr algn="l"/>
            <a:endParaRPr lang="ru-RU" i="1" u="sng" dirty="0" smtClean="0">
              <a:solidFill>
                <a:schemeClr val="tx1"/>
              </a:solidFill>
            </a:endParaRPr>
          </a:p>
          <a:p>
            <a:pPr algn="l"/>
            <a:r>
              <a:rPr lang="ru-RU" i="1" u="sng" dirty="0" smtClean="0">
                <a:solidFill>
                  <a:schemeClr val="tx1"/>
                </a:solidFill>
              </a:rPr>
              <a:t>«</a:t>
            </a:r>
            <a:r>
              <a:rPr lang="ru-RU" u="sng" dirty="0" err="1" smtClean="0">
                <a:solidFill>
                  <a:schemeClr val="tx1"/>
                </a:solidFill>
              </a:rPr>
              <a:t>Адвент</a:t>
            </a:r>
            <a:r>
              <a:rPr lang="ru-RU" u="sng" dirty="0" smtClean="0">
                <a:solidFill>
                  <a:schemeClr val="tx1"/>
                </a:solidFill>
              </a:rPr>
              <a:t> календарь своими руками»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15074" y="3714752"/>
            <a:ext cx="278606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Выполнила ученица 5-А 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класса</a:t>
            </a:r>
            <a:endParaRPr lang="ru-RU" sz="700" dirty="0" smtClean="0">
              <a:solidFill>
                <a:prstClr val="black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err="1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Шевель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Анастасия 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Максимовна</a:t>
            </a:r>
            <a:endParaRPr lang="ru-RU" sz="1200" dirty="0" smtClean="0">
              <a:solidFill>
                <a:prstClr val="black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Руководитель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проекта: </a:t>
            </a:r>
            <a:endParaRPr lang="ru-RU" sz="7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err="1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Ярмусь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Нина Сергеевна,</a:t>
            </a:r>
            <a:endParaRPr lang="ru-RU" sz="7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учитель технологии</a:t>
            </a:r>
            <a:endParaRPr lang="ru-RU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650125"/>
          </a:xfrm>
        </p:spPr>
        <p:txBody>
          <a:bodyPr>
            <a:normAutofit fontScale="92500" lnSpcReduction="20000"/>
          </a:bodyPr>
          <a:lstStyle/>
          <a:p>
            <a:r>
              <a:rPr lang="ru-RU" sz="3900" b="1" dirty="0" smtClean="0"/>
              <a:t>Тема</a:t>
            </a:r>
            <a:r>
              <a:rPr lang="ru-RU" dirty="0" smtClean="0"/>
              <a:t> моего проекта "</a:t>
            </a:r>
            <a:r>
              <a:rPr lang="ru-RU" dirty="0" err="1" smtClean="0"/>
              <a:t>Адвент</a:t>
            </a:r>
            <a:r>
              <a:rPr lang="ru-RU" dirty="0" smtClean="0"/>
              <a:t> календарь своими руками". На уроке немецкого языка нам рассказали про традицию делать </a:t>
            </a:r>
            <a:r>
              <a:rPr lang="ru-RU" dirty="0" err="1" smtClean="0"/>
              <a:t>адвент</a:t>
            </a:r>
            <a:r>
              <a:rPr lang="ru-RU" dirty="0" smtClean="0"/>
              <a:t> календари и мне стало интересно сделать такой календарь самостоятельно. Позже я узнала, что от класса необходимо подготовить </a:t>
            </a:r>
            <a:r>
              <a:rPr lang="ru-RU" dirty="0" err="1" smtClean="0"/>
              <a:t>адвент</a:t>
            </a:r>
            <a:r>
              <a:rPr lang="ru-RU" dirty="0" smtClean="0"/>
              <a:t> календарь на конкурс. Так мое желание сделать </a:t>
            </a:r>
            <a:r>
              <a:rPr lang="ru-RU" dirty="0" err="1" smtClean="0"/>
              <a:t>адвент</a:t>
            </a:r>
            <a:r>
              <a:rPr lang="ru-RU" dirty="0" smtClean="0"/>
              <a:t> календарь стало важным общественным заданием от школы. </a:t>
            </a:r>
          </a:p>
          <a:p>
            <a:r>
              <a:rPr lang="ru-RU" dirty="0" smtClean="0"/>
              <a:t>	</a:t>
            </a:r>
            <a:r>
              <a:rPr lang="ru-RU" sz="3900" b="1" dirty="0" smtClean="0"/>
              <a:t>Цель</a:t>
            </a:r>
            <a:r>
              <a:rPr lang="ru-RU" dirty="0" smtClean="0"/>
              <a:t> моего проекта сделать необычный </a:t>
            </a:r>
            <a:r>
              <a:rPr lang="ru-RU" dirty="0" err="1" smtClean="0"/>
              <a:t>адвент</a:t>
            </a:r>
            <a:r>
              <a:rPr lang="ru-RU" dirty="0" smtClean="0"/>
              <a:t> календарь и занять призовое место в конкурсе. </a:t>
            </a:r>
          </a:p>
          <a:p>
            <a:r>
              <a:rPr lang="ru-RU" dirty="0" smtClean="0"/>
              <a:t>	В результате своего проекта я получила </a:t>
            </a:r>
            <a:r>
              <a:rPr lang="ru-RU" sz="3900" b="1" dirty="0" smtClean="0"/>
              <a:t>проектный продукт</a:t>
            </a:r>
            <a:r>
              <a:rPr lang="ru-RU" sz="3900" dirty="0" smtClean="0"/>
              <a:t> </a:t>
            </a:r>
            <a:r>
              <a:rPr lang="ru-RU" dirty="0" smtClean="0"/>
              <a:t>- необычный, красивый и праздничный </a:t>
            </a:r>
            <a:r>
              <a:rPr lang="ru-RU" dirty="0" err="1" smtClean="0"/>
              <a:t>адвент</a:t>
            </a:r>
            <a:r>
              <a:rPr lang="ru-RU" dirty="0" smtClean="0"/>
              <a:t> календарь для конкурса.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578687"/>
          </a:xfrm>
        </p:spPr>
        <p:txBody>
          <a:bodyPr>
            <a:normAutofit lnSpcReduction="10000"/>
          </a:bodyPr>
          <a:lstStyle/>
          <a:p>
            <a:pPr fontAlgn="base"/>
            <a:r>
              <a:rPr lang="ru-RU" b="1" dirty="0" smtClean="0"/>
              <a:t>План.</a:t>
            </a:r>
            <a:endParaRPr lang="ru-RU" dirty="0" smtClean="0"/>
          </a:p>
          <a:p>
            <a:pPr fontAlgn="base"/>
            <a:r>
              <a:rPr lang="ru-RU" dirty="0" smtClean="0"/>
              <a:t>Введение.</a:t>
            </a:r>
          </a:p>
          <a:p>
            <a:pPr fontAlgn="base"/>
            <a:r>
              <a:rPr lang="ru-RU" dirty="0" smtClean="0"/>
              <a:t>1. История </a:t>
            </a:r>
            <a:r>
              <a:rPr lang="ru-RU" dirty="0" err="1" smtClean="0"/>
              <a:t>адвент</a:t>
            </a:r>
            <a:r>
              <a:rPr lang="ru-RU" dirty="0" smtClean="0"/>
              <a:t> календаря.</a:t>
            </a:r>
            <a:br>
              <a:rPr lang="ru-RU" dirty="0" smtClean="0"/>
            </a:br>
            <a:r>
              <a:rPr lang="ru-RU" dirty="0" smtClean="0"/>
              <a:t>1.1. Виды </a:t>
            </a:r>
            <a:r>
              <a:rPr lang="ru-RU" dirty="0" err="1" smtClean="0"/>
              <a:t>адвент</a:t>
            </a:r>
            <a:r>
              <a:rPr lang="ru-RU" dirty="0" smtClean="0"/>
              <a:t> календарей.</a:t>
            </a:r>
            <a:br>
              <a:rPr lang="ru-RU" dirty="0" smtClean="0"/>
            </a:br>
            <a:r>
              <a:rPr lang="ru-RU" dirty="0" smtClean="0"/>
              <a:t>1.2. Форма </a:t>
            </a:r>
            <a:r>
              <a:rPr lang="ru-RU" dirty="0" err="1" smtClean="0"/>
              <a:t>адвент</a:t>
            </a:r>
            <a:r>
              <a:rPr lang="ru-RU" dirty="0" smtClean="0"/>
              <a:t> календаря.</a:t>
            </a:r>
            <a:br>
              <a:rPr lang="ru-RU" dirty="0" smtClean="0"/>
            </a:br>
            <a:r>
              <a:rPr lang="ru-RU" dirty="0" smtClean="0"/>
              <a:t>2. Выбор формы  и материалов для изготовления календаря.</a:t>
            </a:r>
            <a:br>
              <a:rPr lang="ru-RU" dirty="0" smtClean="0"/>
            </a:br>
            <a:r>
              <a:rPr lang="ru-RU" dirty="0" smtClean="0"/>
              <a:t>2.1. Инструменты и оборудование.</a:t>
            </a:r>
            <a:br>
              <a:rPr lang="ru-RU" dirty="0" smtClean="0"/>
            </a:br>
            <a:r>
              <a:rPr lang="ru-RU" dirty="0" smtClean="0"/>
              <a:t>2.2. Организация рабочего места и техника безопасности.</a:t>
            </a:r>
            <a:br>
              <a:rPr lang="ru-RU" dirty="0" smtClean="0"/>
            </a:br>
            <a:r>
              <a:rPr lang="ru-RU" dirty="0" smtClean="0"/>
              <a:t>2.3. Технологическая последовательность изготовления календаря.</a:t>
            </a:r>
            <a:br>
              <a:rPr lang="ru-RU" dirty="0" smtClean="0"/>
            </a:br>
            <a:r>
              <a:rPr lang="ru-RU" dirty="0" smtClean="0"/>
              <a:t>Заключение.</a:t>
            </a:r>
          </a:p>
          <a:p>
            <a:pPr fontAlgn="base"/>
            <a:r>
              <a:rPr lang="ru-RU" dirty="0" smtClean="0"/>
              <a:t>Список источников информации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214291"/>
            <a:ext cx="8715436" cy="4429155"/>
          </a:xfrm>
        </p:spPr>
        <p:txBody>
          <a:bodyPr>
            <a:normAutofit fontScale="70000" lnSpcReduction="20000"/>
          </a:bodyPr>
          <a:lstStyle/>
          <a:p>
            <a:pPr fontAlgn="base">
              <a:buNone/>
            </a:pPr>
            <a:r>
              <a:rPr lang="ru-RU" b="1" dirty="0" smtClean="0"/>
              <a:t>Инструменты </a:t>
            </a:r>
            <a:r>
              <a:rPr lang="ru-RU" b="1" dirty="0" smtClean="0"/>
              <a:t>и оборудование.</a:t>
            </a:r>
            <a:endParaRPr lang="ru-RU" dirty="0" smtClean="0"/>
          </a:p>
          <a:p>
            <a:pPr algn="just" fontAlgn="base">
              <a:buNone/>
            </a:pPr>
            <a:r>
              <a:rPr lang="ru-RU" b="1" dirty="0" smtClean="0"/>
              <a:t> </a:t>
            </a:r>
            <a:r>
              <a:rPr lang="ru-RU" dirty="0" smtClean="0"/>
              <a:t>	Для изготовления календаря, при работе с картоном мне понадобятся ножницы. В своей работе я пользовалась ножницами бытовыми – универсальные (хозяйственные). Этот вид отличается простой характерной конструкцией и прямыми лезвиями. Они предназначены для разрезания бумаги, </a:t>
            </a:r>
            <a:r>
              <a:rPr lang="ru-RU" dirty="0" err="1" smtClean="0"/>
              <a:t>бичевки</a:t>
            </a:r>
            <a:r>
              <a:rPr lang="ru-RU" dirty="0" smtClean="0"/>
              <a:t>, обрезания ниток и т. д.</a:t>
            </a:r>
          </a:p>
          <a:p>
            <a:pPr algn="just" fontAlgn="base"/>
            <a:r>
              <a:rPr lang="ru-RU" dirty="0" smtClean="0"/>
              <a:t>	Также для работа мне понадобится клей-пистолет. В последнее время в строительстве, для выполнения бытовых задач и при создании разных поделок стал востребован </a:t>
            </a:r>
            <a:r>
              <a:rPr lang="ru-RU" dirty="0" err="1" smtClean="0"/>
              <a:t>термоклеевой</a:t>
            </a:r>
            <a:r>
              <a:rPr lang="ru-RU" dirty="0" smtClean="0"/>
              <a:t> пистолет. Это специальный электрический инструмент, позволяющий быстро соединять различные материалы. Он заряжается цилиндрическими клеевыми стержнями, в которых содержится полиуретановый клей. Разберемся, как пользоваться клеевым пистолетом, чтобы все действия были не только эффективными, но и безопасными.	</a:t>
            </a:r>
          </a:p>
          <a:p>
            <a:pPr algn="just"/>
            <a:endParaRPr lang="ru-RU" dirty="0"/>
          </a:p>
        </p:txBody>
      </p:sp>
      <p:pic>
        <p:nvPicPr>
          <p:cNvPr id="4" name="Рисунок 3" descr="C:\Users\1\Desktop\IMG_20210317_10242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8499" y="4238625"/>
            <a:ext cx="4655501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1\Desktop\IMG_20210317_10242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44249" y="2119312"/>
            <a:ext cx="4655501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44" y="214290"/>
            <a:ext cx="8858312" cy="6429420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ru-RU" sz="2800" b="1" dirty="0" smtClean="0"/>
              <a:t>Организация </a:t>
            </a:r>
            <a:r>
              <a:rPr lang="ru-RU" sz="2800" b="1" dirty="0" smtClean="0"/>
              <a:t>рабочего места и техника безопасности.</a:t>
            </a:r>
            <a:br>
              <a:rPr lang="ru-RU" sz="2800" b="1" dirty="0" smtClean="0"/>
            </a:br>
            <a:r>
              <a:rPr lang="ru-RU" sz="2800" b="1" dirty="0" smtClean="0"/>
              <a:t>	</a:t>
            </a:r>
            <a:endParaRPr lang="ru-RU" sz="2000" dirty="0" smtClean="0"/>
          </a:p>
          <a:p>
            <a:pPr algn="just"/>
            <a:r>
              <a:rPr lang="ru-RU" sz="2800" dirty="0" smtClean="0"/>
              <a:t>	Прежде чем приступить к изготовлению поделки, я организовала свое рабочее место так, чтобы все инструменты были под рукой. Освещение слева или спереди, справой стороны ножницы, клей пистолет, бечевка и декор. 	Сидеть надо прямо, касаясь корпусом спинки стула. Расстояние от глаз до работы не должно быть меньше 30-40 см, чтобы не развивать близорукость. Необходимо соблюдала правила безопасной работы с колющими, режущими, горячими инструментами.</a:t>
            </a:r>
            <a:endParaRPr lang="ru-RU" sz="2000" dirty="0" smtClean="0"/>
          </a:p>
          <a:p>
            <a:pPr algn="just"/>
            <a:r>
              <a:rPr lang="ru-RU" sz="2800" dirty="0" smtClean="0"/>
              <a:t>	Правила безопасности во время работы:</a:t>
            </a:r>
            <a:endParaRPr lang="ru-RU" sz="2000" dirty="0" smtClean="0"/>
          </a:p>
          <a:p>
            <a:pPr lvl="1" algn="just" fontAlgn="base"/>
            <a:r>
              <a:rPr lang="ru-RU" sz="2400" dirty="0" smtClean="0"/>
              <a:t>Во время работы ножницы должны лежать справа на столе с сомкнутыми лезвиями, кольцами к работающему.</a:t>
            </a:r>
            <a:endParaRPr lang="ru-RU" sz="1800" dirty="0" smtClean="0"/>
          </a:p>
          <a:p>
            <a:pPr lvl="1" algn="just" fontAlgn="base"/>
            <a:r>
              <a:rPr lang="ru-RU" sz="2400" dirty="0" smtClean="0"/>
              <a:t>Брать и передавать ножницы нужно сомкнутыми лезвиями к себе, кольцами вперёд.</a:t>
            </a:r>
            <a:endParaRPr lang="ru-RU" sz="1800" dirty="0" smtClean="0"/>
          </a:p>
          <a:p>
            <a:pPr algn="just"/>
            <a:r>
              <a:rPr lang="ru-RU" sz="2800" dirty="0" smtClean="0"/>
              <a:t>	Правила безопасности при работе с </a:t>
            </a:r>
            <a:r>
              <a:rPr lang="ru-RU" sz="2800" dirty="0" err="1" smtClean="0"/>
              <a:t>клей-пистолетом</a:t>
            </a:r>
            <a:r>
              <a:rPr lang="ru-RU" sz="2800" dirty="0" smtClean="0"/>
              <a:t>. </a:t>
            </a:r>
            <a:r>
              <a:rPr lang="ru-RU" sz="2800" dirty="0" smtClean="0"/>
              <a:t>Рабочее место должна </a:t>
            </a:r>
            <a:r>
              <a:rPr lang="ru-RU" sz="2800" dirty="0" smtClean="0"/>
              <a:t>быть </a:t>
            </a:r>
            <a:r>
              <a:rPr lang="ru-RU" sz="2800" dirty="0" smtClean="0"/>
              <a:t>защищено </a:t>
            </a:r>
            <a:r>
              <a:rPr lang="ru-RU" sz="2800" dirty="0" smtClean="0"/>
              <a:t>от попадания </a:t>
            </a:r>
            <a:r>
              <a:rPr lang="ru-RU" sz="2800" dirty="0" smtClean="0"/>
              <a:t>клея. Чтобы </a:t>
            </a:r>
            <a:r>
              <a:rPr lang="ru-RU" sz="2800" dirty="0" smtClean="0"/>
              <a:t>волосы не мешали, их убирают, а на руки надевают защитные перчатки. </a:t>
            </a:r>
            <a:r>
              <a:rPr lang="ru-RU" sz="2800" dirty="0" smtClean="0"/>
              <a:t>Устанавливаем </a:t>
            </a:r>
            <a:r>
              <a:rPr lang="ru-RU" sz="2800" dirty="0" smtClean="0"/>
              <a:t>пистолет в наклонном положении, опирая его на специальную подставку носиком вниз. </a:t>
            </a:r>
            <a:r>
              <a:rPr lang="ru-RU" sz="2800" dirty="0" smtClean="0"/>
              <a:t>Подключаем </a:t>
            </a:r>
            <a:r>
              <a:rPr lang="ru-RU" sz="2800" dirty="0" err="1" smtClean="0"/>
              <a:t>термопистолет</a:t>
            </a:r>
            <a:r>
              <a:rPr lang="ru-RU" sz="2800" dirty="0" smtClean="0"/>
              <a:t> к сети и нажимаем кнопку включения, если она есть. Если кнопки нет на корпусе, то процесс нагрева начнется сразу при подключении</a:t>
            </a:r>
            <a:r>
              <a:rPr lang="ru-RU" sz="2800" dirty="0" smtClean="0"/>
              <a:t>. </a:t>
            </a:r>
            <a:r>
              <a:rPr lang="ru-RU" sz="2800" dirty="0" smtClean="0"/>
              <a:t>В зависимости от производителя </a:t>
            </a:r>
            <a:r>
              <a:rPr lang="ru-RU" sz="2800" dirty="0" err="1" smtClean="0"/>
              <a:t>термопистолета</a:t>
            </a:r>
            <a:r>
              <a:rPr lang="ru-RU" sz="2800" dirty="0" smtClean="0"/>
              <a:t>, инструменту потребуется от 3 до 5 минут для </a:t>
            </a:r>
            <a:r>
              <a:rPr lang="ru-RU" sz="2800" dirty="0" smtClean="0"/>
              <a:t>нагревания. Склеиваемые </a:t>
            </a:r>
            <a:r>
              <a:rPr lang="ru-RU" sz="2800" dirty="0" smtClean="0"/>
              <a:t>детали следует очистить, обезжирить и высушить. Нанеся клей, поверхности плотно соединяют друг с другом, прижав их при помощи плотной ткани. Необходимо понимать, что клеящая масса на этом этапе еще очень горячая, поэтому делаем все аккуратно</a:t>
            </a:r>
            <a:r>
              <a:rPr lang="ru-RU" sz="2800" dirty="0" smtClean="0"/>
              <a:t>. Закончив </a:t>
            </a:r>
            <a:r>
              <a:rPr lang="ru-RU" sz="2800" dirty="0" smtClean="0"/>
              <a:t>выполнение работы отключаем инструмент от </a:t>
            </a:r>
            <a:r>
              <a:rPr lang="ru-RU" sz="2800" dirty="0" smtClean="0"/>
              <a:t>сети и </a:t>
            </a:r>
            <a:r>
              <a:rPr lang="ru-RU" sz="2800" dirty="0" smtClean="0"/>
              <a:t>оставляем минут на 10, чтобы он </a:t>
            </a:r>
            <a:r>
              <a:rPr lang="ru-RU" sz="2800" dirty="0" smtClean="0"/>
              <a:t>остыл</a:t>
            </a:r>
            <a:endParaRPr lang="ru-RU" sz="2400" dirty="0" smtClean="0"/>
          </a:p>
          <a:p>
            <a:pPr algn="just"/>
            <a:r>
              <a:rPr lang="ru-RU" sz="2800" dirty="0" smtClean="0"/>
              <a:t>	Также необходимо соблюдать санитарно-гигиенические требования: - перед началом работы необходимо вымыть руки; - источник света должен находиться слева; - каждые 1 – 1,5 ч глазам необходим 30 минутный отдых. </a:t>
            </a:r>
            <a:endParaRPr lang="ru-RU" sz="2400" dirty="0" smtClean="0"/>
          </a:p>
          <a:p>
            <a:pPr algn="just"/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44" y="285728"/>
            <a:ext cx="8929750" cy="5721563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Перед началом работы я собрала все материалы в одном месте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sz="2000" dirty="0" smtClean="0"/>
          </a:p>
          <a:p>
            <a:r>
              <a:rPr lang="ru-RU" sz="2000" dirty="0" smtClean="0"/>
              <a:t>Работу решила начать с вырезания коробочек. Сначала я думала просто приобрести необходимые коробочки, но к сожалению нигде не смогла найти подходящих под мой проект. Поэтому решила сделать коробочки из плотного картона. Макет для коробочек скачала в интернете. 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C:\Users\1\Desktop\Новая папка\attachments\IMG_20201128_11571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1000108"/>
            <a:ext cx="4046863" cy="1705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1\Desktop\Новая папка\attachments\IMG_20201130_10160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4643446"/>
            <a:ext cx="4000496" cy="2071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44" y="214290"/>
            <a:ext cx="8929750" cy="5572164"/>
          </a:xfrm>
        </p:spPr>
        <p:txBody>
          <a:bodyPr/>
          <a:lstStyle/>
          <a:p>
            <a:r>
              <a:rPr lang="ru-RU" sz="2000" dirty="0" smtClean="0"/>
              <a:t>Для </a:t>
            </a:r>
            <a:r>
              <a:rPr lang="ru-RU" sz="2000" dirty="0" err="1" smtClean="0"/>
              <a:t>адвент</a:t>
            </a:r>
            <a:r>
              <a:rPr lang="ru-RU" sz="2000" dirty="0" smtClean="0"/>
              <a:t> календаря мне было нужно сделать 21 коробочку, поэтому, сначала я вырезала макет и нарисовала на листах 21 эскиз коробочки.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2000" dirty="0" smtClean="0"/>
              <a:t>Далее я вырезала 21 коробочку. После чего с помощью линейки согнула все коробочки. </a:t>
            </a:r>
          </a:p>
          <a:p>
            <a:endParaRPr lang="ru-RU" sz="2000" dirty="0" smtClean="0"/>
          </a:p>
          <a:p>
            <a:endParaRPr lang="ru-RU" dirty="0"/>
          </a:p>
        </p:txBody>
      </p:sp>
      <p:pic>
        <p:nvPicPr>
          <p:cNvPr id="4" name="Рисунок 3" descr="C:\Users\1\Desktop\Новая папка\attachments\IMG_20201130_13534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928670"/>
            <a:ext cx="2348038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1\Desktop\Новая папка\attachments\IMG_20201130_10295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928671"/>
            <a:ext cx="2214578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1\Desktop\Новая папка\attachments\IMG_20201130_13563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851308" y="4006816"/>
            <a:ext cx="3295650" cy="1854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1\Desktop\Новая папка\attachments\IMG_20201130_13572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155387" y="3988753"/>
            <a:ext cx="3213049" cy="1807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1\Desktop\Новая папка\attachments\IMG_20201130_18543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786" y="3929066"/>
            <a:ext cx="3216528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285728"/>
            <a:ext cx="8715436" cy="5721563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После того как коробочки были готовы я с помощью </a:t>
            </a:r>
            <a:r>
              <a:rPr lang="ru-RU" sz="2000" dirty="0" err="1" smtClean="0"/>
              <a:t>клей-пистолета</a:t>
            </a:r>
            <a:r>
              <a:rPr lang="ru-RU" sz="2000" dirty="0" smtClean="0"/>
              <a:t> склеила все коробочки.</a:t>
            </a:r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r>
              <a:rPr lang="ru-RU" sz="2000" dirty="0" smtClean="0"/>
              <a:t>Коробочки я решила украсить праздничными, новогодними наклейками и красивыми новогодними пуговицами. Наклейки для коробочек мама заказала мне в типографии, я их вырезала и наклеила на коробочки. Клеить наклейки мне </a:t>
            </a:r>
            <a:r>
              <a:rPr lang="ru-RU" sz="2000" dirty="0" err="1" smtClean="0"/>
              <a:t>помагал</a:t>
            </a:r>
            <a:r>
              <a:rPr lang="ru-RU" sz="2000" dirty="0" smtClean="0"/>
              <a:t>, мой младший братик Даня.</a:t>
            </a:r>
            <a:endParaRPr lang="ru-RU" sz="2000" dirty="0"/>
          </a:p>
        </p:txBody>
      </p:sp>
      <p:pic>
        <p:nvPicPr>
          <p:cNvPr id="4" name="Рисунок 3" descr="C:\Users\1\Desktop\Новая папка\attachments\IMG_20201130_20593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785794"/>
            <a:ext cx="2680027" cy="1534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1\Desktop\Новая папка\attachments\IMG_20201130_21261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394883" y="3820299"/>
            <a:ext cx="2652717" cy="3156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1\Desktop\Новая папка\attachments\IMG_20201201_07143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3643314"/>
            <a:ext cx="2067137" cy="3014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44" y="214290"/>
            <a:ext cx="8858312" cy="5793001"/>
          </a:xfrm>
        </p:spPr>
        <p:txBody>
          <a:bodyPr/>
          <a:lstStyle/>
          <a:p>
            <a:r>
              <a:rPr lang="ru-RU" sz="2000" dirty="0" smtClean="0"/>
              <a:t>Когда все наклейки были наклеены, я с помощью </a:t>
            </a:r>
            <a:r>
              <a:rPr lang="ru-RU" sz="2000" dirty="0" err="1" smtClean="0"/>
              <a:t>клей-пистолета</a:t>
            </a:r>
            <a:r>
              <a:rPr lang="ru-RU" sz="2000" dirty="0" smtClean="0"/>
              <a:t> наклеила на коробочки новогодние пуговицы.</a:t>
            </a:r>
          </a:p>
          <a:p>
            <a:endParaRPr lang="ru-RU" dirty="0"/>
          </a:p>
        </p:txBody>
      </p:sp>
      <p:pic>
        <p:nvPicPr>
          <p:cNvPr id="4" name="Рисунок 3" descr="C:\Users\1\Desktop\Новая папка\attachments\IMG_20201201_11401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000108"/>
            <a:ext cx="7429552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44" y="142852"/>
            <a:ext cx="8858312" cy="6000792"/>
          </a:xfrm>
        </p:spPr>
        <p:txBody>
          <a:bodyPr/>
          <a:lstStyle/>
          <a:p>
            <a:r>
              <a:rPr lang="ru-RU" sz="2000" dirty="0" err="1" smtClean="0"/>
              <a:t>Адвет</a:t>
            </a:r>
            <a:r>
              <a:rPr lang="ru-RU" sz="2000" dirty="0" smtClean="0"/>
              <a:t> календарь должен быть наполнен – игрушки, бижутерия, задания. В каждую коробочку я положила маленькую новогоднюю игрушку, вкусную конфету, снежинку и бумажечку с заданием. Задания для календаря я взяла в интернете. </a:t>
            </a:r>
          </a:p>
          <a:p>
            <a:endParaRPr lang="ru-RU" dirty="0"/>
          </a:p>
        </p:txBody>
      </p:sp>
      <p:pic>
        <p:nvPicPr>
          <p:cNvPr id="4" name="Рисунок 3" descr="C:\Users\1\Desktop\Новая папка\attachments\advent-kalendar-6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714488"/>
            <a:ext cx="3438255" cy="2890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1\Desktop\Новая папка\attachments\IMG_20201201_11373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2285992"/>
            <a:ext cx="4608839" cy="3957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44" y="285728"/>
            <a:ext cx="8786874" cy="5857916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Коробочки я декорировала и наполнила, после этого они были готовы для того, что б перевязать их бечевкой. Решила сделать из бечевки украшение как на подарке.</a:t>
            </a:r>
            <a:endParaRPr lang="ru-RU" sz="2000" dirty="0"/>
          </a:p>
        </p:txBody>
      </p:sp>
      <p:pic>
        <p:nvPicPr>
          <p:cNvPr id="4" name="Рисунок 3" descr="C:\Users\1\Desktop\Новая папка\attachments\IMG_20201201_11420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357298"/>
            <a:ext cx="2419449" cy="456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1\Desktop\Новая папка\attachments\IMG_20201201_12312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1428736"/>
            <a:ext cx="5046481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44" y="214290"/>
            <a:ext cx="8786874" cy="5793001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Когда все коробочки были собраны и готовы я приступила к работе над основой </a:t>
            </a:r>
            <a:r>
              <a:rPr lang="ru-RU" sz="2000" dirty="0" err="1" smtClean="0"/>
              <a:t>адвент</a:t>
            </a:r>
            <a:r>
              <a:rPr lang="ru-RU" sz="2000" dirty="0" smtClean="0"/>
              <a:t> календаря. Основа у меня была круглой, поэтому я взяла плотный картон (коробка из под постельного белья) и нарисовала на нем круг. В вырезании круга мне помогла мама, потому что картон был плотный и было очень трудно его резать. Далее с помощью </a:t>
            </a:r>
            <a:r>
              <a:rPr lang="ru-RU" sz="2000" dirty="0" err="1" smtClean="0"/>
              <a:t>клей-пистолета</a:t>
            </a:r>
            <a:r>
              <a:rPr lang="ru-RU" sz="2000" dirty="0" smtClean="0"/>
              <a:t> я обмотала свою заготовку круга бечевкой. </a:t>
            </a:r>
            <a:endParaRPr lang="ru-RU" sz="2000" dirty="0"/>
          </a:p>
        </p:txBody>
      </p:sp>
      <p:pic>
        <p:nvPicPr>
          <p:cNvPr id="5" name="Рисунок 4" descr="C:\Users\1\Desktop\Новая папка\attachments\IMG_20201201_20145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643042" y="3780324"/>
            <a:ext cx="3363428" cy="2791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1\Desktop\Новая папка\attachments\IMG_20201201_13382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428868"/>
            <a:ext cx="1711391" cy="3081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1\Desktop\Новая папка\attachments\IMG_20201202_11115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2428868"/>
            <a:ext cx="3995268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1\Desktop\Новая папка\attachments\IMG_20201202_16270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4572008"/>
            <a:ext cx="3357554" cy="200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44" y="214290"/>
            <a:ext cx="8858312" cy="5793001"/>
          </a:xfrm>
        </p:spPr>
        <p:txBody>
          <a:bodyPr/>
          <a:lstStyle/>
          <a:p>
            <a:r>
              <a:rPr lang="ru-RU" sz="2000" dirty="0" smtClean="0"/>
              <a:t>Все составные части календаря были готовы, поэтому я приступила к сборке. С помочью бечевки я закрепила коробочки на круге. После этого была самая увлекательная работа – украшение календаря новогодним декором. Украшения к календарю крепила с помощью клей пистолета.</a:t>
            </a:r>
          </a:p>
          <a:p>
            <a:endParaRPr lang="ru-RU" dirty="0"/>
          </a:p>
        </p:txBody>
      </p:sp>
      <p:pic>
        <p:nvPicPr>
          <p:cNvPr id="4" name="Рисунок 3" descr="C:\Users\1\Desktop\Новая папка\attachments\IMG_20201202_16593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143116"/>
            <a:ext cx="2190115" cy="397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1\Desktop\Новая папка\attachments\IMG_20201202_17493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2143116"/>
            <a:ext cx="2234832" cy="3972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1\Desktop\Новая папка\attachments\IMG_20201202_21404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857364"/>
            <a:ext cx="3124200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44" y="1500174"/>
            <a:ext cx="8786874" cy="4507117"/>
          </a:xfrm>
        </p:spPr>
        <p:txBody>
          <a:bodyPr/>
          <a:lstStyle/>
          <a:p>
            <a:r>
              <a:rPr lang="ru-RU" sz="2000" dirty="0" smtClean="0"/>
              <a:t>Украшения это была </a:t>
            </a:r>
          </a:p>
          <a:p>
            <a:pPr>
              <a:buNone/>
            </a:pPr>
            <a:r>
              <a:rPr lang="ru-RU" sz="2000" dirty="0" smtClean="0"/>
              <a:t>самая увлекательная и </a:t>
            </a:r>
          </a:p>
          <a:p>
            <a:pPr>
              <a:buNone/>
            </a:pPr>
            <a:r>
              <a:rPr lang="ru-RU" sz="2000" dirty="0" smtClean="0"/>
              <a:t>заключительная часть в </a:t>
            </a:r>
          </a:p>
          <a:p>
            <a:pPr>
              <a:buNone/>
            </a:pPr>
            <a:r>
              <a:rPr lang="ru-RU" sz="2000" dirty="0" smtClean="0"/>
              <a:t>изготовлении </a:t>
            </a:r>
            <a:r>
              <a:rPr lang="ru-RU" sz="2000" dirty="0" err="1" smtClean="0"/>
              <a:t>адвент</a:t>
            </a:r>
            <a:r>
              <a:rPr lang="ru-RU" sz="2000" dirty="0" smtClean="0"/>
              <a:t> </a:t>
            </a:r>
          </a:p>
          <a:p>
            <a:pPr>
              <a:buNone/>
            </a:pPr>
            <a:r>
              <a:rPr lang="ru-RU" sz="2000" dirty="0" smtClean="0"/>
              <a:t>календаря. И вот какой </a:t>
            </a:r>
          </a:p>
          <a:p>
            <a:pPr>
              <a:buNone/>
            </a:pPr>
            <a:r>
              <a:rPr lang="ru-RU" sz="2000" dirty="0" smtClean="0"/>
              <a:t>замечательный </a:t>
            </a:r>
            <a:r>
              <a:rPr lang="ru-RU" sz="2000" dirty="0" err="1" smtClean="0"/>
              <a:t>адвент</a:t>
            </a:r>
            <a:r>
              <a:rPr lang="ru-RU" sz="2000" dirty="0" smtClean="0"/>
              <a:t> </a:t>
            </a:r>
          </a:p>
          <a:p>
            <a:pPr>
              <a:buNone/>
            </a:pPr>
            <a:r>
              <a:rPr lang="ru-RU" sz="2000" dirty="0" smtClean="0"/>
              <a:t>календарь у меня получился. </a:t>
            </a:r>
          </a:p>
          <a:p>
            <a:endParaRPr lang="ru-RU" dirty="0"/>
          </a:p>
        </p:txBody>
      </p:sp>
      <p:pic>
        <p:nvPicPr>
          <p:cNvPr id="4" name="Рисунок 3" descr="C:\Users\1\Desktop\Новая папка\attachments\IMG_20201202_22330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42915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578687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ru-RU" dirty="0" smtClean="0"/>
              <a:t>В процессе изготовления </a:t>
            </a:r>
            <a:r>
              <a:rPr lang="ru-RU" dirty="0" err="1" smtClean="0"/>
              <a:t>адвент</a:t>
            </a:r>
            <a:r>
              <a:rPr lang="ru-RU" dirty="0" smtClean="0"/>
              <a:t> календаря совершенствовались мои навыки аккуратности, точности, создание модели и планирования.</a:t>
            </a:r>
          </a:p>
          <a:p>
            <a:pPr fontAlgn="base"/>
            <a:r>
              <a:rPr lang="ru-RU" dirty="0" smtClean="0"/>
              <a:t>	Процесс создания </a:t>
            </a:r>
            <a:r>
              <a:rPr lang="ru-RU" dirty="0" err="1" smtClean="0"/>
              <a:t>адвент</a:t>
            </a:r>
            <a:r>
              <a:rPr lang="ru-RU" dirty="0" smtClean="0"/>
              <a:t> календаря стал для меня необычно </a:t>
            </a:r>
            <a:r>
              <a:rPr lang="ru-RU" dirty="0" err="1" smtClean="0"/>
              <a:t>увлекателеным</a:t>
            </a:r>
            <a:r>
              <a:rPr lang="ru-RU" dirty="0" smtClean="0"/>
              <a:t> и интересным. 	Календарь получился оригинальным, очень красивым и качественного исполнения. При написании проекта я узнала о историй происхождения </a:t>
            </a:r>
            <a:r>
              <a:rPr lang="ru-RU" dirty="0" err="1" smtClean="0"/>
              <a:t>адвент</a:t>
            </a:r>
            <a:r>
              <a:rPr lang="ru-RU" dirty="0" smtClean="0"/>
              <a:t> календаря, их видах и формах. Самостоятельно выбрала форму и дизайн своего </a:t>
            </a:r>
            <a:r>
              <a:rPr lang="ru-RU" dirty="0" err="1" smtClean="0"/>
              <a:t>адвент</a:t>
            </a:r>
            <a:r>
              <a:rPr lang="ru-RU" dirty="0" smtClean="0"/>
              <a:t> календаря. Научилась работать с клей пистолетом и новогодним декором. Такой </a:t>
            </a:r>
            <a:r>
              <a:rPr lang="ru-RU" dirty="0" err="1" smtClean="0"/>
              <a:t>адвент</a:t>
            </a:r>
            <a:r>
              <a:rPr lang="ru-RU" dirty="0" smtClean="0"/>
              <a:t> календарь можно как подарить на подарок так и отправлять на конкурс. </a:t>
            </a:r>
          </a:p>
          <a:p>
            <a:pPr fontAlgn="base"/>
            <a:r>
              <a:rPr lang="ru-RU" dirty="0" smtClean="0"/>
              <a:t>	Своих поставленных цели я добилась:</a:t>
            </a:r>
          </a:p>
          <a:p>
            <a:pPr lvl="0" fontAlgn="base">
              <a:buNone/>
            </a:pPr>
            <a:r>
              <a:rPr lang="ru-RU" dirty="0" smtClean="0"/>
              <a:t> - сделала необычный и красивый </a:t>
            </a:r>
            <a:r>
              <a:rPr lang="ru-RU" dirty="0" err="1" smtClean="0"/>
              <a:t>адвент</a:t>
            </a:r>
            <a:r>
              <a:rPr lang="ru-RU" dirty="0" smtClean="0"/>
              <a:t> календарь;</a:t>
            </a:r>
          </a:p>
          <a:p>
            <a:pPr lvl="0" fontAlgn="base">
              <a:buNone/>
            </a:pPr>
            <a:r>
              <a:rPr lang="ru-RU" dirty="0" smtClean="0"/>
              <a:t> - заняла первое место на конкурсе.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62</TotalTime>
  <Words>443</Words>
  <Application>Microsoft Office PowerPoint</Application>
  <PresentationFormat>Экран (4:3)</PresentationFormat>
  <Paragraphs>61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Открытая</vt:lpstr>
      <vt:lpstr>ИНДИВИДУАЛЬНЫЙ ИТОГОВОЙ ПРОЕКТ 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ИНДИВИДУАЛЬНЫЙ ИТОГОВОЙ ПРОЕКТ</dc:title>
  <dc:creator>1</dc:creator>
  <cp:lastModifiedBy>1</cp:lastModifiedBy>
  <cp:revision>7</cp:revision>
  <dcterms:created xsi:type="dcterms:W3CDTF">2021-02-24T09:24:01Z</dcterms:created>
  <dcterms:modified xsi:type="dcterms:W3CDTF">2021-03-17T08:20:25Z</dcterms:modified>
</cp:coreProperties>
</file>