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1" r:id="rId3"/>
    <p:sldId id="258" r:id="rId4"/>
    <p:sldId id="260" r:id="rId5"/>
    <p:sldId id="262" r:id="rId6"/>
    <p:sldId id="263" r:id="rId7"/>
    <p:sldId id="264" r:id="rId8"/>
    <p:sldId id="265" r:id="rId9"/>
    <p:sldId id="267" r:id="rId10"/>
    <p:sldId id="268" r:id="rId11"/>
    <p:sldId id="269" r:id="rId12"/>
    <p:sldId id="270" r:id="rId13"/>
    <p:sldId id="271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18" d="100"/>
          <a:sy n="118" d="100"/>
        </p:scale>
        <p:origin x="-1434" y="-2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>
    <p:cover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>
    <p:cover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>
    <p:cover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>
    <p:cover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>
    <p:cover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>
    <p:cover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>
    <p:cover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>
    <p:cover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>
    <p:cover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>
    <p:cover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>
    <p:cover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16.01.2022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cover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jpeg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jpeg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jpeg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jpeg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yandex.ru/images/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photoramki-online.ru/data/ramki/midle/win_04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2" y="0"/>
            <a:ext cx="913994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http://www.playcast.ru/uploads/2015/06/17/14007704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188640"/>
            <a:ext cx="2465128" cy="18850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foto.fastimagess.ru/img-q5y5x5n4g4041456w4t4q2x5t5f5v4a4a4x5p4v2o4o4/uploads/2013/10/18/6340143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810" y="4941168"/>
            <a:ext cx="1773660" cy="15763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658785" y="2659559"/>
            <a:ext cx="583845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Зимующие птицы</a:t>
            </a:r>
            <a:endParaRPr lang="ru-RU" sz="5400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6583344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get.wallhere.com/photo/snow-winter-branch-blue-spruce-chickadee-Jay-weather-bird-season-fauna-perching-bird-vertebrate-64295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0529"/>
          <a:stretch/>
        </p:blipFill>
        <p:spPr bwMode="auto">
          <a:xfrm rot="5400000">
            <a:off x="1142999" y="-1143002"/>
            <a:ext cx="6858001" cy="9144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256187" y="418903"/>
            <a:ext cx="663162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600" dirty="0" smtClean="0"/>
              <a:t>Чик – чирик! К зернышкам прыг!</a:t>
            </a:r>
          </a:p>
          <a:p>
            <a:pPr algn="ctr"/>
            <a:r>
              <a:rPr lang="ru-RU" sz="3600" dirty="0" smtClean="0"/>
              <a:t>Клюй, не робей! Кто это?</a:t>
            </a:r>
            <a:endParaRPr lang="ru-RU" sz="3600" dirty="0"/>
          </a:p>
        </p:txBody>
      </p:sp>
      <p:pic>
        <p:nvPicPr>
          <p:cNvPr id="9220" name="Picture 4" descr="https://ds02.infourok.ru/uploads/ex/0346/00087b3d-b17f4de2/hello_html_3cc3ce0a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2132856"/>
            <a:ext cx="5888363" cy="4217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150644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get.wallhere.com/photo/snow-winter-branch-blue-spruce-chickadee-Jay-weather-bird-season-fauna-perching-bird-vertebrate-64295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0529"/>
          <a:stretch/>
        </p:blipFill>
        <p:spPr bwMode="auto">
          <a:xfrm rot="5400000">
            <a:off x="1142999" y="-1143002"/>
            <a:ext cx="6858001" cy="9144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675212" y="260648"/>
            <a:ext cx="5793574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600" dirty="0" smtClean="0"/>
              <a:t>Зимой ей не сидится,</a:t>
            </a:r>
          </a:p>
          <a:p>
            <a:pPr algn="ctr"/>
            <a:r>
              <a:rPr lang="ru-RU" sz="3600" dirty="0" smtClean="0"/>
              <a:t>Над моим окном кружится.</a:t>
            </a:r>
          </a:p>
          <a:p>
            <a:pPr algn="ctr"/>
            <a:r>
              <a:rPr lang="ru-RU" sz="3600" dirty="0" smtClean="0"/>
              <a:t>Хлебных крошек и пшеницы</a:t>
            </a:r>
          </a:p>
          <a:p>
            <a:pPr algn="ctr"/>
            <a:r>
              <a:rPr lang="ru-RU" sz="3600" dirty="0" smtClean="0"/>
              <a:t>Просит к завтраку…</a:t>
            </a:r>
            <a:endParaRPr lang="ru-RU" sz="3600" dirty="0"/>
          </a:p>
        </p:txBody>
      </p:sp>
      <p:pic>
        <p:nvPicPr>
          <p:cNvPr id="3076" name="Picture 4" descr="http://www.playcast.ru/uploads/2015/11/11/15829109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2239" y="2492896"/>
            <a:ext cx="4456063" cy="3960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53560010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get.wallhere.com/photo/snow-winter-branch-blue-spruce-chickadee-Jay-weather-bird-season-fauna-perching-bird-vertebrate-64295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0529"/>
          <a:stretch/>
        </p:blipFill>
        <p:spPr bwMode="auto">
          <a:xfrm rot="5400000">
            <a:off x="1142999" y="-1143002"/>
            <a:ext cx="6858001" cy="9144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408211" y="260648"/>
            <a:ext cx="6327575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dirty="0"/>
              <a:t>Зимой на ветках яблоки!</a:t>
            </a:r>
          </a:p>
          <a:p>
            <a:pPr algn="ctr"/>
            <a:r>
              <a:rPr lang="ru-RU" sz="3600" dirty="0"/>
              <a:t>Скорей их собери!</a:t>
            </a:r>
          </a:p>
          <a:p>
            <a:pPr algn="ctr"/>
            <a:r>
              <a:rPr lang="ru-RU" sz="3600" dirty="0"/>
              <a:t>И вдруг вспорхнули яблоки,</a:t>
            </a:r>
          </a:p>
          <a:p>
            <a:pPr algn="ctr"/>
            <a:r>
              <a:rPr lang="ru-RU" sz="3600" dirty="0"/>
              <a:t>Ведь это ...</a:t>
            </a:r>
          </a:p>
        </p:txBody>
      </p:sp>
      <p:pic>
        <p:nvPicPr>
          <p:cNvPr id="10242" name="Picture 2" descr="http://www.playcast.ru/uploads/2015/11/13/15863049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845" y="2676872"/>
            <a:ext cx="8812308" cy="3888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150644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get.wallhere.com/photo/snow-winter-branch-blue-spruce-chickadee-Jay-weather-bird-season-fauna-perching-bird-vertebrate-64295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0529"/>
          <a:stretch/>
        </p:blipFill>
        <p:spPr bwMode="auto">
          <a:xfrm rot="5400000">
            <a:off x="1142999" y="-1143002"/>
            <a:ext cx="6858001" cy="9144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203848" y="3932665"/>
            <a:ext cx="5681363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600" dirty="0" smtClean="0"/>
              <a:t>По деревьям я стучу,</a:t>
            </a:r>
          </a:p>
          <a:p>
            <a:pPr algn="ctr"/>
            <a:r>
              <a:rPr lang="ru-RU" sz="3600" dirty="0" smtClean="0"/>
              <a:t>Все деревья я лечу,</a:t>
            </a:r>
          </a:p>
          <a:p>
            <a:pPr algn="ctr"/>
            <a:r>
              <a:rPr lang="ru-RU" sz="3600" dirty="0" smtClean="0"/>
              <a:t>Их спасаю от врагов- </a:t>
            </a:r>
          </a:p>
          <a:p>
            <a:pPr algn="ctr"/>
            <a:r>
              <a:rPr lang="ru-RU" sz="3600" dirty="0" smtClean="0"/>
              <a:t>Вредных, маленьких жуков.</a:t>
            </a:r>
            <a:endParaRPr lang="ru-RU" sz="3600" dirty="0"/>
          </a:p>
        </p:txBody>
      </p:sp>
      <p:pic>
        <p:nvPicPr>
          <p:cNvPr id="8196" name="Picture 4" descr="http://zoozel.ru/gallery/images/1597758_dyatel-na-belom-fone-kartinki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112" y="69160"/>
            <a:ext cx="4453096" cy="65473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150644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get.wallhere.com/photo/snow-winter-branch-blue-spruce-chickadee-Jay-weather-bird-season-fauna-perching-bird-vertebrate-64295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0529"/>
          <a:stretch/>
        </p:blipFill>
        <p:spPr bwMode="auto">
          <a:xfrm rot="5400000">
            <a:off x="1142999" y="-1143002"/>
            <a:ext cx="6858001" cy="9144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340767" y="188640"/>
            <a:ext cx="646246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dirty="0"/>
              <a:t>Символ мира – это он</a:t>
            </a:r>
          </a:p>
          <a:p>
            <a:pPr algn="ctr"/>
            <a:r>
              <a:rPr lang="ru-RU" sz="3600" dirty="0"/>
              <a:t>И отличный почтальон.</a:t>
            </a:r>
          </a:p>
          <a:p>
            <a:pPr algn="ctr"/>
            <a:r>
              <a:rPr lang="ru-RU" sz="3600" dirty="0"/>
              <a:t>А ещё и в дождь и в холод</a:t>
            </a:r>
          </a:p>
          <a:p>
            <a:pPr algn="ctr"/>
            <a:r>
              <a:rPr lang="ru-RU" sz="3600" dirty="0"/>
              <a:t>Путь домой отыщет </a:t>
            </a:r>
          </a:p>
        </p:txBody>
      </p:sp>
      <p:pic>
        <p:nvPicPr>
          <p:cNvPr id="7170" name="Picture 2" descr="http://clipartmania.ru/uploads/gallery/main/452/pigeon-5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2636912"/>
            <a:ext cx="4968552" cy="39338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150644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get.wallhere.com/photo/snow-winter-branch-blue-spruce-chickadee-Jay-weather-bird-season-fauna-perching-bird-vertebrate-64295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0529"/>
          <a:stretch/>
        </p:blipFill>
        <p:spPr bwMode="auto">
          <a:xfrm rot="5400000">
            <a:off x="1142999" y="-1143002"/>
            <a:ext cx="6858001" cy="9144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232755" y="0"/>
            <a:ext cx="667848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dirty="0"/>
              <a:t>Сильная, большая птица</a:t>
            </a:r>
          </a:p>
          <a:p>
            <a:pPr algn="ctr"/>
            <a:r>
              <a:rPr lang="ru-RU" sz="3600" dirty="0"/>
              <a:t>Даже кошки не боится!..</a:t>
            </a:r>
          </a:p>
          <a:p>
            <a:pPr algn="ctr"/>
            <a:r>
              <a:rPr lang="ru-RU" sz="3600" dirty="0"/>
              <a:t>Очень важная персона –</a:t>
            </a:r>
          </a:p>
          <a:p>
            <a:pPr algn="ctr"/>
            <a:r>
              <a:rPr lang="ru-RU" sz="3600" dirty="0"/>
              <a:t>Чёрно-серая ...</a:t>
            </a:r>
          </a:p>
        </p:txBody>
      </p:sp>
      <p:pic>
        <p:nvPicPr>
          <p:cNvPr id="6146" name="Picture 2" descr="http://kartin.fastimagess.ru/img-q5y5x5n4g4041456w4t4q2x5t5f5v4a4a4x5p4v2o4o4/uploads/2016/10/11/2016506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699792" y="2308324"/>
            <a:ext cx="5066848" cy="4437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150644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get.wallhere.com/photo/snow-winter-branch-blue-spruce-chickadee-Jay-weather-bird-season-fauna-perching-bird-vertebrate-64295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0529"/>
          <a:stretch/>
        </p:blipFill>
        <p:spPr bwMode="auto">
          <a:xfrm rot="5400000">
            <a:off x="1142999" y="-1143002"/>
            <a:ext cx="6858001" cy="9144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http://www.petrushka-igrushka.ru/admin/pictures/400141b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96545" y="479105"/>
            <a:ext cx="8684639" cy="5899790"/>
          </a:xfrm>
          <a:prstGeom prst="rect">
            <a:avLst/>
          </a:prstGeom>
          <a:noFill/>
        </p:spPr>
      </p:pic>
      <p:pic>
        <p:nvPicPr>
          <p:cNvPr id="6" name="Picture 11" descr="http://im6-tub-ru.yandex.net/i?id=111464776-17-72&amp;n=21"/>
          <p:cNvPicPr>
            <a:picLocks noChangeAspect="1" noChangeArrowheads="1"/>
          </p:cNvPicPr>
          <p:nvPr/>
        </p:nvPicPr>
        <p:blipFill>
          <a:blip r:embed="rId4" cstate="print"/>
          <a:srcRect l="9568" t="10079" r="9568" b="12598"/>
          <a:stretch>
            <a:fillRect/>
          </a:stretch>
        </p:blipFill>
        <p:spPr bwMode="auto">
          <a:xfrm>
            <a:off x="3307650" y="3089981"/>
            <a:ext cx="2807890" cy="169975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05150644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https://get.wallhere.com/photo/snow-winter-branch-blue-spruce-chickadee-Jay-weather-bird-season-fauna-perching-bird-vertebrate-64295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0529"/>
          <a:stretch/>
        </p:blipFill>
        <p:spPr bwMode="auto">
          <a:xfrm rot="5400000">
            <a:off x="1142999" y="-1143002"/>
            <a:ext cx="6858001" cy="9144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b="1" smtClean="0"/>
              <a:t>Игра «Какой птички не стало?»</a:t>
            </a:r>
            <a:r>
              <a:rPr lang="ru-RU" smtClean="0"/>
              <a:t/>
            </a:r>
            <a:br>
              <a:rPr lang="ru-RU" smtClean="0"/>
            </a:br>
            <a:endParaRPr lang="ru-RU" dirty="0"/>
          </a:p>
        </p:txBody>
      </p:sp>
      <p:pic>
        <p:nvPicPr>
          <p:cNvPr id="14338" name="Picture 2" descr="http://www.playcast.ru/uploads/2014/12/19/11165936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854"/>
          <a:stretch/>
        </p:blipFill>
        <p:spPr bwMode="auto">
          <a:xfrm rot="1676973">
            <a:off x="268923" y="403814"/>
            <a:ext cx="3620335" cy="28870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0" name="Picture 4" descr="http://s4.pic4you.ru/y2015/01-03/24687/482157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063765" y="908720"/>
            <a:ext cx="3259465" cy="22208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4" name="Picture 8" descr="https://fs00.infourok.ru/images/doc/151/174400/hello_html_m199d6d4.jpg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008913" y="4405959"/>
            <a:ext cx="2795021" cy="22360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50" name="Picture 14" descr="http://borisova.3dn.ru/kartinki/ptisi/magpie-thinkstock-186251689_kopija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861048"/>
            <a:ext cx="3022196" cy="27809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52" name="Picture 16" descr="http://s14.directupload.net/images/user/140609/r54gqgmq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9852" y="2852936"/>
            <a:ext cx="3343877" cy="2527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9542034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https://get.wallhere.com/photo/snow-winter-branch-blue-spruce-chickadee-Jay-weather-bird-season-fauna-perching-bird-vertebrate-64295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0529"/>
          <a:stretch/>
        </p:blipFill>
        <p:spPr bwMode="auto">
          <a:xfrm rot="5400000">
            <a:off x="1142999" y="-1143002"/>
            <a:ext cx="6858001" cy="9144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b="1" smtClean="0"/>
              <a:t>Игра «Какой птички не стало?»</a:t>
            </a:r>
            <a:r>
              <a:rPr lang="ru-RU" smtClean="0"/>
              <a:t/>
            </a:r>
            <a:br>
              <a:rPr lang="ru-RU" smtClean="0"/>
            </a:br>
            <a:endParaRPr lang="ru-RU" dirty="0"/>
          </a:p>
        </p:txBody>
      </p:sp>
      <p:pic>
        <p:nvPicPr>
          <p:cNvPr id="14338" name="Picture 2" descr="http://www.playcast.ru/uploads/2014/12/19/11165936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854"/>
          <a:stretch/>
        </p:blipFill>
        <p:spPr bwMode="auto">
          <a:xfrm rot="1676973">
            <a:off x="268923" y="403814"/>
            <a:ext cx="3620335" cy="28870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0" name="Picture 4" descr="http://s4.pic4you.ru/y2015/01-03/24687/482157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063765" y="908720"/>
            <a:ext cx="3259465" cy="22208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4" name="Picture 8" descr="https://fs00.infourok.ru/images/doc/151/174400/hello_html_m199d6d4.jpg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008913" y="4405959"/>
            <a:ext cx="2795021" cy="22360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50" name="Picture 14" descr="http://borisova.3dn.ru/kartinki/ptisi/magpie-thinkstock-186251689_kopija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861048"/>
            <a:ext cx="3022196" cy="27809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52" name="Picture 16" descr="http://s14.directupload.net/images/user/140609/r54gqgmq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9852" y="2852936"/>
            <a:ext cx="3343877" cy="2527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66000757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143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https://get.wallhere.com/photo/snow-winter-branch-blue-spruce-chickadee-Jay-weather-bird-season-fauna-perching-bird-vertebrate-64295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0529"/>
          <a:stretch/>
        </p:blipFill>
        <p:spPr bwMode="auto">
          <a:xfrm rot="5400000">
            <a:off x="1142999" y="-1143002"/>
            <a:ext cx="6858001" cy="9144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b="1" smtClean="0"/>
              <a:t>Игра «Какой птички не стало?»</a:t>
            </a:r>
            <a:r>
              <a:rPr lang="ru-RU" smtClean="0"/>
              <a:t/>
            </a:r>
            <a:br>
              <a:rPr lang="ru-RU" smtClean="0"/>
            </a:br>
            <a:endParaRPr lang="ru-RU" dirty="0"/>
          </a:p>
        </p:txBody>
      </p:sp>
      <p:pic>
        <p:nvPicPr>
          <p:cNvPr id="14338" name="Picture 2" descr="http://www.playcast.ru/uploads/2014/12/19/11165936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854"/>
          <a:stretch/>
        </p:blipFill>
        <p:spPr bwMode="auto">
          <a:xfrm rot="1676973">
            <a:off x="330816" y="257477"/>
            <a:ext cx="3228188" cy="25743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0" name="Picture 4" descr="http://s4.pic4you.ru/y2015/01-03/24687/482157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063765" y="908720"/>
            <a:ext cx="3259465" cy="22208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4" name="Picture 8" descr="https://fs00.infourok.ru/images/doc/151/174400/hello_html_m199d6d4.jpg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008913" y="4405959"/>
            <a:ext cx="2795021" cy="22360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50" name="Picture 14" descr="http://borisova.3dn.ru/kartinki/ptisi/magpie-thinkstock-186251689_kopija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861048"/>
            <a:ext cx="3022196" cy="27809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52" name="Picture 16" descr="http://s14.directupload.net/images/user/140609/r54gqgmq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2982084"/>
            <a:ext cx="3343877" cy="2527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66000757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500"/>
                                        <p:tgtEl>
                                          <p:spTgt spid="143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https://get.wallhere.com/photo/snow-winter-branch-blue-spruce-chickadee-Jay-weather-bird-season-fauna-perching-bird-vertebrate-64295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0529"/>
          <a:stretch/>
        </p:blipFill>
        <p:spPr bwMode="auto">
          <a:xfrm rot="5400000">
            <a:off x="1142999" y="-1143002"/>
            <a:ext cx="6858001" cy="9144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b="1" smtClean="0"/>
              <a:t>Игра «Какой птички не стало?»</a:t>
            </a:r>
            <a:r>
              <a:rPr lang="ru-RU" smtClean="0"/>
              <a:t/>
            </a:r>
            <a:br>
              <a:rPr lang="ru-RU" smtClean="0"/>
            </a:br>
            <a:endParaRPr lang="ru-RU" dirty="0"/>
          </a:p>
        </p:txBody>
      </p:sp>
      <p:pic>
        <p:nvPicPr>
          <p:cNvPr id="14338" name="Picture 2" descr="http://www.playcast.ru/uploads/2014/12/19/11165936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854"/>
          <a:stretch/>
        </p:blipFill>
        <p:spPr bwMode="auto">
          <a:xfrm rot="1676973">
            <a:off x="268923" y="403814"/>
            <a:ext cx="3620335" cy="28870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0" name="Picture 4" descr="http://s4.pic4you.ru/y2015/01-03/24687/482157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063765" y="908720"/>
            <a:ext cx="3259465" cy="22208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4" name="Picture 8" descr="https://fs00.infourok.ru/images/doc/151/174400/hello_html_m199d6d4.jpg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008913" y="4405959"/>
            <a:ext cx="2795021" cy="22360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50" name="Picture 14" descr="http://borisova.3dn.ru/kartinki/ptisi/magpie-thinkstock-186251689_kopija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861048"/>
            <a:ext cx="3022196" cy="27809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52" name="Picture 16" descr="http://s14.directupload.net/images/user/140609/r54gqgmq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9852" y="2852936"/>
            <a:ext cx="3343877" cy="2527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66000757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5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get.wallhere.com/photo/snow-winter-branch-blue-spruce-chickadee-Jay-weather-bird-season-fauna-perching-bird-vertebrate-64295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0529"/>
          <a:stretch/>
        </p:blipFill>
        <p:spPr bwMode="auto">
          <a:xfrm rot="5400000">
            <a:off x="1142999" y="-1143002"/>
            <a:ext cx="6858001" cy="9144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07504" y="404664"/>
            <a:ext cx="885698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Список источников:</a:t>
            </a:r>
          </a:p>
          <a:p>
            <a:r>
              <a:rPr lang="ru-RU" b="1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Картинный материал:  </a:t>
            </a:r>
            <a:r>
              <a:rPr lang="en-US" b="1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hlinkClick r:id="rId3"/>
              </a:rPr>
              <a:t>https://yandex.ru/images/</a:t>
            </a:r>
            <a:r>
              <a:rPr lang="ru-RU" b="1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</a:p>
          <a:p>
            <a:endParaRPr lang="ru-RU" b="1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kzidenz-Grotesk Pro Ext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7623775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102</TotalTime>
  <Words>121</Words>
  <Application>Microsoft Office PowerPoint</Application>
  <PresentationFormat>Экран (4:3)</PresentationFormat>
  <Paragraphs>29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Игра «Какой птички не стало?» </vt:lpstr>
      <vt:lpstr>Игра «Какой птички не стало?» </vt:lpstr>
      <vt:lpstr>Игра «Какой птички не стало?» </vt:lpstr>
      <vt:lpstr>Игра «Какой птички не стало?» 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Admin</cp:lastModifiedBy>
  <cp:revision>12</cp:revision>
  <dcterms:created xsi:type="dcterms:W3CDTF">2017-11-26T09:00:17Z</dcterms:created>
  <dcterms:modified xsi:type="dcterms:W3CDTF">2022-01-16T18:06:52Z</dcterms:modified>
</cp:coreProperties>
</file>