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14904741-B1F6-407F-B681-29906078E425}" type="datetimeFigureOut">
              <a:rPr lang="ru-RU" smtClean="0"/>
              <a:t>27.06.2021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8DB3D3A3-2054-4629-B8B6-2E886269C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8414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04741-B1F6-407F-B681-29906078E425}" type="datetimeFigureOut">
              <a:rPr lang="ru-RU" smtClean="0"/>
              <a:t>27.06.2021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D3A3-2054-4629-B8B6-2E886269C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3594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04741-B1F6-407F-B681-29906078E425}" type="datetimeFigureOut">
              <a:rPr lang="ru-RU" smtClean="0"/>
              <a:t>27.06.2021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D3A3-2054-4629-B8B6-2E886269C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834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04741-B1F6-407F-B681-29906078E425}" type="datetimeFigureOut">
              <a:rPr lang="ru-RU" smtClean="0"/>
              <a:t>27.06.2021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D3A3-2054-4629-B8B6-2E886269C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650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04741-B1F6-407F-B681-29906078E425}" type="datetimeFigureOut">
              <a:rPr lang="ru-RU" smtClean="0"/>
              <a:t>27.06.2021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D3A3-2054-4629-B8B6-2E886269C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52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04741-B1F6-407F-B681-29906078E425}" type="datetimeFigureOut">
              <a:rPr lang="ru-RU" smtClean="0"/>
              <a:t>27.06.2021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D3A3-2054-4629-B8B6-2E886269C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187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04741-B1F6-407F-B681-29906078E425}" type="datetimeFigureOut">
              <a:rPr lang="ru-RU" smtClean="0"/>
              <a:t>27.06.2021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D3A3-2054-4629-B8B6-2E886269C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728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04741-B1F6-407F-B681-29906078E425}" type="datetimeFigureOut">
              <a:rPr lang="ru-RU" smtClean="0"/>
              <a:t>27.06.2021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D3A3-2054-4629-B8B6-2E886269C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0078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04741-B1F6-407F-B681-29906078E425}" type="datetimeFigureOut">
              <a:rPr lang="ru-RU" smtClean="0"/>
              <a:t>27.06.2021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D3A3-2054-4629-B8B6-2E886269C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6580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04741-B1F6-407F-B681-29906078E425}" type="datetimeFigureOut">
              <a:rPr lang="ru-RU" smtClean="0"/>
              <a:t>27.06.2021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D3A3-2054-4629-B8B6-2E886269C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0342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04741-B1F6-407F-B681-29906078E425}" type="datetimeFigureOut">
              <a:rPr lang="ru-RU" smtClean="0"/>
              <a:t>27.06.2021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D3A3-2054-4629-B8B6-2E886269C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69284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04741-B1F6-407F-B681-29906078E425}" type="datetimeFigureOut">
              <a:rPr lang="ru-RU" smtClean="0"/>
              <a:t>27.06.2021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D3A3-2054-4629-B8B6-2E886269CF37}" type="slidenum">
              <a:rPr lang="ru-RU" smtClean="0"/>
              <a:t>‹#›</a:t>
            </a:fld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625699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04741-B1F6-407F-B681-29906078E425}" type="datetimeFigureOut">
              <a:rPr lang="ru-RU" smtClean="0"/>
              <a:t>27.06.2021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D3A3-2054-4629-B8B6-2E886269C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6617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04741-B1F6-407F-B681-29906078E425}" type="datetimeFigureOut">
              <a:rPr lang="ru-RU" smtClean="0"/>
              <a:t>27.06.2021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D3A3-2054-4629-B8B6-2E886269C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31558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04741-B1F6-407F-B681-29906078E425}" type="datetimeFigureOut">
              <a:rPr lang="ru-RU" smtClean="0"/>
              <a:t>27.06.2021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D3A3-2054-4629-B8B6-2E886269C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45991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04741-B1F6-407F-B681-29906078E425}" type="datetimeFigureOut">
              <a:rPr lang="ru-RU" smtClean="0"/>
              <a:t>27.06.2021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D3A3-2054-4629-B8B6-2E886269C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4034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04741-B1F6-407F-B681-29906078E425}" type="datetimeFigureOut">
              <a:rPr lang="ru-RU" smtClean="0"/>
              <a:t>27.06.2021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3D3A3-2054-4629-B8B6-2E886269C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2706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904741-B1F6-407F-B681-29906078E425}" type="datetimeFigureOut">
              <a:rPr lang="ru-RU" smtClean="0"/>
              <a:t>27.06.2021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3D3A3-2054-4629-B8B6-2E886269C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5928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  <p:sldLayoutId id="2147483780" r:id="rId14"/>
    <p:sldLayoutId id="2147483781" r:id="rId15"/>
    <p:sldLayoutId id="2147483782" r:id="rId16"/>
    <p:sldLayoutId id="214748378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C0E2D5D-2BC7-4D97-BF72-CE6AD0362E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1143" y="0"/>
            <a:ext cx="9869714" cy="6858000"/>
          </a:xfrm>
          <a:prstGeom prst="rect">
            <a:avLst/>
          </a:prstGeom>
        </p:spPr>
      </p:pic>
      <p:pic>
        <p:nvPicPr>
          <p:cNvPr id="4" name="black cat">
            <a:hlinkClick r:id="" action="ppaction://media"/>
            <a:extLst>
              <a:ext uri="{FF2B5EF4-FFF2-40B4-BE49-F238E27FC236}">
                <a16:creationId xmlns:a16="http://schemas.microsoft.com/office/drawing/2014/main" id="{2C79BE79-E626-4866-B7CE-C00336EBEC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02628" y="39515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877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C5FE417-8B29-4BF2-9B11-A589820F1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3658" y="0"/>
            <a:ext cx="9071428" cy="6857999"/>
          </a:xfrm>
          <a:prstGeom prst="rect">
            <a:avLst/>
          </a:prstGeom>
        </p:spPr>
      </p:pic>
      <p:pic>
        <p:nvPicPr>
          <p:cNvPr id="6" name="A girl sees three big grey geese.">
            <a:hlinkClick r:id="" action="ppaction://media"/>
            <a:extLst>
              <a:ext uri="{FF2B5EF4-FFF2-40B4-BE49-F238E27FC236}">
                <a16:creationId xmlns:a16="http://schemas.microsoft.com/office/drawing/2014/main" id="{D738ED5B-1FAD-41BF-962D-DC18E5D3CD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41372" y="369388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280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5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57B0A99-B9BD-4B0B-A9E2-694C1F6CE3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2159" y="0"/>
            <a:ext cx="8887682" cy="6858000"/>
          </a:xfrm>
          <a:prstGeom prst="rect">
            <a:avLst/>
          </a:prstGeom>
        </p:spPr>
      </p:pic>
      <p:pic>
        <p:nvPicPr>
          <p:cNvPr id="4" name="Senya was carrying a load of hay.">
            <a:hlinkClick r:id="" action="ppaction://media"/>
            <a:extLst>
              <a:ext uri="{FF2B5EF4-FFF2-40B4-BE49-F238E27FC236}">
                <a16:creationId xmlns:a16="http://schemas.microsoft.com/office/drawing/2014/main" id="{171DE19F-B2AF-4271-873D-00DD946785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59085" y="26452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751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FE0CF37-2344-4B62-8C1B-9B7898B1FE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She sells seashells by the seashore.">
            <a:hlinkClick r:id="" action="ppaction://media"/>
            <a:extLst>
              <a:ext uri="{FF2B5EF4-FFF2-40B4-BE49-F238E27FC236}">
                <a16:creationId xmlns:a16="http://schemas.microsoft.com/office/drawing/2014/main" id="{851ED5BD-67F9-4BA6-B838-599A328CA6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756229" y="49675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247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68B14D3-630B-4159-BA6C-E7030ADD6D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The blue bluebird blinks.">
            <a:hlinkClick r:id="" action="ppaction://media"/>
            <a:extLst>
              <a:ext uri="{FF2B5EF4-FFF2-40B4-BE49-F238E27FC236}">
                <a16:creationId xmlns:a16="http://schemas.microsoft.com/office/drawing/2014/main" id="{4DEDEC0E-13B3-4C2B-B838-8584F151EC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51520" y="49248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688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8501A74-D47D-4548-BBFA-47BDFF91F2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2300" y="0"/>
            <a:ext cx="9725025" cy="6858000"/>
          </a:xfrm>
          <a:prstGeom prst="rect">
            <a:avLst/>
          </a:prstGeom>
        </p:spPr>
      </p:pic>
      <p:pic>
        <p:nvPicPr>
          <p:cNvPr id="4" name="Billy blows big blue bubbles">
            <a:hlinkClick r:id="" action="ppaction://media"/>
            <a:extLst>
              <a:ext uri="{FF2B5EF4-FFF2-40B4-BE49-F238E27FC236}">
                <a16:creationId xmlns:a16="http://schemas.microsoft.com/office/drawing/2014/main" id="{60E0AED8-24E9-428E-B556-D3097E8473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40701" y="3429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179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30E6539-9B16-41CE-8A8F-66891311C3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5437" y="0"/>
            <a:ext cx="9001125" cy="6858000"/>
          </a:xfrm>
          <a:prstGeom prst="rect">
            <a:avLst/>
          </a:prstGeom>
        </p:spPr>
      </p:pic>
      <p:pic>
        <p:nvPicPr>
          <p:cNvPr id="2" name="a fat cat sat on a mat">
            <a:hlinkClick r:id="" action="ppaction://media"/>
            <a:extLst>
              <a:ext uri="{FF2B5EF4-FFF2-40B4-BE49-F238E27FC236}">
                <a16:creationId xmlns:a16="http://schemas.microsoft.com/office/drawing/2014/main" id="{AFEF50DC-53F0-4EB0-8A34-74CC3D5960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01551" y="40104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021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280DE9A-9ABA-4180-A121-59D6DFF73F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5076" y="0"/>
            <a:ext cx="10325687" cy="6858000"/>
          </a:xfrm>
          <a:prstGeom prst="rect">
            <a:avLst/>
          </a:prstGeom>
        </p:spPr>
      </p:pic>
      <p:pic>
        <p:nvPicPr>
          <p:cNvPr id="4" name="Ten tiny tin trains toot ten times.">
            <a:hlinkClick r:id="" action="ppaction://media"/>
            <a:extLst>
              <a:ext uri="{FF2B5EF4-FFF2-40B4-BE49-F238E27FC236}">
                <a16:creationId xmlns:a16="http://schemas.microsoft.com/office/drawing/2014/main" id="{FCAB89AB-1D99-4522-9943-D888741566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181513" y="56130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347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E79CF12-2922-4CBC-88FD-7620DFD8F6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2542" y="0"/>
            <a:ext cx="12304542" cy="6858000"/>
          </a:xfrm>
          <a:prstGeom prst="rect">
            <a:avLst/>
          </a:prstGeom>
        </p:spPr>
      </p:pic>
      <p:pic>
        <p:nvPicPr>
          <p:cNvPr id="4" name="Chilly chipper children cheerfully chat.">
            <a:hlinkClick r:id="" action="ppaction://media"/>
            <a:extLst>
              <a:ext uri="{FF2B5EF4-FFF2-40B4-BE49-F238E27FC236}">
                <a16:creationId xmlns:a16="http://schemas.microsoft.com/office/drawing/2014/main" id="{CC843F0E-AD7C-418E-9D0A-90632527AD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97502" y="50936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44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0203AB5-9871-49D5-851B-14A3FAC2B4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That fish has a fat fin">
            <a:hlinkClick r:id="" action="ppaction://media"/>
            <a:extLst>
              <a:ext uri="{FF2B5EF4-FFF2-40B4-BE49-F238E27FC236}">
                <a16:creationId xmlns:a16="http://schemas.microsoft.com/office/drawing/2014/main" id="{0ECA3241-7738-49A0-ADA8-01A267E371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77662" y="29413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465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204</TotalTime>
  <Words>0</Words>
  <Application>Microsoft Office PowerPoint</Application>
  <PresentationFormat>Широкоэкранный</PresentationFormat>
  <Paragraphs>0</Paragraphs>
  <Slides>10</Slides>
  <Notes>0</Notes>
  <HiddenSlides>0</HiddenSlides>
  <MMClips>10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Tw Cen MT</vt:lpstr>
      <vt:lpstr>Контур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 Коркина</dc:creator>
  <cp:lastModifiedBy>Юлия Коркина</cp:lastModifiedBy>
  <cp:revision>14</cp:revision>
  <dcterms:created xsi:type="dcterms:W3CDTF">2021-06-27T10:37:49Z</dcterms:created>
  <dcterms:modified xsi:type="dcterms:W3CDTF">2021-06-27T20:14:32Z</dcterms:modified>
</cp:coreProperties>
</file>