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18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95C26-9A47-4826-B720-365CFD59EAFB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1906A-D711-4BCB-A85A-7D0AFAB8BA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95C26-9A47-4826-B720-365CFD59EAFB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1906A-D711-4BCB-A85A-7D0AFAB8BA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95C26-9A47-4826-B720-365CFD59EAFB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1906A-D711-4BCB-A85A-7D0AFAB8BA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95C26-9A47-4826-B720-365CFD59EAFB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1906A-D711-4BCB-A85A-7D0AFAB8BA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95C26-9A47-4826-B720-365CFD59EAFB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1906A-D711-4BCB-A85A-7D0AFAB8BA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95C26-9A47-4826-B720-365CFD59EAFB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1906A-D711-4BCB-A85A-7D0AFAB8BA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95C26-9A47-4826-B720-365CFD59EAFB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1906A-D711-4BCB-A85A-7D0AFAB8BA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95C26-9A47-4826-B720-365CFD59EAFB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1906A-D711-4BCB-A85A-7D0AFAB8BA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95C26-9A47-4826-B720-365CFD59EAFB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8F1906A-D711-4BCB-A85A-7D0AFAB8BA0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95C26-9A47-4826-B720-365CFD59EAFB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1906A-D711-4BCB-A85A-7D0AFAB8BA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95C26-9A47-4826-B720-365CFD59EAFB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1906A-D711-4BCB-A85A-7D0AFAB8BA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9495C26-9A47-4826-B720-365CFD59EAFB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8F1906A-D711-4BCB-A85A-7D0AFAB8BA0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571612"/>
            <a:ext cx="7929618" cy="235745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Игра «Четвертый лишний»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ransition spd="med" advTm="35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 idx="4294967295"/>
          </p:nvPr>
        </p:nvSpPr>
        <p:spPr>
          <a:xfrm>
            <a:off x="0" y="285750"/>
            <a:ext cx="8229600" cy="1143000"/>
          </a:xfrm>
        </p:spPr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2" name="Содержимое 11" descr="3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214282" y="0"/>
            <a:ext cx="2786082" cy="3941200"/>
          </a:xfrm>
        </p:spPr>
      </p:pic>
      <p:pic>
        <p:nvPicPr>
          <p:cNvPr id="13" name="Содержимое 12" descr="2ad3fe9e8a0e13899cdbe589211aed6d.jpg"/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tretch>
            <a:fillRect/>
          </a:stretch>
        </p:blipFill>
        <p:spPr>
          <a:xfrm>
            <a:off x="6286512" y="0"/>
            <a:ext cx="2714644" cy="3845580"/>
          </a:xfrm>
        </p:spPr>
      </p:pic>
      <p:pic>
        <p:nvPicPr>
          <p:cNvPr id="14" name="Рисунок 13" descr="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20" y="2857496"/>
            <a:ext cx="2764295" cy="3592324"/>
          </a:xfrm>
          <a:prstGeom prst="rect">
            <a:avLst/>
          </a:prstGeom>
        </p:spPr>
      </p:pic>
      <p:pic>
        <p:nvPicPr>
          <p:cNvPr id="15" name="Рисунок 14" descr="verblyud-kartinki-dlya-detey-6134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43306" y="2928934"/>
            <a:ext cx="2571750" cy="3429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4942" y="285728"/>
            <a:ext cx="3268167" cy="3757541"/>
          </a:xfrm>
          <a:prstGeom prst="rect">
            <a:avLst/>
          </a:prstGeom>
        </p:spPr>
      </p:pic>
      <p:pic>
        <p:nvPicPr>
          <p:cNvPr id="4" name="Рисунок 3" descr="22730324-Иллюстрация-omphalotus-olearius-на-белом-фоне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3857628"/>
            <a:ext cx="2354923" cy="2224094"/>
          </a:xfrm>
          <a:prstGeom prst="rect">
            <a:avLst/>
          </a:prstGeom>
        </p:spPr>
      </p:pic>
      <p:pic>
        <p:nvPicPr>
          <p:cNvPr id="5" name="Рисунок 4" descr="borovik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214290"/>
            <a:ext cx="3556016" cy="3556016"/>
          </a:xfrm>
          <a:prstGeom prst="rect">
            <a:avLst/>
          </a:prstGeom>
        </p:spPr>
      </p:pic>
      <p:pic>
        <p:nvPicPr>
          <p:cNvPr id="6" name="Рисунок 5" descr="red-mushroom-2109266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28992" y="3822186"/>
            <a:ext cx="2400628" cy="303581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011-015-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428604"/>
            <a:ext cx="3098765" cy="2623576"/>
          </a:xfrm>
          <a:prstGeom prst="rect">
            <a:avLst/>
          </a:prstGeom>
        </p:spPr>
      </p:pic>
      <p:pic>
        <p:nvPicPr>
          <p:cNvPr id="3" name="Рисунок 2" descr="0003-002-Nasekomye-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8" y="214290"/>
            <a:ext cx="1928826" cy="2571768"/>
          </a:xfrm>
          <a:prstGeom prst="rect">
            <a:avLst/>
          </a:prstGeom>
        </p:spPr>
      </p:pic>
      <p:pic>
        <p:nvPicPr>
          <p:cNvPr id="4" name="Рисунок 3" descr="10217_9e1a610cd840540bc4f7fe6f5d543f8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3286124"/>
            <a:ext cx="4182412" cy="2786058"/>
          </a:xfrm>
          <a:prstGeom prst="rect">
            <a:avLst/>
          </a:prstGeom>
        </p:spPr>
      </p:pic>
      <p:pic>
        <p:nvPicPr>
          <p:cNvPr id="5" name="Рисунок 4" descr="Бабочка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2198" y="2928934"/>
            <a:ext cx="2633318" cy="373279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1labmr3c12509261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0562" y="3214686"/>
            <a:ext cx="4356659" cy="3328990"/>
          </a:xfrm>
          <a:prstGeom prst="rect">
            <a:avLst/>
          </a:prstGeom>
        </p:spPr>
      </p:pic>
      <p:pic>
        <p:nvPicPr>
          <p:cNvPr id="3" name="Рисунок 2" descr="1966349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0"/>
            <a:ext cx="2381749" cy="3367092"/>
          </a:xfrm>
          <a:prstGeom prst="rect">
            <a:avLst/>
          </a:prstGeom>
        </p:spPr>
      </p:pic>
      <p:pic>
        <p:nvPicPr>
          <p:cNvPr id="4" name="Рисунок 3" descr="i3_N_taz10s3xw2AuekB-JHsfX72cqn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6314" y="0"/>
            <a:ext cx="2333624" cy="3132441"/>
          </a:xfrm>
          <a:prstGeom prst="rect">
            <a:avLst/>
          </a:prstGeom>
        </p:spPr>
      </p:pic>
      <p:pic>
        <p:nvPicPr>
          <p:cNvPr id="5" name="Рисунок 4" descr="Дикие-животные-картинки-для-детей-прикольные-красивые-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478969"/>
            <a:ext cx="4032256" cy="337903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800_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3810000" cy="3228975"/>
          </a:xfrm>
          <a:prstGeom prst="rect">
            <a:avLst/>
          </a:prstGeom>
        </p:spPr>
      </p:pic>
      <p:pic>
        <p:nvPicPr>
          <p:cNvPr id="3" name="Рисунок 2" descr="91225936_large_Derevya__12_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0"/>
            <a:ext cx="3424244" cy="4447070"/>
          </a:xfrm>
          <a:prstGeom prst="rect">
            <a:avLst/>
          </a:prstGeom>
        </p:spPr>
      </p:pic>
      <p:pic>
        <p:nvPicPr>
          <p:cNvPr id="4" name="Рисунок 3" descr="du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48" y="2786058"/>
            <a:ext cx="2785407" cy="3933406"/>
          </a:xfrm>
          <a:prstGeom prst="rect">
            <a:avLst/>
          </a:prstGeom>
        </p:spPr>
      </p:pic>
      <p:pic>
        <p:nvPicPr>
          <p:cNvPr id="5" name="Рисунок 4" descr="vRsqvzk-HQs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1934" y="3071810"/>
            <a:ext cx="2786067" cy="361889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7351802labhnul12376768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0"/>
            <a:ext cx="4429156" cy="3327404"/>
          </a:xfrm>
          <a:prstGeom prst="rect">
            <a:avLst/>
          </a:prstGeom>
        </p:spPr>
      </p:pic>
      <p:pic>
        <p:nvPicPr>
          <p:cNvPr id="3" name="Рисунок 2" descr="img_0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3500438"/>
            <a:ext cx="3690946" cy="3158598"/>
          </a:xfrm>
          <a:prstGeom prst="rect">
            <a:avLst/>
          </a:prstGeom>
        </p:spPr>
      </p:pic>
      <p:pic>
        <p:nvPicPr>
          <p:cNvPr id="4" name="Рисунок 3" descr="boombob (1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1934" y="3071810"/>
            <a:ext cx="4905375" cy="35052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3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365046" cy="3314707"/>
          </a:xfrm>
          <a:prstGeom prst="rect">
            <a:avLst/>
          </a:prstGeom>
        </p:spPr>
      </p:pic>
      <p:pic>
        <p:nvPicPr>
          <p:cNvPr id="4" name="Рисунок 3" descr="7135202labculb124107502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3714752"/>
            <a:ext cx="4045093" cy="2786058"/>
          </a:xfrm>
          <a:prstGeom prst="rect">
            <a:avLst/>
          </a:prstGeom>
        </p:spPr>
      </p:pic>
      <p:pic>
        <p:nvPicPr>
          <p:cNvPr id="5" name="Рисунок 4" descr="FR-n7Wl6qNH94wYuc8Bkb6yguJtT-IJ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6380" y="3071810"/>
            <a:ext cx="3048004" cy="3598989"/>
          </a:xfrm>
          <a:prstGeom prst="rect">
            <a:avLst/>
          </a:prstGeom>
        </p:spPr>
      </p:pic>
      <p:pic>
        <p:nvPicPr>
          <p:cNvPr id="6" name="Рисунок 5" descr="imgh124358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00694" y="-20286"/>
            <a:ext cx="2357454" cy="3180376"/>
          </a:xfrm>
          <a:prstGeom prst="rect">
            <a:avLst/>
          </a:prstGeom>
        </p:spPr>
      </p:pic>
    </p:spTree>
  </p:cSld>
  <p:clrMapOvr>
    <a:masterClrMapping/>
  </p:clrMapOvr>
  <p:transition spd="med" advClick="0" advTm="6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</TotalTime>
  <Words>7</Words>
  <Application>Microsoft Office PowerPoint</Application>
  <PresentationFormat>Экран (4:3)</PresentationFormat>
  <Paragraphs>3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Поток</vt:lpstr>
      <vt:lpstr>Игра «Четвертый лишний»</vt:lpstr>
      <vt:lpstr>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Какаха</dc:creator>
  <cp:lastModifiedBy>Юлия</cp:lastModifiedBy>
  <cp:revision>4</cp:revision>
  <dcterms:created xsi:type="dcterms:W3CDTF">2018-02-27T15:04:34Z</dcterms:created>
  <dcterms:modified xsi:type="dcterms:W3CDTF">2018-02-28T08:07:03Z</dcterms:modified>
</cp:coreProperties>
</file>