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93" r:id="rId4"/>
    <p:sldId id="298" r:id="rId5"/>
    <p:sldId id="258" r:id="rId6"/>
    <p:sldId id="259" r:id="rId7"/>
    <p:sldId id="301" r:id="rId8"/>
    <p:sldId id="296" r:id="rId9"/>
    <p:sldId id="263" r:id="rId10"/>
    <p:sldId id="262" r:id="rId11"/>
    <p:sldId id="275" r:id="rId12"/>
    <p:sldId id="286" r:id="rId13"/>
    <p:sldId id="292" r:id="rId14"/>
    <p:sldId id="288" r:id="rId15"/>
    <p:sldId id="273" r:id="rId16"/>
    <p:sldId id="290" r:id="rId17"/>
    <p:sldId id="284" r:id="rId18"/>
    <p:sldId id="266" r:id="rId19"/>
    <p:sldId id="291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177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97A5A-782A-4696-AF0C-9C248288580D}" type="datetimeFigureOut">
              <a:rPr lang="ru-RU" smtClean="0"/>
              <a:pPr/>
              <a:t>11.01.2025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364E3-3B5D-4CE8-A4CE-3BCAF3032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9E40-0D19-4BF9-A49C-22607421417B}" type="datetimeFigureOut">
              <a:rPr lang="ru-RU" smtClean="0"/>
              <a:pPr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55FC-3402-4D8B-A72A-8C3534E2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9E40-0D19-4BF9-A49C-22607421417B}" type="datetimeFigureOut">
              <a:rPr lang="ru-RU" smtClean="0"/>
              <a:pPr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55FC-3402-4D8B-A72A-8C3534E2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9E40-0D19-4BF9-A49C-22607421417B}" type="datetimeFigureOut">
              <a:rPr lang="ru-RU" smtClean="0"/>
              <a:pPr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55FC-3402-4D8B-A72A-8C3534E2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9E40-0D19-4BF9-A49C-22607421417B}" type="datetimeFigureOut">
              <a:rPr lang="ru-RU" smtClean="0"/>
              <a:pPr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55FC-3402-4D8B-A72A-8C3534E2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9E40-0D19-4BF9-A49C-22607421417B}" type="datetimeFigureOut">
              <a:rPr lang="ru-RU" smtClean="0"/>
              <a:pPr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55FC-3402-4D8B-A72A-8C3534E2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9E40-0D19-4BF9-A49C-22607421417B}" type="datetimeFigureOut">
              <a:rPr lang="ru-RU" smtClean="0"/>
              <a:pPr/>
              <a:t>11.01.2025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55FC-3402-4D8B-A72A-8C3534E2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9E40-0D19-4BF9-A49C-22607421417B}" type="datetimeFigureOut">
              <a:rPr lang="ru-RU" smtClean="0"/>
              <a:pPr/>
              <a:t>11.01.2025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55FC-3402-4D8B-A72A-8C3534E2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9E40-0D19-4BF9-A49C-22607421417B}" type="datetimeFigureOut">
              <a:rPr lang="ru-RU" smtClean="0"/>
              <a:pPr/>
              <a:t>11.01.2025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55FC-3402-4D8B-A72A-8C3534E2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9E40-0D19-4BF9-A49C-22607421417B}" type="datetimeFigureOut">
              <a:rPr lang="ru-RU" smtClean="0"/>
              <a:pPr/>
              <a:t>11.01.2025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55FC-3402-4D8B-A72A-8C3534E2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9E40-0D19-4BF9-A49C-22607421417B}" type="datetimeFigureOut">
              <a:rPr lang="ru-RU" smtClean="0"/>
              <a:pPr/>
              <a:t>11.01.2025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55FC-3402-4D8B-A72A-8C3534E2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9E40-0D19-4BF9-A49C-22607421417B}" type="datetimeFigureOut">
              <a:rPr lang="ru-RU" smtClean="0"/>
              <a:pPr/>
              <a:t>11.01.2025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55FC-3402-4D8B-A72A-8C3534E2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E9E40-0D19-4BF9-A49C-22607421417B}" type="datetimeFigureOut">
              <a:rPr lang="ru-RU" smtClean="0"/>
              <a:pPr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D55FC-3402-4D8B-A72A-8C3534E2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i="1" dirty="0" smtClean="0"/>
              <a:t>Моя малая Родина</a:t>
            </a:r>
            <a:endParaRPr lang="ru-RU" sz="6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 края в мире нет дороже,</a:t>
            </a:r>
          </a:p>
          <a:p>
            <a:r>
              <a:rPr lang="ru-RU" sz="3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Где привелось родиться нам!»</a:t>
            </a:r>
          </a:p>
          <a:p>
            <a:pPr>
              <a:buNone/>
            </a:pP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5 страница: «Мое </a:t>
            </a:r>
            <a:r>
              <a:rPr lang="ru-RU" b="1" dirty="0"/>
              <a:t>село </a:t>
            </a:r>
            <a:r>
              <a:rPr lang="ru-RU" b="1" dirty="0" smtClean="0"/>
              <a:t>сегодня»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4800" b="1" dirty="0" smtClean="0"/>
          </a:p>
          <a:p>
            <a:pPr>
              <a:buNone/>
            </a:pPr>
            <a:r>
              <a:rPr lang="ru-RU" sz="4800" b="1" dirty="0" smtClean="0"/>
              <a:t>   Агрофирма «Надежда»</a:t>
            </a:r>
            <a:endParaRPr lang="ru-RU" sz="48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Учитель\Desktop\фото Колянур\SAM_105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2634853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err="1" smtClean="0"/>
              <a:t>Чимбулатский</a:t>
            </a:r>
            <a:r>
              <a:rPr lang="ru-RU" sz="4800" b="1" dirty="0" smtClean="0"/>
              <a:t> карьер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Учитель\Desktop\през\P114085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1417638"/>
            <a:ext cx="8229600" cy="5035697"/>
          </a:xfrm>
          <a:prstGeom prst="rect">
            <a:avLst/>
          </a:prstGeom>
          <a:noFill/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err="1" smtClean="0"/>
              <a:t>Колянурская</a:t>
            </a:r>
            <a:r>
              <a:rPr lang="ru-RU" sz="4800" b="1" dirty="0" smtClean="0"/>
              <a:t> сельская администрация</a:t>
            </a:r>
            <a:endParaRPr lang="ru-RU" sz="4800" b="1" dirty="0"/>
          </a:p>
        </p:txBody>
      </p:sp>
      <p:pic>
        <p:nvPicPr>
          <p:cNvPr id="9" name="Picture 2" descr="C:\Users\Учитель\Desktop\фото Колянур\SAM_10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571611"/>
            <a:ext cx="6143667" cy="43883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err="1" smtClean="0"/>
              <a:t>Колянурская</a:t>
            </a:r>
            <a:r>
              <a:rPr lang="ru-RU" sz="4800" b="1" dirty="0" smtClean="0"/>
              <a:t> амбулатория</a:t>
            </a:r>
            <a:endParaRPr lang="ru-RU" sz="4800" b="1" dirty="0"/>
          </a:p>
        </p:txBody>
      </p:sp>
      <p:pic>
        <p:nvPicPr>
          <p:cNvPr id="9" name="Picture 2" descr="C:\Users\Учитель\Desktop\фото Колянур\SAM_10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559306"/>
            <a:ext cx="6000792" cy="4500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err="1" smtClean="0"/>
              <a:t>Колянурский</a:t>
            </a:r>
            <a:r>
              <a:rPr lang="ru-RU" sz="4800" b="1" dirty="0" smtClean="0"/>
              <a:t> ДК</a:t>
            </a:r>
            <a:endParaRPr lang="ru-RU" sz="4800" b="1" dirty="0"/>
          </a:p>
        </p:txBody>
      </p:sp>
      <p:pic>
        <p:nvPicPr>
          <p:cNvPr id="5122" name="Picture 2" descr="C:\Users\Учитель\Desktop\през\SAM_10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Игровая площадка у ДК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Учитель\Desktop\фото Колянур\SAM_106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75627"/>
            <a:ext cx="3840436" cy="3261485"/>
          </a:xfrm>
          <a:prstGeom prst="rect">
            <a:avLst/>
          </a:prstGeom>
          <a:noFill/>
        </p:spPr>
      </p:pic>
      <p:pic>
        <p:nvPicPr>
          <p:cNvPr id="12291" name="Picture 3" descr="C:\Users\Учитель\Desktop\фото Колянур\SAM_106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4585" y="1208985"/>
            <a:ext cx="3723840" cy="3228127"/>
          </a:xfrm>
          <a:prstGeom prst="rect">
            <a:avLst/>
          </a:prstGeom>
          <a:noFill/>
        </p:spPr>
      </p:pic>
      <p:pic>
        <p:nvPicPr>
          <p:cNvPr id="7" name="Picture 3" descr="C:\Users\Учитель\Desktop\фото Колянур\SAM_10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6332" y="3789040"/>
            <a:ext cx="4536505" cy="2691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Игровая площадка у ДК</a:t>
            </a:r>
            <a:endParaRPr lang="ru-RU" sz="4800" b="1" dirty="0"/>
          </a:p>
        </p:txBody>
      </p:sp>
      <p:pic>
        <p:nvPicPr>
          <p:cNvPr id="9" name="Picture 3" descr="C:\Users\Учитель\Desktop\фото Колянур\SAM_10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315452"/>
            <a:ext cx="6215106" cy="4661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/>
              <a:t>Отделение связи</a:t>
            </a:r>
            <a:endParaRPr lang="ru-RU" sz="4800" b="1" i="1" dirty="0"/>
          </a:p>
        </p:txBody>
      </p:sp>
      <p:pic>
        <p:nvPicPr>
          <p:cNvPr id="2050" name="Picture 2" descr="F:\P109008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Магазины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Учитель\Desktop\фото Колянур\P109001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5025" y="2634853"/>
            <a:ext cx="4041775" cy="3031331"/>
          </a:xfrm>
          <a:prstGeom prst="rect">
            <a:avLst/>
          </a:prstGeom>
          <a:noFill/>
        </p:spPr>
      </p:pic>
      <p:pic>
        <p:nvPicPr>
          <p:cNvPr id="7" name="Picture 2" descr="C:\Users\Учитель\Desktop\фото Колянур\SAM_105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301" y="2635524"/>
            <a:ext cx="4039985" cy="3029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Пельменный цех</a:t>
            </a:r>
            <a:endParaRPr lang="ru-RU" sz="4800" b="1" dirty="0"/>
          </a:p>
        </p:txBody>
      </p:sp>
      <p:pic>
        <p:nvPicPr>
          <p:cNvPr id="9" name="Picture 2" descr="C:\Users\Учитель\Desktop\през\SAM_10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3" y="1357298"/>
            <a:ext cx="6572294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/>
              <a:t>1 страница: «Широка страна моя родная»</a:t>
            </a:r>
            <a:endParaRPr lang="ru-RU" sz="4800" b="1" dirty="0"/>
          </a:p>
        </p:txBody>
      </p:sp>
      <p:pic>
        <p:nvPicPr>
          <p:cNvPr id="1026" name="Picture 2" descr="F:\icon_368_view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00808"/>
            <a:ext cx="8229600" cy="4922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МКОУ ООШ с. </a:t>
            </a:r>
            <a:r>
              <a:rPr lang="ru-RU" sz="4800" b="1" dirty="0" err="1" smtClean="0"/>
              <a:t>Колянур</a:t>
            </a:r>
            <a:endParaRPr lang="ru-RU" sz="4800" b="1" dirty="0"/>
          </a:p>
        </p:txBody>
      </p:sp>
      <p:pic>
        <p:nvPicPr>
          <p:cNvPr id="3074" name="Picture 2" descr="F:\P10903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/>
              <a:t>Государственные символы России</a:t>
            </a:r>
            <a:endParaRPr lang="ru-RU" b="1" i="1" dirty="0"/>
          </a:p>
        </p:txBody>
      </p:sp>
      <p:pic>
        <p:nvPicPr>
          <p:cNvPr id="1026" name="Picture 2" descr="F:\0023-023-Gosudarstvennye-simvoly-Rossii-gerb-flag-i-gim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pPr indent="90170"/>
            <a:r>
              <a:rPr lang="ru-RU" sz="4800" dirty="0"/>
              <a:t>И на просторах нашей необъятной страны есть    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Кировская область</a:t>
            </a:r>
            <a:b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Советский район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милый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сердцу уголок –</a:t>
            </a:r>
            <a:b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село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Колянур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967335"/>
            <a:ext cx="77872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0170"/>
            <a:r>
              <a:rPr lang="ru-RU" sz="4000" i="1" dirty="0"/>
              <a:t>  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86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 страница: «История </a:t>
            </a:r>
            <a:r>
              <a:rPr lang="ru-RU" b="1" dirty="0"/>
              <a:t>моего </a:t>
            </a:r>
            <a:r>
              <a:rPr lang="ru-RU" b="1" dirty="0" smtClean="0"/>
              <a:t>села»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853136"/>
          </a:xfrm>
        </p:spPr>
        <p:txBody>
          <a:bodyPr>
            <a:normAutofit/>
          </a:bodyPr>
          <a:lstStyle/>
          <a:p>
            <a:r>
              <a:rPr lang="ru-RU" sz="3600" dirty="0"/>
              <a:t> Первое упоминание о селе </a:t>
            </a:r>
            <a:r>
              <a:rPr lang="ru-RU" sz="3600" dirty="0" err="1"/>
              <a:t>Колянур</a:t>
            </a:r>
            <a:r>
              <a:rPr lang="ru-RU" sz="3600" dirty="0"/>
              <a:t> было в </a:t>
            </a:r>
            <a:r>
              <a:rPr lang="ru-RU" sz="3600" b="1" dirty="0"/>
              <a:t>1675</a:t>
            </a:r>
            <a:r>
              <a:rPr lang="ru-RU" sz="3600" dirty="0"/>
              <a:t> году. </a:t>
            </a:r>
            <a:endParaRPr lang="ru-RU" sz="3600" dirty="0" smtClean="0"/>
          </a:p>
          <a:p>
            <a:r>
              <a:rPr lang="ru-RU" sz="3600" dirty="0" smtClean="0"/>
              <a:t> </a:t>
            </a:r>
            <a:r>
              <a:rPr lang="ru-RU" sz="3600" b="1" dirty="0" err="1"/>
              <a:t>Колянур</a:t>
            </a:r>
            <a:r>
              <a:rPr lang="ru-RU" sz="3600" dirty="0"/>
              <a:t> – название марийское и в переводе на русский язык означает </a:t>
            </a:r>
            <a:r>
              <a:rPr lang="ru-RU" sz="3600" b="1" dirty="0"/>
              <a:t>«мышиное поле». </a:t>
            </a:r>
          </a:p>
          <a:p>
            <a:r>
              <a:rPr lang="ru-RU" sz="3600" dirty="0"/>
              <a:t>В </a:t>
            </a:r>
            <a:r>
              <a:rPr lang="ru-RU" sz="3600" b="1" dirty="0" smtClean="0"/>
              <a:t>2025</a:t>
            </a:r>
            <a:r>
              <a:rPr lang="ru-RU" sz="3600" dirty="0" smtClean="0"/>
              <a:t> </a:t>
            </a:r>
            <a:r>
              <a:rPr lang="ru-RU" sz="3600" dirty="0"/>
              <a:t>году нашему селу </a:t>
            </a:r>
            <a:r>
              <a:rPr lang="ru-RU" sz="3600" dirty="0" smtClean="0"/>
              <a:t>исполнится </a:t>
            </a:r>
            <a:r>
              <a:rPr lang="ru-RU" sz="3600" b="1" dirty="0" smtClean="0"/>
              <a:t>350 </a:t>
            </a:r>
            <a:r>
              <a:rPr lang="ru-RU" sz="3600" b="1" dirty="0"/>
              <a:t>лет.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 страница: «Мое </a:t>
            </a:r>
            <a:r>
              <a:rPr lang="ru-RU" b="1" dirty="0"/>
              <a:t>село в годы </a:t>
            </a:r>
            <a:r>
              <a:rPr lang="ru-RU" b="1" dirty="0" smtClean="0"/>
              <a:t>войны»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134445"/>
          </a:xfrm>
        </p:spPr>
        <p:txBody>
          <a:bodyPr/>
          <a:lstStyle/>
          <a:p>
            <a:pPr>
              <a:buNone/>
            </a:pPr>
            <a:endParaRPr lang="ru-RU" b="1" dirty="0"/>
          </a:p>
          <a:p>
            <a:r>
              <a:rPr lang="ru-RU" sz="3600" b="1" i="1" dirty="0" smtClean="0"/>
              <a:t>1124 </a:t>
            </a:r>
            <a:r>
              <a:rPr lang="ru-RU" sz="3600" b="1" i="1" dirty="0"/>
              <a:t>человека ушли на </a:t>
            </a:r>
            <a:r>
              <a:rPr lang="ru-RU" sz="3600" b="1" i="1" dirty="0" smtClean="0"/>
              <a:t>войну </a:t>
            </a:r>
          </a:p>
          <a:p>
            <a:r>
              <a:rPr lang="ru-RU" sz="3600" b="1" i="1" dirty="0" smtClean="0"/>
              <a:t> </a:t>
            </a:r>
            <a:r>
              <a:rPr lang="ru-RU" sz="3600" b="1" i="1" dirty="0"/>
              <a:t>543чел. - не вернулись</a:t>
            </a:r>
            <a:endParaRPr lang="ru-RU" sz="3600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Учитель\Desktop\през\P109001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5025" y="2634853"/>
            <a:ext cx="4041775" cy="3674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Удостоены наград за труд в годы ВОВ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417638"/>
            <a:ext cx="830160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Филимонова Лидия Васильевна </a:t>
            </a:r>
          </a:p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Полевщикова Евдокия Романовна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Полевщикова Ирина Михайловна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Полевщикова Екатерина Васильевна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Полевщикова Прасковья Федоровна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Вохминцева Дарья Романовна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90170"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Вохминцева Надежда Федоровна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Вохминцева Анна Федоровна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Бастраков Алексей Степанович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Бастракова </a:t>
            </a:r>
            <a:r>
              <a:rPr lang="ru-RU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Таисья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Павловна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888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785794"/>
            <a:ext cx="83198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 страница: «Слава людям труда»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556792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Крылатых Геннадий Анатольевич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Киселев Виталий Степанович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Киселева Валентина Алексеевна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Бахтина Галина Савельевна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Михалев Иван Владимирович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Гребнева Лидия Алексеевна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Лобанова Екатерина </a:t>
            </a:r>
            <a:r>
              <a:rPr lang="ru-RU" sz="32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Кузьмовна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Царегородцева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Анна Алексеевна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Зонова Галина Павловна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643050"/>
            <a:ext cx="4068792" cy="531825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4500" dirty="0" smtClean="0"/>
          </a:p>
          <a:p>
            <a:pPr algn="ctr"/>
            <a:endParaRPr lang="ru-RU" sz="4500" dirty="0" smtClean="0"/>
          </a:p>
          <a:p>
            <a:pPr algn="ctr"/>
            <a:r>
              <a:rPr lang="ru-RU" sz="11200" dirty="0" smtClean="0"/>
              <a:t>Орден Трудовой славы </a:t>
            </a:r>
          </a:p>
          <a:p>
            <a:pPr algn="ctr"/>
            <a:r>
              <a:rPr lang="ru-RU" sz="11200" dirty="0" smtClean="0"/>
              <a:t> </a:t>
            </a:r>
            <a:r>
              <a:rPr lang="en-US" sz="11200" dirty="0" err="1" smtClean="0"/>
              <a:t>lll</a:t>
            </a:r>
            <a:r>
              <a:rPr lang="en-US" sz="11200" dirty="0" smtClean="0"/>
              <a:t> </a:t>
            </a:r>
            <a:r>
              <a:rPr lang="ru-RU" sz="11200" dirty="0" smtClean="0"/>
              <a:t> Степени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Орден «Знак Почета»</a:t>
            </a:r>
            <a:endParaRPr lang="ru-RU" sz="3200" dirty="0"/>
          </a:p>
        </p:txBody>
      </p:sp>
      <p:pic>
        <p:nvPicPr>
          <p:cNvPr id="2051" name="Picture 3" descr="C:\Users\Учитель\Desktop\през\IMG_083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2634853"/>
            <a:ext cx="4041775" cy="3031331"/>
          </a:xfrm>
          <a:prstGeom prst="rect">
            <a:avLst/>
          </a:prstGeom>
          <a:noFill/>
        </p:spPr>
      </p:pic>
      <p:pic>
        <p:nvPicPr>
          <p:cNvPr id="7" name="Picture 2" descr="C:\Users\Учитель\Desktop\през\IMG_08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301" y="2635524"/>
            <a:ext cx="4039985" cy="3029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232</Words>
  <Application>Microsoft Office PowerPoint</Application>
  <PresentationFormat>Экран (4:3)</PresentationFormat>
  <Paragraphs>55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Моя малая Родина</vt:lpstr>
      <vt:lpstr>1 страница: «Широка страна моя родная»</vt:lpstr>
      <vt:lpstr>Государственные символы России</vt:lpstr>
      <vt:lpstr>И на просторах нашей необъятной страны есть     Кировская область  Советский район и  милый сердцу уголок –  село Колянур. </vt:lpstr>
      <vt:lpstr>2 страница: «История моего села»</vt:lpstr>
      <vt:lpstr>3 страница: «Мое село в годы войны»</vt:lpstr>
      <vt:lpstr>Удостоены наград за труд в годы ВОВ</vt:lpstr>
      <vt:lpstr>Презентация PowerPoint</vt:lpstr>
      <vt:lpstr>Презентация PowerPoint</vt:lpstr>
      <vt:lpstr>5 страница: «Мое село сегодня»</vt:lpstr>
      <vt:lpstr>Чимбулатский карьер</vt:lpstr>
      <vt:lpstr>Колянурская сельская администрация</vt:lpstr>
      <vt:lpstr>Колянурская амбулатория</vt:lpstr>
      <vt:lpstr>Колянурский ДК</vt:lpstr>
      <vt:lpstr>Игровая площадка у ДК</vt:lpstr>
      <vt:lpstr>Игровая площадка у ДК</vt:lpstr>
      <vt:lpstr>Отделение связи</vt:lpstr>
      <vt:lpstr>Магазины</vt:lpstr>
      <vt:lpstr>Пельменный цех</vt:lpstr>
      <vt:lpstr>МКОУ ООШ с. Колянур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малая Родина</dc:title>
  <dc:creator>Учитель</dc:creator>
  <cp:lastModifiedBy>Любовь</cp:lastModifiedBy>
  <cp:revision>40</cp:revision>
  <dcterms:created xsi:type="dcterms:W3CDTF">2016-03-15T15:29:37Z</dcterms:created>
  <dcterms:modified xsi:type="dcterms:W3CDTF">2025-01-11T16:12:08Z</dcterms:modified>
</cp:coreProperties>
</file>