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C452D-A724-4C45-A3A4-70DA00E13456}" type="datetimeFigureOut">
              <a:rPr lang="ru-RU" smtClean="0"/>
              <a:pPr/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A92B1-1D6C-4DDE-8FB5-C428814A01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11560" y="0"/>
            <a:ext cx="769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33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центр развития ребёнка детский сад № 10 пгт Лучегорск  Пожарского района Приморского края </a:t>
            </a:r>
            <a:endParaRPr lang="ru-RU" sz="20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5877272"/>
            <a:ext cx="3819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  <a:r>
              <a:rPr lang="ru-RU" sz="2400" dirty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Тронько</a:t>
            </a:r>
            <a:r>
              <a:rPr lang="ru-RU" sz="2400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О.В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218" name="Picture 2" descr="https://i.pinimg.com/originals/35/c4/f1/35c4f1cc2168b7849a13fe2cf302d33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62242">
            <a:off x="203356" y="1079388"/>
            <a:ext cx="2380016" cy="1729974"/>
          </a:xfrm>
          <a:prstGeom prst="rect">
            <a:avLst/>
          </a:prstGeom>
          <a:noFill/>
        </p:spPr>
      </p:pic>
      <p:pic>
        <p:nvPicPr>
          <p:cNvPr id="9222" name="Picture 6" descr="http://www.i2podelki.ot7.ru/uploads/1/3/4/%D0%9F%D0%BE%D0%B4%D0%B5%D0%BB%D0%BA%D0%B8-%D0%90%D0%BF%D0%BF%D0%BB%D0%B8%D0%BA%D0%B0%D1%86%D0%B8%D0%B8-%D0%B8%D0%B7-%D0%B3%D0%B5%D0%BE%D0%BC%D0%B5%D1%82%D1%80%D0%B8%D1%87%D0%B5%D1%81%D0%BA%D0%B8%D1%85-%D1%84%D0%B8%D0%B3%D1%83%D1%80-%D0%9A%D0%BB%D0%BE%D1%83%D0%BD-%D0%B0%D0%BF%D0%BF%D0%BB%D0%B8%D0%BA%D0%B0%D1%86%D0%B8%D1%8F-%D0%B8%D0%B7-%D0%B3%D0%B5%D0%BE%D0%BC%D0%B5%D1%82%D1%80%D0%B8%D1%87%D0%B5%D1%81%D0%BA%D0%B8%D1%85-%D1%84%D0%B8%D0%B3%D1%83%D1%80-1349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132856"/>
            <a:ext cx="4363616" cy="378364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843808" y="1556792"/>
            <a:ext cx="4701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Занимательная математика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4" name="Picture 8" descr="https://avatars.mds.yandex.net/get-pdb/404799/e8503336-5717-4412-8738-c0297bc45e6c/s1200?webp=fals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1628800"/>
            <a:ext cx="2483768" cy="1893873"/>
          </a:xfrm>
          <a:prstGeom prst="rect">
            <a:avLst/>
          </a:prstGeom>
          <a:noFill/>
        </p:spPr>
      </p:pic>
      <p:pic>
        <p:nvPicPr>
          <p:cNvPr id="9226" name="Picture 10" descr="https://pixy.org/src/461/4619913.jpe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4437112"/>
            <a:ext cx="2627784" cy="262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024171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Закрепить знание детей о геометрических формах - круг, квадрат, треугольник.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  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различать и называть цвета, находить сходства и различия между фигурами обследуя их(обводить пальцем контуры; называть их; находить сходства с предметами окружающей среды; группировать геометрические фигуры по форме, отвлекать от цвета и величины).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упражнять детей в правильном назывании форм: "круг", "квадрат", "треугольник".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-развивать логическое мышление детей (учить выбирать ненужный объект из прочих; учить чередовать фигуры, опираясь на цвет и форму).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воспитывать усидчивость. интерес к познавательной деятельности.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воспитывать умение работать в коллективе.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развивать умения ориентироваться в пространстве.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8197" name="AutoShape 5" descr="https://pixy.org/src/451/4514767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4" descr="https://i.pinimg.com/736x/37/fd/be/37fdbec7673350a8b7b3c53c22c307fb--teaching-ideas-aut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840465">
            <a:off x="167139" y="4808180"/>
            <a:ext cx="2477803" cy="1800200"/>
          </a:xfrm>
          <a:prstGeom prst="rect">
            <a:avLst/>
          </a:prstGeom>
          <a:noFill/>
        </p:spPr>
      </p:pic>
      <p:pic>
        <p:nvPicPr>
          <p:cNvPr id="8" name="Picture 8" descr="https://i.pinimg.com/736x/d5/d7/18/d5d71854819acfc71e8f45f33aa48750--clip-art-math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rcRect b="5121"/>
          <a:stretch>
            <a:fillRect/>
          </a:stretch>
        </p:blipFill>
        <p:spPr bwMode="auto">
          <a:xfrm rot="596340">
            <a:off x="6114625" y="3861048"/>
            <a:ext cx="3029375" cy="2088232"/>
          </a:xfrm>
          <a:prstGeom prst="rect">
            <a:avLst/>
          </a:prstGeom>
          <a:noFill/>
        </p:spPr>
      </p:pic>
      <p:pic>
        <p:nvPicPr>
          <p:cNvPr id="8201" name="Picture 9" descr="https://pickimage.ru/wp-content/uploads/images/detskie/geometricalfigures/geometrisheskiefiguri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4397075"/>
            <a:ext cx="3384376" cy="2460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191205-WA0007.jpg"/>
          <p:cNvPicPr>
            <a:picLocks noChangeAspect="1"/>
          </p:cNvPicPr>
          <p:nvPr/>
        </p:nvPicPr>
        <p:blipFill>
          <a:blip r:embed="rId2" cstate="print"/>
          <a:srcRect t="3801" b="21650"/>
          <a:stretch>
            <a:fillRect/>
          </a:stretch>
        </p:blipFill>
        <p:spPr>
          <a:xfrm>
            <a:off x="179512" y="188640"/>
            <a:ext cx="6085268" cy="45365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228184" y="1124744"/>
            <a:ext cx="29158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Наше солнышко в окне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Золотой круг в вышине.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Круглый мячик здесь лежит,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 на поезде спешит.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http://v.900igr.net:10/datai/matematika/Summa-i-raznost-kubov/0017-007-Domashnee-zadani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350" y="3284984"/>
            <a:ext cx="3419650" cy="3573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191205-WA0009.jpg"/>
          <p:cNvPicPr>
            <a:picLocks noChangeAspect="1"/>
          </p:cNvPicPr>
          <p:nvPr/>
        </p:nvPicPr>
        <p:blipFill>
          <a:blip r:embed="rId2" cstate="print"/>
          <a:srcRect l="8001" t="12201" b="30050"/>
          <a:stretch>
            <a:fillRect/>
          </a:stretch>
        </p:blipFill>
        <p:spPr>
          <a:xfrm>
            <a:off x="395536" y="476672"/>
            <a:ext cx="6309320" cy="39604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39752" y="522920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Треугольник — три угла,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Посмотрите детвора: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Три вершины очень острых —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Треугольник – «остроносый».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Дети в школе clip art Школа, Дети и Школьник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2852936"/>
            <a:ext cx="2915816" cy="3805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191205-WA0012.jpg"/>
          <p:cNvPicPr>
            <a:picLocks noChangeAspect="1"/>
          </p:cNvPicPr>
          <p:nvPr/>
        </p:nvPicPr>
        <p:blipFill>
          <a:blip r:embed="rId2" cstate="print"/>
          <a:srcRect t="11151" r="12201" b="14300"/>
          <a:stretch>
            <a:fillRect/>
          </a:stretch>
        </p:blipFill>
        <p:spPr>
          <a:xfrm>
            <a:off x="179512" y="188640"/>
            <a:ext cx="6021288" cy="5112568"/>
          </a:xfrm>
          <a:prstGeom prst="rect">
            <a:avLst/>
          </a:prstGeom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6156176" y="980728"/>
            <a:ext cx="298782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него мы строим дом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машину соберем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Интересно здесь играть,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Можно из конструктора  и фигуры собирать.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6" name="Picture 6" descr="Конструктор Bauer 061 &quot;Классик&quot;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2499" t="4561" r="3401" b="29920"/>
          <a:stretch>
            <a:fillRect/>
          </a:stretch>
        </p:blipFill>
        <p:spPr bwMode="auto">
          <a:xfrm>
            <a:off x="6876256" y="2492896"/>
            <a:ext cx="2088232" cy="38781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191205-WA0034.jpg"/>
          <p:cNvPicPr>
            <a:picLocks noChangeAspect="1"/>
          </p:cNvPicPr>
          <p:nvPr/>
        </p:nvPicPr>
        <p:blipFill>
          <a:blip r:embed="rId2" cstate="print"/>
          <a:srcRect t="8001" b="16400"/>
          <a:stretch>
            <a:fillRect/>
          </a:stretch>
        </p:blipFill>
        <p:spPr>
          <a:xfrm>
            <a:off x="251520" y="188640"/>
            <a:ext cx="5715000" cy="4320480"/>
          </a:xfrm>
          <a:prstGeom prst="rect">
            <a:avLst/>
          </a:prstGeom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012160" y="1568409"/>
            <a:ext cx="313184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приглашаю вас на тур,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Заглянем вместе в мир фигур: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Круг, треугольник и квадрат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Представить их я буду рад.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Междуреченский агропромышленный колледж&quot; Новост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3441485"/>
            <a:ext cx="2252647" cy="34165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191205-WA0021.jpg"/>
          <p:cNvPicPr>
            <a:picLocks noChangeAspect="1"/>
          </p:cNvPicPr>
          <p:nvPr/>
        </p:nvPicPr>
        <p:blipFill>
          <a:blip r:embed="rId2" cstate="print"/>
          <a:srcRect r="18500"/>
          <a:stretch>
            <a:fillRect/>
          </a:stretch>
        </p:blipFill>
        <p:spPr>
          <a:xfrm>
            <a:off x="3851920" y="260648"/>
            <a:ext cx="5112568" cy="62731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908720"/>
            <a:ext cx="3707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Растянули мы квадрат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представили на взгляд,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кого он стал похожим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Или с чем-то очень схожим?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кирпич, не треугольник -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Стал квадрат прямоугольник.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В Мордовии школьников недокармливали и учили не по тем учебникам - Наука и образование - МордовМедиа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AFB"/>
              </a:clrFrom>
              <a:clrTo>
                <a:srgbClr val="FCFA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573016"/>
            <a:ext cx="3912096" cy="2987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191205-WA0041.jpg"/>
          <p:cNvPicPr>
            <a:picLocks noChangeAspect="1"/>
          </p:cNvPicPr>
          <p:nvPr/>
        </p:nvPicPr>
        <p:blipFill>
          <a:blip r:embed="rId2" cstate="print"/>
          <a:srcRect t="9051" b="2751"/>
          <a:stretch>
            <a:fillRect/>
          </a:stretch>
        </p:blipFill>
        <p:spPr>
          <a:xfrm>
            <a:off x="179512" y="188640"/>
            <a:ext cx="5878286" cy="5184576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084168" y="0"/>
            <a:ext cx="305983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встречаем их везде-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земле и на воде,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небесах и под землей,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  они нужны с тобой!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Будем мы их называть,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окружении искать.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Треугольник, круг, квадрат,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 фигурам очень рад.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Различать их с вами сможем.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без них никак не можем.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день математики картинки прос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05064"/>
            <a:ext cx="2681619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представлений о геометрических фигурах у детей дошкольного возраста является важной задачей познавательного развития ребенка. При ознакомлении с геометрическими  фигурами у детей развиваются  мыслительные операции (анализ, синтез, сравнение, классификация), психические процессы (мышление, память, воображение), развивает речь.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s://img.freepik.com/free-vector/_33070-4732.jpg?size=626&amp;ext=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1412776"/>
            <a:ext cx="7101846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227</TotalTime>
  <Words>152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25</cp:revision>
  <dcterms:created xsi:type="dcterms:W3CDTF">2019-12-06T08:39:40Z</dcterms:created>
  <dcterms:modified xsi:type="dcterms:W3CDTF">2021-01-20T11:42:54Z</dcterms:modified>
</cp:coreProperties>
</file>