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сб 30.11.24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2.xml"/><Relationship Id="rId7" Type="http://schemas.openxmlformats.org/officeDocument/2006/relationships/slide" Target="slide3.xml"/><Relationship Id="rId12" Type="http://schemas.openxmlformats.org/officeDocument/2006/relationships/slide" Target="slide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6.xml"/><Relationship Id="rId9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4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96552" y="2708920"/>
            <a:ext cx="10153128" cy="1686049"/>
          </a:xfrm>
        </p:spPr>
        <p:txBody>
          <a:bodyPr>
            <a:normAutofit/>
          </a:bodyPr>
          <a:lstStyle/>
          <a:p>
            <a:r>
              <a:rPr lang="ru-RU" sz="6600" b="1" i="1" dirty="0">
                <a:latin typeface="Bahnschrift Condensed" pitchFamily="34" charset="0"/>
              </a:rPr>
              <a:t>Памятные места Сталинграда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476672"/>
            <a:ext cx="2592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hlinkClick r:id="rId3" action="ppaction://hlinksldjump"/>
              </a:rPr>
              <a:t>Мамаев курган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060848"/>
            <a:ext cx="2264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4" action="ppaction://hlinksldjump"/>
              </a:rPr>
              <a:t>Стены‑руины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1124744"/>
            <a:ext cx="47919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5" action="ppaction://hlinksldjump"/>
              </a:rPr>
              <a:t>Площадь Стоявших насмерть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64088" y="1700808"/>
            <a:ext cx="33444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6" action="ppaction://hlinksldjump"/>
              </a:rPr>
              <a:t>Зал Воинской славы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67373" y="260648"/>
            <a:ext cx="5476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7" action="ppaction://hlinksldjump"/>
              </a:rPr>
              <a:t>Скульптура «Родина‑мать зовет!»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4221088"/>
            <a:ext cx="34074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8" action="ppaction://hlinksldjump"/>
              </a:rPr>
              <a:t>Мельница </a:t>
            </a:r>
            <a:r>
              <a:rPr lang="ru-RU" sz="2800" b="1" dirty="0" err="1">
                <a:hlinkClick r:id="rId8" action="ppaction://hlinksldjump"/>
              </a:rPr>
              <a:t>Гергардта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47864" y="2420888"/>
            <a:ext cx="54338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9" action="ppaction://hlinksldjump"/>
              </a:rPr>
              <a:t>Волгоградский тракторный завод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03848" y="4869160"/>
            <a:ext cx="56957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10" action="ppaction://hlinksldjump"/>
              </a:rPr>
              <a:t>Панорама «Сталинградская битва»</a:t>
            </a:r>
            <a:endParaRPr lang="ru-RU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5589240"/>
            <a:ext cx="40824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11" action="ppaction://hlinksldjump"/>
              </a:rPr>
              <a:t>Центральный универмаг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724128" y="5733256"/>
            <a:ext cx="22721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hlinkClick r:id="rId12" action="ppaction://hlinksldjump"/>
              </a:rPr>
              <a:t>Дом Павлова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 Black" pitchFamily="34" charset="0"/>
              </a:rPr>
              <a:t>МАМАЕВ КУРГАН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302433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Строительство мемориала под руководством архитектора Вучетича длилось восемь лет. Все элементы мемориала — площади, скульптуры, барельефы, памятники — глубоко символичны. Включая и дорожку к главному монументу мемориала — памятнику «Родина‑мать зовет!».</a:t>
            </a:r>
          </a:p>
          <a:p>
            <a:endParaRPr lang="ru-RU" dirty="0"/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6948264" y="476672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9220" name="Picture 4" descr="http://mediasubs.ru/group/uploads/na/nauka-kabbala-o-cheloveke-i-mire/image/1486412019-473552-36747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4840263" cy="3484026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395536" y="4880917"/>
            <a:ext cx="4038600" cy="1977083"/>
          </a:xfrm>
        </p:spPr>
        <p:txBody>
          <a:bodyPr>
            <a:normAutofit fontScale="70000" lnSpcReduction="20000"/>
          </a:bodyPr>
          <a:lstStyle/>
          <a:p>
            <a:r>
              <a:rPr lang="ru-RU" sz="3800" dirty="0"/>
              <a:t>На ней ровно двести ступеней — как и ровно двести тех дней, которые длилась Сталинградская битва.</a:t>
            </a:r>
          </a:p>
          <a:p>
            <a:endParaRPr lang="ru-RU" dirty="0"/>
          </a:p>
        </p:txBody>
      </p:sp>
      <p:pic>
        <p:nvPicPr>
          <p:cNvPr id="9218" name="Picture 2" descr="https://mykaleidoscope.ru/x/uploads/posts/2022-09/1663095451_56-mykaleidoscope-ru-p-mamaev-kurgan-volgograd-instagram-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56157" y="4221088"/>
            <a:ext cx="4687843" cy="26369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3050"/>
            <a:ext cx="8496944" cy="1162050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Arial Black" pitchFamily="34" charset="0"/>
              </a:rPr>
              <a:t>Скульптура «Родина‑мать зовет!»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88024" y="4221088"/>
            <a:ext cx="3888432" cy="3528392"/>
          </a:xfrm>
        </p:spPr>
        <p:txBody>
          <a:bodyPr/>
          <a:lstStyle/>
          <a:p>
            <a:r>
              <a:rPr lang="ru-RU" sz="1600" dirty="0"/>
              <a:t>Это одна из самых высоких (на момент постройки — высочайшая) статуй в мире. </a:t>
            </a:r>
          </a:p>
          <a:p>
            <a:r>
              <a:rPr lang="ru-RU" sz="1600" dirty="0"/>
              <a:t>Здесь же, вдоль дорожки к монументу, расположены надгробия Героев Советского Союза — например, известного снайпера Василия Зайцева, уничтожившего в 1942 году более 220 немецких солдат.</a:t>
            </a:r>
          </a:p>
          <a:p>
            <a:endParaRPr lang="ru-RU" dirty="0"/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7092280" y="404664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hlinkClick r:id="rId3" action="ppaction://hlinksldjump"/>
              </a:rPr>
              <a:t>назад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" name="Содержимое 4" descr="кургв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1196752"/>
            <a:ext cx="4381051" cy="2942606"/>
          </a:xfrm>
          <a:prstGeom prst="rect">
            <a:avLst/>
          </a:prstGeom>
        </p:spPr>
      </p:pic>
      <p:sp>
        <p:nvSpPr>
          <p:cNvPr id="8194" name="AutoShape 2" descr="https://forums.goha.ru/cdn/forum/picture/148/148492.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https://forums.goha.ru/cdn/forum/picture/148/148492.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https://img.razrisyika.ru/kart/120/477215-rodina-mat-volgograd-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24744"/>
            <a:ext cx="4378086" cy="5472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5987008" cy="1102444"/>
          </a:xfrm>
        </p:spPr>
        <p:txBody>
          <a:bodyPr>
            <a:normAutofit fontScale="90000"/>
          </a:bodyPr>
          <a:lstStyle/>
          <a:p>
            <a:r>
              <a:rPr lang="ru-RU" sz="4000" b="0" dirty="0">
                <a:latin typeface="Arial Black" pitchFamily="34" charset="0"/>
              </a:rPr>
              <a:t>Площадь Стоявших насмерть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412776"/>
            <a:ext cx="3312368" cy="2520279"/>
          </a:xfrm>
        </p:spPr>
        <p:txBody>
          <a:bodyPr/>
          <a:lstStyle/>
          <a:p>
            <a:r>
              <a:rPr lang="ru-RU" sz="1800" dirty="0">
                <a:latin typeface="+mj-lt"/>
              </a:rPr>
              <a:t>Площадь Стоявших насмерть </a:t>
            </a:r>
            <a:r>
              <a:rPr lang="ru-RU" sz="1800" dirty="0"/>
              <a:t>символизирует самые сложные моменты Сталинградской битвы.</a:t>
            </a:r>
          </a:p>
          <a:p>
            <a:r>
              <a:rPr lang="ru-RU" sz="1800" dirty="0"/>
              <a:t>Его фигура высотой 16,5 метров высечена из цельной каменной глыбы.</a:t>
            </a:r>
          </a:p>
          <a:p>
            <a:endParaRPr lang="ru-RU" dirty="0"/>
          </a:p>
        </p:txBody>
      </p:sp>
      <p:sp>
        <p:nvSpPr>
          <p:cNvPr id="6" name="Стрелка влево 5">
            <a:hlinkClick r:id="rId2" action="ppaction://hlinksldjump"/>
          </p:cNvPr>
          <p:cNvSpPr/>
          <p:nvPr/>
        </p:nvSpPr>
        <p:spPr>
          <a:xfrm>
            <a:off x="6948264" y="332656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7174" name="Picture 6" descr="https://www.neizvestniy-geniy.ru/images/works/photo/2013/02/841317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9424" y="1196752"/>
            <a:ext cx="5184576" cy="3888432"/>
          </a:xfrm>
          <a:prstGeom prst="rect">
            <a:avLst/>
          </a:prstGeom>
          <a:noFill/>
        </p:spPr>
      </p:pic>
      <p:pic>
        <p:nvPicPr>
          <p:cNvPr id="7176" name="Picture 8" descr="http://s3.fotokto.ru/photo/full/775/7752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5024"/>
            <a:ext cx="4640861" cy="308230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788024" y="5229200"/>
            <a:ext cx="41764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«Ни шагу назад!», «Стоять насмерть!», «За Волгой для нас Земли нет», «Каждый дом — это крепость», «Не посрамим священной памяти».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5915000" cy="936104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Arial Black" pitchFamily="34" charset="0"/>
              </a:rPr>
              <a:t>Зал воинской славы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020272" y="188640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7" name="Picture 2" descr="https://www.1zoom.me/big2/172/273916-alexfas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861048"/>
            <a:ext cx="4680520" cy="2632793"/>
          </a:xfrm>
          <a:prstGeom prst="rect">
            <a:avLst/>
          </a:prstGeom>
          <a:noFill/>
        </p:spPr>
      </p:pic>
      <p:pic>
        <p:nvPicPr>
          <p:cNvPr id="6146" name="Picture 2" descr="https://rusbatya.ru/wp-content/uploads/2016/05/volgograd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052736"/>
            <a:ext cx="3989321" cy="5589240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427984" y="1052736"/>
            <a:ext cx="4258816" cy="2664295"/>
          </a:xfrm>
        </p:spPr>
        <p:txBody>
          <a:bodyPr>
            <a:normAutofit fontScale="55000" lnSpcReduction="20000"/>
          </a:bodyPr>
          <a:lstStyle/>
          <a:p>
            <a:r>
              <a:rPr lang="ru-RU" sz="5100" dirty="0"/>
              <a:t>«Да, мы были простыми смертными, и мало кто уцелел из нас, но все мы выполнили свой патриотический долг перед священной матерью‑Родиной!».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5554960" cy="1143000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Arial Black" pitchFamily="34" charset="0"/>
              </a:rPr>
              <a:t>Стены-руины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700808"/>
            <a:ext cx="3779912" cy="4425355"/>
          </a:xfrm>
        </p:spPr>
        <p:txBody>
          <a:bodyPr>
            <a:noAutofit/>
          </a:bodyPr>
          <a:lstStyle/>
          <a:p>
            <a:r>
              <a:rPr lang="ru-RU" sz="2000" dirty="0"/>
              <a:t>Стены-руины высотой от 17 до 5 метров словно переносят в 1942 год.</a:t>
            </a:r>
          </a:p>
          <a:p>
            <a:r>
              <a:rPr lang="ru-RU" sz="2000" dirty="0"/>
              <a:t> Левая стена посвящена клятвам воинов‑защитников Сталинграда: «Ни шагу назад!», «В наступление, товарищи!», «На Берлин!». На правой стене изображены реальные сцены боя, среди которых защита Дома Павлова и героическая гибель Михаила </a:t>
            </a:r>
            <a:r>
              <a:rPr lang="ru-RU" sz="2000" dirty="0" err="1"/>
              <a:t>Паникахе</a:t>
            </a:r>
            <a:r>
              <a:rPr lang="ru-RU" sz="2000" dirty="0"/>
              <a:t>.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236296" y="116632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4098" name="Picture 2" descr="https://erudikon.ru/wp-content/uploads/2023/07/article012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52736"/>
            <a:ext cx="5036078" cy="2877759"/>
          </a:xfrm>
          <a:prstGeom prst="rect">
            <a:avLst/>
          </a:prstGeom>
          <a:noFill/>
        </p:spPr>
      </p:pic>
      <p:pic>
        <p:nvPicPr>
          <p:cNvPr id="4100" name="Picture 4" descr="https://rossaprimavera.ru/static/files/dad80165bcf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1" y="3950797"/>
            <a:ext cx="5036077" cy="2907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188640"/>
            <a:ext cx="8064896" cy="86409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Волгоградский тракторный завод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252536" y="836712"/>
            <a:ext cx="3744416" cy="26928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/>
              <a:t>     К 1940 году половина всех тракторов СССР — 232 700 штук — была изготовлена в Сталинграде. Помимо тракторов, завод занимался выпуском танков Т-26, а в начале 1941 года стал собирать и знаменитые Т-34.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040" y="5157192"/>
            <a:ext cx="4038600" cy="1473027"/>
          </a:xfrm>
        </p:spPr>
        <p:txBody>
          <a:bodyPr>
            <a:noAutofit/>
          </a:bodyPr>
          <a:lstStyle/>
          <a:p>
            <a:r>
              <a:rPr lang="ru-RU" sz="2400" dirty="0"/>
              <a:t>В память о войне перед центральной проходной на постаменте установлен танк Т-34.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559824" y="0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3074" name="Picture 2" descr="https://ltrips.ru/wp-content/uploads/IMG_0989-so-vol-gp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980728"/>
            <a:ext cx="5508104" cy="3678882"/>
          </a:xfrm>
          <a:prstGeom prst="rect">
            <a:avLst/>
          </a:prstGeom>
          <a:noFill/>
        </p:spPr>
      </p:pic>
      <p:pic>
        <p:nvPicPr>
          <p:cNvPr id="3076" name="Picture 4" descr="https://s00.yaplakal.com/pics/pics_original/1/1/7/61757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86454"/>
            <a:ext cx="4757318" cy="31715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16632" y="0"/>
            <a:ext cx="8229600" cy="1143000"/>
          </a:xfrm>
        </p:spPr>
        <p:txBody>
          <a:bodyPr/>
          <a:lstStyle/>
          <a:p>
            <a:r>
              <a:rPr lang="ru-RU" b="1" dirty="0"/>
              <a:t>Мельница </a:t>
            </a:r>
            <a:r>
              <a:rPr lang="ru-RU" b="1" dirty="0" err="1"/>
              <a:t>Гергардта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4752528" cy="1728192"/>
          </a:xfrm>
        </p:spPr>
        <p:txBody>
          <a:bodyPr>
            <a:noAutofit/>
          </a:bodyPr>
          <a:lstStyle/>
          <a:p>
            <a:r>
              <a:rPr lang="ru-RU" dirty="0"/>
              <a:t>Мельница </a:t>
            </a:r>
            <a:r>
              <a:rPr lang="ru-RU" dirty="0" err="1"/>
              <a:t>Гергардта</a:t>
            </a:r>
            <a:r>
              <a:rPr lang="ru-RU" dirty="0"/>
              <a:t> — одно из немногих зданий в Волгограде, которые не были восстановлены после Великой Отечественной войны.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3717032"/>
            <a:ext cx="4139952" cy="2808312"/>
          </a:xfrm>
        </p:spPr>
        <p:txBody>
          <a:bodyPr>
            <a:noAutofit/>
          </a:bodyPr>
          <a:lstStyle/>
          <a:p>
            <a:r>
              <a:rPr lang="ru-RU" sz="2000" dirty="0"/>
              <a:t>Мельницу в 1903 году по иронии судьбы строили немцы, а именно Александр </a:t>
            </a:r>
            <a:r>
              <a:rPr lang="ru-RU" sz="2000" dirty="0" err="1"/>
              <a:t>Гергардт</a:t>
            </a:r>
            <a:r>
              <a:rPr lang="ru-RU" sz="2000" dirty="0"/>
              <a:t>, который возвел ее по современным для начала века технологиям — из железно‑бетонных конструкций.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164288" y="0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2050" name="Picture 2" descr="https://img.tourister.ru/files/2/2/7/0/6/5/3/7/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4015" y="1052736"/>
            <a:ext cx="3819985" cy="2520279"/>
          </a:xfrm>
          <a:prstGeom prst="rect">
            <a:avLst/>
          </a:prstGeom>
          <a:noFill/>
        </p:spPr>
      </p:pic>
      <p:sp>
        <p:nvSpPr>
          <p:cNvPr id="2052" name="AutoShape 4" descr="https://s11.stc.yc.kpcdn.net/share/i/12/11854971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s11.stc.yc.kpcdn.net/share/i/12/11854971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6" name="Picture 8" descr="https://sc41.ru/wp-content/uploads/2023/02/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811" y="3401616"/>
            <a:ext cx="428625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47248" cy="1162050"/>
          </a:xfrm>
        </p:spPr>
        <p:txBody>
          <a:bodyPr>
            <a:noAutofit/>
          </a:bodyPr>
          <a:lstStyle/>
          <a:p>
            <a:r>
              <a:rPr lang="ru-RU" sz="4000" dirty="0">
                <a:latin typeface="Arial Black" pitchFamily="34" charset="0"/>
              </a:rPr>
              <a:t>Панорама «Сталинградская битва»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968" y="1412777"/>
            <a:ext cx="4536504" cy="1872208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Это самое большое живописное полотно в </a:t>
            </a:r>
            <a:r>
              <a:rPr lang="ru-RU" dirty="0" err="1"/>
              <a:t>Россиии</a:t>
            </a:r>
            <a:r>
              <a:rPr lang="ru-RU" dirty="0"/>
              <a:t>, на котором изображен заключительный этап Сталинградской битвы в январе 1943 года, а точнее операция под названием «Кольцо».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5229200"/>
            <a:ext cx="4032448" cy="1484784"/>
          </a:xfrm>
        </p:spPr>
        <p:txBody>
          <a:bodyPr>
            <a:noAutofit/>
          </a:bodyPr>
          <a:lstStyle/>
          <a:p>
            <a:r>
              <a:rPr lang="ru-RU" sz="2400" dirty="0"/>
              <a:t>Во время изучения панорамы кажется, будто вы находитесь на вершине Мамаева кургана.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236296" y="188640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1026" name="Picture 2" descr="https://imagesmi.cdnbro.com/posts/86206804-volgogradskaia-panorama-stalingradskaia-bitva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356992"/>
            <a:ext cx="4621917" cy="3332312"/>
          </a:xfrm>
          <a:prstGeom prst="rect">
            <a:avLst/>
          </a:prstGeom>
          <a:noFill/>
        </p:spPr>
      </p:pic>
      <p:pic>
        <p:nvPicPr>
          <p:cNvPr id="1028" name="Picture 4" descr="https://imagesmi.cdnbro.com/posts/86206804-volgogradskaia-panorama-stalingradskaia-bitva-18.jpg"/>
          <p:cNvPicPr>
            <a:picLocks noChangeAspect="1" noChangeArrowheads="1"/>
          </p:cNvPicPr>
          <p:nvPr/>
        </p:nvPicPr>
        <p:blipFill>
          <a:blip r:embed="rId4" cstate="print"/>
          <a:srcRect r="29744"/>
          <a:stretch>
            <a:fillRect/>
          </a:stretch>
        </p:blipFill>
        <p:spPr bwMode="auto">
          <a:xfrm>
            <a:off x="0" y="1340768"/>
            <a:ext cx="4211223" cy="39968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7884368" cy="1162050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latin typeface="Arial Black" pitchFamily="34" charset="0"/>
              </a:rPr>
              <a:t>Центральный универмаг</a:t>
            </a:r>
            <a:r>
              <a:rPr lang="ru-RU" sz="4400" b="0" dirty="0">
                <a:latin typeface="Arial Black" pitchFamily="34" charset="0"/>
              </a:rPr>
              <a:t/>
            </a:r>
            <a:br>
              <a:rPr lang="ru-RU" sz="4400" b="0" dirty="0">
                <a:latin typeface="Arial Black" pitchFamily="34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4077072"/>
            <a:ext cx="4176464" cy="2553147"/>
          </a:xfrm>
        </p:spPr>
        <p:txBody>
          <a:bodyPr>
            <a:noAutofit/>
          </a:bodyPr>
          <a:lstStyle/>
          <a:p>
            <a:r>
              <a:rPr lang="ru-RU" sz="2400" dirty="0"/>
              <a:t>Сегодня в универмаге действует музей «Память». В нем особенно интересны личные вещи немецких солдат и комната, в которой был захвачен Паулюс.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5589240"/>
            <a:ext cx="3600400" cy="1040979"/>
          </a:xfrm>
        </p:spPr>
        <p:txBody>
          <a:bodyPr>
            <a:normAutofit/>
          </a:bodyPr>
          <a:lstStyle/>
          <a:p>
            <a:r>
              <a:rPr lang="ru-RU" sz="1800" dirty="0"/>
              <a:t>Открыли 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универмаг</a:t>
            </a:r>
            <a:r>
              <a:rPr lang="ru-RU" sz="1800" dirty="0"/>
              <a:t> еще в 1930-х годах, и в довоенное время он слыл одним из лучших в Союзе.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7308304" y="188640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24578" name="Picture 2" descr="https://avatars.dzeninfra.ru/get-zen_doc/3703431/pub_6246eee8061c5c7e02d14be9_6246f071c53001390e113d22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970584"/>
            <a:ext cx="4536504" cy="4536504"/>
          </a:xfrm>
          <a:prstGeom prst="rect">
            <a:avLst/>
          </a:prstGeom>
          <a:noFill/>
        </p:spPr>
      </p:pic>
      <p:sp>
        <p:nvSpPr>
          <p:cNvPr id="24580" name="AutoShape 4" descr="https://s14.stc.yc.kpcdn.net/share/i/12/4808364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2" name="AutoShape 6" descr="https://s14.stc.yc.kpcdn.net/share/i/12/4808364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4" name="AutoShape 8" descr="https://s14.stc.yc.kpcdn.net/share/i/12/4808364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6" name="Picture 10" descr="https://sutkt.ru/new_site/images/news/16679134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9932" y="1124744"/>
            <a:ext cx="4404068" cy="27892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970784" cy="1162050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atin typeface="Arial Black" pitchFamily="34" charset="0"/>
              </a:rPr>
              <a:t>Дом Павлова</a:t>
            </a:r>
            <a:r>
              <a:rPr lang="ru-RU" sz="4000" b="0" dirty="0">
                <a:latin typeface="Arial Black" pitchFamily="34" charset="0"/>
              </a:rPr>
              <a:t/>
            </a:r>
            <a:br>
              <a:rPr lang="ru-RU" sz="4000" b="0" dirty="0">
                <a:latin typeface="Arial Black" pitchFamily="34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4725144"/>
            <a:ext cx="3888432" cy="1617043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Немцы атаковали дом по несколько раз в сутки, но каждый раз отступали под шквальным огнем.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980728"/>
            <a:ext cx="3600400" cy="2664295"/>
          </a:xfrm>
        </p:spPr>
        <p:txBody>
          <a:bodyPr>
            <a:normAutofit/>
          </a:bodyPr>
          <a:lstStyle/>
          <a:p>
            <a:r>
              <a:rPr lang="ru-RU" sz="1800" dirty="0"/>
              <a:t>4-этажный дом в центре Волгограда — один из важнейших памятников, посвященных победе в кровопролитной Сталинградской битве. В сентябре 1942 года здесь укрепилась разведгруппа из четырех солдат, возглавляемая сержантом Павловым.</a:t>
            </a:r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6516216" y="188640"/>
            <a:ext cx="1584176" cy="792088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назад</a:t>
            </a:r>
          </a:p>
        </p:txBody>
      </p:sp>
      <p:pic>
        <p:nvPicPr>
          <p:cNvPr id="23554" name="Picture 2" descr="https://top7travel.ru/wp-content/uploads/2022/02/v897p89v7a89p79v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980728"/>
            <a:ext cx="4999834" cy="3408090"/>
          </a:xfrm>
          <a:prstGeom prst="rect">
            <a:avLst/>
          </a:prstGeom>
          <a:noFill/>
        </p:spPr>
      </p:pic>
      <p:pic>
        <p:nvPicPr>
          <p:cNvPr id="23556" name="Picture 4" descr="http://memorial.vdv-s.ru/uploads/posts/2021-05/1621020562_img_95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4557085" cy="30380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118</Words>
  <Application>Microsoft Office PowerPoint</Application>
  <PresentationFormat>Экран (4:3)</PresentationFormat>
  <Paragraphs>51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Bahnschrift Condensed</vt:lpstr>
      <vt:lpstr>Calibri</vt:lpstr>
      <vt:lpstr>Тема Office</vt:lpstr>
      <vt:lpstr>Памятные места Сталинграда</vt:lpstr>
      <vt:lpstr>МАМАЕВ КУРГАН</vt:lpstr>
      <vt:lpstr>Скульптура «Родина‑мать зовет!» </vt:lpstr>
      <vt:lpstr>Площадь Стоявших насмерть </vt:lpstr>
      <vt:lpstr>Зал воинской славы</vt:lpstr>
      <vt:lpstr>Стены-руины</vt:lpstr>
      <vt:lpstr>Волгоградский тракторный завод</vt:lpstr>
      <vt:lpstr>Мельница Гергардта</vt:lpstr>
      <vt:lpstr>Панорама «Сталинградская битва»</vt:lpstr>
      <vt:lpstr>Центральный универмаг  </vt:lpstr>
      <vt:lpstr>Дом Павлова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Памятные места Сталинграда</dc:title>
  <dc:creator>Пользователь</dc:creator>
  <cp:lastModifiedBy>PC</cp:lastModifiedBy>
  <cp:revision>12</cp:revision>
  <dcterms:created xsi:type="dcterms:W3CDTF">2024-01-31T13:38:29Z</dcterms:created>
  <dcterms:modified xsi:type="dcterms:W3CDTF">2024-11-29T19:09:48Z</dcterms:modified>
</cp:coreProperties>
</file>