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7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D9511-8CA1-498D-B2D2-8744155408F8}" type="datetimeFigureOut">
              <a:rPr lang="ru-RU" smtClean="0"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16FF-E14B-449B-8EA2-F54D5FF93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729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D9511-8CA1-498D-B2D2-8744155408F8}" type="datetimeFigureOut">
              <a:rPr lang="ru-RU" smtClean="0"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16FF-E14B-449B-8EA2-F54D5FF93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154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D9511-8CA1-498D-B2D2-8744155408F8}" type="datetimeFigureOut">
              <a:rPr lang="ru-RU" smtClean="0"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16FF-E14B-449B-8EA2-F54D5FF93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201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D9511-8CA1-498D-B2D2-8744155408F8}" type="datetimeFigureOut">
              <a:rPr lang="ru-RU" smtClean="0"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16FF-E14B-449B-8EA2-F54D5FF93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996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D9511-8CA1-498D-B2D2-8744155408F8}" type="datetimeFigureOut">
              <a:rPr lang="ru-RU" smtClean="0"/>
              <a:t>01.01.2002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16FF-E14B-449B-8EA2-F54D5FF93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666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D9511-8CA1-498D-B2D2-8744155408F8}" type="datetimeFigureOut">
              <a:rPr lang="ru-RU" smtClean="0"/>
              <a:t>01.01.2002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16FF-E14B-449B-8EA2-F54D5FF93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0121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D9511-8CA1-498D-B2D2-8744155408F8}" type="datetimeFigureOut">
              <a:rPr lang="ru-RU" smtClean="0"/>
              <a:t>01.01.2002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16FF-E14B-449B-8EA2-F54D5FF93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394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D9511-8CA1-498D-B2D2-8744155408F8}" type="datetimeFigureOut">
              <a:rPr lang="ru-RU" smtClean="0"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16FF-E14B-449B-8EA2-F54D5FF93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722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D9511-8CA1-498D-B2D2-8744155408F8}" type="datetimeFigureOut">
              <a:rPr lang="ru-RU" smtClean="0"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16FF-E14B-449B-8EA2-F54D5FF93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486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D9511-8CA1-498D-B2D2-8744155408F8}" type="datetimeFigureOut">
              <a:rPr lang="ru-RU" smtClean="0"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16FF-E14B-449B-8EA2-F54D5FF93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756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D9511-8CA1-498D-B2D2-8744155408F8}" type="datetimeFigureOut">
              <a:rPr lang="ru-RU" smtClean="0"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316FF-E14B-449B-8EA2-F54D5FF93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0734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59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D9511-8CA1-498D-B2D2-8744155408F8}" type="datetimeFigureOut">
              <a:rPr lang="ru-RU" smtClean="0"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E316FF-E14B-449B-8EA2-F54D5FF931D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916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19100" y="5490214"/>
            <a:ext cx="9144000" cy="1655762"/>
          </a:xfrm>
        </p:spPr>
        <p:txBody>
          <a:bodyPr>
            <a:normAutofit/>
          </a:bodyPr>
          <a:lstStyle/>
          <a:p>
            <a:r>
              <a:rPr lang="ru-RU" sz="1600" dirty="0" smtClean="0"/>
              <a:t>Конкурс «Оформление- 2020»</a:t>
            </a:r>
          </a:p>
          <a:p>
            <a:r>
              <a:rPr lang="ru-RU" sz="1600" dirty="0" smtClean="0"/>
              <a:t> Театрализованная деятельность «Сказку мы создаем сами»</a:t>
            </a:r>
          </a:p>
          <a:p>
            <a:r>
              <a:rPr lang="ru-RU" sz="1600" dirty="0" smtClean="0"/>
              <a:t>Бушуева Елена </a:t>
            </a:r>
            <a:r>
              <a:rPr lang="ru-RU" sz="1600" smtClean="0"/>
              <a:t>Геннадьевна </a:t>
            </a:r>
            <a:endParaRPr lang="ru-RU" sz="16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38" t="2729" r="20779" b="3450"/>
          <a:stretch/>
        </p:blipFill>
        <p:spPr>
          <a:xfrm>
            <a:off x="3004456" y="404387"/>
            <a:ext cx="5973287" cy="5085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0334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7576" y="341375"/>
            <a:ext cx="10515600" cy="1071789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cs typeface="Aharoni" panose="02010803020104030203" pitchFamily="2" charset="-79"/>
              </a:rPr>
              <a:t>Один из самых эффективных способов воздействия на детей, в котором наиболее полно и ярко проявляется- </a:t>
            </a:r>
            <a:r>
              <a:rPr lang="ru-RU" sz="2000" b="1" i="1" u="sng" dirty="0" smtClean="0">
                <a:cs typeface="Aharoni" panose="02010803020104030203" pitchFamily="2" charset="-79"/>
              </a:rPr>
              <a:t>принцип обучения  </a:t>
            </a:r>
            <a:r>
              <a:rPr lang="ru-RU" sz="2000" b="1" dirty="0" smtClean="0">
                <a:cs typeface="Aharoni" panose="02010803020104030203" pitchFamily="2" charset="-79"/>
              </a:rPr>
              <a:t>–учись играя. Является театральная деятельность. </a:t>
            </a:r>
            <a:endParaRPr lang="ru-RU" sz="2000" b="1" dirty="0">
              <a:cs typeface="Aharoni" panose="02010803020104030203" pitchFamily="2" charset="-79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83" y="1643187"/>
            <a:ext cx="7315200" cy="4092596"/>
          </a:xfrm>
        </p:spPr>
      </p:pic>
      <p:sp>
        <p:nvSpPr>
          <p:cNvPr id="6" name="Прямоугольник 5"/>
          <p:cNvSpPr/>
          <p:nvPr/>
        </p:nvSpPr>
        <p:spPr>
          <a:xfrm>
            <a:off x="7691252" y="2119824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На что направлена</a:t>
            </a:r>
          </a:p>
          <a:p>
            <a:r>
              <a:rPr lang="ru-RU" b="1" dirty="0" smtClean="0"/>
              <a:t>театрализованная деятельность?</a:t>
            </a:r>
          </a:p>
          <a:p>
            <a:r>
              <a:rPr lang="ru-RU" dirty="0" smtClean="0"/>
              <a:t>❑ На развитие у ее участников ощущений,</a:t>
            </a:r>
          </a:p>
          <a:p>
            <a:r>
              <a:rPr lang="ru-RU" dirty="0" smtClean="0"/>
              <a:t>чувств, эмоций;</a:t>
            </a:r>
          </a:p>
          <a:p>
            <a:r>
              <a:rPr lang="ru-RU" dirty="0" smtClean="0"/>
              <a:t>❑ На развитие мышления, воображения,</a:t>
            </a:r>
          </a:p>
          <a:p>
            <a:r>
              <a:rPr lang="ru-RU" dirty="0" smtClean="0"/>
              <a:t>внимания, памяти;</a:t>
            </a:r>
          </a:p>
          <a:p>
            <a:r>
              <a:rPr lang="ru-RU" dirty="0" smtClean="0"/>
              <a:t>❑ На развитие фантазии;</a:t>
            </a:r>
          </a:p>
          <a:p>
            <a:r>
              <a:rPr lang="ru-RU" dirty="0" smtClean="0"/>
              <a:t>❑ На формирование волевых качеств;</a:t>
            </a:r>
          </a:p>
          <a:p>
            <a:r>
              <a:rPr lang="ru-RU" dirty="0" smtClean="0"/>
              <a:t>❑ На развитие многих навыков и умений</a:t>
            </a:r>
          </a:p>
          <a:p>
            <a:r>
              <a:rPr lang="ru-RU" dirty="0" smtClean="0"/>
              <a:t>(речевых, коммуникативных,</a:t>
            </a:r>
          </a:p>
          <a:p>
            <a:r>
              <a:rPr lang="ru-RU" dirty="0" smtClean="0"/>
              <a:t>организаторских, двигательных и т.д.)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68684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3" y="2125684"/>
            <a:ext cx="5545778" cy="41593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45" y="2125684"/>
            <a:ext cx="5715989" cy="4286992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cs typeface="Aharoni" panose="02010803020104030203" pitchFamily="2" charset="-79"/>
              </a:rPr>
              <a:t>Подготовка к муниципальному конкурсу «Сказка о Попе и его работнике </a:t>
            </a:r>
            <a:r>
              <a:rPr lang="ru-RU" sz="2800" dirty="0" err="1" smtClean="0">
                <a:cs typeface="Aharoni" panose="02010803020104030203" pitchFamily="2" charset="-79"/>
              </a:rPr>
              <a:t>Балде</a:t>
            </a:r>
            <a:r>
              <a:rPr lang="ru-RU" sz="2800" dirty="0" smtClean="0">
                <a:cs typeface="Aharoni" panose="02010803020104030203" pitchFamily="2" charset="-79"/>
              </a:rPr>
              <a:t>».Оформление центральной стены .</a:t>
            </a:r>
            <a:endParaRPr lang="ru-RU" sz="2800" dirty="0"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91592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68028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cs typeface="Aharoni" panose="02010803020104030203" pitchFamily="2" charset="-79"/>
              </a:rPr>
              <a:t>Процесс изготовления полотна «Ярмарка» размер 7м*3м</a:t>
            </a:r>
            <a:endParaRPr lang="ru-RU" sz="2400" dirty="0">
              <a:cs typeface="Aharoni" panose="02010803020104030203" pitchFamily="2" charset="-79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6" y="1136857"/>
            <a:ext cx="5801784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941" y="2375065"/>
            <a:ext cx="5672722" cy="425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510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56153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cs typeface="Aharoni" panose="02010803020104030203" pitchFamily="2" charset="-79"/>
              </a:rPr>
              <a:t>Изготовление э</a:t>
            </a:r>
            <a:r>
              <a:rPr lang="ru-RU" sz="2800" dirty="0">
                <a:cs typeface="Aharoni" panose="02010803020104030203" pitchFamily="2" charset="-79"/>
              </a:rPr>
              <a:t>л</a:t>
            </a:r>
            <a:r>
              <a:rPr lang="ru-RU" sz="2800" dirty="0" smtClean="0">
                <a:cs typeface="Aharoni" panose="02010803020104030203" pitchFamily="2" charset="-79"/>
              </a:rPr>
              <a:t>ементов к сказке (изба и яблоня)</a:t>
            </a:r>
            <a:endParaRPr lang="ru-RU" sz="2800" dirty="0">
              <a:cs typeface="Aharoni" panose="02010803020104030203" pitchFamily="2" charset="-79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7" b="22594"/>
          <a:stretch/>
        </p:blipFill>
        <p:spPr>
          <a:xfrm>
            <a:off x="185057" y="1160511"/>
            <a:ext cx="2668484" cy="364899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9826"/>
          <a:stretch/>
        </p:blipFill>
        <p:spPr>
          <a:xfrm>
            <a:off x="6208782" y="1252721"/>
            <a:ext cx="2943835" cy="419223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55" t="14471" r="-643" b="22481"/>
          <a:stretch/>
        </p:blipFill>
        <p:spPr>
          <a:xfrm>
            <a:off x="2983776" y="3348841"/>
            <a:ext cx="2934091" cy="32152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3532" y="2136052"/>
            <a:ext cx="2492891" cy="442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654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smtClean="0">
                <a:cs typeface="Aharoni" panose="02010803020104030203" pitchFamily="2" charset="-79"/>
              </a:rPr>
              <a:t>Скоро сказка сказывается, да не скоро дело делается! </a:t>
            </a:r>
            <a:endParaRPr lang="ru-RU" sz="2400" dirty="0">
              <a:cs typeface="Aharoni" panose="02010803020104030203" pitchFamily="2" charset="-79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5" t="11536" r="-284" b="2769"/>
          <a:stretch/>
        </p:blipFill>
        <p:spPr>
          <a:xfrm>
            <a:off x="301863" y="1515462"/>
            <a:ext cx="5997041" cy="408475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9" t="768" r="4020" b="9623"/>
          <a:stretch/>
        </p:blipFill>
        <p:spPr>
          <a:xfrm>
            <a:off x="6298904" y="2607989"/>
            <a:ext cx="5766426" cy="3600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807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/>
              <a:t>Если бы смысл театра был только в развлекательном зрелище, быть может, и не стоило бы класть в него столько труда. Но театр есть искусство отражать жизнь.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65" r="7461"/>
          <a:stretch/>
        </p:blipFill>
        <p:spPr>
          <a:xfrm>
            <a:off x="234607" y="1834404"/>
            <a:ext cx="5861393" cy="357903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39" r="3549" b="13247"/>
          <a:stretch/>
        </p:blipFill>
        <p:spPr>
          <a:xfrm>
            <a:off x="6193502" y="2973394"/>
            <a:ext cx="5905995" cy="361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239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</a:rPr>
              <a:t>Спасибо за внимание! </a:t>
            </a:r>
            <a:endParaRPr lang="ru-RU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" t="29552" r="-184"/>
          <a:stretch/>
        </p:blipFill>
        <p:spPr>
          <a:xfrm>
            <a:off x="1504159" y="2139867"/>
            <a:ext cx="9639240" cy="3811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5117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180</Words>
  <Application>Microsoft Office PowerPoint</Application>
  <PresentationFormat>Широкоэкранный</PresentationFormat>
  <Paragraphs>21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Aharoni</vt:lpstr>
      <vt:lpstr>Arial</vt:lpstr>
      <vt:lpstr>Calibri</vt:lpstr>
      <vt:lpstr>Calibri Light</vt:lpstr>
      <vt:lpstr>Тема Office</vt:lpstr>
      <vt:lpstr>Презентация PowerPoint</vt:lpstr>
      <vt:lpstr>Один из самых эффективных способов воздействия на детей, в котором наиболее полно и ярко проявляется- принцип обучения  –учись играя. Является театральная деятельность. </vt:lpstr>
      <vt:lpstr>Подготовка к муниципальному конкурсу «Сказка о Попе и его работнике Балде».Оформление центральной стены .</vt:lpstr>
      <vt:lpstr>Процесс изготовления полотна «Ярмарка» размер 7м*3м</vt:lpstr>
      <vt:lpstr>Изготовление элементов к сказке (изба и яблоня)</vt:lpstr>
      <vt:lpstr>Скоро сказка сказывается, да не скоро дело делается! </vt:lpstr>
      <vt:lpstr>Если бы смысл театра был только в развлекательном зрелище, быть может, и не стоило бы класть в него столько труда. Но театр есть искусство отражать жизнь.</vt:lpstr>
      <vt:lpstr>                      Спасибо за внимание! 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9</cp:revision>
  <dcterms:created xsi:type="dcterms:W3CDTF">2020-04-27T12:20:22Z</dcterms:created>
  <dcterms:modified xsi:type="dcterms:W3CDTF">2001-12-31T21:08:46Z</dcterms:modified>
</cp:coreProperties>
</file>