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6" r:id="rId2"/>
    <p:sldId id="256" r:id="rId3"/>
    <p:sldId id="267" r:id="rId4"/>
    <p:sldId id="265" r:id="rId5"/>
    <p:sldId id="271" r:id="rId6"/>
    <p:sldId id="272" r:id="rId7"/>
    <p:sldId id="270" r:id="rId8"/>
    <p:sldId id="269" r:id="rId9"/>
    <p:sldId id="275" r:id="rId10"/>
    <p:sldId id="277" r:id="rId11"/>
    <p:sldId id="274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68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2296F8-877B-41A7-A559-E6D8534082E4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973510-02C6-46A9-A46A-D8F0263224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24407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973510-02C6-46A9-A46A-D8F02632244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0892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8047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80937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2117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195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322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3182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866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6606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8791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5153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841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FE58A4-7655-4BBA-B3AB-FED4434DD2E6}" type="datetimeFigureOut">
              <a:rPr lang="ru-RU" smtClean="0"/>
              <a:t>09.10.2024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BFFEAE-0144-4437-9D26-CA6E2E9DB3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614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3057" cy="685859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288567" y="1458441"/>
            <a:ext cx="780347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«Пока жива  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память - </a:t>
            </a:r>
            <a:r>
              <a:rPr lang="ru-RU" sz="4400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жив человек</a:t>
            </a:r>
            <a:r>
              <a:rPr lang="ru-RU" sz="4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»</a:t>
            </a:r>
            <a:endParaRPr lang="ru-RU" sz="4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626452" y="4435329"/>
            <a:ext cx="3845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b="1" dirty="0" err="1">
                <a:solidFill>
                  <a:srgbClr val="C00000"/>
                </a:solidFill>
                <a:latin typeface="Bookman Old Style" panose="02050604050505020204" pitchFamily="18" charset="0"/>
              </a:rPr>
              <a:t>М</a:t>
            </a:r>
            <a:r>
              <a:rPr lang="ru-RU" b="1" dirty="0" err="1" smtClean="0">
                <a:solidFill>
                  <a:srgbClr val="C00000"/>
                </a:solidFill>
                <a:latin typeface="Bookman Old Style" panose="02050604050505020204" pitchFamily="18" charset="0"/>
              </a:rPr>
              <a:t>асликова</a:t>
            </a:r>
            <a:r>
              <a:rPr lang="ru-RU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 </a:t>
            </a:r>
            <a:r>
              <a:rPr lang="ru-RU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Дарья Романовна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730081" y="5809981"/>
            <a:ext cx="9204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Bookman Old Style" panose="02050604050505020204" pitchFamily="18" charset="0"/>
              </a:rPr>
              <a:t>2024г</a:t>
            </a:r>
          </a:p>
        </p:txBody>
      </p:sp>
    </p:spTree>
    <p:extLst>
      <p:ext uri="{BB962C8B-B14F-4D97-AF65-F5344CB8AC3E}">
        <p14:creationId xmlns:p14="http://schemas.microsoft.com/office/powerpoint/2010/main" val="495648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793289" y="1614708"/>
            <a:ext cx="845154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Мастер-класс  </a:t>
            </a:r>
          </a:p>
          <a:p>
            <a:pPr algn="ctr"/>
            <a:r>
              <a:rPr lang="ru-RU" sz="4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«Народная тряпичная кукла</a:t>
            </a:r>
            <a:r>
              <a:rPr lang="en-US" sz="4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–закрутка»</a:t>
            </a:r>
            <a:endParaRPr lang="ru-RU" sz="40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780443" y="506775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4764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002591" y="523168"/>
            <a:ext cx="21868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Материалы:</a:t>
            </a:r>
            <a:endParaRPr lang="ru-RU" sz="2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88693" y="1586429"/>
            <a:ext cx="4829061" cy="4247317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Bookman Old Style" panose="02050604050505020204" pitchFamily="18" charset="0"/>
              </a:rPr>
              <a:t> квадрата белой ткани (20х20) для туловища и блузки;  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Bookman Old Style" panose="02050604050505020204" pitchFamily="18" charset="0"/>
              </a:rPr>
              <a:t>один квадрат (20х20) и две полоски цветной ткани для сарафана;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Bookman Old Style" panose="02050604050505020204" pitchFamily="18" charset="0"/>
              </a:rPr>
              <a:t>прямоугольный лоскутик для передника и треугольный для косынки;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Bookman Old Style" panose="02050604050505020204" pitchFamily="18" charset="0"/>
              </a:rPr>
              <a:t>белые  нитки;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Bookman Old Style" panose="02050604050505020204" pitchFamily="18" charset="0"/>
              </a:rPr>
              <a:t>вата для объема;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 smtClean="0">
              <a:latin typeface="Bookman Old Style" panose="020506040505050202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dirty="0" smtClean="0">
                <a:latin typeface="Bookman Old Style" panose="02050604050505020204" pitchFamily="18" charset="0"/>
              </a:rPr>
              <a:t>тесьма для пояса.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6110" y="1586429"/>
            <a:ext cx="4829061" cy="4247317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312533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90374" y="523168"/>
            <a:ext cx="361125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Технология изготовления куколки</a:t>
            </a:r>
            <a:endParaRPr lang="ru-RU" sz="24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65812" y="1856960"/>
            <a:ext cx="6096000" cy="1477328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>
            <a:spAutoFit/>
          </a:bodyPr>
          <a:lstStyle/>
          <a:p>
            <a:pPr algn="just"/>
            <a:r>
              <a:rPr lang="ru-RU" dirty="0" smtClean="0">
                <a:latin typeface="Bookman Old Style" panose="02050604050505020204" pitchFamily="18" charset="0"/>
              </a:rPr>
              <a:t>Берем один квадрат белой ткани и подгибаем края внутрь, как показано на фото. Там, где подогнут более широкий край (справа) будет основание. Оно получится толще, для того, чтобы кукла была устойчива.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3165" y="3334288"/>
            <a:ext cx="3910988" cy="2933241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325155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1913" y="2054647"/>
            <a:ext cx="4751942" cy="3563957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4" name="Прямоугольник 3"/>
          <p:cNvSpPr/>
          <p:nvPr/>
        </p:nvSpPr>
        <p:spPr>
          <a:xfrm>
            <a:off x="1340385" y="804237"/>
            <a:ext cx="4134998" cy="923330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В середину кладем  вату, чтобы наша куколка не была слишком худенькой.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41195" y="2054647"/>
            <a:ext cx="4751942" cy="3563957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6825274" y="1081236"/>
            <a:ext cx="3983783" cy="369332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none">
            <a:spAutoFit/>
          </a:bodyPr>
          <a:lstStyle/>
          <a:p>
            <a:r>
              <a:rPr lang="ru-RU" dirty="0" smtClean="0">
                <a:latin typeface="Bookman Old Style" panose="02050604050505020204" pitchFamily="18" charset="0"/>
              </a:rPr>
              <a:t>Выполняем тугое закручивание.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948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8182" y="1944750"/>
            <a:ext cx="3099413" cy="4130937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4" name="Прямоугольник 3"/>
          <p:cNvSpPr/>
          <p:nvPr/>
        </p:nvSpPr>
        <p:spPr>
          <a:xfrm>
            <a:off x="1120046" y="618934"/>
            <a:ext cx="3275683" cy="923330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На уровне  шеи и пояса перевязываем скрутку ниткой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55613" y="1944749"/>
            <a:ext cx="3099413" cy="4130937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4755613" y="480434"/>
            <a:ext cx="3099413" cy="1200329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Берем второй  квадрат белой ткани, в центр размещаем скрутку и кусочек ваты.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81858" y="1944749"/>
            <a:ext cx="3091912" cy="4130937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8" name="Прямоугольник 7"/>
          <p:cNvSpPr/>
          <p:nvPr/>
        </p:nvSpPr>
        <p:spPr>
          <a:xfrm>
            <a:off x="8214910" y="757432"/>
            <a:ext cx="3058860" cy="646331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Завязываем ниткой на уровне шеи.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4040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9031" y="2357609"/>
            <a:ext cx="4520588" cy="3390441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4" name="Прямоугольник 3"/>
          <p:cNvSpPr/>
          <p:nvPr/>
        </p:nvSpPr>
        <p:spPr>
          <a:xfrm>
            <a:off x="1109031" y="825342"/>
            <a:ext cx="4520588" cy="1200329"/>
          </a:xfrm>
          <a:prstGeom prst="rect">
            <a:avLst/>
          </a:prstGeom>
          <a:noFill/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Формируем руки: определяем их длину и лишнюю ткань заворачиваем вовнутрь. Края рукава убираем  в середину.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0515" y="2357609"/>
            <a:ext cx="4520588" cy="3390441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6650516" y="548343"/>
            <a:ext cx="4520588" cy="1477328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Отмеряем размеры ладошек и перетягиваем их ниткой. Свободные уголки  подвязываем вокруг туловища ниткой на поясе, стараясь распределить ткань равномерно.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8109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9142" y="2776351"/>
            <a:ext cx="2473711" cy="3296994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4" name="Прямоугольник 3"/>
          <p:cNvSpPr/>
          <p:nvPr/>
        </p:nvSpPr>
        <p:spPr>
          <a:xfrm>
            <a:off x="1073296" y="505501"/>
            <a:ext cx="3025402" cy="2031325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Берем две узкие цветные полоски ткани и располагаем их крестообразно через плечи на груди и спине. Завязываем ниткой на поясе.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0727" y="3608321"/>
            <a:ext cx="3286699" cy="2465024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6" name="Прямоугольник 5"/>
          <p:cNvSpPr/>
          <p:nvPr/>
        </p:nvSpPr>
        <p:spPr>
          <a:xfrm>
            <a:off x="4720727" y="2188780"/>
            <a:ext cx="3286699" cy="923330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Квадрат цветной ткани сворачиваем пополам, располагая нитку внутри.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74511" y="2776351"/>
            <a:ext cx="2473712" cy="3296994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sp>
        <p:nvSpPr>
          <p:cNvPr id="9" name="Прямоугольник 8"/>
          <p:cNvSpPr/>
          <p:nvPr/>
        </p:nvSpPr>
        <p:spPr>
          <a:xfrm>
            <a:off x="8774511" y="505500"/>
            <a:ext cx="2473712" cy="2031325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Стягиваем нитку, ткань прикладываем к поясу, равномерно распределяя вокруг , и завязываем.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567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64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846449" y="737013"/>
            <a:ext cx="4608723" cy="646331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Bookman Old Style" panose="02050604050505020204" pitchFamily="18" charset="0"/>
              </a:rPr>
              <a:t>Повязываем куколке косыночку, завязываем пояс и куколка готова.</a:t>
            </a:r>
            <a:endParaRPr lang="ru-RU" dirty="0">
              <a:latin typeface="Bookman Old Style" panose="020506040505050202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4899" y="1998870"/>
            <a:ext cx="3011822" cy="4014195"/>
          </a:xfrm>
          <a:prstGeom prst="rect">
            <a:avLst/>
          </a:prstGeom>
          <a:ln>
            <a:solidFill>
              <a:srgbClr val="C00000"/>
            </a:solidFill>
          </a:ln>
          <a:effectLst>
            <a:glow rad="139700">
              <a:srgbClr val="C00000">
                <a:alpha val="40000"/>
              </a:srgb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6057" y="1998871"/>
            <a:ext cx="3011822" cy="4014195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43741" y="1998869"/>
            <a:ext cx="3011823" cy="4014195"/>
          </a:xfrm>
          <a:prstGeom prst="rect">
            <a:avLst/>
          </a:prstGeom>
          <a:effectLst>
            <a:glow rad="139700">
              <a:srgbClr val="C00000">
                <a:alpha val="4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2458990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642369" y="2120414"/>
            <a:ext cx="925053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rgbClr val="C00000"/>
                </a:solidFill>
                <a:latin typeface="Bookman Old Style" panose="02050604050505020204" pitchFamily="18" charset="0"/>
                <a:cs typeface="Times New Roman" panose="02020603050405020304" pitchFamily="18" charset="0"/>
              </a:rPr>
              <a:t>История вещи – история человека, история семьи,  история Отечества</a:t>
            </a:r>
          </a:p>
        </p:txBody>
      </p:sp>
    </p:spTree>
    <p:extLst>
      <p:ext uri="{BB962C8B-B14F-4D97-AF65-F5344CB8AC3E}">
        <p14:creationId xmlns:p14="http://schemas.microsoft.com/office/powerpoint/2010/main" val="6518128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82620" y="2721114"/>
            <a:ext cx="64267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  <a:latin typeface="Bookman Old Style" panose="02050604050505020204" pitchFamily="18" charset="0"/>
              </a:rPr>
              <a:t>Спасибо за внимание!</a:t>
            </a:r>
            <a:endParaRPr lang="ru-RU" sz="4000" b="1" dirty="0">
              <a:solidFill>
                <a:srgbClr val="C00000"/>
              </a:solidFill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5949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269</Words>
  <Application>Microsoft Office PowerPoint</Application>
  <PresentationFormat>Широкоэкранный</PresentationFormat>
  <Paragraphs>33</Paragraphs>
  <Slides>11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Bookman Old Style</vt:lpstr>
      <vt:lpstr>Calibri</vt:lpstr>
      <vt:lpstr>Calibri Light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Юля</dc:creator>
  <cp:lastModifiedBy>Ivan</cp:lastModifiedBy>
  <cp:revision>17</cp:revision>
  <dcterms:created xsi:type="dcterms:W3CDTF">2022-04-17T02:29:25Z</dcterms:created>
  <dcterms:modified xsi:type="dcterms:W3CDTF">2024-10-09T20:07:34Z</dcterms:modified>
</cp:coreProperties>
</file>