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968" y="-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F8B9F-A75B-4C0E-9F09-E9A491F7DCBC}" type="datetimeFigureOut">
              <a:rPr lang="ru-RU" smtClean="0"/>
              <a:t>03.03.2019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8C18D-2146-4514-B413-D923B4A5A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356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F8B9F-A75B-4C0E-9F09-E9A491F7DCBC}" type="datetimeFigureOut">
              <a:rPr lang="ru-RU" smtClean="0"/>
              <a:t>03.03.2019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8C18D-2146-4514-B413-D923B4A5A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8849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F8B9F-A75B-4C0E-9F09-E9A491F7DCBC}" type="datetimeFigureOut">
              <a:rPr lang="ru-RU" smtClean="0"/>
              <a:t>03.03.2019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8C18D-2146-4514-B413-D923B4A5A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782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F8B9F-A75B-4C0E-9F09-E9A491F7DCBC}" type="datetimeFigureOut">
              <a:rPr lang="ru-RU" smtClean="0"/>
              <a:t>03.03.2019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8C18D-2146-4514-B413-D923B4A5A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12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F8B9F-A75B-4C0E-9F09-E9A491F7DCBC}" type="datetimeFigureOut">
              <a:rPr lang="ru-RU" smtClean="0"/>
              <a:t>03.03.2019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8C18D-2146-4514-B413-D923B4A5A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396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F8B9F-A75B-4C0E-9F09-E9A491F7DCBC}" type="datetimeFigureOut">
              <a:rPr lang="ru-RU" smtClean="0"/>
              <a:t>03.03.2019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8C18D-2146-4514-B413-D923B4A5A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73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F8B9F-A75B-4C0E-9F09-E9A491F7DCBC}" type="datetimeFigureOut">
              <a:rPr lang="ru-RU" smtClean="0"/>
              <a:t>03.03.2019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8C18D-2146-4514-B413-D923B4A5A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833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F8B9F-A75B-4C0E-9F09-E9A491F7DCBC}" type="datetimeFigureOut">
              <a:rPr lang="ru-RU" smtClean="0"/>
              <a:t>03.03.2019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8C18D-2146-4514-B413-D923B4A5A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2792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F8B9F-A75B-4C0E-9F09-E9A491F7DCBC}" type="datetimeFigureOut">
              <a:rPr lang="ru-RU" smtClean="0"/>
              <a:t>03.03.2019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8C18D-2146-4514-B413-D923B4A5A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279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F8B9F-A75B-4C0E-9F09-E9A491F7DCBC}" type="datetimeFigureOut">
              <a:rPr lang="ru-RU" smtClean="0"/>
              <a:t>03.03.2019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8C18D-2146-4514-B413-D923B4A5A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3449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F8B9F-A75B-4C0E-9F09-E9A491F7DCBC}" type="datetimeFigureOut">
              <a:rPr lang="ru-RU" smtClean="0"/>
              <a:t>03.03.2019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8C18D-2146-4514-B413-D923B4A5A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265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F8B9F-A75B-4C0E-9F09-E9A491F7DCBC}" type="datetimeFigureOut">
              <a:rPr lang="ru-RU" smtClean="0"/>
              <a:t>03.03.2019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8C18D-2146-4514-B413-D923B4A5A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622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755576"/>
            <a:ext cx="626745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032" y="7380312"/>
            <a:ext cx="2878137" cy="87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51976" y="3426658"/>
            <a:ext cx="47494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Активное занятие по программе «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Социокльтурные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истоки»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Вторая младшая группа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7575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547" y="683568"/>
            <a:ext cx="5938837" cy="17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16" y="1907704"/>
            <a:ext cx="5938837" cy="239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90035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 занятия: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4" y="1691680"/>
            <a:ext cx="5942033" cy="1863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F:\все фото дет сад\любимое имя\SDC121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800" y="4283968"/>
            <a:ext cx="4581128" cy="3435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28800" y="1331640"/>
            <a:ext cx="12101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Приветствие.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5792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80" y="1115616"/>
            <a:ext cx="5942033" cy="2372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F:\все фото дет сад\любимое имя\SDC121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912" y="3635896"/>
            <a:ext cx="3120000" cy="23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все фото дет сад\любимое имя\SDC121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23" y="6516216"/>
            <a:ext cx="2770618" cy="207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36912" y="755576"/>
            <a:ext cx="1751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Ресурсный круг.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4599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251520"/>
            <a:ext cx="6172200" cy="965456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игры с героями  сказки.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F:\все фото дет сад\любимое имя\SDC121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0" y="1220702"/>
            <a:ext cx="4485117" cy="336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все фото дет сад\любимое имя\SDC121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936" y="4427984"/>
            <a:ext cx="3429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422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а парах.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F:\все фото дет сад\любимое имя\IMG_20171127_1702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96" y="1691680"/>
            <a:ext cx="4005064" cy="300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все фото дет сад\любимое имя\IMG_20171127_1711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936" y="5364088"/>
            <a:ext cx="34290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857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пословицами.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F:\все фото дет сад\любимое имя\SDC121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712" y="1619672"/>
            <a:ext cx="5157192" cy="3867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967" y="5868144"/>
            <a:ext cx="5942033" cy="140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5584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F:\все фото дет сад\любимое имя\IMG_20171127_1715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712" y="2123728"/>
            <a:ext cx="5349213" cy="401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2111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36</Words>
  <Application>Microsoft Office PowerPoint</Application>
  <PresentationFormat>Экран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Ход занятия:</vt:lpstr>
      <vt:lpstr>Презентация PowerPoint</vt:lpstr>
      <vt:lpstr>Подвижные игры с героями  сказки.</vt:lpstr>
      <vt:lpstr>Работа а парах.</vt:lpstr>
      <vt:lpstr>Работа с пословицами.</vt:lpstr>
      <vt:lpstr>Подведение итогов.</vt:lpstr>
    </vt:vector>
  </TitlesOfParts>
  <Company>WinYagd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Mihail</dc:creator>
  <cp:lastModifiedBy>Mihail</cp:lastModifiedBy>
  <cp:revision>4</cp:revision>
  <dcterms:created xsi:type="dcterms:W3CDTF">2019-02-28T16:15:25Z</dcterms:created>
  <dcterms:modified xsi:type="dcterms:W3CDTF">2019-03-03T17:56:04Z</dcterms:modified>
</cp:coreProperties>
</file>