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16" r:id="rId1"/>
  </p:sldMasterIdLst>
  <p:sldIdLst>
    <p:sldId id="262" r:id="rId2"/>
    <p:sldId id="264" r:id="rId3"/>
    <p:sldId id="289" r:id="rId4"/>
    <p:sldId id="271" r:id="rId5"/>
    <p:sldId id="260" r:id="rId6"/>
    <p:sldId id="276" r:id="rId7"/>
    <p:sldId id="277" r:id="rId8"/>
    <p:sldId id="280" r:id="rId9"/>
    <p:sldId id="278" r:id="rId10"/>
    <p:sldId id="273" r:id="rId11"/>
    <p:sldId id="272" r:id="rId12"/>
    <p:sldId id="281" r:id="rId13"/>
    <p:sldId id="269" r:id="rId14"/>
    <p:sldId id="282" r:id="rId15"/>
    <p:sldId id="283" r:id="rId16"/>
    <p:sldId id="284" r:id="rId17"/>
    <p:sldId id="295" r:id="rId18"/>
    <p:sldId id="275" r:id="rId19"/>
    <p:sldId id="291" r:id="rId20"/>
    <p:sldId id="290" r:id="rId21"/>
    <p:sldId id="288" r:id="rId22"/>
    <p:sldId id="286" r:id="rId23"/>
    <p:sldId id="294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hyperlink" Target="http://school-collection.edu.ru/catalog/rubr/2846b629-0159-4dec-986c-408f42561588/?interface=teacher&amp;class%5b%5d=47&amp;class%5b%5d=48&amp;class%5b%5d=49&amp;class%5b%5d=50&amp;class%5b%5d=51&amp;subject%5b%5d=8&amp;subject%5b%5d=10" TargetMode="External"/><Relationship Id="rId2" Type="http://schemas.openxmlformats.org/officeDocument/2006/relationships/hyperlink" Target="http://school-collection.edu.ru/catalog/rubr/b4c0bff5-552a-2888-d6f9-b7fa76307c6b/118857/?interface=teacher&amp;class%5b%5d=47&amp;class%5b%5d=48&amp;class%5b%5d=49&amp;class%5b%5d=50&amp;class%5b%5d=51&amp;subject%5b%5d=8&amp;subject%5b%5d=10" TargetMode="External"/><Relationship Id="rId1" Type="http://schemas.openxmlformats.org/officeDocument/2006/relationships/hyperlink" Target="http://school-collection.edu.ru/catalog/rubr/52c19307-7c8e-417b-b3fd-08a7a966537c/118111/?interface=teacher&amp;class%5b%5d=47&amp;class%5b%5d=48&amp;class%5b%5d=49&amp;class%5b%5d=50&amp;class%5b%5d=51&amp;subject=8" TargetMode="External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hyperlink" Target="http://school-collection.edu.ru/catalog/rubr/2846b629-0159-4dec-986c-408f42561588/?interface=teacher&amp;class%5b%5d=47&amp;class%5b%5d=48&amp;class%5b%5d=49&amp;class%5b%5d=50&amp;class%5b%5d=51&amp;subject%5b%5d=8&amp;subject%5b%5d=10" TargetMode="External"/><Relationship Id="rId2" Type="http://schemas.openxmlformats.org/officeDocument/2006/relationships/hyperlink" Target="http://school-collection.edu.ru/catalog/rubr/b4c0bff5-552a-2888-d6f9-b7fa76307c6b/118857/?interface=teacher&amp;class%5b%5d=47&amp;class%5b%5d=48&amp;class%5b%5d=49&amp;class%5b%5d=50&amp;class%5b%5d=51&amp;subject%5b%5d=8&amp;subject%5b%5d=10" TargetMode="External"/><Relationship Id="rId1" Type="http://schemas.openxmlformats.org/officeDocument/2006/relationships/hyperlink" Target="http://school-collection.edu.ru/catalog/rubr/52c19307-7c8e-417b-b3fd-08a7a966537c/118111/?interface=teacher&amp;class%5b%5d=47&amp;class%5b%5d=48&amp;class%5b%5d=49&amp;class%5b%5d=50&amp;class%5b%5d=51&amp;subject=8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0FD1BA3-41AE-4605-A317-921CF95B347B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F4624590-8FF7-4678-904D-A0A2803EDF87}">
      <dgm:prSet/>
      <dgm:spPr/>
      <dgm:t>
        <a:bodyPr/>
        <a:lstStyle/>
        <a:p>
          <a:pPr rtl="0"/>
          <a:r>
            <a:rPr lang="ru-RU" b="1" smtClean="0"/>
            <a:t>Использование ЭОР и ЦОР на уроках русского языка и литературы.</a:t>
          </a:r>
          <a:endParaRPr lang="ru-RU"/>
        </a:p>
      </dgm:t>
    </dgm:pt>
    <dgm:pt modelId="{B327B985-B2B0-4C3B-A925-4237CA02890D}" type="parTrans" cxnId="{9FA328D4-8C0D-478F-B83F-E452B03B9C05}">
      <dgm:prSet/>
      <dgm:spPr/>
      <dgm:t>
        <a:bodyPr/>
        <a:lstStyle/>
        <a:p>
          <a:endParaRPr lang="ru-RU"/>
        </a:p>
      </dgm:t>
    </dgm:pt>
    <dgm:pt modelId="{F920C681-CE78-4465-A217-0C16CE3019D8}" type="sibTrans" cxnId="{9FA328D4-8C0D-478F-B83F-E452B03B9C05}">
      <dgm:prSet/>
      <dgm:spPr/>
      <dgm:t>
        <a:bodyPr/>
        <a:lstStyle/>
        <a:p>
          <a:endParaRPr lang="ru-RU"/>
        </a:p>
      </dgm:t>
    </dgm:pt>
    <dgm:pt modelId="{CE4F5F2D-E0C6-4159-A453-E32675D7A5EF}" type="pres">
      <dgm:prSet presAssocID="{80FD1BA3-41AE-4605-A317-921CF95B347B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FADE2CD-F1BF-4BD4-9F31-AB954433568A}" type="pres">
      <dgm:prSet presAssocID="{F4624590-8FF7-4678-904D-A0A2803EDF87}" presName="circle1" presStyleLbl="node1" presStyleIdx="0" presStyleCnt="1"/>
      <dgm:spPr/>
    </dgm:pt>
    <dgm:pt modelId="{BC90E57C-2241-4030-A035-86A8F5E8C177}" type="pres">
      <dgm:prSet presAssocID="{F4624590-8FF7-4678-904D-A0A2803EDF87}" presName="space" presStyleCnt="0"/>
      <dgm:spPr/>
    </dgm:pt>
    <dgm:pt modelId="{18C8528A-C12C-45DB-A313-10EF2D1831BD}" type="pres">
      <dgm:prSet presAssocID="{F4624590-8FF7-4678-904D-A0A2803EDF87}" presName="rect1" presStyleLbl="alignAcc1" presStyleIdx="0" presStyleCnt="1"/>
      <dgm:spPr/>
      <dgm:t>
        <a:bodyPr/>
        <a:lstStyle/>
        <a:p>
          <a:endParaRPr lang="ru-RU"/>
        </a:p>
      </dgm:t>
    </dgm:pt>
    <dgm:pt modelId="{EFFA46BF-0342-4A4B-9575-6372EF468004}" type="pres">
      <dgm:prSet presAssocID="{F4624590-8FF7-4678-904D-A0A2803EDF87}" presName="rect1ParTxNoCh" presStyleLbl="alignAcc1" presStyleIdx="0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A14F902-E12B-4AFB-96CF-B3F49C91371C}" type="presOf" srcId="{80FD1BA3-41AE-4605-A317-921CF95B347B}" destId="{CE4F5F2D-E0C6-4159-A453-E32675D7A5EF}" srcOrd="0" destOrd="0" presId="urn:microsoft.com/office/officeart/2005/8/layout/target3"/>
    <dgm:cxn modelId="{9FA328D4-8C0D-478F-B83F-E452B03B9C05}" srcId="{80FD1BA3-41AE-4605-A317-921CF95B347B}" destId="{F4624590-8FF7-4678-904D-A0A2803EDF87}" srcOrd="0" destOrd="0" parTransId="{B327B985-B2B0-4C3B-A925-4237CA02890D}" sibTransId="{F920C681-CE78-4465-A217-0C16CE3019D8}"/>
    <dgm:cxn modelId="{5DC5EC7E-DB61-4D37-ACF3-FF674435B1EB}" type="presOf" srcId="{F4624590-8FF7-4678-904D-A0A2803EDF87}" destId="{EFFA46BF-0342-4A4B-9575-6372EF468004}" srcOrd="1" destOrd="0" presId="urn:microsoft.com/office/officeart/2005/8/layout/target3"/>
    <dgm:cxn modelId="{00A03AFC-7296-40C4-8193-4CC015EDFD44}" type="presOf" srcId="{F4624590-8FF7-4678-904D-A0A2803EDF87}" destId="{18C8528A-C12C-45DB-A313-10EF2D1831BD}" srcOrd="0" destOrd="0" presId="urn:microsoft.com/office/officeart/2005/8/layout/target3"/>
    <dgm:cxn modelId="{8AA2A1B8-10C6-49A3-9F57-C56714945D58}" type="presParOf" srcId="{CE4F5F2D-E0C6-4159-A453-E32675D7A5EF}" destId="{6FADE2CD-F1BF-4BD4-9F31-AB954433568A}" srcOrd="0" destOrd="0" presId="urn:microsoft.com/office/officeart/2005/8/layout/target3"/>
    <dgm:cxn modelId="{4737DDE1-1DC4-41E4-B66C-CE44679C4EE1}" type="presParOf" srcId="{CE4F5F2D-E0C6-4159-A453-E32675D7A5EF}" destId="{BC90E57C-2241-4030-A035-86A8F5E8C177}" srcOrd="1" destOrd="0" presId="urn:microsoft.com/office/officeart/2005/8/layout/target3"/>
    <dgm:cxn modelId="{9D6448ED-EE57-4DA8-A26C-EDADA54347FF}" type="presParOf" srcId="{CE4F5F2D-E0C6-4159-A453-E32675D7A5EF}" destId="{18C8528A-C12C-45DB-A313-10EF2D1831BD}" srcOrd="2" destOrd="0" presId="urn:microsoft.com/office/officeart/2005/8/layout/target3"/>
    <dgm:cxn modelId="{F78719DE-CB7A-4C77-BF44-795FE2FE79F3}" type="presParOf" srcId="{CE4F5F2D-E0C6-4159-A453-E32675D7A5EF}" destId="{EFFA46BF-0342-4A4B-9575-6372EF468004}" srcOrd="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11F96C4-5163-40B7-BCAC-F108B41599B0}" type="doc">
      <dgm:prSet loTypeId="urn:microsoft.com/office/officeart/2005/8/layout/hierarchy1" loCatId="hierarchy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ru-RU"/>
        </a:p>
      </dgm:t>
    </dgm:pt>
    <dgm:pt modelId="{FBA9C8B1-F4F3-484A-85FD-5F7256AA2532}">
      <dgm:prSet phldrT="[Текст]"/>
      <dgm:spPr/>
      <dgm:t>
        <a:bodyPr/>
        <a:lstStyle/>
        <a:p>
          <a:r>
            <a:rPr lang="ru-RU" dirty="0" smtClean="0"/>
            <a:t>Ресурсы, размещённые на федеральных Интернет-порталах</a:t>
          </a:r>
          <a:endParaRPr lang="ru-RU" dirty="0"/>
        </a:p>
      </dgm:t>
    </dgm:pt>
    <dgm:pt modelId="{4ACDD832-722F-4192-A4DC-EA557A7CCAE5}" type="parTrans" cxnId="{43EDD266-F5F1-47A5-B64C-CBD58358C9C0}">
      <dgm:prSet/>
      <dgm:spPr/>
      <dgm:t>
        <a:bodyPr/>
        <a:lstStyle/>
        <a:p>
          <a:endParaRPr lang="ru-RU"/>
        </a:p>
      </dgm:t>
    </dgm:pt>
    <dgm:pt modelId="{06D91982-5A0C-4D38-B931-F48E1078F4E6}" type="sibTrans" cxnId="{43EDD266-F5F1-47A5-B64C-CBD58358C9C0}">
      <dgm:prSet/>
      <dgm:spPr/>
      <dgm:t>
        <a:bodyPr/>
        <a:lstStyle/>
        <a:p>
          <a:endParaRPr lang="ru-RU"/>
        </a:p>
      </dgm:t>
    </dgm:pt>
    <dgm:pt modelId="{55CDAADA-EB46-4E09-8D29-77071A988ECC}">
      <dgm:prSet/>
      <dgm:spPr/>
      <dgm:t>
        <a:bodyPr/>
        <a:lstStyle/>
        <a:p>
          <a:r>
            <a:rPr lang="ru-RU" b="0" dirty="0" smtClean="0">
              <a:solidFill>
                <a:srgbClr val="002060"/>
              </a:solidFill>
            </a:rPr>
            <a:t>Единая</a:t>
          </a:r>
          <a:r>
            <a:rPr lang="ru-RU" b="0" baseline="0" dirty="0" smtClean="0">
              <a:solidFill>
                <a:srgbClr val="002060"/>
              </a:solidFill>
            </a:rPr>
            <a:t> коллекция цифровых образовательных ресурсов</a:t>
          </a:r>
          <a:endParaRPr lang="ru-RU" b="0" dirty="0">
            <a:solidFill>
              <a:srgbClr val="002060"/>
            </a:solidFill>
          </a:endParaRPr>
        </a:p>
      </dgm:t>
    </dgm:pt>
    <dgm:pt modelId="{83C7B7DA-822B-4A4F-A450-B4C442BF087C}" type="parTrans" cxnId="{8A9DE83F-60EA-4C31-B3A6-6270D396AE13}">
      <dgm:prSet/>
      <dgm:spPr/>
      <dgm:t>
        <a:bodyPr/>
        <a:lstStyle/>
        <a:p>
          <a:endParaRPr lang="ru-RU"/>
        </a:p>
      </dgm:t>
    </dgm:pt>
    <dgm:pt modelId="{182A20ED-4AD7-46C8-92C4-C90642A05BBA}" type="sibTrans" cxnId="{8A9DE83F-60EA-4C31-B3A6-6270D396AE13}">
      <dgm:prSet/>
      <dgm:spPr/>
      <dgm:t>
        <a:bodyPr/>
        <a:lstStyle/>
        <a:p>
          <a:endParaRPr lang="ru-RU"/>
        </a:p>
      </dgm:t>
    </dgm:pt>
    <dgm:pt modelId="{74F55B7A-58D2-4F76-9B8A-4C33AAD1457B}">
      <dgm:prSet/>
      <dgm:spPr/>
      <dgm:t>
        <a:bodyPr/>
        <a:lstStyle/>
        <a:p>
          <a:r>
            <a:rPr lang="ru-RU" dirty="0" smtClean="0">
              <a:solidFill>
                <a:srgbClr val="002060"/>
              </a:solidFill>
            </a:rPr>
            <a:t>Федеральный</a:t>
          </a:r>
          <a:r>
            <a:rPr lang="ru-RU" baseline="0" dirty="0" smtClean="0">
              <a:solidFill>
                <a:srgbClr val="002060"/>
              </a:solidFill>
            </a:rPr>
            <a:t> центр информационно-образовательных ресурсов</a:t>
          </a:r>
          <a:endParaRPr lang="ru-RU" dirty="0">
            <a:solidFill>
              <a:srgbClr val="002060"/>
            </a:solidFill>
          </a:endParaRPr>
        </a:p>
      </dgm:t>
    </dgm:pt>
    <dgm:pt modelId="{92B7BA90-A347-41EE-8AA7-2234FC4A13FB}" type="parTrans" cxnId="{AF34EF05-4B67-417E-AD5F-0476C417C322}">
      <dgm:prSet/>
      <dgm:spPr/>
      <dgm:t>
        <a:bodyPr/>
        <a:lstStyle/>
        <a:p>
          <a:endParaRPr lang="ru-RU"/>
        </a:p>
      </dgm:t>
    </dgm:pt>
    <dgm:pt modelId="{B7CAF869-0A0B-480D-A66E-6656CA72CC0E}" type="sibTrans" cxnId="{AF34EF05-4B67-417E-AD5F-0476C417C322}">
      <dgm:prSet/>
      <dgm:spPr/>
      <dgm:t>
        <a:bodyPr/>
        <a:lstStyle/>
        <a:p>
          <a:endParaRPr lang="ru-RU"/>
        </a:p>
      </dgm:t>
    </dgm:pt>
    <dgm:pt modelId="{60751E52-B340-4AB6-A30F-EEC896687B33}" type="pres">
      <dgm:prSet presAssocID="{511F96C4-5163-40B7-BCAC-F108B41599B0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89E93EA4-BBF8-46EF-BD71-B8CD4BD5D33F}" type="pres">
      <dgm:prSet presAssocID="{FBA9C8B1-F4F3-484A-85FD-5F7256AA2532}" presName="hierRoot1" presStyleCnt="0"/>
      <dgm:spPr/>
    </dgm:pt>
    <dgm:pt modelId="{190EEB73-AF0E-4F5F-8E66-20BBD5B54823}" type="pres">
      <dgm:prSet presAssocID="{FBA9C8B1-F4F3-484A-85FD-5F7256AA2532}" presName="composite" presStyleCnt="0"/>
      <dgm:spPr/>
    </dgm:pt>
    <dgm:pt modelId="{CE9AC0AC-A15F-4C7E-9CCB-879972506132}" type="pres">
      <dgm:prSet presAssocID="{FBA9C8B1-F4F3-484A-85FD-5F7256AA2532}" presName="background" presStyleLbl="node0" presStyleIdx="0" presStyleCnt="1"/>
      <dgm:spPr/>
    </dgm:pt>
    <dgm:pt modelId="{FE1CDF09-FCA6-4902-9261-56BC7C708CAA}" type="pres">
      <dgm:prSet presAssocID="{FBA9C8B1-F4F3-484A-85FD-5F7256AA2532}" presName="text" presStyleLbl="fgAcc0" presStyleIdx="0" presStyleCnt="1" custScaleX="199837" custLinFactNeighborX="-39836" custLinFactNeighborY="-5397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16180F7-5415-43BE-B4EB-5411916EB0B1}" type="pres">
      <dgm:prSet presAssocID="{FBA9C8B1-F4F3-484A-85FD-5F7256AA2532}" presName="hierChild2" presStyleCnt="0"/>
      <dgm:spPr/>
    </dgm:pt>
    <dgm:pt modelId="{11A6218E-C534-4A83-B8CE-EF258F36DF04}" type="pres">
      <dgm:prSet presAssocID="{83C7B7DA-822B-4A4F-A450-B4C442BF087C}" presName="Name10" presStyleLbl="parChTrans1D2" presStyleIdx="0" presStyleCnt="2"/>
      <dgm:spPr/>
      <dgm:t>
        <a:bodyPr/>
        <a:lstStyle/>
        <a:p>
          <a:endParaRPr lang="ru-RU"/>
        </a:p>
      </dgm:t>
    </dgm:pt>
    <dgm:pt modelId="{0BD571A9-27B9-4492-85A6-9B8849B8641B}" type="pres">
      <dgm:prSet presAssocID="{55CDAADA-EB46-4E09-8D29-77071A988ECC}" presName="hierRoot2" presStyleCnt="0"/>
      <dgm:spPr/>
    </dgm:pt>
    <dgm:pt modelId="{BCC3B3E0-910F-4622-8DE4-01BC82561DED}" type="pres">
      <dgm:prSet presAssocID="{55CDAADA-EB46-4E09-8D29-77071A988ECC}" presName="composite2" presStyleCnt="0"/>
      <dgm:spPr/>
    </dgm:pt>
    <dgm:pt modelId="{74DED858-F329-47AC-B153-90EDB091F083}" type="pres">
      <dgm:prSet presAssocID="{55CDAADA-EB46-4E09-8D29-77071A988ECC}" presName="background2" presStyleLbl="node2" presStyleIdx="0" presStyleCnt="2"/>
      <dgm:spPr/>
    </dgm:pt>
    <dgm:pt modelId="{09B5A728-6197-4EBF-B568-470B48208349}" type="pres">
      <dgm:prSet presAssocID="{55CDAADA-EB46-4E09-8D29-77071A988ECC}" presName="text2" presStyleLbl="fgAcc2" presStyleIdx="0" presStyleCnt="2" custScaleX="147169" custLinFactNeighborX="-19035" custLinFactNeighborY="745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9EC8346-C464-4929-B126-0985C020FFBC}" type="pres">
      <dgm:prSet presAssocID="{55CDAADA-EB46-4E09-8D29-77071A988ECC}" presName="hierChild3" presStyleCnt="0"/>
      <dgm:spPr/>
    </dgm:pt>
    <dgm:pt modelId="{89F11C15-ECC6-4FBF-A442-0FD418BC0335}" type="pres">
      <dgm:prSet presAssocID="{92B7BA90-A347-41EE-8AA7-2234FC4A13FB}" presName="Name10" presStyleLbl="parChTrans1D2" presStyleIdx="1" presStyleCnt="2"/>
      <dgm:spPr/>
      <dgm:t>
        <a:bodyPr/>
        <a:lstStyle/>
        <a:p>
          <a:endParaRPr lang="ru-RU"/>
        </a:p>
      </dgm:t>
    </dgm:pt>
    <dgm:pt modelId="{1FA2B00C-6001-4629-9D3A-18A985F10715}" type="pres">
      <dgm:prSet presAssocID="{74F55B7A-58D2-4F76-9B8A-4C33AAD1457B}" presName="hierRoot2" presStyleCnt="0"/>
      <dgm:spPr/>
    </dgm:pt>
    <dgm:pt modelId="{68F03968-95B7-4286-A7D5-48102B89E96F}" type="pres">
      <dgm:prSet presAssocID="{74F55B7A-58D2-4F76-9B8A-4C33AAD1457B}" presName="composite2" presStyleCnt="0"/>
      <dgm:spPr/>
    </dgm:pt>
    <dgm:pt modelId="{3768A943-EA3B-45B0-A064-2032960FF3C5}" type="pres">
      <dgm:prSet presAssocID="{74F55B7A-58D2-4F76-9B8A-4C33AAD1457B}" presName="background2" presStyleLbl="node2" presStyleIdx="1" presStyleCnt="2"/>
      <dgm:spPr/>
    </dgm:pt>
    <dgm:pt modelId="{81E8528C-3612-4FB0-9C75-0EE1D92AEDD4}" type="pres">
      <dgm:prSet presAssocID="{74F55B7A-58D2-4F76-9B8A-4C33AAD1457B}" presName="text2" presStyleLbl="fgAcc2" presStyleIdx="1" presStyleCnt="2" custScaleX="164813" custLinFactNeighborX="-8902" custLinFactNeighborY="513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E123CDC-A3C7-4522-BE24-0C27F7800A67}" type="pres">
      <dgm:prSet presAssocID="{74F55B7A-58D2-4F76-9B8A-4C33AAD1457B}" presName="hierChild3" presStyleCnt="0"/>
      <dgm:spPr/>
    </dgm:pt>
  </dgm:ptLst>
  <dgm:cxnLst>
    <dgm:cxn modelId="{43EDD266-F5F1-47A5-B64C-CBD58358C9C0}" srcId="{511F96C4-5163-40B7-BCAC-F108B41599B0}" destId="{FBA9C8B1-F4F3-484A-85FD-5F7256AA2532}" srcOrd="0" destOrd="0" parTransId="{4ACDD832-722F-4192-A4DC-EA557A7CCAE5}" sibTransId="{06D91982-5A0C-4D38-B931-F48E1078F4E6}"/>
    <dgm:cxn modelId="{AF34EF05-4B67-417E-AD5F-0476C417C322}" srcId="{FBA9C8B1-F4F3-484A-85FD-5F7256AA2532}" destId="{74F55B7A-58D2-4F76-9B8A-4C33AAD1457B}" srcOrd="1" destOrd="0" parTransId="{92B7BA90-A347-41EE-8AA7-2234FC4A13FB}" sibTransId="{B7CAF869-0A0B-480D-A66E-6656CA72CC0E}"/>
    <dgm:cxn modelId="{B7CADCA3-6595-4888-B569-FEA752571112}" type="presOf" srcId="{83C7B7DA-822B-4A4F-A450-B4C442BF087C}" destId="{11A6218E-C534-4A83-B8CE-EF258F36DF04}" srcOrd="0" destOrd="0" presId="urn:microsoft.com/office/officeart/2005/8/layout/hierarchy1"/>
    <dgm:cxn modelId="{F24F083A-7852-4F46-BA50-23B952188315}" type="presOf" srcId="{FBA9C8B1-F4F3-484A-85FD-5F7256AA2532}" destId="{FE1CDF09-FCA6-4902-9261-56BC7C708CAA}" srcOrd="0" destOrd="0" presId="urn:microsoft.com/office/officeart/2005/8/layout/hierarchy1"/>
    <dgm:cxn modelId="{4130C2AB-910E-40C1-895A-693DDCE76DF3}" type="presOf" srcId="{74F55B7A-58D2-4F76-9B8A-4C33AAD1457B}" destId="{81E8528C-3612-4FB0-9C75-0EE1D92AEDD4}" srcOrd="0" destOrd="0" presId="urn:microsoft.com/office/officeart/2005/8/layout/hierarchy1"/>
    <dgm:cxn modelId="{2C7731A2-1F1D-43D2-BC7D-711F60619C88}" type="presOf" srcId="{55CDAADA-EB46-4E09-8D29-77071A988ECC}" destId="{09B5A728-6197-4EBF-B568-470B48208349}" srcOrd="0" destOrd="0" presId="urn:microsoft.com/office/officeart/2005/8/layout/hierarchy1"/>
    <dgm:cxn modelId="{9618CD9F-BAF0-4F55-ADD5-6E00A81BC932}" type="presOf" srcId="{511F96C4-5163-40B7-BCAC-F108B41599B0}" destId="{60751E52-B340-4AB6-A30F-EEC896687B33}" srcOrd="0" destOrd="0" presId="urn:microsoft.com/office/officeart/2005/8/layout/hierarchy1"/>
    <dgm:cxn modelId="{2F858963-E487-4A30-B1C2-17A2BFF857AE}" type="presOf" srcId="{92B7BA90-A347-41EE-8AA7-2234FC4A13FB}" destId="{89F11C15-ECC6-4FBF-A442-0FD418BC0335}" srcOrd="0" destOrd="0" presId="urn:microsoft.com/office/officeart/2005/8/layout/hierarchy1"/>
    <dgm:cxn modelId="{8A9DE83F-60EA-4C31-B3A6-6270D396AE13}" srcId="{FBA9C8B1-F4F3-484A-85FD-5F7256AA2532}" destId="{55CDAADA-EB46-4E09-8D29-77071A988ECC}" srcOrd="0" destOrd="0" parTransId="{83C7B7DA-822B-4A4F-A450-B4C442BF087C}" sibTransId="{182A20ED-4AD7-46C8-92C4-C90642A05BBA}"/>
    <dgm:cxn modelId="{3A300399-44F0-4F25-A981-75915DE15DAE}" type="presParOf" srcId="{60751E52-B340-4AB6-A30F-EEC896687B33}" destId="{89E93EA4-BBF8-46EF-BD71-B8CD4BD5D33F}" srcOrd="0" destOrd="0" presId="urn:microsoft.com/office/officeart/2005/8/layout/hierarchy1"/>
    <dgm:cxn modelId="{ADBCD04E-D917-4A21-AA89-475FD96B2B6B}" type="presParOf" srcId="{89E93EA4-BBF8-46EF-BD71-B8CD4BD5D33F}" destId="{190EEB73-AF0E-4F5F-8E66-20BBD5B54823}" srcOrd="0" destOrd="0" presId="urn:microsoft.com/office/officeart/2005/8/layout/hierarchy1"/>
    <dgm:cxn modelId="{05764E9F-B695-4D4F-B515-428DD7B3A274}" type="presParOf" srcId="{190EEB73-AF0E-4F5F-8E66-20BBD5B54823}" destId="{CE9AC0AC-A15F-4C7E-9CCB-879972506132}" srcOrd="0" destOrd="0" presId="urn:microsoft.com/office/officeart/2005/8/layout/hierarchy1"/>
    <dgm:cxn modelId="{95633B58-78D5-4E22-8C8C-30A249898501}" type="presParOf" srcId="{190EEB73-AF0E-4F5F-8E66-20BBD5B54823}" destId="{FE1CDF09-FCA6-4902-9261-56BC7C708CAA}" srcOrd="1" destOrd="0" presId="urn:microsoft.com/office/officeart/2005/8/layout/hierarchy1"/>
    <dgm:cxn modelId="{A26DC5AD-8277-448A-85DE-5379CF0B276B}" type="presParOf" srcId="{89E93EA4-BBF8-46EF-BD71-B8CD4BD5D33F}" destId="{316180F7-5415-43BE-B4EB-5411916EB0B1}" srcOrd="1" destOrd="0" presId="urn:microsoft.com/office/officeart/2005/8/layout/hierarchy1"/>
    <dgm:cxn modelId="{C64FE40E-9B62-4D70-AA95-B4D4A07A1365}" type="presParOf" srcId="{316180F7-5415-43BE-B4EB-5411916EB0B1}" destId="{11A6218E-C534-4A83-B8CE-EF258F36DF04}" srcOrd="0" destOrd="0" presId="urn:microsoft.com/office/officeart/2005/8/layout/hierarchy1"/>
    <dgm:cxn modelId="{3C523637-EAB8-4D06-BB9B-ED4B20B0EB50}" type="presParOf" srcId="{316180F7-5415-43BE-B4EB-5411916EB0B1}" destId="{0BD571A9-27B9-4492-85A6-9B8849B8641B}" srcOrd="1" destOrd="0" presId="urn:microsoft.com/office/officeart/2005/8/layout/hierarchy1"/>
    <dgm:cxn modelId="{E4683E9E-4248-4C22-A797-DA30C9D0278B}" type="presParOf" srcId="{0BD571A9-27B9-4492-85A6-9B8849B8641B}" destId="{BCC3B3E0-910F-4622-8DE4-01BC82561DED}" srcOrd="0" destOrd="0" presId="urn:microsoft.com/office/officeart/2005/8/layout/hierarchy1"/>
    <dgm:cxn modelId="{BF7FF668-4FED-4F1E-B14E-136587A30388}" type="presParOf" srcId="{BCC3B3E0-910F-4622-8DE4-01BC82561DED}" destId="{74DED858-F329-47AC-B153-90EDB091F083}" srcOrd="0" destOrd="0" presId="urn:microsoft.com/office/officeart/2005/8/layout/hierarchy1"/>
    <dgm:cxn modelId="{7EC54ACF-F0A6-4A3F-ADE8-F9388A86712F}" type="presParOf" srcId="{BCC3B3E0-910F-4622-8DE4-01BC82561DED}" destId="{09B5A728-6197-4EBF-B568-470B48208349}" srcOrd="1" destOrd="0" presId="urn:microsoft.com/office/officeart/2005/8/layout/hierarchy1"/>
    <dgm:cxn modelId="{8119AAD6-7F91-4222-926D-70875427D2D5}" type="presParOf" srcId="{0BD571A9-27B9-4492-85A6-9B8849B8641B}" destId="{C9EC8346-C464-4929-B126-0985C020FFBC}" srcOrd="1" destOrd="0" presId="urn:microsoft.com/office/officeart/2005/8/layout/hierarchy1"/>
    <dgm:cxn modelId="{EF7D2D0C-0EED-4B3E-9594-356DE5E57B2F}" type="presParOf" srcId="{316180F7-5415-43BE-B4EB-5411916EB0B1}" destId="{89F11C15-ECC6-4FBF-A442-0FD418BC0335}" srcOrd="2" destOrd="0" presId="urn:microsoft.com/office/officeart/2005/8/layout/hierarchy1"/>
    <dgm:cxn modelId="{A89902FC-081B-48C8-9EB8-C75321CCE0B3}" type="presParOf" srcId="{316180F7-5415-43BE-B4EB-5411916EB0B1}" destId="{1FA2B00C-6001-4629-9D3A-18A985F10715}" srcOrd="3" destOrd="0" presId="urn:microsoft.com/office/officeart/2005/8/layout/hierarchy1"/>
    <dgm:cxn modelId="{3355DB84-8D36-41F6-8E66-D871C2C62B0C}" type="presParOf" srcId="{1FA2B00C-6001-4629-9D3A-18A985F10715}" destId="{68F03968-95B7-4286-A7D5-48102B89E96F}" srcOrd="0" destOrd="0" presId="urn:microsoft.com/office/officeart/2005/8/layout/hierarchy1"/>
    <dgm:cxn modelId="{2E7A4F0F-7D5F-4139-9337-A819BA3F383F}" type="presParOf" srcId="{68F03968-95B7-4286-A7D5-48102B89E96F}" destId="{3768A943-EA3B-45B0-A064-2032960FF3C5}" srcOrd="0" destOrd="0" presId="urn:microsoft.com/office/officeart/2005/8/layout/hierarchy1"/>
    <dgm:cxn modelId="{A164EDB0-0BEB-4F84-B932-32A690FB25BA}" type="presParOf" srcId="{68F03968-95B7-4286-A7D5-48102B89E96F}" destId="{81E8528C-3612-4FB0-9C75-0EE1D92AEDD4}" srcOrd="1" destOrd="0" presId="urn:microsoft.com/office/officeart/2005/8/layout/hierarchy1"/>
    <dgm:cxn modelId="{847527C3-E10B-42A2-9B16-BD12267007C2}" type="presParOf" srcId="{1FA2B00C-6001-4629-9D3A-18A985F10715}" destId="{5E123CDC-A3C7-4522-BE24-0C27F7800A67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C2604C6-A813-4F59-9CF0-A7B46FE5C682}" type="doc">
      <dgm:prSet loTypeId="urn:microsoft.com/office/officeart/2005/8/layout/hList7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BA24A3DB-A624-4E36-A42D-1BCBCB244CD2}">
      <dgm:prSet/>
      <dgm:spPr/>
      <dgm:t>
        <a:bodyPr/>
        <a:lstStyle/>
        <a:p>
          <a:pPr rtl="0"/>
          <a:r>
            <a:rPr lang="ru-RU" smtClean="0"/>
            <a:t>Электронные образовательные ресурсы (ЭОР)  - это совокупность средств программного, информационного, технического и организационного обеспечения, электронных изданий, размещаемая на машиночитаемых носителях или в сети.</a:t>
          </a:r>
          <a:br>
            <a:rPr lang="ru-RU" smtClean="0"/>
          </a:br>
          <a:endParaRPr lang="ru-RU"/>
        </a:p>
      </dgm:t>
    </dgm:pt>
    <dgm:pt modelId="{759357EA-E3EC-41BA-B2C6-BE038D606A38}" type="parTrans" cxnId="{4E6138F2-69BF-471A-8471-5C63E0CB85D6}">
      <dgm:prSet/>
      <dgm:spPr/>
      <dgm:t>
        <a:bodyPr/>
        <a:lstStyle/>
        <a:p>
          <a:endParaRPr lang="ru-RU"/>
        </a:p>
      </dgm:t>
    </dgm:pt>
    <dgm:pt modelId="{848F659A-2BBF-4FE3-A7DA-360396810869}" type="sibTrans" cxnId="{4E6138F2-69BF-471A-8471-5C63E0CB85D6}">
      <dgm:prSet/>
      <dgm:spPr/>
      <dgm:t>
        <a:bodyPr/>
        <a:lstStyle/>
        <a:p>
          <a:endParaRPr lang="ru-RU"/>
        </a:p>
      </dgm:t>
    </dgm:pt>
    <dgm:pt modelId="{611DB013-932F-40C8-9E74-7424BBC50A2A}" type="pres">
      <dgm:prSet presAssocID="{2C2604C6-A813-4F59-9CF0-A7B46FE5C682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3D66F5F-ED15-4376-A493-D3981B8DEAC5}" type="pres">
      <dgm:prSet presAssocID="{2C2604C6-A813-4F59-9CF0-A7B46FE5C682}" presName="fgShape" presStyleLbl="fgShp" presStyleIdx="0" presStyleCnt="1"/>
      <dgm:spPr/>
    </dgm:pt>
    <dgm:pt modelId="{88B97F87-4255-480E-9C6F-3EB49DFE316A}" type="pres">
      <dgm:prSet presAssocID="{2C2604C6-A813-4F59-9CF0-A7B46FE5C682}" presName="linComp" presStyleCnt="0"/>
      <dgm:spPr/>
    </dgm:pt>
    <dgm:pt modelId="{151B922B-1B77-49C9-A891-D358CA49CDFF}" type="pres">
      <dgm:prSet presAssocID="{BA24A3DB-A624-4E36-A42D-1BCBCB244CD2}" presName="compNode" presStyleCnt="0"/>
      <dgm:spPr/>
    </dgm:pt>
    <dgm:pt modelId="{6D59C1CD-472E-4069-8E97-3A1DAE535CC2}" type="pres">
      <dgm:prSet presAssocID="{BA24A3DB-A624-4E36-A42D-1BCBCB244CD2}" presName="bkgdShape" presStyleLbl="node1" presStyleIdx="0" presStyleCnt="1"/>
      <dgm:spPr/>
      <dgm:t>
        <a:bodyPr/>
        <a:lstStyle/>
        <a:p>
          <a:endParaRPr lang="ru-RU"/>
        </a:p>
      </dgm:t>
    </dgm:pt>
    <dgm:pt modelId="{F43905EB-9B73-4674-86F3-266A3865C350}" type="pres">
      <dgm:prSet presAssocID="{BA24A3DB-A624-4E36-A42D-1BCBCB244CD2}" presName="nodeTx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8A000D-77A2-4A75-BAA5-EDED3E650EA4}" type="pres">
      <dgm:prSet presAssocID="{BA24A3DB-A624-4E36-A42D-1BCBCB244CD2}" presName="invisiNode" presStyleLbl="node1" presStyleIdx="0" presStyleCnt="1"/>
      <dgm:spPr/>
    </dgm:pt>
    <dgm:pt modelId="{E5962775-1043-42DC-8B7F-302D4B234E52}" type="pres">
      <dgm:prSet presAssocID="{BA24A3DB-A624-4E36-A42D-1BCBCB244CD2}" presName="imagNode" presStyleLbl="fgImgPlace1" presStyleIdx="0" presStyleCnt="1"/>
      <dgm:spPr/>
    </dgm:pt>
  </dgm:ptLst>
  <dgm:cxnLst>
    <dgm:cxn modelId="{4E6138F2-69BF-471A-8471-5C63E0CB85D6}" srcId="{2C2604C6-A813-4F59-9CF0-A7B46FE5C682}" destId="{BA24A3DB-A624-4E36-A42D-1BCBCB244CD2}" srcOrd="0" destOrd="0" parTransId="{759357EA-E3EC-41BA-B2C6-BE038D606A38}" sibTransId="{848F659A-2BBF-4FE3-A7DA-360396810869}"/>
    <dgm:cxn modelId="{455FC4C0-B694-4662-A703-854096928D6F}" type="presOf" srcId="{2C2604C6-A813-4F59-9CF0-A7B46FE5C682}" destId="{611DB013-932F-40C8-9E74-7424BBC50A2A}" srcOrd="0" destOrd="0" presId="urn:microsoft.com/office/officeart/2005/8/layout/hList7"/>
    <dgm:cxn modelId="{EAE4BA39-62D1-4DF9-BE9D-D60AC36B3182}" type="presOf" srcId="{BA24A3DB-A624-4E36-A42D-1BCBCB244CD2}" destId="{6D59C1CD-472E-4069-8E97-3A1DAE535CC2}" srcOrd="0" destOrd="0" presId="urn:microsoft.com/office/officeart/2005/8/layout/hList7"/>
    <dgm:cxn modelId="{CA70CD43-76D4-4852-9C34-35D56DB4E3CD}" type="presOf" srcId="{BA24A3DB-A624-4E36-A42D-1BCBCB244CD2}" destId="{F43905EB-9B73-4674-86F3-266A3865C350}" srcOrd="1" destOrd="0" presId="urn:microsoft.com/office/officeart/2005/8/layout/hList7"/>
    <dgm:cxn modelId="{EC0E93C8-6130-48C1-86F6-897945B3AD63}" type="presParOf" srcId="{611DB013-932F-40C8-9E74-7424BBC50A2A}" destId="{73D66F5F-ED15-4376-A493-D3981B8DEAC5}" srcOrd="0" destOrd="0" presId="urn:microsoft.com/office/officeart/2005/8/layout/hList7"/>
    <dgm:cxn modelId="{181EAF79-FB01-43B0-8CB0-676AFED37124}" type="presParOf" srcId="{611DB013-932F-40C8-9E74-7424BBC50A2A}" destId="{88B97F87-4255-480E-9C6F-3EB49DFE316A}" srcOrd="1" destOrd="0" presId="urn:microsoft.com/office/officeart/2005/8/layout/hList7"/>
    <dgm:cxn modelId="{C76EA609-7E36-4A89-BF31-4F7E88178D5E}" type="presParOf" srcId="{88B97F87-4255-480E-9C6F-3EB49DFE316A}" destId="{151B922B-1B77-49C9-A891-D358CA49CDFF}" srcOrd="0" destOrd="0" presId="urn:microsoft.com/office/officeart/2005/8/layout/hList7"/>
    <dgm:cxn modelId="{D5F5BCB9-B4F0-4560-B4B1-BD546A875FA0}" type="presParOf" srcId="{151B922B-1B77-49C9-A891-D358CA49CDFF}" destId="{6D59C1CD-472E-4069-8E97-3A1DAE535CC2}" srcOrd="0" destOrd="0" presId="urn:microsoft.com/office/officeart/2005/8/layout/hList7"/>
    <dgm:cxn modelId="{7656E2C3-0731-4132-A3F2-BF71B66A3E61}" type="presParOf" srcId="{151B922B-1B77-49C9-A891-D358CA49CDFF}" destId="{F43905EB-9B73-4674-86F3-266A3865C350}" srcOrd="1" destOrd="0" presId="urn:microsoft.com/office/officeart/2005/8/layout/hList7"/>
    <dgm:cxn modelId="{65E55631-7946-46CB-897F-BCC9852B0171}" type="presParOf" srcId="{151B922B-1B77-49C9-A891-D358CA49CDFF}" destId="{108A000D-77A2-4A75-BAA5-EDED3E650EA4}" srcOrd="2" destOrd="0" presId="urn:microsoft.com/office/officeart/2005/8/layout/hList7"/>
    <dgm:cxn modelId="{3B5A0DF8-3982-4158-829C-999832698D3E}" type="presParOf" srcId="{151B922B-1B77-49C9-A891-D358CA49CDFF}" destId="{E5962775-1043-42DC-8B7F-302D4B234E52}" srcOrd="3" destOrd="0" presId="urn:microsoft.com/office/officeart/2005/8/layout/hList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B12B964-830E-4BA3-86B8-717F267B2261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EE631132-8F34-4DC7-BB72-BE652F70FA2A}">
      <dgm:prSet/>
      <dgm:spPr/>
      <dgm:t>
        <a:bodyPr/>
        <a:lstStyle/>
        <a:p>
          <a:pPr rtl="0"/>
          <a:r>
            <a:rPr lang="ru-RU" smtClean="0"/>
            <a:t>Цифровые образовательные ресурсы (ЦОР) - это представленные в цифровой форме фотографии, видеофрагменты, статические и динамические модели, объекты виртуальной реальности и интерактивного моделирования, картографические материалы, звукозаписи, символьные объекты и деловая графика, текстовые документы и иные учебные материалы, необходимые для организации учебного процесса.</a:t>
          </a:r>
          <a:br>
            <a:rPr lang="ru-RU" smtClean="0"/>
          </a:br>
          <a:endParaRPr lang="ru-RU"/>
        </a:p>
      </dgm:t>
    </dgm:pt>
    <dgm:pt modelId="{8DD74185-79D2-486C-A310-4DED67AD1BA3}" type="parTrans" cxnId="{C496779C-0FAB-4634-845D-E5FA3B453A72}">
      <dgm:prSet/>
      <dgm:spPr/>
      <dgm:t>
        <a:bodyPr/>
        <a:lstStyle/>
        <a:p>
          <a:endParaRPr lang="ru-RU"/>
        </a:p>
      </dgm:t>
    </dgm:pt>
    <dgm:pt modelId="{E3BA7EDD-3244-4ABB-A228-9A53657AFBBB}" type="sibTrans" cxnId="{C496779C-0FAB-4634-845D-E5FA3B453A72}">
      <dgm:prSet/>
      <dgm:spPr/>
      <dgm:t>
        <a:bodyPr/>
        <a:lstStyle/>
        <a:p>
          <a:endParaRPr lang="ru-RU"/>
        </a:p>
      </dgm:t>
    </dgm:pt>
    <dgm:pt modelId="{12A5715C-688D-47FF-8F88-CBBB4AC83875}" type="pres">
      <dgm:prSet presAssocID="{8B12B964-830E-4BA3-86B8-717F267B226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CB07A33-32A5-49D2-9BAB-BF88522099EE}" type="pres">
      <dgm:prSet presAssocID="{EE631132-8F34-4DC7-BB72-BE652F70FA2A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496779C-0FAB-4634-845D-E5FA3B453A72}" srcId="{8B12B964-830E-4BA3-86B8-717F267B2261}" destId="{EE631132-8F34-4DC7-BB72-BE652F70FA2A}" srcOrd="0" destOrd="0" parTransId="{8DD74185-79D2-486C-A310-4DED67AD1BA3}" sibTransId="{E3BA7EDD-3244-4ABB-A228-9A53657AFBBB}"/>
    <dgm:cxn modelId="{8C8A84FF-4513-4788-B4B7-B0711EB63E5F}" type="presOf" srcId="{EE631132-8F34-4DC7-BB72-BE652F70FA2A}" destId="{0CB07A33-32A5-49D2-9BAB-BF88522099EE}" srcOrd="0" destOrd="0" presId="urn:microsoft.com/office/officeart/2005/8/layout/vList2"/>
    <dgm:cxn modelId="{6908C8D2-4041-4166-AF1E-4B398BF6D373}" type="presOf" srcId="{8B12B964-830E-4BA3-86B8-717F267B2261}" destId="{12A5715C-688D-47FF-8F88-CBBB4AC83875}" srcOrd="0" destOrd="0" presId="urn:microsoft.com/office/officeart/2005/8/layout/vList2"/>
    <dgm:cxn modelId="{8DC23914-EFAD-4F8F-A358-FE070BA1219E}" type="presParOf" srcId="{12A5715C-688D-47FF-8F88-CBBB4AC83875}" destId="{0CB07A33-32A5-49D2-9BAB-BF88522099EE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5455821-F685-487C-8D74-C7B9B235FEC2}" type="doc">
      <dgm:prSet loTypeId="urn:microsoft.com/office/officeart/2005/8/layout/cycle2" loCatId="cycle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A279894D-7068-4038-BEC9-43A16AF07947}">
      <dgm:prSet/>
      <dgm:spPr/>
      <dgm:t>
        <a:bodyPr/>
        <a:lstStyle/>
        <a:p>
          <a:pPr rtl="0"/>
          <a:r>
            <a:rPr lang="ru-RU" smtClean="0"/>
            <a:t>С ними можно работать только по заданным траекториям, их компоненты не подлежат извлечению.</a:t>
          </a:r>
          <a:endParaRPr lang="ru-RU"/>
        </a:p>
      </dgm:t>
    </dgm:pt>
    <dgm:pt modelId="{B28E5F16-648E-48BB-BB2C-947B031CCBC9}" type="parTrans" cxnId="{6E422EDF-F13C-4CAD-9FE9-24322BDFEB0B}">
      <dgm:prSet/>
      <dgm:spPr/>
      <dgm:t>
        <a:bodyPr/>
        <a:lstStyle/>
        <a:p>
          <a:endParaRPr lang="ru-RU"/>
        </a:p>
      </dgm:t>
    </dgm:pt>
    <dgm:pt modelId="{8D84FB14-7EB8-4340-827F-FFF43B71B5D4}" type="sibTrans" cxnId="{6E422EDF-F13C-4CAD-9FE9-24322BDFEB0B}">
      <dgm:prSet/>
      <dgm:spPr/>
      <dgm:t>
        <a:bodyPr/>
        <a:lstStyle/>
        <a:p>
          <a:endParaRPr lang="ru-RU"/>
        </a:p>
      </dgm:t>
    </dgm:pt>
    <dgm:pt modelId="{89FD176F-452E-48FC-B510-7288C1C744B7}">
      <dgm:prSet/>
      <dgm:spPr/>
      <dgm:t>
        <a:bodyPr/>
        <a:lstStyle/>
        <a:p>
          <a:pPr rtl="0"/>
          <a:r>
            <a:rPr lang="ru-RU" b="1" smtClean="0"/>
            <a:t>Например:</a:t>
          </a:r>
          <a:endParaRPr lang="ru-RU"/>
        </a:p>
      </dgm:t>
    </dgm:pt>
    <dgm:pt modelId="{6F324975-D62B-40F7-A362-B6CE2517DF29}" type="parTrans" cxnId="{FD11D46A-3B45-421A-907A-C13DFA6EE843}">
      <dgm:prSet/>
      <dgm:spPr/>
      <dgm:t>
        <a:bodyPr/>
        <a:lstStyle/>
        <a:p>
          <a:endParaRPr lang="ru-RU"/>
        </a:p>
      </dgm:t>
    </dgm:pt>
    <dgm:pt modelId="{6E52C5EB-8392-4B8A-B4D8-9AAA6005E147}" type="sibTrans" cxnId="{FD11D46A-3B45-421A-907A-C13DFA6EE843}">
      <dgm:prSet/>
      <dgm:spPr/>
      <dgm:t>
        <a:bodyPr/>
        <a:lstStyle/>
        <a:p>
          <a:endParaRPr lang="ru-RU"/>
        </a:p>
      </dgm:t>
    </dgm:pt>
    <dgm:pt modelId="{A68E92CF-5467-41C9-8044-9015D0DF1243}">
      <dgm:prSet/>
      <dgm:spPr/>
      <dgm:t>
        <a:bodyPr/>
        <a:lstStyle/>
        <a:p>
          <a:pPr rtl="0"/>
          <a:r>
            <a:rPr lang="ru-RU" smtClean="0"/>
            <a:t>Инновационный учебный материал </a:t>
          </a:r>
          <a:r>
            <a:rPr lang="ru-RU" u="sng" smtClean="0">
              <a:hlinkClick xmlns:r="http://schemas.openxmlformats.org/officeDocument/2006/relationships" r:id="rId1"/>
            </a:rPr>
            <a:t>Учим правила по алгоритму</a:t>
          </a:r>
          <a:r>
            <a:rPr lang="ru-RU" smtClean="0"/>
            <a:t>;</a:t>
          </a:r>
          <a:endParaRPr lang="ru-RU"/>
        </a:p>
      </dgm:t>
    </dgm:pt>
    <dgm:pt modelId="{4F7EE25E-BB42-4233-8A54-1116B8F05013}" type="parTrans" cxnId="{523D4C10-169B-440B-816E-A75E49C0A63D}">
      <dgm:prSet/>
      <dgm:spPr/>
      <dgm:t>
        <a:bodyPr/>
        <a:lstStyle/>
        <a:p>
          <a:endParaRPr lang="ru-RU"/>
        </a:p>
      </dgm:t>
    </dgm:pt>
    <dgm:pt modelId="{84050164-1854-42DD-8E39-CD7D3FCC4A0A}" type="sibTrans" cxnId="{523D4C10-169B-440B-816E-A75E49C0A63D}">
      <dgm:prSet/>
      <dgm:spPr/>
      <dgm:t>
        <a:bodyPr/>
        <a:lstStyle/>
        <a:p>
          <a:endParaRPr lang="ru-RU"/>
        </a:p>
      </dgm:t>
    </dgm:pt>
    <dgm:pt modelId="{666C0C80-BE28-4D06-A791-344954CE4A1B}">
      <dgm:prSet/>
      <dgm:spPr/>
      <dgm:t>
        <a:bodyPr/>
        <a:lstStyle/>
        <a:p>
          <a:pPr rtl="0"/>
          <a:r>
            <a:rPr lang="ru-RU" smtClean="0"/>
            <a:t>Инновационный учебный материал </a:t>
          </a:r>
          <a:r>
            <a:rPr lang="ru-RU" u="sng" smtClean="0">
              <a:hlinkClick xmlns:r="http://schemas.openxmlformats.org/officeDocument/2006/relationships" r:id="rId2"/>
            </a:rPr>
            <a:t>XIX век Отечественная история, литература и искусство</a:t>
          </a:r>
          <a:r>
            <a:rPr lang="ru-RU" smtClean="0"/>
            <a:t>;</a:t>
          </a:r>
          <a:endParaRPr lang="ru-RU"/>
        </a:p>
      </dgm:t>
    </dgm:pt>
    <dgm:pt modelId="{98C8327F-1DA9-4E8D-8864-6F3CF5FE8801}" type="parTrans" cxnId="{7480231B-4B94-47D0-8158-533AB14D6937}">
      <dgm:prSet/>
      <dgm:spPr/>
      <dgm:t>
        <a:bodyPr/>
        <a:lstStyle/>
        <a:p>
          <a:endParaRPr lang="ru-RU"/>
        </a:p>
      </dgm:t>
    </dgm:pt>
    <dgm:pt modelId="{F94CA2F4-27DE-45F4-BD72-0DB980BB80AB}" type="sibTrans" cxnId="{7480231B-4B94-47D0-8158-533AB14D6937}">
      <dgm:prSet/>
      <dgm:spPr/>
      <dgm:t>
        <a:bodyPr/>
        <a:lstStyle/>
        <a:p>
          <a:endParaRPr lang="ru-RU"/>
        </a:p>
      </dgm:t>
    </dgm:pt>
    <dgm:pt modelId="{2B060BE8-8569-48BB-B5F2-5A3787A7567B}">
      <dgm:prSet/>
      <dgm:spPr/>
      <dgm:t>
        <a:bodyPr/>
        <a:lstStyle/>
        <a:p>
          <a:pPr rtl="0"/>
          <a:r>
            <a:rPr lang="ru-RU" smtClean="0"/>
            <a:t>Инновационный учебный материал </a:t>
          </a:r>
          <a:r>
            <a:rPr lang="ru-RU" u="sng" smtClean="0">
              <a:hlinkClick xmlns:r="http://schemas.openxmlformats.org/officeDocument/2006/relationships" r:id="rId3"/>
            </a:rPr>
            <a:t>Соната. Мировая культура в зеркале музыкального искусства</a:t>
          </a:r>
          <a:r>
            <a:rPr lang="ru-RU" smtClean="0"/>
            <a:t>.</a:t>
          </a:r>
          <a:endParaRPr lang="ru-RU"/>
        </a:p>
      </dgm:t>
    </dgm:pt>
    <dgm:pt modelId="{938D49CC-1A91-4106-BC23-283D90CE26BE}" type="parTrans" cxnId="{357769CC-4EC1-444A-9C24-4B26D67623F1}">
      <dgm:prSet/>
      <dgm:spPr/>
      <dgm:t>
        <a:bodyPr/>
        <a:lstStyle/>
        <a:p>
          <a:endParaRPr lang="ru-RU"/>
        </a:p>
      </dgm:t>
    </dgm:pt>
    <dgm:pt modelId="{2D639B20-2E17-46A8-913F-309482FAAAE0}" type="sibTrans" cxnId="{357769CC-4EC1-444A-9C24-4B26D67623F1}">
      <dgm:prSet/>
      <dgm:spPr/>
      <dgm:t>
        <a:bodyPr/>
        <a:lstStyle/>
        <a:p>
          <a:endParaRPr lang="ru-RU"/>
        </a:p>
      </dgm:t>
    </dgm:pt>
    <dgm:pt modelId="{F924BA89-48BD-4BA0-AD17-B26BE97DBAB7}" type="pres">
      <dgm:prSet presAssocID="{15455821-F685-487C-8D74-C7B9B235FEC2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EA94A66-3BB2-4496-9B51-401B7D2D1FF7}" type="pres">
      <dgm:prSet presAssocID="{A279894D-7068-4038-BEC9-43A16AF07947}" presName="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419ABEE-7F7C-43A4-8054-14486E61A275}" type="pres">
      <dgm:prSet presAssocID="{8D84FB14-7EB8-4340-827F-FFF43B71B5D4}" presName="sibTrans" presStyleLbl="sibTrans2D1" presStyleIdx="0" presStyleCnt="2"/>
      <dgm:spPr/>
      <dgm:t>
        <a:bodyPr/>
        <a:lstStyle/>
        <a:p>
          <a:endParaRPr lang="ru-RU"/>
        </a:p>
      </dgm:t>
    </dgm:pt>
    <dgm:pt modelId="{FF3337A8-0D85-46FD-B6F1-38287A729A7C}" type="pres">
      <dgm:prSet presAssocID="{8D84FB14-7EB8-4340-827F-FFF43B71B5D4}" presName="connectorText" presStyleLbl="sibTrans2D1" presStyleIdx="0" presStyleCnt="2"/>
      <dgm:spPr/>
      <dgm:t>
        <a:bodyPr/>
        <a:lstStyle/>
        <a:p>
          <a:endParaRPr lang="ru-RU"/>
        </a:p>
      </dgm:t>
    </dgm:pt>
    <dgm:pt modelId="{3CA09D1C-C548-42AA-B964-806FCB7FE698}" type="pres">
      <dgm:prSet presAssocID="{89FD176F-452E-48FC-B510-7288C1C744B7}" presName="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DD5903E-DB27-49CD-BF53-9357441762CE}" type="pres">
      <dgm:prSet presAssocID="{6E52C5EB-8392-4B8A-B4D8-9AAA6005E147}" presName="sibTrans" presStyleLbl="sibTrans2D1" presStyleIdx="1" presStyleCnt="2"/>
      <dgm:spPr/>
      <dgm:t>
        <a:bodyPr/>
        <a:lstStyle/>
        <a:p>
          <a:endParaRPr lang="ru-RU"/>
        </a:p>
      </dgm:t>
    </dgm:pt>
    <dgm:pt modelId="{3ACC07CF-536A-4276-9971-DE29AA203085}" type="pres">
      <dgm:prSet presAssocID="{6E52C5EB-8392-4B8A-B4D8-9AAA6005E147}" presName="connectorText" presStyleLbl="sibTrans2D1" presStyleIdx="1" presStyleCnt="2"/>
      <dgm:spPr/>
      <dgm:t>
        <a:bodyPr/>
        <a:lstStyle/>
        <a:p>
          <a:endParaRPr lang="ru-RU"/>
        </a:p>
      </dgm:t>
    </dgm:pt>
  </dgm:ptLst>
  <dgm:cxnLst>
    <dgm:cxn modelId="{BAFADF4D-AE36-4340-B14F-B5413F5DFA8A}" type="presOf" srcId="{2B060BE8-8569-48BB-B5F2-5A3787A7567B}" destId="{3CA09D1C-C548-42AA-B964-806FCB7FE698}" srcOrd="0" destOrd="3" presId="urn:microsoft.com/office/officeart/2005/8/layout/cycle2"/>
    <dgm:cxn modelId="{357769CC-4EC1-444A-9C24-4B26D67623F1}" srcId="{89FD176F-452E-48FC-B510-7288C1C744B7}" destId="{2B060BE8-8569-48BB-B5F2-5A3787A7567B}" srcOrd="2" destOrd="0" parTransId="{938D49CC-1A91-4106-BC23-283D90CE26BE}" sibTransId="{2D639B20-2E17-46A8-913F-309482FAAAE0}"/>
    <dgm:cxn modelId="{7480231B-4B94-47D0-8158-533AB14D6937}" srcId="{89FD176F-452E-48FC-B510-7288C1C744B7}" destId="{666C0C80-BE28-4D06-A791-344954CE4A1B}" srcOrd="1" destOrd="0" parTransId="{98C8327F-1DA9-4E8D-8864-6F3CF5FE8801}" sibTransId="{F94CA2F4-27DE-45F4-BD72-0DB980BB80AB}"/>
    <dgm:cxn modelId="{FD11D46A-3B45-421A-907A-C13DFA6EE843}" srcId="{15455821-F685-487C-8D74-C7B9B235FEC2}" destId="{89FD176F-452E-48FC-B510-7288C1C744B7}" srcOrd="1" destOrd="0" parTransId="{6F324975-D62B-40F7-A362-B6CE2517DF29}" sibTransId="{6E52C5EB-8392-4B8A-B4D8-9AAA6005E147}"/>
    <dgm:cxn modelId="{6FE2743B-D09B-404A-A394-BD9DFECB3181}" type="presOf" srcId="{8D84FB14-7EB8-4340-827F-FFF43B71B5D4}" destId="{6419ABEE-7F7C-43A4-8054-14486E61A275}" srcOrd="0" destOrd="0" presId="urn:microsoft.com/office/officeart/2005/8/layout/cycle2"/>
    <dgm:cxn modelId="{6E422EDF-F13C-4CAD-9FE9-24322BDFEB0B}" srcId="{15455821-F685-487C-8D74-C7B9B235FEC2}" destId="{A279894D-7068-4038-BEC9-43A16AF07947}" srcOrd="0" destOrd="0" parTransId="{B28E5F16-648E-48BB-BB2C-947B031CCBC9}" sibTransId="{8D84FB14-7EB8-4340-827F-FFF43B71B5D4}"/>
    <dgm:cxn modelId="{3786B02A-E2EC-48D8-9873-72AA3183C9B2}" type="presOf" srcId="{15455821-F685-487C-8D74-C7B9B235FEC2}" destId="{F924BA89-48BD-4BA0-AD17-B26BE97DBAB7}" srcOrd="0" destOrd="0" presId="urn:microsoft.com/office/officeart/2005/8/layout/cycle2"/>
    <dgm:cxn modelId="{C424B015-96E0-4AF4-9500-038ECB67E9CD}" type="presOf" srcId="{8D84FB14-7EB8-4340-827F-FFF43B71B5D4}" destId="{FF3337A8-0D85-46FD-B6F1-38287A729A7C}" srcOrd="1" destOrd="0" presId="urn:microsoft.com/office/officeart/2005/8/layout/cycle2"/>
    <dgm:cxn modelId="{523D4C10-169B-440B-816E-A75E49C0A63D}" srcId="{89FD176F-452E-48FC-B510-7288C1C744B7}" destId="{A68E92CF-5467-41C9-8044-9015D0DF1243}" srcOrd="0" destOrd="0" parTransId="{4F7EE25E-BB42-4233-8A54-1116B8F05013}" sibTransId="{84050164-1854-42DD-8E39-CD7D3FCC4A0A}"/>
    <dgm:cxn modelId="{A0D994E3-D545-429E-9FB6-9F87A4EAF3B8}" type="presOf" srcId="{A68E92CF-5467-41C9-8044-9015D0DF1243}" destId="{3CA09D1C-C548-42AA-B964-806FCB7FE698}" srcOrd="0" destOrd="1" presId="urn:microsoft.com/office/officeart/2005/8/layout/cycle2"/>
    <dgm:cxn modelId="{E25B56B7-664A-43C0-97CC-B4F739F6D430}" type="presOf" srcId="{6E52C5EB-8392-4B8A-B4D8-9AAA6005E147}" destId="{3ACC07CF-536A-4276-9971-DE29AA203085}" srcOrd="1" destOrd="0" presId="urn:microsoft.com/office/officeart/2005/8/layout/cycle2"/>
    <dgm:cxn modelId="{76FDF893-6CD3-4E2A-98D2-1F35D904D854}" type="presOf" srcId="{89FD176F-452E-48FC-B510-7288C1C744B7}" destId="{3CA09D1C-C548-42AA-B964-806FCB7FE698}" srcOrd="0" destOrd="0" presId="urn:microsoft.com/office/officeart/2005/8/layout/cycle2"/>
    <dgm:cxn modelId="{3AB51C86-DE65-4CD4-8DDF-B96AC816FC93}" type="presOf" srcId="{6E52C5EB-8392-4B8A-B4D8-9AAA6005E147}" destId="{ADD5903E-DB27-49CD-BF53-9357441762CE}" srcOrd="0" destOrd="0" presId="urn:microsoft.com/office/officeart/2005/8/layout/cycle2"/>
    <dgm:cxn modelId="{C75BC9C8-0549-44C9-95DB-DCD05840C4F0}" type="presOf" srcId="{666C0C80-BE28-4D06-A791-344954CE4A1B}" destId="{3CA09D1C-C548-42AA-B964-806FCB7FE698}" srcOrd="0" destOrd="2" presId="urn:microsoft.com/office/officeart/2005/8/layout/cycle2"/>
    <dgm:cxn modelId="{058705CB-0987-4514-B0E5-55063794D73A}" type="presOf" srcId="{A279894D-7068-4038-BEC9-43A16AF07947}" destId="{AEA94A66-3BB2-4496-9B51-401B7D2D1FF7}" srcOrd="0" destOrd="0" presId="urn:microsoft.com/office/officeart/2005/8/layout/cycle2"/>
    <dgm:cxn modelId="{67767C8F-0E0C-4697-8697-21D10FB5ED18}" type="presParOf" srcId="{F924BA89-48BD-4BA0-AD17-B26BE97DBAB7}" destId="{AEA94A66-3BB2-4496-9B51-401B7D2D1FF7}" srcOrd="0" destOrd="0" presId="urn:microsoft.com/office/officeart/2005/8/layout/cycle2"/>
    <dgm:cxn modelId="{CFC8EC84-13D6-416A-985A-8600DC5E7816}" type="presParOf" srcId="{F924BA89-48BD-4BA0-AD17-B26BE97DBAB7}" destId="{6419ABEE-7F7C-43A4-8054-14486E61A275}" srcOrd="1" destOrd="0" presId="urn:microsoft.com/office/officeart/2005/8/layout/cycle2"/>
    <dgm:cxn modelId="{B3E62317-5E85-4C0F-BBE9-D3B01493275C}" type="presParOf" srcId="{6419ABEE-7F7C-43A4-8054-14486E61A275}" destId="{FF3337A8-0D85-46FD-B6F1-38287A729A7C}" srcOrd="0" destOrd="0" presId="urn:microsoft.com/office/officeart/2005/8/layout/cycle2"/>
    <dgm:cxn modelId="{3B07D4CC-BFF1-4A9C-8E44-853FEBC1B686}" type="presParOf" srcId="{F924BA89-48BD-4BA0-AD17-B26BE97DBAB7}" destId="{3CA09D1C-C548-42AA-B964-806FCB7FE698}" srcOrd="2" destOrd="0" presId="urn:microsoft.com/office/officeart/2005/8/layout/cycle2"/>
    <dgm:cxn modelId="{CECBBB0B-574B-425A-9B86-E0D7C099BCCC}" type="presParOf" srcId="{F924BA89-48BD-4BA0-AD17-B26BE97DBAB7}" destId="{ADD5903E-DB27-49CD-BF53-9357441762CE}" srcOrd="3" destOrd="0" presId="urn:microsoft.com/office/officeart/2005/8/layout/cycle2"/>
    <dgm:cxn modelId="{3C076D54-8204-42C0-9AD3-328B88B2F843}" type="presParOf" srcId="{ADD5903E-DB27-49CD-BF53-9357441762CE}" destId="{3ACC07CF-536A-4276-9971-DE29AA203085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3E51E019-E22B-48BB-A144-3E036D3CC781}" type="doc">
      <dgm:prSet loTypeId="urn:microsoft.com/office/officeart/2005/8/layout/venn1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BE21EFB-081D-43AD-8EAD-5E1197BCF1BF}">
      <dgm:prSet custT="1"/>
      <dgm:spPr/>
      <dgm:t>
        <a:bodyPr/>
        <a:lstStyle/>
        <a:p>
          <a:pPr rtl="0"/>
          <a:r>
            <a:rPr lang="ru-RU" sz="2400" b="1" dirty="0" smtClean="0"/>
            <a:t>Основные направления использования электронных     образовательных ресурсов</a:t>
          </a:r>
        </a:p>
        <a:p>
          <a:pPr rtl="0"/>
          <a:r>
            <a:rPr lang="ru-RU" sz="2400" b="1" dirty="0" smtClean="0"/>
            <a:t> на уроках:</a:t>
          </a:r>
          <a:endParaRPr lang="ru-RU" sz="2400" b="1" dirty="0"/>
        </a:p>
      </dgm:t>
    </dgm:pt>
    <dgm:pt modelId="{73CE345C-4A50-43B2-9B04-76744EE7DD41}" type="parTrans" cxnId="{65DF2628-B691-4AFE-941A-CEE041A71F9E}">
      <dgm:prSet/>
      <dgm:spPr/>
      <dgm:t>
        <a:bodyPr/>
        <a:lstStyle/>
        <a:p>
          <a:endParaRPr lang="ru-RU"/>
        </a:p>
      </dgm:t>
    </dgm:pt>
    <dgm:pt modelId="{B67D32CD-4C07-4215-B49D-220ACE209399}" type="sibTrans" cxnId="{65DF2628-B691-4AFE-941A-CEE041A71F9E}">
      <dgm:prSet/>
      <dgm:spPr/>
      <dgm:t>
        <a:bodyPr/>
        <a:lstStyle/>
        <a:p>
          <a:endParaRPr lang="ru-RU"/>
        </a:p>
      </dgm:t>
    </dgm:pt>
    <dgm:pt modelId="{7F8BAE98-8246-41BB-82B7-86E71E20C41B}">
      <dgm:prSet/>
      <dgm:spPr/>
      <dgm:t>
        <a:bodyPr/>
        <a:lstStyle/>
        <a:p>
          <a:pPr rtl="0"/>
          <a:r>
            <a:rPr lang="ru-RU" smtClean="0"/>
            <a:t>- визуальная информация (иллюстративный, наглядный материал);</a:t>
          </a:r>
          <a:endParaRPr lang="ru-RU"/>
        </a:p>
      </dgm:t>
    </dgm:pt>
    <dgm:pt modelId="{2F4802B1-6BF8-4BEC-9EE7-BB0306B52A33}" type="parTrans" cxnId="{4AC6B592-D979-426D-8598-33F411871D58}">
      <dgm:prSet/>
      <dgm:spPr/>
      <dgm:t>
        <a:bodyPr/>
        <a:lstStyle/>
        <a:p>
          <a:endParaRPr lang="ru-RU"/>
        </a:p>
      </dgm:t>
    </dgm:pt>
    <dgm:pt modelId="{8E83E07B-9E2F-4470-8D24-8C9EC32C130D}" type="sibTrans" cxnId="{4AC6B592-D979-426D-8598-33F411871D58}">
      <dgm:prSet/>
      <dgm:spPr/>
      <dgm:t>
        <a:bodyPr/>
        <a:lstStyle/>
        <a:p>
          <a:endParaRPr lang="ru-RU"/>
        </a:p>
      </dgm:t>
    </dgm:pt>
    <dgm:pt modelId="{767BC47A-CAFA-4FBD-BA9B-3D014343D419}">
      <dgm:prSet/>
      <dgm:spPr/>
      <dgm:t>
        <a:bodyPr/>
        <a:lstStyle/>
        <a:p>
          <a:pPr rtl="0"/>
          <a:r>
            <a:rPr lang="ru-RU" smtClean="0"/>
            <a:t>-интерактивный демонстрационный материал; (упражнения, опорные схемы, таблицы, понятия);</a:t>
          </a:r>
          <a:endParaRPr lang="ru-RU"/>
        </a:p>
      </dgm:t>
    </dgm:pt>
    <dgm:pt modelId="{7B01AF86-4D51-41CE-BEC8-4044E8D9249D}" type="parTrans" cxnId="{22FC5686-F500-4190-9AC9-D2D99FE32575}">
      <dgm:prSet/>
      <dgm:spPr/>
      <dgm:t>
        <a:bodyPr/>
        <a:lstStyle/>
        <a:p>
          <a:endParaRPr lang="ru-RU"/>
        </a:p>
      </dgm:t>
    </dgm:pt>
    <dgm:pt modelId="{FF982E30-7F02-4814-ABB0-B8D8FEA64EFE}" type="sibTrans" cxnId="{22FC5686-F500-4190-9AC9-D2D99FE32575}">
      <dgm:prSet/>
      <dgm:spPr/>
      <dgm:t>
        <a:bodyPr/>
        <a:lstStyle/>
        <a:p>
          <a:endParaRPr lang="ru-RU"/>
        </a:p>
      </dgm:t>
    </dgm:pt>
    <dgm:pt modelId="{1BDB9267-40A4-4839-91A5-43D0C9DCA2D1}">
      <dgm:prSet/>
      <dgm:spPr/>
      <dgm:t>
        <a:bodyPr/>
        <a:lstStyle/>
        <a:p>
          <a:pPr rtl="0"/>
          <a:r>
            <a:rPr lang="ru-RU" smtClean="0"/>
            <a:t>- тренажёр;</a:t>
          </a:r>
          <a:endParaRPr lang="ru-RU"/>
        </a:p>
      </dgm:t>
    </dgm:pt>
    <dgm:pt modelId="{037A6A8A-D346-453E-BB98-226FBA1FDBC7}" type="parTrans" cxnId="{CC01BCAC-A374-4E3A-8A91-FC405662185D}">
      <dgm:prSet/>
      <dgm:spPr/>
      <dgm:t>
        <a:bodyPr/>
        <a:lstStyle/>
        <a:p>
          <a:endParaRPr lang="ru-RU"/>
        </a:p>
      </dgm:t>
    </dgm:pt>
    <dgm:pt modelId="{001C5636-27DB-469A-A614-F7DBF30385A9}" type="sibTrans" cxnId="{CC01BCAC-A374-4E3A-8A91-FC405662185D}">
      <dgm:prSet/>
      <dgm:spPr/>
      <dgm:t>
        <a:bodyPr/>
        <a:lstStyle/>
        <a:p>
          <a:endParaRPr lang="ru-RU"/>
        </a:p>
      </dgm:t>
    </dgm:pt>
    <dgm:pt modelId="{02A0C454-2992-4D8A-8B4E-1759EA386032}">
      <dgm:prSet/>
      <dgm:spPr/>
      <dgm:t>
        <a:bodyPr/>
        <a:lstStyle/>
        <a:p>
          <a:pPr rtl="0"/>
          <a:r>
            <a:rPr lang="ru-RU" smtClean="0"/>
            <a:t>- контроль над умениями, навыками обучающихся;</a:t>
          </a:r>
          <a:endParaRPr lang="ru-RU"/>
        </a:p>
      </dgm:t>
    </dgm:pt>
    <dgm:pt modelId="{1F12B64E-3CA6-48E4-81CB-A8ED874DA4D8}" type="parTrans" cxnId="{FDFB9D83-699B-4EC1-84B6-EED2D4AB1C7D}">
      <dgm:prSet/>
      <dgm:spPr/>
      <dgm:t>
        <a:bodyPr/>
        <a:lstStyle/>
        <a:p>
          <a:endParaRPr lang="ru-RU"/>
        </a:p>
      </dgm:t>
    </dgm:pt>
    <dgm:pt modelId="{D751CADE-98F5-4FF6-B103-08EF260368FF}" type="sibTrans" cxnId="{FDFB9D83-699B-4EC1-84B6-EED2D4AB1C7D}">
      <dgm:prSet/>
      <dgm:spPr/>
      <dgm:t>
        <a:bodyPr/>
        <a:lstStyle/>
        <a:p>
          <a:endParaRPr lang="ru-RU"/>
        </a:p>
      </dgm:t>
    </dgm:pt>
    <dgm:pt modelId="{D112C864-4331-48EA-9664-8C51514435E2}">
      <dgm:prSet/>
      <dgm:spPr/>
      <dgm:t>
        <a:bodyPr/>
        <a:lstStyle/>
        <a:p>
          <a:pPr rtl="0"/>
          <a:r>
            <a:rPr lang="ru-RU" smtClean="0"/>
            <a:t>- самостоятельная поисковая, творческая работа.</a:t>
          </a:r>
          <a:endParaRPr lang="ru-RU"/>
        </a:p>
      </dgm:t>
    </dgm:pt>
    <dgm:pt modelId="{30378206-21D2-416D-A6A3-7E01D31829A3}" type="parTrans" cxnId="{3F9DEA1B-5FB8-45FA-9136-519AEDD53403}">
      <dgm:prSet/>
      <dgm:spPr/>
      <dgm:t>
        <a:bodyPr/>
        <a:lstStyle/>
        <a:p>
          <a:endParaRPr lang="ru-RU"/>
        </a:p>
      </dgm:t>
    </dgm:pt>
    <dgm:pt modelId="{218BDDAA-D9AD-4020-B02C-A635B7EEE61C}" type="sibTrans" cxnId="{3F9DEA1B-5FB8-45FA-9136-519AEDD53403}">
      <dgm:prSet/>
      <dgm:spPr/>
      <dgm:t>
        <a:bodyPr/>
        <a:lstStyle/>
        <a:p>
          <a:endParaRPr lang="ru-RU"/>
        </a:p>
      </dgm:t>
    </dgm:pt>
    <dgm:pt modelId="{D6316914-4D66-4E09-BC47-2E4399C65128}">
      <dgm:prSet/>
      <dgm:spPr/>
      <dgm:t>
        <a:bodyPr/>
        <a:lstStyle/>
        <a:p>
          <a:pPr rtl="0"/>
          <a:endParaRPr lang="ru-RU"/>
        </a:p>
      </dgm:t>
    </dgm:pt>
    <dgm:pt modelId="{DDAD4A77-3F0B-44ED-BC5E-09F03BC7758C}" type="parTrans" cxnId="{126AF70F-6953-4B6D-9CC1-B3FADC953015}">
      <dgm:prSet/>
      <dgm:spPr/>
      <dgm:t>
        <a:bodyPr/>
        <a:lstStyle/>
        <a:p>
          <a:endParaRPr lang="ru-RU"/>
        </a:p>
      </dgm:t>
    </dgm:pt>
    <dgm:pt modelId="{D4180E3B-1644-4360-BB91-0E0BB0294BA4}" type="sibTrans" cxnId="{126AF70F-6953-4B6D-9CC1-B3FADC953015}">
      <dgm:prSet/>
      <dgm:spPr/>
      <dgm:t>
        <a:bodyPr/>
        <a:lstStyle/>
        <a:p>
          <a:endParaRPr lang="ru-RU"/>
        </a:p>
      </dgm:t>
    </dgm:pt>
    <dgm:pt modelId="{42B2606B-864D-4E36-AA5D-43EC13514554}" type="pres">
      <dgm:prSet presAssocID="{3E51E019-E22B-48BB-A144-3E036D3CC781}" presName="compositeShape" presStyleCnt="0">
        <dgm:presLayoutVars>
          <dgm:chMax val="7"/>
          <dgm:dir/>
          <dgm:resizeHandles val="exact"/>
        </dgm:presLayoutVars>
      </dgm:prSet>
      <dgm:spPr/>
    </dgm:pt>
    <dgm:pt modelId="{08DA7FA3-6BCF-47F6-9F1D-5F306CB2FD81}" type="pres">
      <dgm:prSet presAssocID="{CBE21EFB-081D-43AD-8EAD-5E1197BCF1BF}" presName="circ1" presStyleLbl="vennNode1" presStyleIdx="0" presStyleCnt="7"/>
      <dgm:spPr/>
    </dgm:pt>
    <dgm:pt modelId="{18C1D248-E259-4EAA-ADD4-C2FD725A9871}" type="pres">
      <dgm:prSet presAssocID="{CBE21EFB-081D-43AD-8EAD-5E1197BCF1BF}" presName="circ1Tx" presStyleLbl="revTx" presStyleIdx="0" presStyleCnt="0" custScaleX="36742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E073B3F-11D0-4DE5-8D14-EDFDDC4F75F5}" type="pres">
      <dgm:prSet presAssocID="{7F8BAE98-8246-41BB-82B7-86E71E20C41B}" presName="circ2" presStyleLbl="vennNode1" presStyleIdx="1" presStyleCnt="7"/>
      <dgm:spPr/>
    </dgm:pt>
    <dgm:pt modelId="{F8675598-7087-4713-80F2-EB2E2F4ED4DC}" type="pres">
      <dgm:prSet presAssocID="{7F8BAE98-8246-41BB-82B7-86E71E20C41B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39F8ED6C-D9BF-4679-8399-098E1FDCD067}" type="pres">
      <dgm:prSet presAssocID="{767BC47A-CAFA-4FBD-BA9B-3D014343D419}" presName="circ3" presStyleLbl="vennNode1" presStyleIdx="2" presStyleCnt="7"/>
      <dgm:spPr/>
    </dgm:pt>
    <dgm:pt modelId="{22F686A4-24E9-4A13-90D8-72C3A974C5BC}" type="pres">
      <dgm:prSet presAssocID="{767BC47A-CAFA-4FBD-BA9B-3D014343D419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FD110C1E-99D8-434F-9B9A-6D70E30676BD}" type="pres">
      <dgm:prSet presAssocID="{1BDB9267-40A4-4839-91A5-43D0C9DCA2D1}" presName="circ4" presStyleLbl="vennNode1" presStyleIdx="3" presStyleCnt="7"/>
      <dgm:spPr/>
    </dgm:pt>
    <dgm:pt modelId="{96860EA7-FBFD-4C80-B8A8-9372762B5C92}" type="pres">
      <dgm:prSet presAssocID="{1BDB9267-40A4-4839-91A5-43D0C9DCA2D1}" presName="circ4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90B9ED1E-8E65-4088-845F-C59E69BF8C16}" type="pres">
      <dgm:prSet presAssocID="{02A0C454-2992-4D8A-8B4E-1759EA386032}" presName="circ5" presStyleLbl="vennNode1" presStyleIdx="4" presStyleCnt="7"/>
      <dgm:spPr/>
    </dgm:pt>
    <dgm:pt modelId="{9A3475E6-16B9-4F06-BACF-EFDC784E4E36}" type="pres">
      <dgm:prSet presAssocID="{02A0C454-2992-4D8A-8B4E-1759EA386032}" presName="circ5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ADF08D9F-CF7D-4EEB-B7A7-04C050C46F68}" type="pres">
      <dgm:prSet presAssocID="{D112C864-4331-48EA-9664-8C51514435E2}" presName="circ6" presStyleLbl="vennNode1" presStyleIdx="5" presStyleCnt="7"/>
      <dgm:spPr/>
    </dgm:pt>
    <dgm:pt modelId="{B320B6B4-FAF7-4351-B945-F891455012AD}" type="pres">
      <dgm:prSet presAssocID="{D112C864-4331-48EA-9664-8C51514435E2}" presName="circ6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E12D3BB6-00D5-49A7-BA7B-F82015DBFC35}" type="pres">
      <dgm:prSet presAssocID="{D6316914-4D66-4E09-BC47-2E4399C65128}" presName="circ7" presStyleLbl="vennNode1" presStyleIdx="6" presStyleCnt="7"/>
      <dgm:spPr/>
    </dgm:pt>
    <dgm:pt modelId="{D15536C9-297E-475C-8947-F41A8FDE1CE0}" type="pres">
      <dgm:prSet presAssocID="{D6316914-4D66-4E09-BC47-2E4399C65128}" presName="circ7Tx" presStyleLbl="revTx" presStyleIdx="0" presStyleCnt="0">
        <dgm:presLayoutVars>
          <dgm:chMax val="0"/>
          <dgm:chPref val="0"/>
          <dgm:bulletEnabled val="1"/>
        </dgm:presLayoutVars>
      </dgm:prSet>
      <dgm:spPr/>
    </dgm:pt>
  </dgm:ptLst>
  <dgm:cxnLst>
    <dgm:cxn modelId="{FDFB9D83-699B-4EC1-84B6-EED2D4AB1C7D}" srcId="{3E51E019-E22B-48BB-A144-3E036D3CC781}" destId="{02A0C454-2992-4D8A-8B4E-1759EA386032}" srcOrd="4" destOrd="0" parTransId="{1F12B64E-3CA6-48E4-81CB-A8ED874DA4D8}" sibTransId="{D751CADE-98F5-4FF6-B103-08EF260368FF}"/>
    <dgm:cxn modelId="{C8D8A727-D733-445D-A7CC-C757657D706E}" type="presOf" srcId="{7F8BAE98-8246-41BB-82B7-86E71E20C41B}" destId="{F8675598-7087-4713-80F2-EB2E2F4ED4DC}" srcOrd="0" destOrd="0" presId="urn:microsoft.com/office/officeart/2005/8/layout/venn1"/>
    <dgm:cxn modelId="{01E12228-BD1A-4D4E-9291-93AB95003E20}" type="presOf" srcId="{D6316914-4D66-4E09-BC47-2E4399C65128}" destId="{D15536C9-297E-475C-8947-F41A8FDE1CE0}" srcOrd="0" destOrd="0" presId="urn:microsoft.com/office/officeart/2005/8/layout/venn1"/>
    <dgm:cxn modelId="{65DF2628-B691-4AFE-941A-CEE041A71F9E}" srcId="{3E51E019-E22B-48BB-A144-3E036D3CC781}" destId="{CBE21EFB-081D-43AD-8EAD-5E1197BCF1BF}" srcOrd="0" destOrd="0" parTransId="{73CE345C-4A50-43B2-9B04-76744EE7DD41}" sibTransId="{B67D32CD-4C07-4215-B49D-220ACE209399}"/>
    <dgm:cxn modelId="{1145AE80-8D74-471B-B912-307B9A0F25B1}" type="presOf" srcId="{D112C864-4331-48EA-9664-8C51514435E2}" destId="{B320B6B4-FAF7-4351-B945-F891455012AD}" srcOrd="0" destOrd="0" presId="urn:microsoft.com/office/officeart/2005/8/layout/venn1"/>
    <dgm:cxn modelId="{22FC5686-F500-4190-9AC9-D2D99FE32575}" srcId="{3E51E019-E22B-48BB-A144-3E036D3CC781}" destId="{767BC47A-CAFA-4FBD-BA9B-3D014343D419}" srcOrd="2" destOrd="0" parTransId="{7B01AF86-4D51-41CE-BEC8-4044E8D9249D}" sibTransId="{FF982E30-7F02-4814-ABB0-B8D8FEA64EFE}"/>
    <dgm:cxn modelId="{502C66A5-1EE5-4F89-94C9-079817093C14}" type="presOf" srcId="{02A0C454-2992-4D8A-8B4E-1759EA386032}" destId="{9A3475E6-16B9-4F06-BACF-EFDC784E4E36}" srcOrd="0" destOrd="0" presId="urn:microsoft.com/office/officeart/2005/8/layout/venn1"/>
    <dgm:cxn modelId="{8B4842F0-B8B5-4263-AC03-9D7FF353C199}" type="presOf" srcId="{CBE21EFB-081D-43AD-8EAD-5E1197BCF1BF}" destId="{18C1D248-E259-4EAA-ADD4-C2FD725A9871}" srcOrd="0" destOrd="0" presId="urn:microsoft.com/office/officeart/2005/8/layout/venn1"/>
    <dgm:cxn modelId="{126AF70F-6953-4B6D-9CC1-B3FADC953015}" srcId="{3E51E019-E22B-48BB-A144-3E036D3CC781}" destId="{D6316914-4D66-4E09-BC47-2E4399C65128}" srcOrd="6" destOrd="0" parTransId="{DDAD4A77-3F0B-44ED-BC5E-09F03BC7758C}" sibTransId="{D4180E3B-1644-4360-BB91-0E0BB0294BA4}"/>
    <dgm:cxn modelId="{CC01BCAC-A374-4E3A-8A91-FC405662185D}" srcId="{3E51E019-E22B-48BB-A144-3E036D3CC781}" destId="{1BDB9267-40A4-4839-91A5-43D0C9DCA2D1}" srcOrd="3" destOrd="0" parTransId="{037A6A8A-D346-453E-BB98-226FBA1FDBC7}" sibTransId="{001C5636-27DB-469A-A614-F7DBF30385A9}"/>
    <dgm:cxn modelId="{190D4A69-0C9F-4970-A9E7-2208DEF5522E}" type="presOf" srcId="{1BDB9267-40A4-4839-91A5-43D0C9DCA2D1}" destId="{96860EA7-FBFD-4C80-B8A8-9372762B5C92}" srcOrd="0" destOrd="0" presId="urn:microsoft.com/office/officeart/2005/8/layout/venn1"/>
    <dgm:cxn modelId="{3F9DEA1B-5FB8-45FA-9136-519AEDD53403}" srcId="{3E51E019-E22B-48BB-A144-3E036D3CC781}" destId="{D112C864-4331-48EA-9664-8C51514435E2}" srcOrd="5" destOrd="0" parTransId="{30378206-21D2-416D-A6A3-7E01D31829A3}" sibTransId="{218BDDAA-D9AD-4020-B02C-A635B7EEE61C}"/>
    <dgm:cxn modelId="{4AC6B592-D979-426D-8598-33F411871D58}" srcId="{3E51E019-E22B-48BB-A144-3E036D3CC781}" destId="{7F8BAE98-8246-41BB-82B7-86E71E20C41B}" srcOrd="1" destOrd="0" parTransId="{2F4802B1-6BF8-4BEC-9EE7-BB0306B52A33}" sibTransId="{8E83E07B-9E2F-4470-8D24-8C9EC32C130D}"/>
    <dgm:cxn modelId="{9876ADDB-F429-4F60-974A-3EA51E825BA7}" type="presOf" srcId="{3E51E019-E22B-48BB-A144-3E036D3CC781}" destId="{42B2606B-864D-4E36-AA5D-43EC13514554}" srcOrd="0" destOrd="0" presId="urn:microsoft.com/office/officeart/2005/8/layout/venn1"/>
    <dgm:cxn modelId="{8BDB3CB6-06DC-4381-84CD-FB823E1FCDE2}" type="presOf" srcId="{767BC47A-CAFA-4FBD-BA9B-3D014343D419}" destId="{22F686A4-24E9-4A13-90D8-72C3A974C5BC}" srcOrd="0" destOrd="0" presId="urn:microsoft.com/office/officeart/2005/8/layout/venn1"/>
    <dgm:cxn modelId="{0D0DF403-9B59-43DA-B7C9-CC39E553AAED}" type="presParOf" srcId="{42B2606B-864D-4E36-AA5D-43EC13514554}" destId="{08DA7FA3-6BCF-47F6-9F1D-5F306CB2FD81}" srcOrd="0" destOrd="0" presId="urn:microsoft.com/office/officeart/2005/8/layout/venn1"/>
    <dgm:cxn modelId="{E08FD491-EF87-47BE-9DEA-DF463772E74A}" type="presParOf" srcId="{42B2606B-864D-4E36-AA5D-43EC13514554}" destId="{18C1D248-E259-4EAA-ADD4-C2FD725A9871}" srcOrd="1" destOrd="0" presId="urn:microsoft.com/office/officeart/2005/8/layout/venn1"/>
    <dgm:cxn modelId="{340BD640-D2EB-43E7-8DFD-966AAA55CCCB}" type="presParOf" srcId="{42B2606B-864D-4E36-AA5D-43EC13514554}" destId="{6E073B3F-11D0-4DE5-8D14-EDFDDC4F75F5}" srcOrd="2" destOrd="0" presId="urn:microsoft.com/office/officeart/2005/8/layout/venn1"/>
    <dgm:cxn modelId="{5485D56A-4A79-423E-9B35-BDBD3F0C3206}" type="presParOf" srcId="{42B2606B-864D-4E36-AA5D-43EC13514554}" destId="{F8675598-7087-4713-80F2-EB2E2F4ED4DC}" srcOrd="3" destOrd="0" presId="urn:microsoft.com/office/officeart/2005/8/layout/venn1"/>
    <dgm:cxn modelId="{23163A87-FE17-46E7-BFB3-20324258CE28}" type="presParOf" srcId="{42B2606B-864D-4E36-AA5D-43EC13514554}" destId="{39F8ED6C-D9BF-4679-8399-098E1FDCD067}" srcOrd="4" destOrd="0" presId="urn:microsoft.com/office/officeart/2005/8/layout/venn1"/>
    <dgm:cxn modelId="{00F1CF9A-8F6A-4D70-9346-F092EA6A7E2D}" type="presParOf" srcId="{42B2606B-864D-4E36-AA5D-43EC13514554}" destId="{22F686A4-24E9-4A13-90D8-72C3A974C5BC}" srcOrd="5" destOrd="0" presId="urn:microsoft.com/office/officeart/2005/8/layout/venn1"/>
    <dgm:cxn modelId="{46E7A1C3-60B4-41EB-A10B-D39017407563}" type="presParOf" srcId="{42B2606B-864D-4E36-AA5D-43EC13514554}" destId="{FD110C1E-99D8-434F-9B9A-6D70E30676BD}" srcOrd="6" destOrd="0" presId="urn:microsoft.com/office/officeart/2005/8/layout/venn1"/>
    <dgm:cxn modelId="{6E2391CE-8DF5-4CAE-99F5-073C4AB7BEB8}" type="presParOf" srcId="{42B2606B-864D-4E36-AA5D-43EC13514554}" destId="{96860EA7-FBFD-4C80-B8A8-9372762B5C92}" srcOrd="7" destOrd="0" presId="urn:microsoft.com/office/officeart/2005/8/layout/venn1"/>
    <dgm:cxn modelId="{8079CC95-915B-468C-B579-081F5304558E}" type="presParOf" srcId="{42B2606B-864D-4E36-AA5D-43EC13514554}" destId="{90B9ED1E-8E65-4088-845F-C59E69BF8C16}" srcOrd="8" destOrd="0" presId="urn:microsoft.com/office/officeart/2005/8/layout/venn1"/>
    <dgm:cxn modelId="{B49291FC-5BB4-49FC-A237-682092815C50}" type="presParOf" srcId="{42B2606B-864D-4E36-AA5D-43EC13514554}" destId="{9A3475E6-16B9-4F06-BACF-EFDC784E4E36}" srcOrd="9" destOrd="0" presId="urn:microsoft.com/office/officeart/2005/8/layout/venn1"/>
    <dgm:cxn modelId="{F6CD7D95-2ACF-4573-9EC9-5619A2434AE6}" type="presParOf" srcId="{42B2606B-864D-4E36-AA5D-43EC13514554}" destId="{ADF08D9F-CF7D-4EEB-B7A7-04C050C46F68}" srcOrd="10" destOrd="0" presId="urn:microsoft.com/office/officeart/2005/8/layout/venn1"/>
    <dgm:cxn modelId="{2838C91A-5905-4502-9F33-B6EFBFE3E6C4}" type="presParOf" srcId="{42B2606B-864D-4E36-AA5D-43EC13514554}" destId="{B320B6B4-FAF7-4351-B945-F891455012AD}" srcOrd="11" destOrd="0" presId="urn:microsoft.com/office/officeart/2005/8/layout/venn1"/>
    <dgm:cxn modelId="{2B274CC1-6E3B-4678-9DDD-04B4AE51FE8F}" type="presParOf" srcId="{42B2606B-864D-4E36-AA5D-43EC13514554}" destId="{E12D3BB6-00D5-49A7-BA7B-F82015DBFC35}" srcOrd="12" destOrd="0" presId="urn:microsoft.com/office/officeart/2005/8/layout/venn1"/>
    <dgm:cxn modelId="{DF0B7EF8-1635-4F8B-A889-C4C37F36A7F7}" type="presParOf" srcId="{42B2606B-864D-4E36-AA5D-43EC13514554}" destId="{D15536C9-297E-475C-8947-F41A8FDE1CE0}" srcOrd="13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775DCFE3-DCF7-4B88-86FE-C45996D50B43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D539D929-332F-4EB0-96D7-FACD26216677}">
      <dgm:prSet/>
      <dgm:spPr/>
      <dgm:t>
        <a:bodyPr/>
        <a:lstStyle/>
        <a:p>
          <a:pPr rtl="0"/>
          <a:r>
            <a:rPr lang="ru-RU" smtClean="0"/>
            <a:t>Анимации – это те же анимированные рисунки, эффект движения которых достигается за счет быстрой покадровой смены изображения. Следует сказать, что деление ЭОР на интерактивные рисунки и анимации условное, так как и на тех и на других изображение представлено в динамике. Анимации наглядно демонстрируют изменения, происходящие с единицами языка, служат для их семантизации, предлагают образец речевого поведения </a:t>
          </a:r>
          <a:endParaRPr lang="ru-RU"/>
        </a:p>
      </dgm:t>
    </dgm:pt>
    <dgm:pt modelId="{55F33024-3990-48F4-B9B2-8734054165F2}" type="parTrans" cxnId="{1C566E46-57C1-475C-B584-48D87D47BDDE}">
      <dgm:prSet/>
      <dgm:spPr/>
      <dgm:t>
        <a:bodyPr/>
        <a:lstStyle/>
        <a:p>
          <a:endParaRPr lang="ru-RU"/>
        </a:p>
      </dgm:t>
    </dgm:pt>
    <dgm:pt modelId="{8EF2D78B-779E-4E6C-B817-FBAEFB4440CA}" type="sibTrans" cxnId="{1C566E46-57C1-475C-B584-48D87D47BDDE}">
      <dgm:prSet/>
      <dgm:spPr/>
      <dgm:t>
        <a:bodyPr/>
        <a:lstStyle/>
        <a:p>
          <a:endParaRPr lang="ru-RU"/>
        </a:p>
      </dgm:t>
    </dgm:pt>
    <dgm:pt modelId="{AC2BDF35-CCEA-469D-B603-470461FD18C3}" type="pres">
      <dgm:prSet presAssocID="{775DCFE3-DCF7-4B88-86FE-C45996D50B43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80F8CC2-9CF7-4641-9D72-2AD207A08B07}" type="pres">
      <dgm:prSet presAssocID="{D539D929-332F-4EB0-96D7-FACD26216677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4D83352-E089-47A5-A915-331491DBAAB5}" type="presOf" srcId="{D539D929-332F-4EB0-96D7-FACD26216677}" destId="{680F8CC2-9CF7-4641-9D72-2AD207A08B07}" srcOrd="0" destOrd="0" presId="urn:microsoft.com/office/officeart/2005/8/layout/process1"/>
    <dgm:cxn modelId="{1C566E46-57C1-475C-B584-48D87D47BDDE}" srcId="{775DCFE3-DCF7-4B88-86FE-C45996D50B43}" destId="{D539D929-332F-4EB0-96D7-FACD26216677}" srcOrd="0" destOrd="0" parTransId="{55F33024-3990-48F4-B9B2-8734054165F2}" sibTransId="{8EF2D78B-779E-4E6C-B817-FBAEFB4440CA}"/>
    <dgm:cxn modelId="{4D5379C9-526C-4150-920A-8B7B98FC2AA0}" type="presOf" srcId="{775DCFE3-DCF7-4B88-86FE-C45996D50B43}" destId="{AC2BDF35-CCEA-469D-B603-470461FD18C3}" srcOrd="0" destOrd="0" presId="urn:microsoft.com/office/officeart/2005/8/layout/process1"/>
    <dgm:cxn modelId="{835F7BDD-66B2-41D1-97A8-ED999C0C087B}" type="presParOf" srcId="{AC2BDF35-CCEA-469D-B603-470461FD18C3}" destId="{680F8CC2-9CF7-4641-9D72-2AD207A08B07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6FDFF127-A83F-48CA-BFC7-4DC9B93C242E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06628467-5D04-4E33-872F-9D37D7CAD663}">
      <dgm:prSet/>
      <dgm:spPr/>
      <dgm:t>
        <a:bodyPr/>
        <a:lstStyle/>
        <a:p>
          <a:pPr rtl="0"/>
          <a:r>
            <a:rPr lang="ru-RU" smtClean="0"/>
            <a:t>Демонстрационно-опорным материалом служат и </a:t>
          </a:r>
          <a:r>
            <a:rPr lang="ru-RU" b="1" smtClean="0"/>
            <a:t>интерактивные схемы</a:t>
          </a:r>
          <a:r>
            <a:rPr lang="ru-RU" smtClean="0"/>
            <a:t>. Они представляют собой схемы с текстовым сопровождением или просто текст (часто с графическими обозначениями) и состоят из сменных экранов, которые управляются кнопками «вперед»/«назад».</a:t>
          </a:r>
          <a:endParaRPr lang="ru-RU"/>
        </a:p>
      </dgm:t>
    </dgm:pt>
    <dgm:pt modelId="{C7EFE2B2-6244-45D3-9482-A9560A8F5DA4}" type="parTrans" cxnId="{33C9F3AB-E5F3-4FE4-B0A0-B16BDFB84612}">
      <dgm:prSet/>
      <dgm:spPr/>
      <dgm:t>
        <a:bodyPr/>
        <a:lstStyle/>
        <a:p>
          <a:endParaRPr lang="ru-RU"/>
        </a:p>
      </dgm:t>
    </dgm:pt>
    <dgm:pt modelId="{FF4CB72C-981B-47BD-9934-4B420BAB5202}" type="sibTrans" cxnId="{33C9F3AB-E5F3-4FE4-B0A0-B16BDFB84612}">
      <dgm:prSet/>
      <dgm:spPr/>
      <dgm:t>
        <a:bodyPr/>
        <a:lstStyle/>
        <a:p>
          <a:endParaRPr lang="ru-RU"/>
        </a:p>
      </dgm:t>
    </dgm:pt>
    <dgm:pt modelId="{1C53EDAC-35D9-4834-B384-01C6E5019CFB}" type="pres">
      <dgm:prSet presAssocID="{6FDFF127-A83F-48CA-BFC7-4DC9B93C242E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4D47B3F-4C04-438A-91E9-0CA936B356F6}" type="pres">
      <dgm:prSet presAssocID="{06628467-5D04-4E33-872F-9D37D7CAD663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3C9F3AB-E5F3-4FE4-B0A0-B16BDFB84612}" srcId="{6FDFF127-A83F-48CA-BFC7-4DC9B93C242E}" destId="{06628467-5D04-4E33-872F-9D37D7CAD663}" srcOrd="0" destOrd="0" parTransId="{C7EFE2B2-6244-45D3-9482-A9560A8F5DA4}" sibTransId="{FF4CB72C-981B-47BD-9934-4B420BAB5202}"/>
    <dgm:cxn modelId="{AFA574C1-9BBE-4D4F-899F-DE12B3C90AB6}" type="presOf" srcId="{06628467-5D04-4E33-872F-9D37D7CAD663}" destId="{D4D47B3F-4C04-438A-91E9-0CA936B356F6}" srcOrd="0" destOrd="0" presId="urn:microsoft.com/office/officeart/2005/8/layout/process1"/>
    <dgm:cxn modelId="{6D9E9CD4-8880-48DC-98B9-1D799282185B}" type="presOf" srcId="{6FDFF127-A83F-48CA-BFC7-4DC9B93C242E}" destId="{1C53EDAC-35D9-4834-B384-01C6E5019CFB}" srcOrd="0" destOrd="0" presId="urn:microsoft.com/office/officeart/2005/8/layout/process1"/>
    <dgm:cxn modelId="{92E9DFE8-2334-42F0-8607-1AFB4329C165}" type="presParOf" srcId="{1C53EDAC-35D9-4834-B384-01C6E5019CFB}" destId="{D4D47B3F-4C04-438A-91E9-0CA936B356F6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D1217A63-F770-46D7-91DA-9739DABDA78E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309C220-6E9C-4B8F-AE79-B7DFC16B1C4A}">
      <dgm:prSet/>
      <dgm:spPr/>
      <dgm:t>
        <a:bodyPr/>
        <a:lstStyle/>
        <a:p>
          <a:pPr rtl="0"/>
          <a:r>
            <a:rPr lang="ru-RU" b="1" smtClean="0"/>
            <a:t>Интерактивная таблица </a:t>
          </a:r>
          <a:r>
            <a:rPr lang="ru-RU" smtClean="0"/>
            <a:t>является многокомпонентным электронным ресурсом, поддерживающим, как правило, параграф учебника в полном объеме или его значительную часть. Информационное наполнение интерактивной таблицы снабжено всплывающими подсказками, а ячейки содержат вложения с дополнительной информацией. Интерактивные таблицы имеют несколько уровней интерактивности и, следовательно, включают учебный материал различного уровня сложности, а также комментарии к нему. Каждый уровень таблицы становится предметом для анализа, сопоставления, обсуждения. Учебные единицы, содержащиеся в ячейках ряда таблиц, озвучены и проиллюстрированы рисунками или анимациями. Порционная подача материала диктуется дидактическими целями: теорию можно подкрепить содержащимися внутри таблицы примерами или, наоборот, «спрятать» формулировку правила в одно из открывающихся окон.</a:t>
          </a:r>
          <a:endParaRPr lang="ru-RU"/>
        </a:p>
      </dgm:t>
    </dgm:pt>
    <dgm:pt modelId="{AC990727-C577-4BDA-99A4-0F1B46DD66B4}" type="parTrans" cxnId="{CB6DF6B1-B41D-432B-AE1E-99DDD2A685CE}">
      <dgm:prSet/>
      <dgm:spPr/>
      <dgm:t>
        <a:bodyPr/>
        <a:lstStyle/>
        <a:p>
          <a:endParaRPr lang="ru-RU"/>
        </a:p>
      </dgm:t>
    </dgm:pt>
    <dgm:pt modelId="{D22D28F4-C5AB-4B9F-9CC7-58053C223BE1}" type="sibTrans" cxnId="{CB6DF6B1-B41D-432B-AE1E-99DDD2A685CE}">
      <dgm:prSet/>
      <dgm:spPr/>
      <dgm:t>
        <a:bodyPr/>
        <a:lstStyle/>
        <a:p>
          <a:endParaRPr lang="ru-RU"/>
        </a:p>
      </dgm:t>
    </dgm:pt>
    <dgm:pt modelId="{ADAD1D33-AD4B-447F-9DA4-86B871C4E52E}" type="pres">
      <dgm:prSet presAssocID="{D1217A63-F770-46D7-91DA-9739DABDA78E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40A9680-E5B4-465D-AB05-41F3489804EE}" type="pres">
      <dgm:prSet presAssocID="{B309C220-6E9C-4B8F-AE79-B7DFC16B1C4A}" presName="node" presStyleLbl="node1" presStyleIdx="0" presStyleCnt="1" custScaleY="114107" custLinFactNeighborX="-2703" custLinFactNeighborY="-1155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B6DF6B1-B41D-432B-AE1E-99DDD2A685CE}" srcId="{D1217A63-F770-46D7-91DA-9739DABDA78E}" destId="{B309C220-6E9C-4B8F-AE79-B7DFC16B1C4A}" srcOrd="0" destOrd="0" parTransId="{AC990727-C577-4BDA-99A4-0F1B46DD66B4}" sibTransId="{D22D28F4-C5AB-4B9F-9CC7-58053C223BE1}"/>
    <dgm:cxn modelId="{CE35300E-4BAD-4A9E-9E5C-3C7908230D30}" type="presOf" srcId="{B309C220-6E9C-4B8F-AE79-B7DFC16B1C4A}" destId="{D40A9680-E5B4-465D-AB05-41F3489804EE}" srcOrd="0" destOrd="0" presId="urn:microsoft.com/office/officeart/2005/8/layout/process1"/>
    <dgm:cxn modelId="{09CE572C-D405-4CA8-9826-09BDB89CB101}" type="presOf" srcId="{D1217A63-F770-46D7-91DA-9739DABDA78E}" destId="{ADAD1D33-AD4B-447F-9DA4-86B871C4E52E}" srcOrd="0" destOrd="0" presId="urn:microsoft.com/office/officeart/2005/8/layout/process1"/>
    <dgm:cxn modelId="{375E9404-BA43-43B9-B268-AF81A8EF778B}" type="presParOf" srcId="{ADAD1D33-AD4B-447F-9DA4-86B871C4E52E}" destId="{D40A9680-E5B4-465D-AB05-41F3489804EE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50FC0CEA-AF4E-4487-AFC7-CB7A51DB2CB5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5F002467-B420-4C33-84E7-4F28A5415DD2}">
      <dgm:prSet/>
      <dgm:spPr/>
      <dgm:t>
        <a:bodyPr/>
        <a:lstStyle/>
        <a:p>
          <a:pPr rtl="0"/>
          <a:r>
            <a:rPr lang="ru-RU" smtClean="0"/>
            <a:t>Тренировочно-контролирующие материалы</a:t>
          </a:r>
          <a:endParaRPr lang="ru-RU"/>
        </a:p>
      </dgm:t>
    </dgm:pt>
    <dgm:pt modelId="{1E072D6A-175F-47AC-8A8F-D80C7B2BD93F}" type="parTrans" cxnId="{E158E4DE-6D20-43A6-AC49-465DB248BAE6}">
      <dgm:prSet/>
      <dgm:spPr/>
      <dgm:t>
        <a:bodyPr/>
        <a:lstStyle/>
        <a:p>
          <a:endParaRPr lang="ru-RU"/>
        </a:p>
      </dgm:t>
    </dgm:pt>
    <dgm:pt modelId="{AF436EBD-2790-429C-B25C-40BC1413E69A}" type="sibTrans" cxnId="{E158E4DE-6D20-43A6-AC49-465DB248BAE6}">
      <dgm:prSet/>
      <dgm:spPr/>
      <dgm:t>
        <a:bodyPr/>
        <a:lstStyle/>
        <a:p>
          <a:endParaRPr lang="ru-RU"/>
        </a:p>
      </dgm:t>
    </dgm:pt>
    <dgm:pt modelId="{72E7E4E1-6D7B-4DCE-94A5-5E912D20FECF}">
      <dgm:prSet/>
      <dgm:spPr/>
      <dgm:t>
        <a:bodyPr/>
        <a:lstStyle/>
        <a:p>
          <a:pPr rtl="0"/>
          <a:r>
            <a:rPr lang="ru-RU" smtClean="0"/>
            <a:t>Ресурсы данного вида представляют собой электронные задания, снабженные помощью и механизмом обратной связи. Некоторые задания снабжены иллюстрациями. Основная функция заданий тренировочная на этапе закрепления и контролирующая на этапе контроля. В коллекцию входят как одиночные задания, так и тесты, представляющие собой систему электронных заданий</a:t>
          </a:r>
          <a:endParaRPr lang="ru-RU"/>
        </a:p>
      </dgm:t>
    </dgm:pt>
    <dgm:pt modelId="{662863FD-2D81-4853-AF9F-E103A59E3BCF}" type="parTrans" cxnId="{590A1922-1AC5-4322-8B81-B555EBEDDF05}">
      <dgm:prSet/>
      <dgm:spPr/>
      <dgm:t>
        <a:bodyPr/>
        <a:lstStyle/>
        <a:p>
          <a:endParaRPr lang="ru-RU"/>
        </a:p>
      </dgm:t>
    </dgm:pt>
    <dgm:pt modelId="{D3144C62-0120-4529-8A52-169F9A421CE9}" type="sibTrans" cxnId="{590A1922-1AC5-4322-8B81-B555EBEDDF05}">
      <dgm:prSet/>
      <dgm:spPr/>
      <dgm:t>
        <a:bodyPr/>
        <a:lstStyle/>
        <a:p>
          <a:endParaRPr lang="ru-RU"/>
        </a:p>
      </dgm:t>
    </dgm:pt>
    <dgm:pt modelId="{B992A91E-B05D-48EA-98CF-BE1CCD38B92D}" type="pres">
      <dgm:prSet presAssocID="{50FC0CEA-AF4E-4487-AFC7-CB7A51DB2CB5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2D39FA5-64E6-4CEC-B902-A50293F32933}" type="pres">
      <dgm:prSet presAssocID="{5F002467-B420-4C33-84E7-4F28A5415DD2}" presName="composite" presStyleCnt="0"/>
      <dgm:spPr/>
    </dgm:pt>
    <dgm:pt modelId="{4E39BEED-8DA4-4E76-9240-03260F28A64C}" type="pres">
      <dgm:prSet presAssocID="{5F002467-B420-4C33-84E7-4F28A5415DD2}" presName="imgShp" presStyleLbl="fgImgPlace1" presStyleIdx="0" presStyleCnt="2"/>
      <dgm:spPr/>
    </dgm:pt>
    <dgm:pt modelId="{7B99A1E0-539A-4FA4-8AD5-654C1D44202F}" type="pres">
      <dgm:prSet presAssocID="{5F002467-B420-4C33-84E7-4F28A5415DD2}" presName="tx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EFC56DE-6749-4AA7-BD07-8906E105A78D}" type="pres">
      <dgm:prSet presAssocID="{AF436EBD-2790-429C-B25C-40BC1413E69A}" presName="spacing" presStyleCnt="0"/>
      <dgm:spPr/>
    </dgm:pt>
    <dgm:pt modelId="{30EA20B0-A681-46E6-86DC-226F2DE21977}" type="pres">
      <dgm:prSet presAssocID="{72E7E4E1-6D7B-4DCE-94A5-5E912D20FECF}" presName="composite" presStyleCnt="0"/>
      <dgm:spPr/>
    </dgm:pt>
    <dgm:pt modelId="{8CED0E99-2190-404E-B9D7-10986D9DC8EC}" type="pres">
      <dgm:prSet presAssocID="{72E7E4E1-6D7B-4DCE-94A5-5E912D20FECF}" presName="imgShp" presStyleLbl="fgImgPlace1" presStyleIdx="1" presStyleCnt="2"/>
      <dgm:spPr/>
    </dgm:pt>
    <dgm:pt modelId="{593069EE-4E4C-4E38-93FC-25E8BC65A63A}" type="pres">
      <dgm:prSet presAssocID="{72E7E4E1-6D7B-4DCE-94A5-5E912D20FECF}" presName="tx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ADA2F89-750F-41B5-A4CC-FFFD4ED1ED06}" type="presOf" srcId="{5F002467-B420-4C33-84E7-4F28A5415DD2}" destId="{7B99A1E0-539A-4FA4-8AD5-654C1D44202F}" srcOrd="0" destOrd="0" presId="urn:microsoft.com/office/officeart/2005/8/layout/vList3"/>
    <dgm:cxn modelId="{438212EE-EF1E-4C5A-B683-9333A764AC4A}" type="presOf" srcId="{72E7E4E1-6D7B-4DCE-94A5-5E912D20FECF}" destId="{593069EE-4E4C-4E38-93FC-25E8BC65A63A}" srcOrd="0" destOrd="0" presId="urn:microsoft.com/office/officeart/2005/8/layout/vList3"/>
    <dgm:cxn modelId="{E158E4DE-6D20-43A6-AC49-465DB248BAE6}" srcId="{50FC0CEA-AF4E-4487-AFC7-CB7A51DB2CB5}" destId="{5F002467-B420-4C33-84E7-4F28A5415DD2}" srcOrd="0" destOrd="0" parTransId="{1E072D6A-175F-47AC-8A8F-D80C7B2BD93F}" sibTransId="{AF436EBD-2790-429C-B25C-40BC1413E69A}"/>
    <dgm:cxn modelId="{E8D324F9-EB26-4971-B3D9-4A7EF5FC438F}" type="presOf" srcId="{50FC0CEA-AF4E-4487-AFC7-CB7A51DB2CB5}" destId="{B992A91E-B05D-48EA-98CF-BE1CCD38B92D}" srcOrd="0" destOrd="0" presId="urn:microsoft.com/office/officeart/2005/8/layout/vList3"/>
    <dgm:cxn modelId="{590A1922-1AC5-4322-8B81-B555EBEDDF05}" srcId="{50FC0CEA-AF4E-4487-AFC7-CB7A51DB2CB5}" destId="{72E7E4E1-6D7B-4DCE-94A5-5E912D20FECF}" srcOrd="1" destOrd="0" parTransId="{662863FD-2D81-4853-AF9F-E103A59E3BCF}" sibTransId="{D3144C62-0120-4529-8A52-169F9A421CE9}"/>
    <dgm:cxn modelId="{6205A828-E9A5-4EAC-9DB7-E9F864207656}" type="presParOf" srcId="{B992A91E-B05D-48EA-98CF-BE1CCD38B92D}" destId="{62D39FA5-64E6-4CEC-B902-A50293F32933}" srcOrd="0" destOrd="0" presId="urn:microsoft.com/office/officeart/2005/8/layout/vList3"/>
    <dgm:cxn modelId="{0C2F2D3F-488A-4539-8565-D24D9C94EC38}" type="presParOf" srcId="{62D39FA5-64E6-4CEC-B902-A50293F32933}" destId="{4E39BEED-8DA4-4E76-9240-03260F28A64C}" srcOrd="0" destOrd="0" presId="urn:microsoft.com/office/officeart/2005/8/layout/vList3"/>
    <dgm:cxn modelId="{D8C2BD82-334B-4D27-8419-4214F91B1A1A}" type="presParOf" srcId="{62D39FA5-64E6-4CEC-B902-A50293F32933}" destId="{7B99A1E0-539A-4FA4-8AD5-654C1D44202F}" srcOrd="1" destOrd="0" presId="urn:microsoft.com/office/officeart/2005/8/layout/vList3"/>
    <dgm:cxn modelId="{72B731C9-68A2-46E9-ACDB-40BECBA09598}" type="presParOf" srcId="{B992A91E-B05D-48EA-98CF-BE1CCD38B92D}" destId="{7EFC56DE-6749-4AA7-BD07-8906E105A78D}" srcOrd="1" destOrd="0" presId="urn:microsoft.com/office/officeart/2005/8/layout/vList3"/>
    <dgm:cxn modelId="{494BFEE5-6EF8-4E3A-A345-B868D39AF9C7}" type="presParOf" srcId="{B992A91E-B05D-48EA-98CF-BE1CCD38B92D}" destId="{30EA20B0-A681-46E6-86DC-226F2DE21977}" srcOrd="2" destOrd="0" presId="urn:microsoft.com/office/officeart/2005/8/layout/vList3"/>
    <dgm:cxn modelId="{2DCA28F4-FEA7-47E5-8BB7-138042D15163}" type="presParOf" srcId="{30EA20B0-A681-46E6-86DC-226F2DE21977}" destId="{8CED0E99-2190-404E-B9D7-10986D9DC8EC}" srcOrd="0" destOrd="0" presId="urn:microsoft.com/office/officeart/2005/8/layout/vList3"/>
    <dgm:cxn modelId="{DE23185B-A4D2-4BD9-A806-CC8E6847A21C}" type="presParOf" srcId="{30EA20B0-A681-46E6-86DC-226F2DE21977}" destId="{593069EE-4E4C-4E38-93FC-25E8BC65A63A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FADE2CD-F1BF-4BD4-9F31-AB954433568A}">
      <dsp:nvSpPr>
        <dsp:cNvPr id="0" name=""/>
        <dsp:cNvSpPr/>
      </dsp:nvSpPr>
      <dsp:spPr>
        <a:xfrm>
          <a:off x="0" y="0"/>
          <a:ext cx="1828800" cy="182880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8C8528A-C12C-45DB-A313-10EF2D1831BD}">
      <dsp:nvSpPr>
        <dsp:cNvPr id="0" name=""/>
        <dsp:cNvSpPr/>
      </dsp:nvSpPr>
      <dsp:spPr>
        <a:xfrm>
          <a:off x="914400" y="0"/>
          <a:ext cx="6858000" cy="182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lvl="0" algn="ctr" defTabSz="1689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800" b="1" kern="1200" smtClean="0"/>
            <a:t>Использование ЭОР и ЦОР на уроках русского языка и литературы.</a:t>
          </a:r>
          <a:endParaRPr lang="ru-RU" sz="3800" kern="1200"/>
        </a:p>
      </dsp:txBody>
      <dsp:txXfrm>
        <a:off x="914400" y="0"/>
        <a:ext cx="6858000" cy="18288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9F11C15-ECC6-4FBF-A442-0FD418BC0335}">
      <dsp:nvSpPr>
        <dsp:cNvPr id="0" name=""/>
        <dsp:cNvSpPr/>
      </dsp:nvSpPr>
      <dsp:spPr>
        <a:xfrm>
          <a:off x="3034629" y="1259904"/>
          <a:ext cx="2751605" cy="122486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04411"/>
              </a:lnTo>
              <a:lnTo>
                <a:pt x="2751605" y="1004411"/>
              </a:lnTo>
              <a:lnTo>
                <a:pt x="2751605" y="1224861"/>
              </a:lnTo>
            </a:path>
          </a:pathLst>
        </a:custGeom>
        <a:noFill/>
        <a:ln w="22225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1A6218E-C534-4A83-B8CE-EF258F36DF04}">
      <dsp:nvSpPr>
        <dsp:cNvPr id="0" name=""/>
        <dsp:cNvSpPr/>
      </dsp:nvSpPr>
      <dsp:spPr>
        <a:xfrm>
          <a:off x="1486662" y="1259904"/>
          <a:ext cx="1547967" cy="1260024"/>
        </a:xfrm>
        <a:custGeom>
          <a:avLst/>
          <a:gdLst/>
          <a:ahLst/>
          <a:cxnLst/>
          <a:rect l="0" t="0" r="0" b="0"/>
          <a:pathLst>
            <a:path>
              <a:moveTo>
                <a:pt x="1547967" y="0"/>
              </a:moveTo>
              <a:lnTo>
                <a:pt x="1547967" y="1039574"/>
              </a:lnTo>
              <a:lnTo>
                <a:pt x="0" y="1039574"/>
              </a:lnTo>
              <a:lnTo>
                <a:pt x="0" y="1260024"/>
              </a:lnTo>
            </a:path>
          </a:pathLst>
        </a:custGeom>
        <a:noFill/>
        <a:ln w="22225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E9AC0AC-A15F-4C7E-9CCB-879972506132}">
      <dsp:nvSpPr>
        <dsp:cNvPr id="0" name=""/>
        <dsp:cNvSpPr/>
      </dsp:nvSpPr>
      <dsp:spPr>
        <a:xfrm>
          <a:off x="656896" y="-251187"/>
          <a:ext cx="4755465" cy="1511091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E1CDF09-FCA6-4902-9261-56BC7C708CAA}">
      <dsp:nvSpPr>
        <dsp:cNvPr id="0" name=""/>
        <dsp:cNvSpPr/>
      </dsp:nvSpPr>
      <dsp:spPr>
        <a:xfrm>
          <a:off x="921304" y="0"/>
          <a:ext cx="4755465" cy="151109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/>
            <a:t>Ресурсы, размещённые на федеральных Интернет-порталах</a:t>
          </a:r>
          <a:endParaRPr lang="ru-RU" sz="2300" kern="1200" dirty="0"/>
        </a:p>
      </dsp:txBody>
      <dsp:txXfrm>
        <a:off x="965562" y="44258"/>
        <a:ext cx="4666949" cy="1422575"/>
      </dsp:txXfrm>
    </dsp:sp>
    <dsp:sp modelId="{74DED858-F329-47AC-B153-90EDB091F083}">
      <dsp:nvSpPr>
        <dsp:cNvPr id="0" name=""/>
        <dsp:cNvSpPr/>
      </dsp:nvSpPr>
      <dsp:spPr>
        <a:xfrm>
          <a:off x="-264408" y="2519928"/>
          <a:ext cx="3502140" cy="1511091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9B5A728-6197-4EBF-B568-470B48208349}">
      <dsp:nvSpPr>
        <dsp:cNvPr id="0" name=""/>
        <dsp:cNvSpPr/>
      </dsp:nvSpPr>
      <dsp:spPr>
        <a:xfrm>
          <a:off x="0" y="2771116"/>
          <a:ext cx="3502140" cy="151109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b="0" kern="1200" dirty="0" smtClean="0">
              <a:solidFill>
                <a:srgbClr val="002060"/>
              </a:solidFill>
            </a:rPr>
            <a:t>Единая</a:t>
          </a:r>
          <a:r>
            <a:rPr lang="ru-RU" sz="2300" b="0" kern="1200" baseline="0" dirty="0" smtClean="0">
              <a:solidFill>
                <a:srgbClr val="002060"/>
              </a:solidFill>
            </a:rPr>
            <a:t> коллекция цифровых образовательных ресурсов</a:t>
          </a:r>
          <a:endParaRPr lang="ru-RU" sz="2300" b="0" kern="1200" dirty="0">
            <a:solidFill>
              <a:srgbClr val="002060"/>
            </a:solidFill>
          </a:endParaRPr>
        </a:p>
      </dsp:txBody>
      <dsp:txXfrm>
        <a:off x="44258" y="2815374"/>
        <a:ext cx="3413624" cy="1422575"/>
      </dsp:txXfrm>
    </dsp:sp>
    <dsp:sp modelId="{3768A943-EA3B-45B0-A064-2032960FF3C5}">
      <dsp:nvSpPr>
        <dsp:cNvPr id="0" name=""/>
        <dsp:cNvSpPr/>
      </dsp:nvSpPr>
      <dsp:spPr>
        <a:xfrm>
          <a:off x="3825230" y="2484765"/>
          <a:ext cx="3922009" cy="1511091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1E8528C-3612-4FB0-9C75-0EE1D92AEDD4}">
      <dsp:nvSpPr>
        <dsp:cNvPr id="0" name=""/>
        <dsp:cNvSpPr/>
      </dsp:nvSpPr>
      <dsp:spPr>
        <a:xfrm>
          <a:off x="4089638" y="2735953"/>
          <a:ext cx="3922009" cy="151109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>
              <a:solidFill>
                <a:srgbClr val="002060"/>
              </a:solidFill>
            </a:rPr>
            <a:t>Федеральный</a:t>
          </a:r>
          <a:r>
            <a:rPr lang="ru-RU" sz="2300" kern="1200" baseline="0" dirty="0" smtClean="0">
              <a:solidFill>
                <a:srgbClr val="002060"/>
              </a:solidFill>
            </a:rPr>
            <a:t> центр информационно-образовательных ресурсов</a:t>
          </a:r>
          <a:endParaRPr lang="ru-RU" sz="2300" kern="1200" dirty="0">
            <a:solidFill>
              <a:srgbClr val="002060"/>
            </a:solidFill>
          </a:endParaRPr>
        </a:p>
      </dsp:txBody>
      <dsp:txXfrm>
        <a:off x="4133896" y="2780211"/>
        <a:ext cx="3833493" cy="142257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D59C1CD-472E-4069-8E97-3A1DAE535CC2}">
      <dsp:nvSpPr>
        <dsp:cNvPr id="0" name=""/>
        <dsp:cNvSpPr/>
      </dsp:nvSpPr>
      <dsp:spPr>
        <a:xfrm>
          <a:off x="0" y="0"/>
          <a:ext cx="3384376" cy="568863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smtClean="0"/>
            <a:t>Электронные образовательные ресурсы (ЭОР)  - это совокупность средств программного, информационного, технического и организационного обеспечения, электронных изданий, размещаемая на машиночитаемых носителях или в сети.</a:t>
          </a:r>
          <a:br>
            <a:rPr lang="ru-RU" sz="1600" kern="1200" smtClean="0"/>
          </a:br>
          <a:endParaRPr lang="ru-RU" sz="1600" kern="1200"/>
        </a:p>
      </dsp:txBody>
      <dsp:txXfrm>
        <a:off x="0" y="2275452"/>
        <a:ext cx="3384376" cy="2275452"/>
      </dsp:txXfrm>
    </dsp:sp>
    <dsp:sp modelId="{E5962775-1043-42DC-8B7F-302D4B234E52}">
      <dsp:nvSpPr>
        <dsp:cNvPr id="0" name=""/>
        <dsp:cNvSpPr/>
      </dsp:nvSpPr>
      <dsp:spPr>
        <a:xfrm>
          <a:off x="745030" y="341317"/>
          <a:ext cx="1894314" cy="1894314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3D66F5F-ED15-4376-A493-D3981B8DEAC5}">
      <dsp:nvSpPr>
        <dsp:cNvPr id="0" name=""/>
        <dsp:cNvSpPr/>
      </dsp:nvSpPr>
      <dsp:spPr>
        <a:xfrm>
          <a:off x="135375" y="4550905"/>
          <a:ext cx="3113625" cy="853294"/>
        </a:xfrm>
        <a:prstGeom prst="leftRight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CB07A33-32A5-49D2-9BAB-BF88522099EE}">
      <dsp:nvSpPr>
        <dsp:cNvPr id="0" name=""/>
        <dsp:cNvSpPr/>
      </dsp:nvSpPr>
      <dsp:spPr>
        <a:xfrm>
          <a:off x="0" y="144292"/>
          <a:ext cx="4979376" cy="52743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smtClean="0"/>
            <a:t>Цифровые образовательные ресурсы (ЦОР) - это представленные в цифровой форме фотографии, видеофрагменты, статические и динамические модели, объекты виртуальной реальности и интерактивного моделирования, картографические материалы, звукозаписи, символьные объекты и деловая графика, текстовые документы и иные учебные материалы, необходимые для организации учебного процесса.</a:t>
          </a:r>
          <a:br>
            <a:rPr lang="ru-RU" sz="2300" kern="1200" smtClean="0"/>
          </a:br>
          <a:endParaRPr lang="ru-RU" sz="2300" kern="1200"/>
        </a:p>
      </dsp:txBody>
      <dsp:txXfrm>
        <a:off x="243073" y="387365"/>
        <a:ext cx="4493230" cy="478821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EA94A66-3BB2-4496-9B51-401B7D2D1FF7}">
      <dsp:nvSpPr>
        <dsp:cNvPr id="0" name=""/>
        <dsp:cNvSpPr/>
      </dsp:nvSpPr>
      <dsp:spPr>
        <a:xfrm>
          <a:off x="572" y="457599"/>
          <a:ext cx="3272752" cy="327275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smtClean="0"/>
            <a:t>С ними можно работать только по заданным траекториям, их компоненты не подлежат извлечению.</a:t>
          </a:r>
          <a:endParaRPr lang="ru-RU" sz="1700" kern="1200"/>
        </a:p>
      </dsp:txBody>
      <dsp:txXfrm>
        <a:off x="479855" y="936882"/>
        <a:ext cx="2314186" cy="2314186"/>
      </dsp:txXfrm>
    </dsp:sp>
    <dsp:sp modelId="{6419ABEE-7F7C-43A4-8054-14486E61A275}">
      <dsp:nvSpPr>
        <dsp:cNvPr id="0" name=""/>
        <dsp:cNvSpPr/>
      </dsp:nvSpPr>
      <dsp:spPr>
        <a:xfrm>
          <a:off x="3016926" y="-4637"/>
          <a:ext cx="2034847" cy="110455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/>
        </a:p>
      </dsp:txBody>
      <dsp:txXfrm>
        <a:off x="3016926" y="216274"/>
        <a:ext cx="1703481" cy="662732"/>
      </dsp:txXfrm>
    </dsp:sp>
    <dsp:sp modelId="{3CA09D1C-C548-42AA-B964-806FCB7FE698}">
      <dsp:nvSpPr>
        <dsp:cNvPr id="0" name=""/>
        <dsp:cNvSpPr/>
      </dsp:nvSpPr>
      <dsp:spPr>
        <a:xfrm>
          <a:off x="4910555" y="457599"/>
          <a:ext cx="3272752" cy="327275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kern="1200" smtClean="0"/>
            <a:t>Например:</a:t>
          </a:r>
          <a:endParaRPr lang="ru-RU" sz="1700" kern="1200"/>
        </a:p>
        <a:p>
          <a:pPr marL="114300" lvl="1" indent="-114300" algn="l" defTabSz="5778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300" kern="1200" smtClean="0"/>
            <a:t>Инновационный учебный материал </a:t>
          </a:r>
          <a:r>
            <a:rPr lang="ru-RU" sz="1300" u="sng" kern="1200" smtClean="0">
              <a:hlinkClick xmlns:r="http://schemas.openxmlformats.org/officeDocument/2006/relationships" r:id="rId1"/>
            </a:rPr>
            <a:t>Учим правила по алгоритму</a:t>
          </a:r>
          <a:r>
            <a:rPr lang="ru-RU" sz="1300" kern="1200" smtClean="0"/>
            <a:t>;</a:t>
          </a:r>
          <a:endParaRPr lang="ru-RU" sz="1300" kern="1200"/>
        </a:p>
        <a:p>
          <a:pPr marL="114300" lvl="1" indent="-114300" algn="l" defTabSz="5778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300" kern="1200" smtClean="0"/>
            <a:t>Инновационный учебный материал </a:t>
          </a:r>
          <a:r>
            <a:rPr lang="ru-RU" sz="1300" u="sng" kern="1200" smtClean="0">
              <a:hlinkClick xmlns:r="http://schemas.openxmlformats.org/officeDocument/2006/relationships" r:id="rId2"/>
            </a:rPr>
            <a:t>XIX век Отечественная история, литература и искусство</a:t>
          </a:r>
          <a:r>
            <a:rPr lang="ru-RU" sz="1300" kern="1200" smtClean="0"/>
            <a:t>;</a:t>
          </a:r>
          <a:endParaRPr lang="ru-RU" sz="1300" kern="1200"/>
        </a:p>
        <a:p>
          <a:pPr marL="114300" lvl="1" indent="-114300" algn="l" defTabSz="5778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300" kern="1200" smtClean="0"/>
            <a:t>Инновационный учебный материал </a:t>
          </a:r>
          <a:r>
            <a:rPr lang="ru-RU" sz="1300" u="sng" kern="1200" smtClean="0">
              <a:hlinkClick xmlns:r="http://schemas.openxmlformats.org/officeDocument/2006/relationships" r:id="rId3"/>
            </a:rPr>
            <a:t>Соната. Мировая культура в зеркале музыкального искусства</a:t>
          </a:r>
          <a:r>
            <a:rPr lang="ru-RU" sz="1300" kern="1200" smtClean="0"/>
            <a:t>.</a:t>
          </a:r>
          <a:endParaRPr lang="ru-RU" sz="1300" kern="1200"/>
        </a:p>
      </dsp:txBody>
      <dsp:txXfrm>
        <a:off x="5389838" y="936882"/>
        <a:ext cx="2314186" cy="2314186"/>
      </dsp:txXfrm>
    </dsp:sp>
    <dsp:sp modelId="{ADD5903E-DB27-49CD-BF53-9357441762CE}">
      <dsp:nvSpPr>
        <dsp:cNvPr id="0" name=""/>
        <dsp:cNvSpPr/>
      </dsp:nvSpPr>
      <dsp:spPr>
        <a:xfrm rot="10800000">
          <a:off x="3132106" y="3088035"/>
          <a:ext cx="2034847" cy="110455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/>
        </a:p>
      </dsp:txBody>
      <dsp:txXfrm rot="10800000">
        <a:off x="3463472" y="3308946"/>
        <a:ext cx="1703481" cy="66273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8DA7FA3-6BCF-47F6-9F1D-5F306CB2FD81}">
      <dsp:nvSpPr>
        <dsp:cNvPr id="0" name=""/>
        <dsp:cNvSpPr/>
      </dsp:nvSpPr>
      <dsp:spPr>
        <a:xfrm>
          <a:off x="3283894" y="1562104"/>
          <a:ext cx="2001163" cy="2001408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18C1D248-E259-4EAA-ADD4-C2FD725A9871}">
      <dsp:nvSpPr>
        <dsp:cNvPr id="0" name=""/>
        <dsp:cNvSpPr/>
      </dsp:nvSpPr>
      <dsp:spPr>
        <a:xfrm>
          <a:off x="72006" y="0"/>
          <a:ext cx="8424938" cy="1227105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Основные направления использования электронных     образовательных ресурсов</a:t>
          </a:r>
        </a:p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 на уроках:</a:t>
          </a:r>
          <a:endParaRPr lang="ru-RU" sz="2400" b="1" kern="1200" dirty="0"/>
        </a:p>
      </dsp:txBody>
      <dsp:txXfrm>
        <a:off x="72006" y="0"/>
        <a:ext cx="8424938" cy="1227105"/>
      </dsp:txXfrm>
    </dsp:sp>
    <dsp:sp modelId="{6E073B3F-11D0-4DE5-8D14-EDFDDC4F75F5}">
      <dsp:nvSpPr>
        <dsp:cNvPr id="0" name=""/>
        <dsp:cNvSpPr/>
      </dsp:nvSpPr>
      <dsp:spPr>
        <a:xfrm>
          <a:off x="3870902" y="1844339"/>
          <a:ext cx="2001163" cy="2001408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F8675598-7087-4713-80F2-EB2E2F4ED4DC}">
      <dsp:nvSpPr>
        <dsp:cNvPr id="0" name=""/>
        <dsp:cNvSpPr/>
      </dsp:nvSpPr>
      <dsp:spPr>
        <a:xfrm>
          <a:off x="6118875" y="1165749"/>
          <a:ext cx="2167926" cy="1349815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smtClean="0"/>
            <a:t>- визуальная информация (иллюстративный, наглядный материал);</a:t>
          </a:r>
          <a:endParaRPr lang="ru-RU" sz="1800" kern="1200"/>
        </a:p>
      </dsp:txBody>
      <dsp:txXfrm>
        <a:off x="6118875" y="1165749"/>
        <a:ext cx="2167926" cy="1349815"/>
      </dsp:txXfrm>
    </dsp:sp>
    <dsp:sp modelId="{39F8ED6C-D9BF-4679-8399-098E1FDCD067}">
      <dsp:nvSpPr>
        <dsp:cNvPr id="0" name=""/>
        <dsp:cNvSpPr/>
      </dsp:nvSpPr>
      <dsp:spPr>
        <a:xfrm>
          <a:off x="4015152" y="2479366"/>
          <a:ext cx="2001163" cy="2001408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22F686A4-24E9-4A13-90D8-72C3A974C5BC}">
      <dsp:nvSpPr>
        <dsp:cNvPr id="0" name=""/>
        <dsp:cNvSpPr/>
      </dsp:nvSpPr>
      <dsp:spPr>
        <a:xfrm>
          <a:off x="6327330" y="2883697"/>
          <a:ext cx="2126235" cy="1441848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smtClean="0"/>
            <a:t>-интерактивный демонстрационный материал; (упражнения, опорные схемы, таблицы, понятия);</a:t>
          </a:r>
          <a:endParaRPr lang="ru-RU" sz="1800" kern="1200"/>
        </a:p>
      </dsp:txBody>
      <dsp:txXfrm>
        <a:off x="6327330" y="2883697"/>
        <a:ext cx="2126235" cy="1441848"/>
      </dsp:txXfrm>
    </dsp:sp>
    <dsp:sp modelId="{FD110C1E-99D8-434F-9B9A-6D70E30676BD}">
      <dsp:nvSpPr>
        <dsp:cNvPr id="0" name=""/>
        <dsp:cNvSpPr/>
      </dsp:nvSpPr>
      <dsp:spPr>
        <a:xfrm>
          <a:off x="3609083" y="2988614"/>
          <a:ext cx="2001163" cy="2001408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96860EA7-FBFD-4C80-B8A8-9372762B5C92}">
      <dsp:nvSpPr>
        <dsp:cNvPr id="0" name=""/>
        <dsp:cNvSpPr/>
      </dsp:nvSpPr>
      <dsp:spPr>
        <a:xfrm>
          <a:off x="5410130" y="4816387"/>
          <a:ext cx="2292999" cy="1319138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smtClean="0"/>
            <a:t>- тренажёр;</a:t>
          </a:r>
          <a:endParaRPr lang="ru-RU" sz="1800" kern="1200"/>
        </a:p>
      </dsp:txBody>
      <dsp:txXfrm>
        <a:off x="5410130" y="4816387"/>
        <a:ext cx="2292999" cy="1319138"/>
      </dsp:txXfrm>
    </dsp:sp>
    <dsp:sp modelId="{90B9ED1E-8E65-4088-845F-C59E69BF8C16}">
      <dsp:nvSpPr>
        <dsp:cNvPr id="0" name=""/>
        <dsp:cNvSpPr/>
      </dsp:nvSpPr>
      <dsp:spPr>
        <a:xfrm>
          <a:off x="2958705" y="2988614"/>
          <a:ext cx="2001163" cy="2001408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9A3475E6-16B9-4F06-BACF-EFDC784E4E36}">
      <dsp:nvSpPr>
        <dsp:cNvPr id="0" name=""/>
        <dsp:cNvSpPr/>
      </dsp:nvSpPr>
      <dsp:spPr>
        <a:xfrm>
          <a:off x="865822" y="4816387"/>
          <a:ext cx="2292999" cy="1319138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smtClean="0"/>
            <a:t>- контроль над умениями, навыками обучающихся;</a:t>
          </a:r>
          <a:endParaRPr lang="ru-RU" sz="1800" kern="1200"/>
        </a:p>
      </dsp:txBody>
      <dsp:txXfrm>
        <a:off x="865822" y="4816387"/>
        <a:ext cx="2292999" cy="1319138"/>
      </dsp:txXfrm>
    </dsp:sp>
    <dsp:sp modelId="{ADF08D9F-CF7D-4EEB-B7A7-04C050C46F68}">
      <dsp:nvSpPr>
        <dsp:cNvPr id="0" name=""/>
        <dsp:cNvSpPr/>
      </dsp:nvSpPr>
      <dsp:spPr>
        <a:xfrm>
          <a:off x="2552636" y="2479366"/>
          <a:ext cx="2001163" cy="2001408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B320B6B4-FAF7-4351-B945-F891455012AD}">
      <dsp:nvSpPr>
        <dsp:cNvPr id="0" name=""/>
        <dsp:cNvSpPr/>
      </dsp:nvSpPr>
      <dsp:spPr>
        <a:xfrm>
          <a:off x="115386" y="2883697"/>
          <a:ext cx="2126235" cy="1441848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smtClean="0"/>
            <a:t>- самостоятельная поисковая, творческая работа.</a:t>
          </a:r>
          <a:endParaRPr lang="ru-RU" sz="1800" kern="1200"/>
        </a:p>
      </dsp:txBody>
      <dsp:txXfrm>
        <a:off x="115386" y="2883697"/>
        <a:ext cx="2126235" cy="1441848"/>
      </dsp:txXfrm>
    </dsp:sp>
    <dsp:sp modelId="{E12D3BB6-00D5-49A7-BA7B-F82015DBFC35}">
      <dsp:nvSpPr>
        <dsp:cNvPr id="0" name=""/>
        <dsp:cNvSpPr/>
      </dsp:nvSpPr>
      <dsp:spPr>
        <a:xfrm>
          <a:off x="2696886" y="1844339"/>
          <a:ext cx="2001163" cy="2001408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D15536C9-297E-475C-8947-F41A8FDE1CE0}">
      <dsp:nvSpPr>
        <dsp:cNvPr id="0" name=""/>
        <dsp:cNvSpPr/>
      </dsp:nvSpPr>
      <dsp:spPr>
        <a:xfrm>
          <a:off x="282149" y="1165749"/>
          <a:ext cx="2167926" cy="1349815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/>
        </a:p>
      </dsp:txBody>
      <dsp:txXfrm>
        <a:off x="282149" y="1165749"/>
        <a:ext cx="2167926" cy="1349815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80F8CC2-9CF7-4641-9D72-2AD207A08B07}">
      <dsp:nvSpPr>
        <dsp:cNvPr id="0" name=""/>
        <dsp:cNvSpPr/>
      </dsp:nvSpPr>
      <dsp:spPr>
        <a:xfrm>
          <a:off x="0" y="199303"/>
          <a:ext cx="8568952" cy="514137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100" kern="1200" smtClean="0"/>
            <a:t>Анимации – это те же анимированные рисунки, эффект движения которых достигается за счет быстрой покадровой смены изображения. Следует сказать, что деление ЭОР на интерактивные рисунки и анимации условное, так как и на тех и на других изображение представлено в динамике. Анимации наглядно демонстрируют изменения, происходящие с единицами языка, служат для их семантизации, предлагают образец речевого поведения </a:t>
          </a:r>
          <a:endParaRPr lang="ru-RU" sz="3100" kern="1200"/>
        </a:p>
      </dsp:txBody>
      <dsp:txXfrm>
        <a:off x="150586" y="349889"/>
        <a:ext cx="8267780" cy="4840199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D47B3F-4C04-438A-91E9-0CA936B356F6}">
      <dsp:nvSpPr>
        <dsp:cNvPr id="0" name=""/>
        <dsp:cNvSpPr/>
      </dsp:nvSpPr>
      <dsp:spPr>
        <a:xfrm>
          <a:off x="4184" y="0"/>
          <a:ext cx="8560583" cy="501675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lvl="0" algn="ctr" defTabSz="1644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700" kern="1200" smtClean="0"/>
            <a:t>Демонстрационно-опорным материалом служат и </a:t>
          </a:r>
          <a:r>
            <a:rPr lang="ru-RU" sz="3700" b="1" kern="1200" smtClean="0"/>
            <a:t>интерактивные схемы</a:t>
          </a:r>
          <a:r>
            <a:rPr lang="ru-RU" sz="3700" kern="1200" smtClean="0"/>
            <a:t>. Они представляют собой схемы с текстовым сопровождением или просто текст (часто с графическими обозначениями) и состоят из сменных экранов, которые управляются кнопками «вперед»/«назад».</a:t>
          </a:r>
          <a:endParaRPr lang="ru-RU" sz="3700" kern="1200"/>
        </a:p>
      </dsp:txBody>
      <dsp:txXfrm>
        <a:off x="151120" y="146936"/>
        <a:ext cx="8266711" cy="4722885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0A9680-E5B4-465D-AB05-41F3489804EE}">
      <dsp:nvSpPr>
        <dsp:cNvPr id="0" name=""/>
        <dsp:cNvSpPr/>
      </dsp:nvSpPr>
      <dsp:spPr>
        <a:xfrm>
          <a:off x="0" y="0"/>
          <a:ext cx="7992888" cy="547226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kern="1200" smtClean="0"/>
            <a:t>Интерактивная таблица </a:t>
          </a:r>
          <a:r>
            <a:rPr lang="ru-RU" sz="2100" kern="1200" smtClean="0"/>
            <a:t>является многокомпонентным электронным ресурсом, поддерживающим, как правило, параграф учебника в полном объеме или его значительную часть. Информационное наполнение интерактивной таблицы снабжено всплывающими подсказками, а ячейки содержат вложения с дополнительной информацией. Интерактивные таблицы имеют несколько уровней интерактивности и, следовательно, включают учебный материал различного уровня сложности, а также комментарии к нему. Каждый уровень таблицы становится предметом для анализа, сопоставления, обсуждения. Учебные единицы, содержащиеся в ячейках ряда таблиц, озвучены и проиллюстрированы рисунками или анимациями. Порционная подача материала диктуется дидактическими целями: теорию можно подкрепить содержащимися внутри таблицы примерами или, наоборот, «спрятать» формулировку правила в одно из открывающихся окон.</a:t>
          </a:r>
          <a:endParaRPr lang="ru-RU" sz="2100" kern="1200"/>
        </a:p>
      </dsp:txBody>
      <dsp:txXfrm>
        <a:off x="160277" y="160277"/>
        <a:ext cx="7672334" cy="5151712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B99A1E0-539A-4FA4-8AD5-654C1D44202F}">
      <dsp:nvSpPr>
        <dsp:cNvPr id="0" name=""/>
        <dsp:cNvSpPr/>
      </dsp:nvSpPr>
      <dsp:spPr>
        <a:xfrm rot="10800000">
          <a:off x="2060952" y="1304"/>
          <a:ext cx="5602582" cy="2599100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6131" tIns="64770" rIns="120904" bIns="64770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smtClean="0"/>
            <a:t>Тренировочно-контролирующие материалы</a:t>
          </a:r>
          <a:endParaRPr lang="ru-RU" sz="1700" kern="1200"/>
        </a:p>
      </dsp:txBody>
      <dsp:txXfrm rot="10800000">
        <a:off x="2710727" y="1304"/>
        <a:ext cx="4952807" cy="2599100"/>
      </dsp:txXfrm>
    </dsp:sp>
    <dsp:sp modelId="{4E39BEED-8DA4-4E76-9240-03260F28A64C}">
      <dsp:nvSpPr>
        <dsp:cNvPr id="0" name=""/>
        <dsp:cNvSpPr/>
      </dsp:nvSpPr>
      <dsp:spPr>
        <a:xfrm>
          <a:off x="761401" y="1304"/>
          <a:ext cx="2599100" cy="2599100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93069EE-4E4C-4E38-93FC-25E8BC65A63A}">
      <dsp:nvSpPr>
        <dsp:cNvPr id="0" name=""/>
        <dsp:cNvSpPr/>
      </dsp:nvSpPr>
      <dsp:spPr>
        <a:xfrm rot="10800000">
          <a:off x="2060952" y="3376257"/>
          <a:ext cx="5602582" cy="2599100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6131" tIns="64770" rIns="120904" bIns="64770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smtClean="0"/>
            <a:t>Ресурсы данного вида представляют собой электронные задания, снабженные помощью и механизмом обратной связи. Некоторые задания снабжены иллюстрациями. Основная функция заданий тренировочная на этапе закрепления и контролирующая на этапе контроля. В коллекцию входят как одиночные задания, так и тесты, представляющие собой систему электронных заданий</a:t>
          </a:r>
          <a:endParaRPr lang="ru-RU" sz="1700" kern="1200"/>
        </a:p>
      </dsp:txBody>
      <dsp:txXfrm rot="10800000">
        <a:off x="2710727" y="3376257"/>
        <a:ext cx="4952807" cy="2599100"/>
      </dsp:txXfrm>
    </dsp:sp>
    <dsp:sp modelId="{8CED0E99-2190-404E-B9D7-10986D9DC8EC}">
      <dsp:nvSpPr>
        <dsp:cNvPr id="0" name=""/>
        <dsp:cNvSpPr/>
      </dsp:nvSpPr>
      <dsp:spPr>
        <a:xfrm>
          <a:off x="761401" y="3376257"/>
          <a:ext cx="2599100" cy="2599100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1305E-5193-47C2-8C96-4653A742BAF0}" type="datetimeFigureOut">
              <a:rPr lang="ru-RU" smtClean="0"/>
              <a:t>07.11.2021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15CAF-999F-4D20-8165-857FCC94600A}" type="slidenum">
              <a:rPr lang="ru-RU" smtClean="0"/>
              <a:t>‹#›</a:t>
            </a:fld>
            <a:endParaRPr lang="ru-RU"/>
          </a:p>
        </p:txBody>
      </p:sp>
      <p:sp>
        <p:nvSpPr>
          <p:cNvPr id="7" name="Rectangle 6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1305E-5193-47C2-8C96-4653A742BAF0}" type="datetimeFigureOut">
              <a:rPr lang="ru-RU" smtClean="0"/>
              <a:t>07.11.2021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15CAF-999F-4D20-8165-857FCC94600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1305E-5193-47C2-8C96-4653A742BAF0}" type="datetimeFigureOut">
              <a:rPr lang="ru-RU" smtClean="0"/>
              <a:t>07.11.2021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15CAF-999F-4D20-8165-857FCC94600A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1305E-5193-47C2-8C96-4653A742BAF0}" type="datetimeFigureOut">
              <a:rPr lang="ru-RU" smtClean="0"/>
              <a:t>07.11.2021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15CAF-999F-4D20-8165-857FCC94600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1305E-5193-47C2-8C96-4653A742BAF0}" type="datetimeFigureOut">
              <a:rPr lang="ru-RU" smtClean="0"/>
              <a:t>07.11.2021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15CAF-999F-4D20-8165-857FCC94600A}" type="slidenum">
              <a:rPr lang="ru-RU" smtClean="0"/>
              <a:t>‹#›</a:t>
            </a:fld>
            <a:endParaRPr lang="ru-RU"/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1305E-5193-47C2-8C96-4653A742BAF0}" type="datetimeFigureOut">
              <a:rPr lang="ru-RU" smtClean="0"/>
              <a:t>07.11.2021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15CAF-999F-4D20-8165-857FCC94600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1305E-5193-47C2-8C96-4653A742BAF0}" type="datetimeFigureOut">
              <a:rPr lang="ru-RU" smtClean="0"/>
              <a:t>07.11.2021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15CAF-999F-4D20-8165-857FCC94600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1305E-5193-47C2-8C96-4653A742BAF0}" type="datetimeFigureOut">
              <a:rPr lang="ru-RU" smtClean="0"/>
              <a:t>07.11.2021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15CAF-999F-4D20-8165-857FCC94600A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1305E-5193-47C2-8C96-4653A742BAF0}" type="datetimeFigureOut">
              <a:rPr lang="ru-RU" smtClean="0"/>
              <a:t>07.11.2021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15CAF-999F-4D20-8165-857FCC94600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1305E-5193-47C2-8C96-4653A742BAF0}" type="datetimeFigureOut">
              <a:rPr lang="ru-RU" smtClean="0"/>
              <a:t>07.11.2021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15CAF-999F-4D20-8165-857FCC94600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1305E-5193-47C2-8C96-4653A742BAF0}" type="datetimeFigureOut">
              <a:rPr lang="ru-RU" smtClean="0"/>
              <a:t>07.11.2021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15CAF-999F-4D20-8165-857FCC94600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18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68580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fld id="{D1A1305E-5193-47C2-8C96-4653A742BAF0}" type="datetimeFigureOut">
              <a:rPr lang="ru-RU" smtClean="0"/>
              <a:t>07.11.2021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fld id="{2F515CAF-999F-4D20-8165-857FCC94600A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777240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7" r:id="rId1"/>
    <p:sldLayoutId id="2147484118" r:id="rId2"/>
    <p:sldLayoutId id="2147484119" r:id="rId3"/>
    <p:sldLayoutId id="2147484120" r:id="rId4"/>
    <p:sldLayoutId id="2147484121" r:id="rId5"/>
    <p:sldLayoutId id="2147484122" r:id="rId6"/>
    <p:sldLayoutId id="2147484123" r:id="rId7"/>
    <p:sldLayoutId id="2147484124" r:id="rId8"/>
    <p:sldLayoutId id="2147484125" r:id="rId9"/>
    <p:sldLayoutId id="2147484126" r:id="rId10"/>
    <p:sldLayoutId id="2147484127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4.xml"/><Relationship Id="rId3" Type="http://schemas.openxmlformats.org/officeDocument/2006/relationships/diagramLayout" Target="../diagrams/layout3.xml"/><Relationship Id="rId7" Type="http://schemas.openxmlformats.org/officeDocument/2006/relationships/diagramData" Target="../diagrams/data4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3.xml"/><Relationship Id="rId11" Type="http://schemas.microsoft.com/office/2007/relationships/diagramDrawing" Target="../diagrams/drawing4.xml"/><Relationship Id="rId5" Type="http://schemas.openxmlformats.org/officeDocument/2006/relationships/diagramColors" Target="../diagrams/colors3.xml"/><Relationship Id="rId10" Type="http://schemas.openxmlformats.org/officeDocument/2006/relationships/diagramColors" Target="../diagrams/colors4.xml"/><Relationship Id="rId4" Type="http://schemas.openxmlformats.org/officeDocument/2006/relationships/diagramQuickStyle" Target="../diagrams/quickStyle3.xml"/><Relationship Id="rId9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files.school-collection.edu.ru/dlrstore/d6312a23-f1d9-4b3e-9073-e40c318f248b/%5bRUS6_131%5d_%5bIM_188%5d.swf" TargetMode="External"/><Relationship Id="rId2" Type="http://schemas.openxmlformats.org/officeDocument/2006/relationships/hyperlink" Target="http://files.school-collection.edu.ru/dlrstore/0fb29c6c-b7f1-4bee-8bd7-40793b02cdaa/%5bLI9RK_18-01%5d_%5bIL_01%5d.htm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files.school-collection.edu.ru/dlrstore/79cea039-0a01-00ee-016d-35360bf29f53/%5bRUS5_004%5d_%5bIM_116%5d.swf" TargetMode="External"/><Relationship Id="rId4" Type="http://schemas.openxmlformats.org/officeDocument/2006/relationships/hyperlink" Target="http://files.school-collection.edu.ru/dlrstore/ca21dfee-f1f5-4c88-b4c7-23a6079baff7/%5bRUS7_132%5d_%5bIM_189%5d.swf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/>
        </p:nvGraphicFramePr>
        <p:xfrm>
          <a:off x="722376" y="1820206"/>
          <a:ext cx="7772400" cy="1828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2624288"/>
          </a:xfrm>
        </p:spPr>
        <p:txBody>
          <a:bodyPr>
            <a:normAutofit/>
          </a:bodyPr>
          <a:lstStyle/>
          <a:p>
            <a:endParaRPr lang="ru-RU" dirty="0"/>
          </a:p>
          <a:p>
            <a:r>
              <a:rPr lang="ru-RU" dirty="0" smtClean="0"/>
              <a:t>Подготовила учитель</a:t>
            </a:r>
          </a:p>
          <a:p>
            <a:r>
              <a:rPr lang="ru-RU" dirty="0" smtClean="0"/>
              <a:t>русского </a:t>
            </a:r>
            <a:r>
              <a:rPr lang="ru-RU" dirty="0" smtClean="0"/>
              <a:t>языка и литературы</a:t>
            </a:r>
          </a:p>
          <a:p>
            <a:r>
              <a:rPr lang="ru-RU" dirty="0" smtClean="0"/>
              <a:t>Суханова А.И.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54418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120" y="449759"/>
            <a:ext cx="8352928" cy="5904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120" y="452285"/>
            <a:ext cx="8352928" cy="5904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2606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395536" y="404664"/>
            <a:ext cx="7813427" cy="5688161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ru-RU" sz="4400" dirty="0">
                <a:solidFill>
                  <a:schemeClr val="accent1"/>
                </a:solidFill>
              </a:rPr>
              <a:t>Цель работы:</a:t>
            </a:r>
          </a:p>
          <a:p>
            <a:r>
              <a:rPr lang="ru-RU" sz="4600" dirty="0" smtClean="0">
                <a:solidFill>
                  <a:schemeClr val="accent1"/>
                </a:solidFill>
              </a:rPr>
              <a:t>Использование </a:t>
            </a:r>
            <a:r>
              <a:rPr lang="ru-RU" sz="4600" dirty="0">
                <a:solidFill>
                  <a:schemeClr val="accent1"/>
                </a:solidFill>
              </a:rPr>
              <a:t>ЭОР на уроках </a:t>
            </a:r>
            <a:r>
              <a:rPr lang="ru-RU" sz="4600" dirty="0" smtClean="0">
                <a:solidFill>
                  <a:schemeClr val="accent1"/>
                </a:solidFill>
              </a:rPr>
              <a:t>русского языка </a:t>
            </a:r>
            <a:r>
              <a:rPr lang="ru-RU" sz="4600" dirty="0">
                <a:solidFill>
                  <a:schemeClr val="accent1"/>
                </a:solidFill>
              </a:rPr>
              <a:t>и литературы с целью </a:t>
            </a:r>
            <a:r>
              <a:rPr lang="ru-RU" sz="4600" dirty="0" smtClean="0">
                <a:solidFill>
                  <a:schemeClr val="accent1"/>
                </a:solidFill>
              </a:rPr>
              <a:t>повышения мотивации </a:t>
            </a:r>
            <a:r>
              <a:rPr lang="ru-RU" sz="4600" dirty="0">
                <a:solidFill>
                  <a:schemeClr val="accent1"/>
                </a:solidFill>
              </a:rPr>
              <a:t>учащихся, подготовки к </a:t>
            </a:r>
            <a:r>
              <a:rPr lang="ru-RU" sz="4600" dirty="0" smtClean="0">
                <a:solidFill>
                  <a:schemeClr val="accent1"/>
                </a:solidFill>
              </a:rPr>
              <a:t>ГИА;</a:t>
            </a:r>
            <a:endParaRPr lang="ru-RU" sz="4600" dirty="0">
              <a:solidFill>
                <a:schemeClr val="accent1"/>
              </a:solidFill>
            </a:endParaRPr>
          </a:p>
          <a:p>
            <a:r>
              <a:rPr lang="ru-RU" sz="4600" dirty="0" smtClean="0">
                <a:solidFill>
                  <a:schemeClr val="accent1"/>
                </a:solidFill>
              </a:rPr>
              <a:t>П</a:t>
            </a:r>
            <a:r>
              <a:rPr lang="ru-RU" sz="4600" dirty="0" smtClean="0">
                <a:solidFill>
                  <a:schemeClr val="accent1"/>
                </a:solidFill>
              </a:rPr>
              <a:t>овышение </a:t>
            </a:r>
            <a:r>
              <a:rPr lang="ru-RU" sz="4600" dirty="0">
                <a:solidFill>
                  <a:schemeClr val="accent1"/>
                </a:solidFill>
              </a:rPr>
              <a:t>качества образования, </a:t>
            </a:r>
            <a:r>
              <a:rPr lang="ru-RU" sz="4600" dirty="0" smtClean="0">
                <a:solidFill>
                  <a:schemeClr val="accent1"/>
                </a:solidFill>
              </a:rPr>
              <a:t>а также </a:t>
            </a:r>
            <a:r>
              <a:rPr lang="ru-RU" sz="4600" dirty="0">
                <a:solidFill>
                  <a:schemeClr val="accent1"/>
                </a:solidFill>
              </a:rPr>
              <a:t>развитие самостоятельной</a:t>
            </a:r>
          </a:p>
          <a:p>
            <a:pPr marL="0" indent="0">
              <a:buNone/>
            </a:pPr>
            <a:r>
              <a:rPr lang="ru-RU" sz="4600" dirty="0" smtClean="0">
                <a:solidFill>
                  <a:schemeClr val="accent1"/>
                </a:solidFill>
              </a:rPr>
              <a:t> творческой </a:t>
            </a:r>
            <a:r>
              <a:rPr lang="ru-RU" sz="4600" dirty="0">
                <a:solidFill>
                  <a:schemeClr val="accent1"/>
                </a:solidFill>
              </a:rPr>
              <a:t>и исследовательской</a:t>
            </a:r>
          </a:p>
          <a:p>
            <a:pPr marL="0" indent="0">
              <a:buNone/>
            </a:pPr>
            <a:r>
              <a:rPr lang="ru-RU" sz="4600" dirty="0">
                <a:solidFill>
                  <a:schemeClr val="accent1"/>
                </a:solidFill>
              </a:rPr>
              <a:t>деятельности учащихся.</a:t>
            </a:r>
          </a:p>
        </p:txBody>
      </p:sp>
    </p:spTree>
    <p:extLst>
      <p:ext uri="{BB962C8B-B14F-4D97-AF65-F5344CB8AC3E}">
        <p14:creationId xmlns:p14="http://schemas.microsoft.com/office/powerpoint/2010/main" val="1319133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3044181259"/>
              </p:ext>
            </p:extLst>
          </p:nvPr>
        </p:nvGraphicFramePr>
        <p:xfrm>
          <a:off x="914400" y="981075"/>
          <a:ext cx="8229600" cy="4373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14437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57030896"/>
              </p:ext>
            </p:extLst>
          </p:nvPr>
        </p:nvGraphicFramePr>
        <p:xfrm>
          <a:off x="323528" y="332656"/>
          <a:ext cx="3384376" cy="56886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Объект 4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5935115"/>
              </p:ext>
            </p:extLst>
          </p:nvPr>
        </p:nvGraphicFramePr>
        <p:xfrm>
          <a:off x="3707904" y="530352"/>
          <a:ext cx="4979376" cy="55629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4042841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12кабинет\Desktop\Рисунок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908720"/>
            <a:ext cx="7527938" cy="5230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762000" y="1196752"/>
            <a:ext cx="7543800" cy="504056"/>
          </a:xfrm>
        </p:spPr>
        <p:txBody>
          <a:bodyPr>
            <a:noAutofit/>
          </a:bodyPr>
          <a:lstStyle/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3200" b="1" dirty="0">
                <a:solidFill>
                  <a:srgbClr val="C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Классификация ЭОР  на основании </a:t>
            </a:r>
            <a:r>
              <a:rPr lang="ru-RU" sz="32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     жанровых </a:t>
            </a:r>
            <a:r>
              <a:rPr lang="ru-RU" sz="3200" b="1" dirty="0">
                <a:solidFill>
                  <a:srgbClr val="C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и основных функциональных особенностей</a:t>
            </a:r>
            <a:endParaRPr lang="ru-RU" sz="3200" b="1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977240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24503" y="404664"/>
            <a:ext cx="8568952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800" b="1" dirty="0" smtClean="0">
                <a:solidFill>
                  <a:srgbClr val="F07F09">
                    <a:tint val="88000"/>
                    <a:satMod val="150000"/>
                  </a:srgb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ea typeface="+mj-ea"/>
                <a:cs typeface="+mj-cs"/>
              </a:rPr>
              <a:t>Локальные </a:t>
            </a:r>
            <a:r>
              <a:rPr lang="ru-RU" sz="2800" b="1" dirty="0">
                <a:solidFill>
                  <a:srgbClr val="F07F09">
                    <a:tint val="88000"/>
                    <a:satMod val="150000"/>
                  </a:srgb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ea typeface="+mj-ea"/>
                <a:cs typeface="+mj-cs"/>
              </a:rPr>
              <a:t>автономные </a:t>
            </a:r>
            <a:r>
              <a:rPr lang="ru-RU" sz="2800" b="1" dirty="0" smtClean="0">
                <a:solidFill>
                  <a:srgbClr val="F07F09">
                    <a:tint val="88000"/>
                    <a:satMod val="150000"/>
                  </a:srgb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ea typeface="+mj-ea"/>
                <a:cs typeface="+mj-cs"/>
              </a:rPr>
              <a:t>ЭОР</a:t>
            </a:r>
          </a:p>
          <a:p>
            <a:pPr lvl="0" algn="ctr"/>
            <a:r>
              <a:rPr lang="ru-RU" sz="2400" dirty="0" smtClean="0">
                <a:solidFill>
                  <a:srgbClr val="9F2936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Мультимедиа </a:t>
            </a:r>
            <a:r>
              <a:rPr lang="ru-RU" sz="2400" dirty="0">
                <a:solidFill>
                  <a:srgbClr val="9F2936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уроки, статичные и интерактивные иллюстрации, анимации, статичные, интерактивные и аудио учебные тексты, словари, статичные и интерактивные таблицы и схемы, электронные задания и тесты.</a:t>
            </a:r>
          </a:p>
          <a:p>
            <a:pPr lvl="0"/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Каждый </a:t>
            </a:r>
            <a: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 этих ресурсов можно просмотреть непосредственно со страницы ЕК или перенести на свой компьютер</a:t>
            </a:r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/>
            <a:endParaRPr lang="ru-RU" sz="24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ru-RU" sz="24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Сложные учебные и учебно-методические комплексы, компонентами которых являются локальные автономные ЭОР, перечисленные выше. Каждый из компонентов можно просмотреть и перенести на свой компьютер, но для полноценной работы, как правило, необходимо установить на локальный компьютер все ресурсы подобного пособия.</a:t>
            </a:r>
          </a:p>
          <a:p>
            <a:pPr lvl="0"/>
            <a:endParaRPr lang="ru-RU" sz="2000" dirty="0">
              <a:solidFill>
                <a:prstClr val="black"/>
              </a:solidFill>
            </a:endParaRP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996952"/>
            <a:ext cx="6840760" cy="9797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23221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620688"/>
            <a:ext cx="8183880" cy="1008112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sz="4400" dirty="0" smtClean="0"/>
              <a:t>Электронные </a:t>
            </a:r>
            <a:r>
              <a:rPr lang="ru-RU" sz="4400" dirty="0" smtClean="0"/>
              <a:t>пособия закрытой структуры</a:t>
            </a:r>
            <a:endParaRPr lang="ru-RU" sz="4400" dirty="0"/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93504860"/>
              </p:ext>
            </p:extLst>
          </p:nvPr>
        </p:nvGraphicFramePr>
        <p:xfrm>
          <a:off x="323528" y="1628800"/>
          <a:ext cx="8183880" cy="41879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43023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463942"/>
            <a:ext cx="8424936" cy="57400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Bef>
                <a:spcPts val="250"/>
              </a:spcBef>
              <a:buClr>
                <a:srgbClr val="F07F09"/>
              </a:buClr>
              <a:buSzPct val="80000"/>
            </a:pP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ПРИМЕРЫ:</a:t>
            </a:r>
          </a:p>
          <a:p>
            <a:pPr lvl="0" algn="just">
              <a:spcBef>
                <a:spcPts val="250"/>
              </a:spcBef>
              <a:buClr>
                <a:srgbClr val="F07F09"/>
              </a:buClr>
              <a:buSzPct val="80000"/>
            </a:pP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Мультимедиа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урок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32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Имя существительное, его роль и значение. Что за часть речи имя </a:t>
            </a:r>
            <a:r>
              <a:rPr lang="ru-RU" sz="32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существительное?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Bef>
                <a:spcPts val="250"/>
              </a:spcBef>
              <a:buClr>
                <a:srgbClr val="F07F09"/>
              </a:buClr>
              <a:buSzPct val="80000"/>
            </a:pP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Статичные и интерактивные иллюстрации: </a:t>
            </a:r>
            <a:r>
              <a:rPr lang="ru-RU" sz="32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иллюстрация А. </a:t>
            </a:r>
            <a:r>
              <a:rPr lang="ru-RU" sz="3200" u="sng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Блок</a:t>
            </a:r>
            <a:endParaRPr lang="ru-RU" sz="32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Bef>
                <a:spcPts val="250"/>
              </a:spcBef>
              <a:buClr>
                <a:srgbClr val="F07F09"/>
              </a:buClr>
              <a:buSzPct val="80000"/>
            </a:pPr>
            <a:r>
              <a:rPr lang="ru-RU" sz="3200" u="sng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Указательные </a:t>
            </a:r>
            <a:r>
              <a:rPr lang="ru-RU" sz="32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местоимения</a:t>
            </a:r>
            <a:endParaRPr lang="ru-RU" sz="32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Bef>
                <a:spcPts val="250"/>
              </a:spcBef>
              <a:buClr>
                <a:srgbClr val="F07F09"/>
              </a:buClr>
              <a:buSzPct val="80000"/>
            </a:pPr>
            <a:r>
              <a:rPr lang="ru-RU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Интерактивные </a:t>
            </a:r>
            <a: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тексты, задания, загадки: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14300" lvl="0" algn="just">
              <a:spcBef>
                <a:spcPts val="250"/>
              </a:spcBef>
              <a:buClr>
                <a:srgbClr val="F07F09"/>
              </a:buClr>
              <a:buSzPct val="80000"/>
            </a:pPr>
            <a:r>
              <a:rPr lang="ru-RU" sz="32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Причастный оборот - сложноподчинённое </a:t>
            </a:r>
            <a:r>
              <a:rPr lang="ru-RU" sz="3200" u="sng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предложение</a:t>
            </a:r>
            <a:endParaRPr lang="ru-RU" sz="32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14300" lvl="0" algn="just">
              <a:spcBef>
                <a:spcPts val="250"/>
              </a:spcBef>
              <a:buClr>
                <a:srgbClr val="F07F09"/>
              </a:buClr>
              <a:buSzPct val="80000"/>
            </a:pPr>
            <a:r>
              <a:rPr lang="ru-RU" sz="32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Имя </a:t>
            </a:r>
            <a:r>
              <a:rPr lang="ru-RU" sz="3200" u="sng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существительное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1751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3842775367"/>
              </p:ext>
            </p:extLst>
          </p:nvPr>
        </p:nvGraphicFramePr>
        <p:xfrm>
          <a:off x="251520" y="332656"/>
          <a:ext cx="8568952" cy="61355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01682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9" y="404664"/>
            <a:ext cx="8424936" cy="59970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666666"/>
                </a:solidFill>
                <a:latin typeface="Arial"/>
                <a:ea typeface="Calibri"/>
              </a:rPr>
              <a:t>Остановимся </a:t>
            </a:r>
            <a:r>
              <a:rPr lang="ru-RU" sz="2000" b="1" dirty="0">
                <a:solidFill>
                  <a:srgbClr val="666666"/>
                </a:solidFill>
                <a:latin typeface="Arial"/>
                <a:ea typeface="Calibri"/>
              </a:rPr>
              <a:t>на тех ресурсах, которые чаще всего </a:t>
            </a:r>
            <a:r>
              <a:rPr lang="ru-RU" sz="2000" b="1" dirty="0" smtClean="0">
                <a:solidFill>
                  <a:srgbClr val="666666"/>
                </a:solidFill>
                <a:latin typeface="Arial"/>
                <a:ea typeface="Calibri"/>
              </a:rPr>
              <a:t>используются на  </a:t>
            </a:r>
            <a:r>
              <a:rPr lang="ru-RU" sz="2000" b="1" dirty="0">
                <a:solidFill>
                  <a:srgbClr val="666666"/>
                </a:solidFill>
                <a:latin typeface="Arial"/>
                <a:ea typeface="Calibri"/>
              </a:rPr>
              <a:t>уроках русского языка и литературы.</a:t>
            </a:r>
            <a:br>
              <a:rPr lang="ru-RU" sz="2000" b="1" dirty="0">
                <a:solidFill>
                  <a:srgbClr val="666666"/>
                </a:solidFill>
                <a:latin typeface="Arial"/>
                <a:ea typeface="Calibri"/>
              </a:rPr>
            </a:br>
            <a:r>
              <a:rPr lang="ru-RU" b="1" dirty="0" smtClean="0">
                <a:solidFill>
                  <a:srgbClr val="666666"/>
                </a:solidFill>
                <a:latin typeface="Arial"/>
                <a:ea typeface="Calibri"/>
              </a:rPr>
              <a:t>1. Презентации.</a:t>
            </a:r>
          </a:p>
          <a:p>
            <a:r>
              <a:rPr lang="ru-RU" b="1" dirty="0">
                <a:solidFill>
                  <a:srgbClr val="666666"/>
                </a:solidFill>
                <a:latin typeface="Arial"/>
                <a:ea typeface="Calibri"/>
              </a:rPr>
              <a:t>2. Анимации и иллюстрации</a:t>
            </a:r>
            <a:r>
              <a:rPr lang="ru-RU" dirty="0">
                <a:solidFill>
                  <a:srgbClr val="666666"/>
                </a:solidFill>
                <a:latin typeface="Arial"/>
                <a:ea typeface="Calibri"/>
              </a:rPr>
              <a:t>. Используем при объяснении нового материала: эти ресурсы наглядно демонстрируют учебный материал, позволяют наблюдать различные явления языка.</a:t>
            </a:r>
            <a:br>
              <a:rPr lang="ru-RU" dirty="0">
                <a:solidFill>
                  <a:srgbClr val="666666"/>
                </a:solidFill>
                <a:latin typeface="Arial"/>
                <a:ea typeface="Calibri"/>
              </a:rPr>
            </a:br>
            <a:r>
              <a:rPr lang="ru-RU" b="1" dirty="0" smtClean="0">
                <a:solidFill>
                  <a:srgbClr val="666666"/>
                </a:solidFill>
                <a:latin typeface="Arial"/>
              </a:rPr>
              <a:t>3.</a:t>
            </a:r>
            <a:r>
              <a:rPr lang="ru-RU" b="1" dirty="0">
                <a:solidFill>
                  <a:srgbClr val="666666"/>
                </a:solidFill>
                <a:latin typeface="Arial"/>
                <a:ea typeface="Calibri"/>
              </a:rPr>
              <a:t> </a:t>
            </a:r>
            <a:r>
              <a:rPr lang="ru-RU" b="1" dirty="0" smtClean="0">
                <a:solidFill>
                  <a:srgbClr val="666666"/>
                </a:solidFill>
                <a:latin typeface="Arial"/>
                <a:ea typeface="Calibri"/>
              </a:rPr>
              <a:t>Интерактивные </a:t>
            </a:r>
            <a:r>
              <a:rPr lang="ru-RU" b="1" dirty="0">
                <a:solidFill>
                  <a:srgbClr val="666666"/>
                </a:solidFill>
                <a:latin typeface="Arial"/>
                <a:ea typeface="Calibri"/>
              </a:rPr>
              <a:t>таблицы, </a:t>
            </a:r>
            <a:r>
              <a:rPr lang="ru-RU" b="1" dirty="0" smtClean="0">
                <a:solidFill>
                  <a:srgbClr val="666666"/>
                </a:solidFill>
                <a:latin typeface="Arial"/>
                <a:ea typeface="Calibri"/>
              </a:rPr>
              <a:t>схемы</a:t>
            </a:r>
            <a:r>
              <a:rPr lang="ru-RU" dirty="0" smtClean="0">
                <a:solidFill>
                  <a:srgbClr val="666666"/>
                </a:solidFill>
                <a:latin typeface="Arial"/>
                <a:ea typeface="Calibri"/>
              </a:rPr>
              <a:t>. </a:t>
            </a:r>
            <a:r>
              <a:rPr lang="ru-RU" dirty="0">
                <a:solidFill>
                  <a:srgbClr val="666666"/>
                </a:solidFill>
                <a:latin typeface="Arial"/>
                <a:ea typeface="Calibri"/>
              </a:rPr>
              <a:t>С помощью таблиц ребята учатся анализировать языковые явления, делать выводы и обобщения, схематично представлять языковой материал. </a:t>
            </a:r>
            <a:endParaRPr lang="ru-RU" dirty="0" smtClean="0">
              <a:solidFill>
                <a:srgbClr val="666666"/>
              </a:solidFill>
              <a:latin typeface="Arial"/>
              <a:ea typeface="Calibri"/>
            </a:endParaRPr>
          </a:p>
          <a:p>
            <a:r>
              <a:rPr lang="ru-RU" b="1" dirty="0" smtClean="0">
                <a:solidFill>
                  <a:srgbClr val="666666"/>
                </a:solidFill>
                <a:latin typeface="Arial"/>
              </a:rPr>
              <a:t>4.</a:t>
            </a:r>
            <a:r>
              <a:rPr lang="ru-RU" b="1" dirty="0">
                <a:solidFill>
                  <a:srgbClr val="666666"/>
                </a:solidFill>
                <a:latin typeface="Arial"/>
                <a:ea typeface="Calibri"/>
              </a:rPr>
              <a:t> </a:t>
            </a:r>
            <a:r>
              <a:rPr lang="ru-RU" b="1" dirty="0" smtClean="0">
                <a:solidFill>
                  <a:srgbClr val="666666"/>
                </a:solidFill>
                <a:latin typeface="Arial"/>
                <a:ea typeface="Calibri"/>
              </a:rPr>
              <a:t>Интерактивные </a:t>
            </a:r>
            <a:r>
              <a:rPr lang="ru-RU" b="1" dirty="0">
                <a:solidFill>
                  <a:srgbClr val="666666"/>
                </a:solidFill>
                <a:latin typeface="Arial"/>
                <a:ea typeface="Calibri"/>
              </a:rPr>
              <a:t>тесты</a:t>
            </a:r>
            <a:r>
              <a:rPr lang="ru-RU" dirty="0">
                <a:solidFill>
                  <a:srgbClr val="666666"/>
                </a:solidFill>
                <a:latin typeface="Arial"/>
                <a:ea typeface="Calibri"/>
              </a:rPr>
              <a:t>. Это и тесты из коллекций ЦОР, и тесты, содержащиеся на дисках Виртуальной школы Кирилла и </a:t>
            </a:r>
            <a:r>
              <a:rPr lang="ru-RU" dirty="0" err="1">
                <a:solidFill>
                  <a:srgbClr val="666666"/>
                </a:solidFill>
                <a:latin typeface="Arial"/>
                <a:ea typeface="Calibri"/>
              </a:rPr>
              <a:t>Мефодия</a:t>
            </a:r>
            <a:r>
              <a:rPr lang="ru-RU" dirty="0" smtClean="0">
                <a:solidFill>
                  <a:srgbClr val="666666"/>
                </a:solidFill>
                <a:latin typeface="Arial"/>
                <a:ea typeface="Calibri"/>
              </a:rPr>
              <a:t>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solidFill>
                  <a:srgbClr val="666666"/>
                </a:solidFill>
                <a:latin typeface="Arial"/>
                <a:ea typeface="Calibri"/>
                <a:cs typeface="Times New Roman"/>
              </a:rPr>
              <a:t>5. Выполнение практических занятий </a:t>
            </a:r>
            <a:r>
              <a:rPr lang="ru-RU" b="1" dirty="0">
                <a:solidFill>
                  <a:srgbClr val="666666"/>
                </a:solidFill>
                <a:latin typeface="Arial"/>
                <a:ea typeface="Calibri"/>
                <a:cs typeface="Times New Roman"/>
              </a:rPr>
              <a:t>по дисциплине «Литература» - можно виртуально посетить музей, театр, библиотеки; прослушать музыкальные коллекции и т.д.</a:t>
            </a:r>
            <a:br>
              <a:rPr lang="ru-RU" b="1" dirty="0">
                <a:solidFill>
                  <a:srgbClr val="666666"/>
                </a:solidFill>
                <a:latin typeface="Arial"/>
                <a:ea typeface="Calibri"/>
                <a:cs typeface="Times New Roman"/>
              </a:rPr>
            </a:br>
            <a:r>
              <a:rPr lang="ru-RU" b="1" dirty="0">
                <a:solidFill>
                  <a:srgbClr val="666666"/>
                </a:solidFill>
                <a:latin typeface="Arial"/>
                <a:ea typeface="Calibri"/>
                <a:cs typeface="Times New Roman"/>
              </a:rPr>
              <a:t>6. Исследовательская работа с ЭОР</a:t>
            </a:r>
            <a:r>
              <a:rPr lang="ru-RU" dirty="0">
                <a:solidFill>
                  <a:srgbClr val="666666"/>
                </a:solidFill>
                <a:latin typeface="Arial"/>
                <a:ea typeface="Calibri"/>
                <a:cs typeface="Times New Roman"/>
              </a:rPr>
              <a:t> позволяет не только самостоятельно изучать описания объектов, процессов, явлений, но и работать с ними в интерактивном режиме, решать проблемные ситуации и связывать полученные знания с явлениями из жизни.</a:t>
            </a:r>
            <a:br>
              <a:rPr lang="ru-RU" dirty="0">
                <a:solidFill>
                  <a:srgbClr val="666666"/>
                </a:solidFill>
                <a:latin typeface="Arial"/>
                <a:ea typeface="Calibri"/>
                <a:cs typeface="Times New Roman"/>
              </a:rPr>
            </a:br>
            <a:r>
              <a:rPr lang="ru-RU" dirty="0">
                <a:solidFill>
                  <a:srgbClr val="666666"/>
                </a:solidFill>
                <a:latin typeface="Arial"/>
                <a:ea typeface="Calibri"/>
                <a:cs typeface="Times New Roman"/>
              </a:rPr>
              <a:t/>
            </a:r>
            <a:br>
              <a:rPr lang="ru-RU" dirty="0">
                <a:solidFill>
                  <a:srgbClr val="666666"/>
                </a:solidFill>
                <a:latin typeface="Arial"/>
                <a:ea typeface="Calibri"/>
                <a:cs typeface="Times New Roman"/>
              </a:rPr>
            </a:br>
            <a:endParaRPr lang="ru-RU" sz="1400" dirty="0"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955240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/>
        </p:nvGraphicFramePr>
        <p:xfrm>
          <a:off x="251520" y="404664"/>
          <a:ext cx="8568952" cy="55399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33618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12кабинет\Desktop\img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8496944" cy="619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12кабинет\Desktop\img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649" y="378590"/>
            <a:ext cx="8496944" cy="619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9759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/>
        </p:nvGraphicFramePr>
        <p:xfrm>
          <a:off x="323528" y="332656"/>
          <a:ext cx="8568952" cy="50167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26372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518685055"/>
              </p:ext>
            </p:extLst>
          </p:nvPr>
        </p:nvGraphicFramePr>
        <p:xfrm>
          <a:off x="395536" y="548680"/>
          <a:ext cx="7992888" cy="54722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74805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3735072392"/>
              </p:ext>
            </p:extLst>
          </p:nvPr>
        </p:nvGraphicFramePr>
        <p:xfrm>
          <a:off x="395536" y="404664"/>
          <a:ext cx="8424936" cy="59766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55792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670070"/>
            <a:ext cx="7920880" cy="5733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2889745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656" y="495431"/>
            <a:ext cx="8333824" cy="5976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656" y="538536"/>
            <a:ext cx="8486224" cy="60859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69157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8190006" cy="63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91616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 descr="C:\Users\12кабинет\Desktop\img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96652"/>
            <a:ext cx="8352928" cy="6228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6093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476672"/>
            <a:ext cx="849694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>
                <a:solidFill>
                  <a:schemeClr val="accent1"/>
                </a:solidFill>
              </a:rPr>
              <a:t>Применение ЭОР на уроках</a:t>
            </a:r>
          </a:p>
          <a:p>
            <a:pPr algn="just"/>
            <a:r>
              <a:rPr lang="ru-RU" sz="2800" dirty="0">
                <a:solidFill>
                  <a:schemeClr val="accent1"/>
                </a:solidFill>
              </a:rPr>
              <a:t>помогает добиться следующих</a:t>
            </a:r>
          </a:p>
          <a:p>
            <a:pPr algn="just"/>
            <a:r>
              <a:rPr lang="ru-RU" sz="2800" dirty="0">
                <a:solidFill>
                  <a:schemeClr val="accent1"/>
                </a:solidFill>
              </a:rPr>
              <a:t>результатов:</a:t>
            </a:r>
          </a:p>
          <a:p>
            <a:pPr algn="just"/>
            <a:r>
              <a:rPr lang="ru-RU" sz="2800" dirty="0"/>
              <a:t>• создавать учителем и учащимися базы,</a:t>
            </a:r>
          </a:p>
          <a:p>
            <a:pPr algn="just"/>
            <a:r>
              <a:rPr lang="ru-RU" sz="2800" dirty="0"/>
              <a:t>включающей в себя презентации по</a:t>
            </a:r>
          </a:p>
          <a:p>
            <a:pPr algn="just"/>
            <a:r>
              <a:rPr lang="ru-RU" sz="2800" dirty="0"/>
              <a:t>биографиям и творчеству писателей;</a:t>
            </a:r>
          </a:p>
          <a:p>
            <a:pPr algn="just"/>
            <a:r>
              <a:rPr lang="ru-RU" sz="2800" dirty="0"/>
              <a:t>• усиливает интерес к изучению предмета;</a:t>
            </a:r>
          </a:p>
          <a:p>
            <a:pPr algn="just"/>
            <a:r>
              <a:rPr lang="ru-RU" sz="2800" dirty="0"/>
              <a:t>• позволяет рационально распределять</a:t>
            </a:r>
          </a:p>
          <a:p>
            <a:pPr algn="just"/>
            <a:r>
              <a:rPr lang="ru-RU" sz="2800" dirty="0"/>
              <a:t>время урока;</a:t>
            </a:r>
          </a:p>
          <a:p>
            <a:pPr algn="just"/>
            <a:r>
              <a:rPr lang="ru-RU" sz="2800" dirty="0"/>
              <a:t>• помогает доходчиво объяснять материал,</a:t>
            </a:r>
          </a:p>
          <a:p>
            <a:pPr algn="just"/>
            <a:r>
              <a:rPr lang="ru-RU" sz="2800" dirty="0"/>
              <a:t>делать его интересным.</a:t>
            </a:r>
          </a:p>
          <a:p>
            <a:pPr algn="just"/>
            <a:r>
              <a:rPr lang="ru-RU" sz="2800" dirty="0"/>
              <a:t>• повышает качество обучения;</a:t>
            </a:r>
          </a:p>
        </p:txBody>
      </p:sp>
    </p:spTree>
    <p:extLst>
      <p:ext uri="{BB962C8B-B14F-4D97-AF65-F5344CB8AC3E}">
        <p14:creationId xmlns:p14="http://schemas.microsoft.com/office/powerpoint/2010/main" val="888966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95536" y="404664"/>
            <a:ext cx="8424936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200" dirty="0"/>
              <a:t>В заключение следует сказать, что созданный на настоящий момент массив ЭОР по предметам «Русский язык» и «Литература» позволяет расширить набор педагогических приемов и методов учителя, нацелить учащихся на приобретение опыта поиска информации по предлагаемым вопросам, совершенствования своих умений и ключевых предметных компетенций. Разнообразные типы и виды ЭОР обладают вариативностью использования, способствуют поиску эффективных форм организации учебной деятельности. </a:t>
            </a:r>
          </a:p>
        </p:txBody>
      </p:sp>
    </p:spTree>
    <p:extLst>
      <p:ext uri="{BB962C8B-B14F-4D97-AF65-F5344CB8AC3E}">
        <p14:creationId xmlns:p14="http://schemas.microsoft.com/office/powerpoint/2010/main" val="4247911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96752"/>
            <a:ext cx="8183880" cy="1051560"/>
          </a:xfrm>
        </p:spPr>
        <p:txBody>
          <a:bodyPr/>
          <a:lstStyle/>
          <a:p>
            <a:pPr algn="ctr"/>
            <a:r>
              <a:rPr lang="ru-RU" dirty="0" smtClean="0"/>
              <a:t>Спасибо за внимание!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2400" y="2152650"/>
            <a:ext cx="1143000" cy="952500"/>
          </a:xfrm>
        </p:spPr>
      </p:pic>
    </p:spTree>
    <p:extLst>
      <p:ext uri="{BB962C8B-B14F-4D97-AF65-F5344CB8AC3E}">
        <p14:creationId xmlns:p14="http://schemas.microsoft.com/office/powerpoint/2010/main" val="392422937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284</TotalTime>
  <Words>816</Words>
  <Application>Microsoft Office PowerPoint</Application>
  <PresentationFormat>Экран (4:3)</PresentationFormat>
  <Paragraphs>65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NewsPrint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Электронные пособия закрытой структуры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12кабинет</dc:creator>
  <cp:lastModifiedBy>12кабинет</cp:lastModifiedBy>
  <cp:revision>81</cp:revision>
  <dcterms:created xsi:type="dcterms:W3CDTF">2021-10-13T07:06:47Z</dcterms:created>
  <dcterms:modified xsi:type="dcterms:W3CDTF">2021-11-07T15:03:54Z</dcterms:modified>
</cp:coreProperties>
</file>