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82" r:id="rId2"/>
    <p:sldId id="283" r:id="rId3"/>
    <p:sldId id="284" r:id="rId4"/>
    <p:sldId id="286" r:id="rId5"/>
    <p:sldId id="262" r:id="rId6"/>
    <p:sldId id="263" r:id="rId7"/>
    <p:sldId id="278" r:id="rId8"/>
    <p:sldId id="264" r:id="rId9"/>
    <p:sldId id="279" r:id="rId10"/>
    <p:sldId id="267" r:id="rId11"/>
    <p:sldId id="281" r:id="rId12"/>
    <p:sldId id="287" r:id="rId13"/>
    <p:sldId id="27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71" autoAdjust="0"/>
  </p:normalViewPr>
  <p:slideViewPr>
    <p:cSldViewPr>
      <p:cViewPr>
        <p:scale>
          <a:sx n="72" d="100"/>
          <a:sy n="72" d="100"/>
        </p:scale>
        <p:origin x="-470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4D46ED-8587-4DFC-B622-0898A01E7F17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E181C4-CB2B-476F-AD6E-BDD032AC1F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9041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8F44B09-E078-495A-9E80-3F1D48EEC363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645D15D-91DD-4576-8897-3576A24597E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571480"/>
            <a:ext cx="7572428" cy="2643205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ТОК – ШОУ 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«Чувствовать, 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познавать, </a:t>
            </a:r>
            <a:b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творить! » 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4678" y="3571876"/>
            <a:ext cx="4911944" cy="206692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Родительское собрание во 2 младшей группе</a:t>
            </a:r>
          </a:p>
          <a:p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педагог-психолог    О.Ю. Усанова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Линии развития ребенка: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8596" y="1285860"/>
            <a:ext cx="4071966" cy="46466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Линия чувств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определяет направление эмоционального развития дошкольника и обеспечивает эмоционально-комфортное состояние ребенка.</a:t>
            </a: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Главная задача -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у детей эмоциональной отзывчивости, способности к сопереживанию, готовности к проявлению гуманного отношения в детской деятельности, поведении, поступках.</a:t>
            </a:r>
          </a:p>
          <a:p>
            <a:endParaRPr lang="ru-RU" dirty="0"/>
          </a:p>
        </p:txBody>
      </p:sp>
      <p:pic>
        <p:nvPicPr>
          <p:cNvPr id="5" name="Содержимое 4" descr="two-boys-hugging-each-other-vector-3048949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357818" y="1571612"/>
            <a:ext cx="2911595" cy="44921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3" y="214290"/>
            <a:ext cx="7123080" cy="1385909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Линия познания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1571613"/>
            <a:ext cx="3929090" cy="42894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Линия познания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основывается на характерном для дошкольника чувстве удивления и восхищения миром.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Задача программы-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развитию познавательной активности, любознательности, стремления к самостоятельному познанию и размышлению, развитию умственных способностей и речи детей.</a:t>
            </a:r>
          </a:p>
          <a:p>
            <a:pPr algn="just"/>
            <a:endParaRPr lang="ru-RU" b="1" dirty="0" smtClean="0"/>
          </a:p>
          <a:p>
            <a:pPr algn="ctr"/>
            <a:endParaRPr lang="ru-RU" dirty="0"/>
          </a:p>
        </p:txBody>
      </p:sp>
      <p:pic>
        <p:nvPicPr>
          <p:cNvPr id="9" name="Содержимое 8" descr="img1_58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29190" y="1714488"/>
            <a:ext cx="2803683" cy="3429024"/>
          </a:xfrm>
          <a:prstGeom prst="rect">
            <a:avLst/>
          </a:prstGeom>
          <a:ln w="1270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3" y="285729"/>
            <a:ext cx="7123080" cy="107157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Линия творчества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14349" y="1571613"/>
            <a:ext cx="3429024" cy="4289438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единстве с развитием познания и чувств осуществляется 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линия творчества.</a:t>
            </a: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пробудить творческую активность детей, стимулировать воображение, желание включаться в творческую деятельность.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Содержимое 4" descr="592561bd8b45c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14876" y="1428736"/>
            <a:ext cx="3124222" cy="4213239"/>
          </a:xfrm>
          <a:prstGeom prst="rect">
            <a:avLst/>
          </a:prstGeom>
          <a:ln w="1270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548680"/>
            <a:ext cx="75608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3-4 лет – это в первую очередь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«деятели»,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не наблюдатели. Опыт активной разнообразной деятельности составляет важнейшее условие их развития. Поэтому пребывание ребенка в детском саду организуется так, чтобы он получил возможность участвовать в разнообразных делах: в играх, двигательных упражнениях, в действиях по обследованию свойств и качеств предметов и их использованию, в рисовании, лепке, речевом общении, в творчестве (имитации, подражании образам, танцевальные импровизации)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 насыщенная и разнообразная деятельность младших дошкольников в детском саду является основной для решения всех воспитательных задач.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8971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656"/>
            <a:ext cx="777686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работы: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Здоровый образ жизни.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Социально-коммуникативные отношения.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развитие.</a:t>
            </a:r>
          </a:p>
          <a:p>
            <a:pPr marL="342900" indent="-342900">
              <a:buFontTx/>
              <a:buChar char="-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воспитания детей 3-4 </a:t>
            </a:r>
            <a:r>
              <a:rPr lang="ru-RU" sz="20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 :</a:t>
            </a:r>
            <a:endParaRPr lang="ru-RU" sz="2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здорового образа жизни для ребенка в детском саду является первоосновой его полноценного воспитания и развития. Здоровый, нормально физически развивающийся ребенок 3-4 летнего возраста обычно бывает подвижным, жизнерадостным, любознательным. Он много играет, двигается, с удовольствием принимает участие во всех делах.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особого внимания является психическое самочувствие ребенка в детском саду. Необходимо поощрять положительные эмоции, выражать своему ребенку участие, интерес к его замыслам и действиям.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455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675725"/>
            <a:ext cx="7125113" cy="181508"/>
          </a:xfrm>
        </p:spPr>
        <p:txBody>
          <a:bodyPr/>
          <a:lstStyle/>
          <a:p>
            <a:pPr algn="ctr"/>
            <a:r>
              <a:rPr lang="ru-RU" dirty="0" smtClean="0"/>
              <a:t>  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Здоровый образ жизни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Содержимое 4" descr="14603151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857364"/>
            <a:ext cx="3839994" cy="3714776"/>
          </a:xfrm>
          <a:prstGeom prst="rect">
            <a:avLst/>
          </a:prstGeom>
          <a:ln w="1270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Содержимое 6" descr="hello_html_3e34de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4071942"/>
            <a:ext cx="3262336" cy="24467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Содержимое 8" descr="za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1357298"/>
            <a:ext cx="3000396" cy="22622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0"/>
            <a:ext cx="770941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Важнейшим условием полноценного развития ребенка является эмоционально-положительное, содержательное общение с окружающими людьми.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общие задачи: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1.Развивать доброжелательное отношение детей к близким людям-любовь к родителям, привязанность и доверие к  воспитателю, симпатию к сверстникам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2.Пробуждать эмоциональную отзывчивость детей на состояние близких людей, сверстников, а также героев сказок, животных и желание помочь – пожалеть, утешить, сказать ласковое слово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3.Помогать детям осваивать разные способы взаимодействия со взрослыми и сверстниками в игре, в повседневном общении и бытовой деятельности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4.Постепенно приучать детей к выполнению элементарных правил культуры поведения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5.Развивать умение передавать разные эмоциональные состояния в имитационно-образных играх, занятиях, совместных праздниках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6.Обогащать представления детей о людях (взрослых, сверстниках), особенностях внешнего вида, половых различиях, о добрых поступках людей, о семье и родственных отношениях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542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357166"/>
            <a:ext cx="7125113" cy="857257"/>
          </a:xfrm>
        </p:spPr>
        <p:txBody>
          <a:bodyPr/>
          <a:lstStyle/>
          <a:p>
            <a:r>
              <a:rPr lang="ru-RU" dirty="0" smtClean="0"/>
              <a:t>  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Эмоциональное развитие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Содержимое 6" descr="_1308-250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1500174"/>
            <a:ext cx="2714644" cy="22196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Содержимое 8" descr="594d66d6df5e3_6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1571612"/>
            <a:ext cx="2544993" cy="43208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Содержимое 10" descr="222-2229072_cartoon-kids-playing-children-playing-cli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4000504"/>
            <a:ext cx="3471863" cy="23311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60648"/>
            <a:ext cx="79928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особенностями познавательной деятельности ребенка главным образом надо обратить внимание на развитие образных форм познания мира – наглядно-образного мышления и воображения.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должны поощрять познавательную активность детей, развивать стремление к наблюдению, сравнению, обследованию свойств и качеств предмета.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с детьми мы, взрослые, должны переживать чувства удивления, радости познания мира и своими вопросами побуждать к новым открытиям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Итогом освоения линии познания становится способность ребенка к самостоятельному решению доступных познавательных задач, умение осознанно использовать разные способы и приемы познания, интерес к экспериментированию, готовность к логическому познанию.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620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214291"/>
            <a:ext cx="7125113" cy="1071570"/>
          </a:xfrm>
        </p:spPr>
        <p:txBody>
          <a:bodyPr/>
          <a:lstStyle/>
          <a:p>
            <a:pPr algn="ctr"/>
            <a:r>
              <a:rPr lang="ru-RU" dirty="0" smtClean="0"/>
              <a:t>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Содержимое 12" descr="risovannye-deti-2995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3929066"/>
            <a:ext cx="2857520" cy="21431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Содержимое 14" descr="790396500e63_-_kopiy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1571612"/>
            <a:ext cx="2838925" cy="38576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Содержимое 16" descr="10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1357298"/>
            <a:ext cx="3471863" cy="21277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928670"/>
            <a:ext cx="72866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«Цель обучения ребенка состоит в том, чтобы сделать его спосо6ным развиваться дальше без помощи учителя.» </a:t>
            </a:r>
          </a:p>
          <a:p>
            <a:pPr algn="ctr"/>
            <a:endParaRPr 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Э.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Хаббард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00042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Желаем творческих успехов и приглашаем к плодотворному сотрудничеству!!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Содержимое 4" descr="rodlitel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1857364"/>
            <a:ext cx="6000792" cy="42148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06523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358</TotalTime>
  <Words>588</Words>
  <Application>Microsoft Office PowerPoint</Application>
  <PresentationFormat>Экран (4:3)</PresentationFormat>
  <Paragraphs>49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Spring</vt:lpstr>
      <vt:lpstr>ТОК – ШОУ  «Чувствовать,                            познавать,                                             творить! » </vt:lpstr>
      <vt:lpstr>Линии развития ребенка: </vt:lpstr>
      <vt:lpstr>Линия познания</vt:lpstr>
      <vt:lpstr>Линия творчества</vt:lpstr>
      <vt:lpstr>Слайд 5</vt:lpstr>
      <vt:lpstr>Слайд 6</vt:lpstr>
      <vt:lpstr>    Здоровый образ жизни</vt:lpstr>
      <vt:lpstr>Слайд 8</vt:lpstr>
      <vt:lpstr>    Эмоциональное развитие</vt:lpstr>
      <vt:lpstr>Слайд 10</vt:lpstr>
      <vt:lpstr>  Познавательное развитие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Призентация</dc:title>
  <dc:creator>Admin</dc:creator>
  <cp:lastModifiedBy>User</cp:lastModifiedBy>
  <cp:revision>33</cp:revision>
  <dcterms:created xsi:type="dcterms:W3CDTF">2019-10-10T07:16:47Z</dcterms:created>
  <dcterms:modified xsi:type="dcterms:W3CDTF">2021-12-23T08:53:30Z</dcterms:modified>
</cp:coreProperties>
</file>