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autoCompressPictures="0" embedTrueTypeFonts="1" saveSubsetFonts="1" strictFirstAndLastChars="0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/>
  <p:notesSz cx="9144000" cy="6858000"/>
  <p:defaultTextStyle>
    <a:defPPr marR="0" lvl="0" algn="l">
      <a:lnSpc>
        <a:spcPct val="100000"/>
      </a:lnSpc>
      <a:spcBef>
        <a:spcPts val="0"/>
      </a:spcBef>
      <a:spcAft>
        <a:spcPts val="0"/>
      </a:spcAft>
    </a:defPPr>
    <a:lvl1pPr marR="0" lv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1pPr>
    <a:lvl2pPr marR="0" lvl="1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2pPr>
    <a:lvl3pPr marR="0" lvl="2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3pPr>
    <a:lvl4pPr marR="0" lvl="3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4pPr>
    <a:lvl5pPr marR="0" lvl="4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5pPr>
    <a:lvl6pPr marR="0" lvl="5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6pPr>
    <a:lvl7pPr marR="0" lvl="6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7pPr>
    <a:lvl8pPr marR="0" lvl="7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8pPr>
    <a:lvl9pPr marR="0" lvl="8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>
        <p:scale>
          <a:sx n="116" d="112"/>
          <a:sy n="105" d="108"/>
        </p:scale>
        <p:origin x="114" y="101"/>
      </p:cViewPr>
      <p:guideLst>
        <p:guide pos="2880"/>
        <p:guide pos="2160" orient="horz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presProps" Target="presProps.xml" /><Relationship Id="rId15" Type="http://schemas.openxmlformats.org/officeDocument/2006/relationships/tableStyles" Target="tableStyles.xml" /><Relationship Id="rId16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slide" preserve="0" showMasterPhAnim="0" type="title" userDrawn="1">
  <p:cSld name="TITL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cxnSp>
        <p:nvCxnSpPr>
          <p:cNvPr id="10" name="Google Shape;10;g330fd9fb110_0_4"/>
          <p:cNvCxnSpPr>
            <a:cxnSpLocks/>
          </p:cNvCxnSpPr>
          <p:nvPr/>
        </p:nvCxnSpPr>
        <p:spPr bwMode="auto">
          <a:xfrm>
            <a:off x="4278300" y="3668216"/>
            <a:ext cx="587400" cy="0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" name="Google Shape;11;g330fd9fb110_0_4"/>
          <p:cNvSpPr txBox="1"/>
          <p:nvPr>
            <p:ph type="ctrTitle"/>
          </p:nvPr>
        </p:nvSpPr>
        <p:spPr bwMode="auto">
          <a:xfrm>
            <a:off x="311700" y="794633"/>
            <a:ext cx="8520600" cy="26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pPr>
              <a:defRPr/>
            </a:pPr>
            <a:endParaRPr/>
          </a:p>
        </p:txBody>
      </p:sp>
      <p:sp>
        <p:nvSpPr>
          <p:cNvPr id="12" name="Google Shape;12;g330fd9fb110_0_4"/>
          <p:cNvSpPr txBox="1"/>
          <p:nvPr>
            <p:ph type="subTitle" idx="1"/>
          </p:nvPr>
        </p:nvSpPr>
        <p:spPr bwMode="auto">
          <a:xfrm>
            <a:off x="311700" y="4221097"/>
            <a:ext cx="8520600" cy="97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pPr>
              <a:defRPr/>
            </a:pPr>
            <a:endParaRPr/>
          </a:p>
        </p:txBody>
      </p:sp>
      <p:sp>
        <p:nvSpPr>
          <p:cNvPr id="13" name="Google Shape;13;g330fd9fb110_0_4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Section header" preserve="0" showMasterPhAnim="0" type="secHead" userDrawn="1">
  <p:cSld name="SECTION_HEADER">
    <p:bg>
      <p:bgPr shadeToTitle="0">
        <a:solidFill>
          <a:schemeClr val="dk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" name="Google Shape;15;g330fd9fb110_0_9"/>
          <p:cNvSpPr txBox="1"/>
          <p:nvPr>
            <p:ph type="title"/>
          </p:nvPr>
        </p:nvSpPr>
        <p:spPr bwMode="auto">
          <a:xfrm>
            <a:off x="311700" y="3307400"/>
            <a:ext cx="8114400" cy="326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6" name="Google Shape;16;g330fd9fb110_0_9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and body" preserve="0" showMasterPhAnim="0" type="tx" userDrawn="1">
  <p:cSld name="TITLE_AND_BOD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" name="Google Shape;18;g330fd9fb110_0_12"/>
          <p:cNvSpPr txBox="1"/>
          <p:nvPr>
            <p:ph type="title"/>
          </p:nvPr>
        </p:nvSpPr>
        <p:spPr bwMode="auto"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9" name="Google Shape;19;g330fd9fb110_0_12"/>
          <p:cNvSpPr txBox="1"/>
          <p:nvPr>
            <p:ph type="body" idx="1"/>
          </p:nvPr>
        </p:nvSpPr>
        <p:spPr bwMode="auto"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20" name="Google Shape;20;g330fd9fb110_0_12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and two columns" preserve="0" showMasterPhAnim="0" type="twoColTx" userDrawn="1">
  <p:cSld name="TITLE_AND_TWO_COLUMNS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" name="Google Shape;22;g330fd9fb110_0_16"/>
          <p:cNvSpPr txBox="1"/>
          <p:nvPr>
            <p:ph type="title"/>
          </p:nvPr>
        </p:nvSpPr>
        <p:spPr bwMode="auto"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23" name="Google Shape;23;g330fd9fb110_0_16"/>
          <p:cNvSpPr txBox="1"/>
          <p:nvPr>
            <p:ph type="body" idx="1"/>
          </p:nvPr>
        </p:nvSpPr>
        <p:spPr bwMode="auto"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pPr>
              <a:defRPr/>
            </a:pPr>
            <a:endParaRPr/>
          </a:p>
        </p:txBody>
      </p:sp>
      <p:sp>
        <p:nvSpPr>
          <p:cNvPr id="24" name="Google Shape;24;g330fd9fb110_0_16"/>
          <p:cNvSpPr txBox="1"/>
          <p:nvPr>
            <p:ph type="body" idx="2"/>
          </p:nvPr>
        </p:nvSpPr>
        <p:spPr bwMode="auto">
          <a:xfrm>
            <a:off x="4832399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pPr>
              <a:defRPr/>
            </a:pPr>
            <a:endParaRPr/>
          </a:p>
        </p:txBody>
      </p:sp>
      <p:sp>
        <p:nvSpPr>
          <p:cNvPr id="25" name="Google Shape;25;g330fd9fb110_0_16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only" preserve="0" showMasterPhAnim="0" type="titleOnly" userDrawn="1">
  <p:cSld name="TITLE_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" name="Google Shape;27;g330fd9fb110_0_21"/>
          <p:cNvSpPr txBox="1"/>
          <p:nvPr>
            <p:ph type="title"/>
          </p:nvPr>
        </p:nvSpPr>
        <p:spPr bwMode="auto"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28" name="Google Shape;28;g330fd9fb110_0_21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One column text" preserve="0" showMasterPhAnim="0" userDrawn="1">
  <p:cSld name="ONE_COLUMN_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" name="Google Shape;30;g330fd9fb110_0_24"/>
          <p:cNvSpPr txBox="1"/>
          <p:nvPr>
            <p:ph type="title"/>
          </p:nvPr>
        </p:nvSpPr>
        <p:spPr bwMode="auto">
          <a:xfrm>
            <a:off x="311700" y="8424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pPr>
              <a:defRPr/>
            </a:pPr>
            <a:endParaRPr/>
          </a:p>
        </p:txBody>
      </p:sp>
      <p:sp>
        <p:nvSpPr>
          <p:cNvPr id="31" name="Google Shape;31;g330fd9fb110_0_24"/>
          <p:cNvSpPr txBox="1"/>
          <p:nvPr>
            <p:ph type="body" idx="1"/>
          </p:nvPr>
        </p:nvSpPr>
        <p:spPr bwMode="auto">
          <a:xfrm>
            <a:off x="311700" y="1987833"/>
            <a:ext cx="2808000" cy="410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pPr>
              <a:defRPr/>
            </a:pPr>
            <a:endParaRPr/>
          </a:p>
        </p:txBody>
      </p:sp>
      <p:sp>
        <p:nvSpPr>
          <p:cNvPr id="32" name="Google Shape;32;g330fd9fb110_0_24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Main point" preserve="0" showMasterPhAnim="0" userDrawn="1">
  <p:cSld name="MAIN_POINT">
    <p:bg>
      <p:bgPr shadeToTitle="0">
        <a:solidFill>
          <a:schemeClr val="accent3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4" name="Google Shape;34;g330fd9fb110_0_28"/>
          <p:cNvSpPr txBox="1"/>
          <p:nvPr>
            <p:ph type="title"/>
          </p:nvPr>
        </p:nvSpPr>
        <p:spPr bwMode="auto">
          <a:xfrm>
            <a:off x="490250" y="701800"/>
            <a:ext cx="5683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35" name="Google Shape;35;g330fd9fb110_0_28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Section title and description" preserve="0" showMasterPhAnim="0" userDrawn="1">
  <p:cSld name="SECTION_TITLE_AND_DESCRI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7" name="Google Shape;37;g330fd9fb110_0_31"/>
          <p:cNvSpPr/>
          <p:nvPr/>
        </p:nvSpPr>
        <p:spPr bwMode="auto">
          <a:xfrm>
            <a:off x="4572000" y="133"/>
            <a:ext cx="457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cxnSp>
        <p:nvCxnSpPr>
          <p:cNvPr id="38" name="Google Shape;38;g330fd9fb110_0_31"/>
          <p:cNvCxnSpPr>
            <a:cxnSpLocks/>
          </p:cNvCxnSpPr>
          <p:nvPr/>
        </p:nvCxnSpPr>
        <p:spPr bwMode="auto">
          <a:xfrm>
            <a:off x="5029675" y="59940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g330fd9fb110_0_31"/>
          <p:cNvSpPr txBox="1"/>
          <p:nvPr>
            <p:ph type="title"/>
          </p:nvPr>
        </p:nvSpPr>
        <p:spPr bwMode="auto">
          <a:xfrm>
            <a:off x="265500" y="1834132"/>
            <a:ext cx="4045199" cy="206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pPr>
              <a:defRPr/>
            </a:pPr>
            <a:endParaRPr/>
          </a:p>
        </p:txBody>
      </p:sp>
      <p:sp>
        <p:nvSpPr>
          <p:cNvPr id="40" name="Google Shape;40;g330fd9fb110_0_31"/>
          <p:cNvSpPr txBox="1"/>
          <p:nvPr>
            <p:ph type="subTitle" idx="1"/>
          </p:nvPr>
        </p:nvSpPr>
        <p:spPr bwMode="auto">
          <a:xfrm>
            <a:off x="265500" y="3974834"/>
            <a:ext cx="4045199" cy="17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pPr>
              <a:defRPr/>
            </a:pPr>
            <a:endParaRPr/>
          </a:p>
        </p:txBody>
      </p:sp>
      <p:sp>
        <p:nvSpPr>
          <p:cNvPr id="41" name="Google Shape;41;g330fd9fb110_0_31"/>
          <p:cNvSpPr txBox="1"/>
          <p:nvPr>
            <p:ph type="body" idx="2"/>
          </p:nvPr>
        </p:nvSpPr>
        <p:spPr bwMode="auto">
          <a:xfrm>
            <a:off x="4939500" y="965600"/>
            <a:ext cx="3837000" cy="492689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42" name="Google Shape;42;g330fd9fb110_0_31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Caption" preserve="0" showMasterPhAnim="0" userDrawn="1">
  <p:cSld name="CAPTION_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4" name="Google Shape;44;g330fd9fb110_0_38"/>
          <p:cNvSpPr txBox="1"/>
          <p:nvPr>
            <p:ph type="body" idx="1"/>
          </p:nvPr>
        </p:nvSpPr>
        <p:spPr bwMode="auto">
          <a:xfrm>
            <a:off x="319500" y="5644967"/>
            <a:ext cx="5998800" cy="79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lfa Slab One"/>
              <a:buNone/>
              <a:defRPr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5" name="Google Shape;45;g330fd9fb110_0_38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Big number" preserve="0" showMasterPhAnim="0" userDrawn="1">
  <p:cSld name="BIG_NUMB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7" name="Google Shape;47;g330fd9fb110_0_41"/>
          <p:cNvSpPr txBox="1"/>
          <p:nvPr>
            <p:ph type="title" hasCustomPrompt="1"/>
          </p:nvPr>
        </p:nvSpPr>
        <p:spPr bwMode="auto">
          <a:xfrm>
            <a:off x="311700" y="1557233"/>
            <a:ext cx="8520600" cy="26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9pPr>
          </a:lstStyle>
          <a:p>
            <a:pPr>
              <a:defRPr/>
            </a:pPr>
            <a:r>
              <a:rPr/>
              <a:t>xx%</a:t>
            </a:r>
            <a:endParaRPr/>
          </a:p>
        </p:txBody>
      </p:sp>
      <p:sp>
        <p:nvSpPr>
          <p:cNvPr id="48" name="Google Shape;48;g330fd9fb110_0_41"/>
          <p:cNvSpPr txBox="1"/>
          <p:nvPr>
            <p:ph type="body" idx="1"/>
          </p:nvPr>
        </p:nvSpPr>
        <p:spPr bwMode="auto">
          <a:xfrm>
            <a:off x="311700" y="4299000"/>
            <a:ext cx="8520600" cy="142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49" name="Google Shape;49;g330fd9fb110_0_41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Blank" preserve="0" showMasterPhAnim="0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" name="Google Shape;51;g330fd9fb110_0_45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" preserve="0" showMasterPhAnim="0" userDrawn="1">
  <p:cSld name="TITLE_1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3" name="Google Shape;53;g330fd9fb110_0_47"/>
          <p:cNvSpPr txBox="1"/>
          <p:nvPr>
            <p:ph type="title"/>
          </p:nvPr>
        </p:nvSpPr>
        <p:spPr bwMode="auto">
          <a:xfrm>
            <a:off x="685800" y="21304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4" name="Google Shape;54;g330fd9fb110_0_47"/>
          <p:cNvSpPr txBox="1"/>
          <p:nvPr>
            <p:ph type="subTitle" idx="1"/>
          </p:nvPr>
        </p:nvSpPr>
        <p:spPr bwMode="auto">
          <a:xfrm>
            <a:off x="1371600" y="3886200"/>
            <a:ext cx="6400800" cy="1752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lvl="2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lvl="3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lvl="4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lvl="5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6pPr>
            <a:lvl7pPr lvl="6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7pPr>
            <a:lvl8pPr lvl="7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8pPr>
            <a:lvl9pPr lvl="8" algn="ctr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5" name="Google Shape;55;g330fd9fb110_0_47"/>
          <p:cNvSpPr txBox="1"/>
          <p:nvPr>
            <p:ph type="dt" idx="10"/>
          </p:nvPr>
        </p:nvSpPr>
        <p:spPr bwMode="auto">
          <a:xfrm>
            <a:off x="457200" y="6245225"/>
            <a:ext cx="2133600" cy="476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6" name="Google Shape;56;g330fd9fb110_0_47"/>
          <p:cNvSpPr txBox="1"/>
          <p:nvPr>
            <p:ph type="ftr" idx="11"/>
          </p:nvPr>
        </p:nvSpPr>
        <p:spPr bwMode="auto">
          <a:xfrm>
            <a:off x="3124200" y="6245225"/>
            <a:ext cx="2895600" cy="476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7" name="Google Shape;57;g330fd9fb110_0_47"/>
          <p:cNvSpPr txBox="1"/>
          <p:nvPr>
            <p:ph type="sldNum" idx="12"/>
          </p:nvPr>
        </p:nvSpPr>
        <p:spPr bwMode="auto">
          <a:xfrm>
            <a:off x="6553200" y="6245225"/>
            <a:ext cx="2133600" cy="476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1pPr>
            <a:lvl2pPr marL="0" lvl="1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2pPr>
            <a:lvl3pPr marL="0" lvl="2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3pPr>
            <a:lvl4pPr marL="0" lvl="3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4pPr>
            <a:lvl5pPr marL="0" lvl="4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5pPr>
            <a:lvl6pPr marL="0" lvl="5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6pPr>
            <a:lvl7pPr marL="0" lvl="6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7pPr>
            <a:lvl8pPr marL="0" lvl="7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8pPr>
            <a:lvl9pPr marL="0" lvl="8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‹#›</a:t>
            </a:r>
            <a:endParaRPr sz="1000">
              <a:solidFill>
                <a:schemeClr val="dk2"/>
              </a:solidFill>
              <a:latin typeface="Proxima Nova"/>
              <a:ea typeface="Proxima Nova"/>
              <a:cs typeface="Proxima Nova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and Content" preserve="0" showMasterPhAnim="0" type="obj" userDrawn="1">
  <p:cSld name="OBJEC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9" name="Google Shape;59;g330fd9fb110_0_53"/>
          <p:cNvSpPr txBox="1"/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0" name="Google Shape;60;g330fd9fb110_0_53"/>
          <p:cNvSpPr txBox="1"/>
          <p:nvPr>
            <p:ph type="body" idx="1"/>
          </p:nvPr>
        </p:nvSpPr>
        <p:spPr bwMode="auto"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371600" lvl="2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marL="1828800" lvl="3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marL="2743200" lvl="5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1" name="Google Shape;61;g330fd9fb110_0_53"/>
          <p:cNvSpPr txBox="1"/>
          <p:nvPr>
            <p:ph type="dt" idx="10"/>
          </p:nvPr>
        </p:nvSpPr>
        <p:spPr bwMode="auto">
          <a:xfrm>
            <a:off x="457200" y="6245225"/>
            <a:ext cx="2133600" cy="476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2" name="Google Shape;62;g330fd9fb110_0_53"/>
          <p:cNvSpPr txBox="1"/>
          <p:nvPr>
            <p:ph type="ftr" idx="11"/>
          </p:nvPr>
        </p:nvSpPr>
        <p:spPr bwMode="auto">
          <a:xfrm>
            <a:off x="3124200" y="6245225"/>
            <a:ext cx="2895600" cy="476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3" name="Google Shape;63;g330fd9fb110_0_53"/>
          <p:cNvSpPr txBox="1"/>
          <p:nvPr>
            <p:ph type="sldNum" idx="12"/>
          </p:nvPr>
        </p:nvSpPr>
        <p:spPr bwMode="auto">
          <a:xfrm>
            <a:off x="6553200" y="6245225"/>
            <a:ext cx="2133600" cy="476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1pPr>
            <a:lvl2pPr marL="0" lvl="1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2pPr>
            <a:lvl3pPr marL="0" lvl="2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3pPr>
            <a:lvl4pPr marL="0" lvl="3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4pPr>
            <a:lvl5pPr marL="0" lvl="4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5pPr>
            <a:lvl6pPr marL="0" lvl="5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6pPr>
            <a:lvl7pPr marL="0" lvl="6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7pPr>
            <a:lvl8pPr marL="0" lvl="7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8pPr>
            <a:lvl9pPr marL="0" lvl="8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‹#›</a:t>
            </a:r>
            <a:endParaRPr sz="1000">
              <a:solidFill>
                <a:schemeClr val="dk2"/>
              </a:solidFill>
              <a:latin typeface="Proxima Nova"/>
              <a:ea typeface="Proxima Nova"/>
              <a:cs typeface="Proxima Nova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and Two Columns" preserve="0" showMasterPhAnim="0" type="twoObj" userDrawn="1">
  <p:cSld name="TWO_OBJECTS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5" name="Google Shape;65;g330fd9fb110_0_59"/>
          <p:cNvSpPr txBox="1"/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6" name="Google Shape;66;g330fd9fb110_0_59"/>
          <p:cNvSpPr txBox="1"/>
          <p:nvPr>
            <p:ph type="body" idx="1"/>
          </p:nvPr>
        </p:nvSpPr>
        <p:spPr bwMode="auto">
          <a:xfrm>
            <a:off x="457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●"/>
              <a:defRPr sz="2800"/>
            </a:lvl1pPr>
            <a:lvl2pPr marL="914400" lvl="1" indent="-3810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○"/>
              <a:defRPr sz="2400"/>
            </a:lvl2pPr>
            <a:lvl3pPr marL="1371600" lvl="2" indent="-3556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■"/>
              <a:defRPr sz="2000"/>
            </a:lvl3pPr>
            <a:lvl4pPr marL="1828800" lvl="3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/>
            </a:lvl4pPr>
            <a:lvl5pPr marL="2286000" lvl="4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/>
            </a:lvl5pPr>
            <a:lvl6pPr marL="2743200" lvl="5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/>
            </a:lvl6pPr>
            <a:lvl7pPr marL="3200400" lvl="6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/>
            </a:lvl7pPr>
            <a:lvl8pPr marL="3657600" lvl="7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/>
            </a:lvl8pPr>
            <a:lvl9pPr marL="4114800" lvl="8" indent="-342900" algn="l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Char char="■"/>
              <a:defRPr sz="1800"/>
            </a:lvl9pPr>
          </a:lstStyle>
          <a:p>
            <a:pPr>
              <a:defRPr/>
            </a:pPr>
            <a:endParaRPr/>
          </a:p>
        </p:txBody>
      </p:sp>
      <p:sp>
        <p:nvSpPr>
          <p:cNvPr id="67" name="Google Shape;67;g330fd9fb110_0_59"/>
          <p:cNvSpPr txBox="1"/>
          <p:nvPr>
            <p:ph type="body" idx="2"/>
          </p:nvPr>
        </p:nvSpPr>
        <p:spPr bwMode="auto">
          <a:xfrm>
            <a:off x="4648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●"/>
              <a:defRPr sz="2800"/>
            </a:lvl1pPr>
            <a:lvl2pPr marL="914400" lvl="1" indent="-3810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○"/>
              <a:defRPr sz="2400"/>
            </a:lvl2pPr>
            <a:lvl3pPr marL="1371600" lvl="2" indent="-3556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■"/>
              <a:defRPr sz="2000"/>
            </a:lvl3pPr>
            <a:lvl4pPr marL="1828800" lvl="3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/>
            </a:lvl4pPr>
            <a:lvl5pPr marL="2286000" lvl="4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/>
            </a:lvl5pPr>
            <a:lvl6pPr marL="2743200" lvl="5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/>
            </a:lvl6pPr>
            <a:lvl7pPr marL="3200400" lvl="6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/>
            </a:lvl7pPr>
            <a:lvl8pPr marL="3657600" lvl="7" indent="-34290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/>
            </a:lvl8pPr>
            <a:lvl9pPr marL="4114800" lvl="8" indent="-342900" algn="l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Char char="■"/>
              <a:defRPr sz="1800"/>
            </a:lvl9pPr>
          </a:lstStyle>
          <a:p>
            <a:pPr>
              <a:defRPr/>
            </a:pPr>
            <a:endParaRPr/>
          </a:p>
        </p:txBody>
      </p:sp>
      <p:sp>
        <p:nvSpPr>
          <p:cNvPr id="68" name="Google Shape;68;g330fd9fb110_0_59"/>
          <p:cNvSpPr txBox="1"/>
          <p:nvPr>
            <p:ph type="dt" idx="10"/>
          </p:nvPr>
        </p:nvSpPr>
        <p:spPr bwMode="auto">
          <a:xfrm>
            <a:off x="457200" y="6245225"/>
            <a:ext cx="2133600" cy="476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9" name="Google Shape;69;g330fd9fb110_0_59"/>
          <p:cNvSpPr txBox="1"/>
          <p:nvPr>
            <p:ph type="ftr" idx="11"/>
          </p:nvPr>
        </p:nvSpPr>
        <p:spPr bwMode="auto">
          <a:xfrm>
            <a:off x="3124200" y="6245225"/>
            <a:ext cx="2895600" cy="476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70" name="Google Shape;70;g330fd9fb110_0_59"/>
          <p:cNvSpPr txBox="1"/>
          <p:nvPr>
            <p:ph type="sldNum" idx="12"/>
          </p:nvPr>
        </p:nvSpPr>
        <p:spPr bwMode="auto">
          <a:xfrm>
            <a:off x="6553200" y="6245225"/>
            <a:ext cx="2133600" cy="476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1pPr>
            <a:lvl2pPr marL="0" lvl="1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2pPr>
            <a:lvl3pPr marL="0" lvl="2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3pPr>
            <a:lvl4pPr marL="0" lvl="3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4pPr>
            <a:lvl5pPr marL="0" lvl="4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5pPr>
            <a:lvl6pPr marL="0" lvl="5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6pPr>
            <a:lvl7pPr marL="0" lvl="6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7pPr>
            <a:lvl8pPr marL="0" lvl="7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8pPr>
            <a:lvl9pPr marL="0" lvl="8" indent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‹#›</a:t>
            </a:r>
            <a:endParaRPr sz="1000">
              <a:solidFill>
                <a:schemeClr val="dk2"/>
              </a:solidFill>
              <a:latin typeface="Proxima Nova"/>
              <a:ea typeface="Proxima Nova"/>
              <a:cs typeface="Proxima Nov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gameday">
    <p:bg>
      <p:bgPr shadeToTitle="0">
        <a:solidFill>
          <a:schemeClr val="lt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Google Shape;6;g330fd9fb110_0_0"/>
          <p:cNvSpPr txBox="1"/>
          <p:nvPr>
            <p:ph type="title"/>
          </p:nvPr>
        </p:nvSpPr>
        <p:spPr bwMode="auto"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7" name="Google Shape;7;g330fd9fb110_0_0"/>
          <p:cNvSpPr txBox="1"/>
          <p:nvPr>
            <p:ph type="body" idx="1"/>
          </p:nvPr>
        </p:nvSpPr>
        <p:spPr bwMode="auto"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roxima Nova"/>
              <a:buChar char="●"/>
              <a:defRPr sz="18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1pPr>
            <a:lvl2pPr marL="914400" lvl="1" indent="-3175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2pPr>
            <a:lvl3pPr marL="1371600" lvl="2" indent="-3175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3pPr>
            <a:lvl4pPr marL="1828800" lvl="3" indent="-3175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4pPr>
            <a:lvl5pPr marL="2286000" lvl="4" indent="-3175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5pPr>
            <a:lvl6pPr marL="2743200" lvl="5" indent="-3175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6pPr>
            <a:lvl7pPr marL="3200400" lvl="6" indent="-3175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7pPr>
            <a:lvl8pPr marL="3657600" lvl="7" indent="-3175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8pPr>
            <a:lvl9pPr marL="4114800" lvl="8" indent="-3175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8" name="Google Shape;8;g330fd9fb110_0_0"/>
          <p:cNvSpPr txBox="1"/>
          <p:nvPr>
            <p:ph type="sldNum" idx="12"/>
          </p:nvPr>
        </p:nvSpPr>
        <p:spPr bwMode="auto"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/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dt="0" ftr="0" hdr="0" sldNum="0"/>
  <p:txStyles>
    <p:title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g"/><Relationship Id="rId3" Type="http://schemas.openxmlformats.org/officeDocument/2006/relationships/hyperlink" Target="http://drive.google.com/file/d/1quGRexZ0RSNTlDbn0LlUTs8CZcFKTdR8/view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3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5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6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7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8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9.jpg"/><Relationship Id="rId3" Type="http://schemas.openxmlformats.org/officeDocument/2006/relationships/image" Target="../media/image10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1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2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5" name="Google Shape;75;p1"/>
          <p:cNvSpPr txBox="1"/>
          <p:nvPr/>
        </p:nvSpPr>
        <p:spPr bwMode="auto">
          <a:xfrm>
            <a:off x="2574" y="1388848"/>
            <a:ext cx="9144000" cy="4523970"/>
          </a:xfrm>
          <a:prstGeom prst="rect">
            <a:avLst/>
          </a:prstGeom>
          <a:blipFill>
            <a:blip r:embed="rId2">
              <a:alphaModFix/>
            </a:blip>
            <a:srcRect l="0" t="0" r="0" b="0"/>
            <a:stretch/>
          </a:blipFill>
          <a:ln>
            <a:noFill/>
          </a:ln>
        </p:spPr>
        <p:txBody>
          <a:bodyPr spcFirstLastPara="1" wrap="square" lIns="90000" tIns="46800" rIns="90000" bIns="46800" anchor="ctr" anchorCtr="1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76" name="Google Shape;76;p1"/>
          <p:cNvSpPr txBox="1"/>
          <p:nvPr>
            <p:ph type="title"/>
          </p:nvPr>
        </p:nvSpPr>
        <p:spPr bwMode="auto">
          <a:xfrm>
            <a:off x="697641" y="101686"/>
            <a:ext cx="7772400" cy="12383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Муниципальное автономное общеобразовательное учреждение </a:t>
            </a:r>
            <a:b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</a:b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«Андреевская основная общеобразовательная школа имени К. Е. Евлампьева» </a:t>
            </a:r>
            <a:b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</a:b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Ибресинского муниципального округа Чувашской Республики</a:t>
            </a:r>
            <a:endParaRPr sz="4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77" name="Google Shape;77;p1"/>
          <p:cNvSpPr txBox="1"/>
          <p:nvPr>
            <p:ph type="subTitle" idx="1"/>
          </p:nvPr>
        </p:nvSpPr>
        <p:spPr bwMode="auto">
          <a:xfrm>
            <a:off x="774871" y="6112733"/>
            <a:ext cx="8061239" cy="619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Подготовила: Максимова Нина Васильевна, учитель математики</a:t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pPr>
            <a:endParaRPr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3200"/>
              <a:buFont typeface="Arial"/>
              <a:buNone/>
              <a:defRPr/>
            </a:pPr>
            <a:endParaRPr sz="3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78" name="Google Shape;78;p1"/>
          <p:cNvSpPr/>
          <p:nvPr/>
        </p:nvSpPr>
        <p:spPr bwMode="auto">
          <a:xfrm>
            <a:off x="697641" y="3383949"/>
            <a:ext cx="7757335" cy="69160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3600" b="1" i="0" u="none" strike="noStrike" cap="none">
                <a:solidFill>
                  <a:srgbClr val="FB290D"/>
                </a:solidFill>
                <a:highlight>
                  <a:schemeClr val="lt1"/>
                </a:highlight>
                <a:latin typeface="Arial"/>
                <a:ea typeface="Arial"/>
                <a:cs typeface="Arial"/>
              </a:rPr>
              <a:t>День защитника Отечества</a:t>
            </a:r>
            <a:endParaRPr sz="3600" b="0" i="0" u="none" strike="noStrike" cap="none">
              <a:solidFill>
                <a:srgbClr val="FB290D"/>
              </a:solidFill>
              <a:highlight>
                <a:schemeClr val="lt1"/>
              </a:highlight>
              <a:latin typeface="Arial"/>
              <a:ea typeface="Arial"/>
              <a:cs typeface="Arial"/>
            </a:endParaRPr>
          </a:p>
        </p:txBody>
      </p:sp>
      <p:pic>
        <p:nvPicPr>
          <p:cNvPr id="79" name="Google Shape;79;p1" title="nukadeti.ru_-_zakaty-alye.mp3">
            <a:hlinkClick r:id="rId3"/>
          </p:cNvPr>
          <p:cNvPicPr/>
          <p:nvPr/>
        </p:nvPicPr>
        <p:blipFill>
          <a:blip r:embed="rId4">
            <a:alphaModFix/>
          </a:blip>
          <a:stretch/>
        </p:blipFill>
        <p:spPr bwMode="auto">
          <a:xfrm>
            <a:off x="152400" y="152400"/>
            <a:ext cx="392842" cy="3928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4" name="Google Shape;84;p2"/>
          <p:cNvPicPr/>
          <p:nvPr/>
        </p:nvPicPr>
        <p:blipFill>
          <a:blip r:embed="rId2">
            <a:alphaModFix/>
          </a:blip>
          <a:srcRect l="0" t="0" r="0" b="0"/>
          <a:stretch/>
        </p:blipFill>
        <p:spPr bwMode="auto">
          <a:xfrm>
            <a:off x="11986" y="-6"/>
            <a:ext cx="9120015" cy="466377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2"/>
          <p:cNvSpPr txBox="1"/>
          <p:nvPr>
            <p:ph type="body" idx="1"/>
          </p:nvPr>
        </p:nvSpPr>
        <p:spPr bwMode="auto">
          <a:xfrm>
            <a:off x="319500" y="4601425"/>
            <a:ext cx="8561700" cy="184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25000" lnSpcReduction="20000"/>
          </a:bodyPr>
          <a:lstStyle/>
          <a:p>
            <a:pPr marL="0" lvl="0" indent="0" algn="l">
              <a:lnSpc>
                <a:spcPct val="138115"/>
              </a:lnSpc>
              <a:spcBef>
                <a:spcPts val="1400"/>
              </a:spcBef>
              <a:spcAft>
                <a:spcPts val="0"/>
              </a:spcAft>
              <a:buNone/>
              <a:defRPr/>
            </a:pPr>
            <a:r>
              <a:rPr lang="en-US" sz="98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</a:rPr>
              <a:t>Президент Российской Федерации В.В. Путин объявил 2025 год - Годом защитника Отечества и 80-летия Победы в Великой Отечественной войне 1941-1945 годов.</a:t>
            </a:r>
            <a:endParaRPr sz="98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</a:endParaRPr>
          </a:p>
          <a:p>
            <a:pPr marL="0" lvl="0" indent="0" algn="l">
              <a:spcBef>
                <a:spcPts val="800"/>
              </a:spcBef>
              <a:spcAft>
                <a:spcPts val="0"/>
              </a:spcAft>
              <a:buNone/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0" name="Google Shape;90;p3"/>
          <p:cNvSpPr txBox="1"/>
          <p:nvPr>
            <p:ph type="body" idx="1"/>
          </p:nvPr>
        </p:nvSpPr>
        <p:spPr bwMode="auto">
          <a:xfrm>
            <a:off x="504567" y="178915"/>
            <a:ext cx="8229600" cy="208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  <a:defRPr/>
            </a:pPr>
            <a:r>
              <a:rPr lang="en-US" sz="3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Цели </a:t>
            </a:r>
            <a:r>
              <a:rPr lang="en-US" sz="3000" b="1">
                <a:solidFill>
                  <a:srgbClr val="000000"/>
                </a:solidFill>
                <a:latin typeface="Arial"/>
                <a:ea typeface="Arial"/>
                <a:cs typeface="Arial"/>
              </a:rPr>
              <a:t>дня защитников Отечества</a:t>
            </a:r>
            <a:r>
              <a:rPr lang="en-US" sz="3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: </a:t>
            </a:r>
            <a:endParaRPr sz="30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349250" marR="0" lvl="0" indent="-34925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defRPr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Воспитание чувства любви к историческому прошлому, гордости героического прошлого; 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349250" marR="0" lvl="0" indent="-349250" algn="l"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000"/>
              <a:buFont typeface="Arial"/>
              <a:buChar char="•"/>
              <a:defRPr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Развитие уважительного отношения к Защитникам Отечества.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1" name="Google Shape;91;p3"/>
          <p:cNvSpPr txBox="1"/>
          <p:nvPr/>
        </p:nvSpPr>
        <p:spPr bwMode="auto">
          <a:xfrm>
            <a:off x="504567" y="2122530"/>
            <a:ext cx="8242987" cy="4598968"/>
          </a:xfrm>
          <a:prstGeom prst="rect">
            <a:avLst/>
          </a:prstGeom>
          <a:blipFill>
            <a:blip r:embed="rId2">
              <a:alphaModFix/>
            </a:blip>
            <a:srcRect l="0" t="0" r="0" b="0"/>
            <a:stretch/>
          </a:blipFill>
          <a:ln>
            <a:noFill/>
          </a:ln>
        </p:spPr>
        <p:txBody>
          <a:bodyPr spcFirstLastPara="1" wrap="square" lIns="90000" tIns="46800" rIns="90000" bIns="46800" anchor="ctr" anchorCtr="1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 bwMode="auto">
          <a:xfrm>
            <a:off x="4713587" y="4001786"/>
            <a:ext cx="4252783" cy="2745448"/>
          </a:xfrm>
          <a:prstGeom prst="rect">
            <a:avLst/>
          </a:prstGeom>
          <a:blipFill>
            <a:blip r:embed="rId2">
              <a:alphaModFix/>
            </a:blip>
            <a:srcRect l="0" t="0" r="0" b="0"/>
            <a:stretch/>
          </a:blipFill>
          <a:ln>
            <a:noFill/>
          </a:ln>
        </p:spPr>
        <p:txBody>
          <a:bodyPr spcFirstLastPara="1" wrap="square" lIns="90000" tIns="46800" rIns="90000" bIns="46800" anchor="ctr" anchorCtr="1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7" name="Google Shape;97;p4"/>
          <p:cNvSpPr/>
          <p:nvPr/>
        </p:nvSpPr>
        <p:spPr bwMode="auto">
          <a:xfrm>
            <a:off x="465953" y="1697767"/>
            <a:ext cx="8348448" cy="278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1919 -1946: День Рабоче -Крестьянской Красной армии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1946-1992 (по 7 мая): День Советской армии и Военно-Морского флота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1993 – 1994: День Российской армии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1995 – 2012: День защитника отечества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С 2002 – День защитника Отечества, праздничный выходной день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8" name="Google Shape;98;p4"/>
          <p:cNvSpPr txBox="1"/>
          <p:nvPr/>
        </p:nvSpPr>
        <p:spPr bwMode="auto">
          <a:xfrm>
            <a:off x="478824" y="269017"/>
            <a:ext cx="8287950" cy="1318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3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История праздника </a:t>
            </a:r>
            <a:endParaRPr sz="36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3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«День защитника Отечества»</a:t>
            </a:r>
            <a:endParaRPr sz="36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3" name="Google Shape;103;p5"/>
          <p:cNvSpPr txBox="1"/>
          <p:nvPr/>
        </p:nvSpPr>
        <p:spPr bwMode="auto">
          <a:xfrm>
            <a:off x="2574" y="1710638"/>
            <a:ext cx="9144000" cy="5143499"/>
          </a:xfrm>
          <a:prstGeom prst="rect">
            <a:avLst/>
          </a:prstGeom>
          <a:blipFill>
            <a:blip r:embed="rId2">
              <a:alphaModFix/>
            </a:blip>
            <a:srcRect l="0" t="0" r="0" b="0"/>
            <a:stretch/>
          </a:blipFill>
          <a:ln>
            <a:noFill/>
          </a:ln>
        </p:spPr>
        <p:txBody>
          <a:bodyPr spcFirstLastPara="1" wrap="square" lIns="90000" tIns="46800" rIns="90000" bIns="46800" anchor="ctr" anchorCtr="1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04" name="Google Shape;104;p5"/>
          <p:cNvSpPr txBox="1"/>
          <p:nvPr/>
        </p:nvSpPr>
        <p:spPr bwMode="auto">
          <a:xfrm>
            <a:off x="208520" y="191786"/>
            <a:ext cx="8710036" cy="1191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О подвигах – стихи слагают. О славе – песни создают.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ctr">
              <a:spcBef>
                <a:spcPts val="0"/>
              </a:spcBef>
              <a:spcAft>
                <a:spcPts val="0"/>
              </a:spcAft>
              <a:buClr>
                <a:srgbClr val="FB290D"/>
              </a:buClr>
              <a:buSzPts val="3000"/>
              <a:buFont typeface="Arial"/>
              <a:buNone/>
              <a:defRPr/>
            </a:pPr>
            <a:r>
              <a:rPr lang="en-US" sz="3000" b="0" i="0" u="none" strike="noStrike" cap="none">
                <a:solidFill>
                  <a:srgbClr val="FB290D"/>
                </a:solidFill>
                <a:latin typeface="Arial"/>
                <a:ea typeface="Arial"/>
                <a:cs typeface="Arial"/>
              </a:rPr>
              <a:t>«Герои никогда не умирают, </a:t>
            </a:r>
            <a:endParaRPr sz="3000" b="0" i="0" u="none" strike="noStrike" cap="none">
              <a:solidFill>
                <a:srgbClr val="FB290D"/>
              </a:solidFill>
              <a:latin typeface="Arial"/>
              <a:ea typeface="Arial"/>
              <a:cs typeface="Arial"/>
            </a:endParaRPr>
          </a:p>
          <a:p>
            <a:pPr marL="0" marR="0" lvl="0" indent="0" algn="ctr">
              <a:spcBef>
                <a:spcPts val="0"/>
              </a:spcBef>
              <a:spcAft>
                <a:spcPts val="0"/>
              </a:spcAft>
              <a:buClr>
                <a:srgbClr val="FB290D"/>
              </a:buClr>
              <a:buSzPts val="3000"/>
              <a:buFont typeface="Arial"/>
              <a:buNone/>
              <a:defRPr/>
            </a:pPr>
            <a:r>
              <a:rPr lang="en-US" sz="3000" b="0" i="0" u="none" strike="noStrike" cap="none">
                <a:solidFill>
                  <a:srgbClr val="FB290D"/>
                </a:solidFill>
                <a:latin typeface="Arial"/>
                <a:ea typeface="Arial"/>
                <a:cs typeface="Arial"/>
              </a:rPr>
              <a:t>Герои в нашей памяти живут!»</a:t>
            </a:r>
            <a:endParaRPr sz="3000" b="0" i="0" u="none" strike="noStrike" cap="none">
              <a:solidFill>
                <a:srgbClr val="FB290D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9" name="Google Shape;109;p6"/>
          <p:cNvSpPr txBox="1"/>
          <p:nvPr>
            <p:ph type="body" idx="4294967295"/>
          </p:nvPr>
        </p:nvSpPr>
        <p:spPr bwMode="auto">
          <a:xfrm>
            <a:off x="4868047" y="1569050"/>
            <a:ext cx="3729680" cy="4959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20000"/>
          </a:bodyPr>
          <a:lstStyle/>
          <a:p>
            <a:pPr marL="7198" marR="0" lvl="0" indent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За проявленный героизм при выполнении воинского долга Указом Президента Российской Федерации № 952 от 4 августа 2001 года подполковнику </a:t>
            </a:r>
            <a:r>
              <a:rPr lang="en-US" sz="2000" b="0" i="0" u="none" strike="noStrike" cap="none">
                <a:solidFill>
                  <a:srgbClr val="FB290D"/>
                </a:solidFill>
                <a:latin typeface="Arial"/>
                <a:ea typeface="Arial"/>
                <a:cs typeface="Arial"/>
              </a:rPr>
              <a:t>Константинову Леониду Сергеевичу присвоено звание Героя Российской Федерации (посмертно).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7198" marR="0" lvl="0" indent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7198" marR="0" lvl="0" indent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В 2010 году в типографии «Новое время» вышла книга Г. Викторова «Прерванный полет», посвященная нашему земляку Леониду Константинову, Герою Российской Федерации.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342900" marR="0" lvl="0" indent="-22860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10" name="Google Shape;110;p6"/>
          <p:cNvPicPr/>
          <p:nvPr>
            <p:ph type="body" idx="4294967295"/>
          </p:nvPr>
        </p:nvPicPr>
        <p:blipFill>
          <a:blip r:embed="rId2">
            <a:alphaModFix/>
          </a:blip>
          <a:srcRect l="0" t="0" r="0" b="0"/>
          <a:stretch/>
        </p:blipFill>
        <p:spPr bwMode="auto">
          <a:xfrm>
            <a:off x="762000" y="1543307"/>
            <a:ext cx="3536950" cy="5040311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6"/>
          <p:cNvSpPr txBox="1"/>
          <p:nvPr>
            <p:ph type="title" idx="4294967295"/>
          </p:nvPr>
        </p:nvSpPr>
        <p:spPr bwMode="auto">
          <a:xfrm>
            <a:off x="465953" y="243273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Константинов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Леонид Сергеевич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6" name="Google Shape;116;p7"/>
          <p:cNvSpPr/>
          <p:nvPr/>
        </p:nvSpPr>
        <p:spPr bwMode="auto">
          <a:xfrm>
            <a:off x="4816560" y="1672023"/>
            <a:ext cx="4091758" cy="4355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000" b="0" i="0" u="none" strike="noStrike" cap="none">
                <a:latin typeface="Arial"/>
                <a:ea typeface="Arial"/>
                <a:cs typeface="Arial"/>
              </a:rPr>
              <a:t>На основании Указа Президента Российской Федерации от 9 мая 2022 года, за самоотверженность, мужество и отвагу, а также за смелость и решительные действия, совершенные при исполнении воинского долга,</a:t>
            </a: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2000" b="0" i="0" u="none" strike="noStrike" cap="none">
                <a:solidFill>
                  <a:srgbClr val="FB290D"/>
                </a:solidFill>
                <a:latin typeface="Arial"/>
                <a:ea typeface="Arial"/>
                <a:cs typeface="Arial"/>
              </a:rPr>
              <a:t>подполковник Михайлов Сергей Николаевич награжден Орденом Мужества посмертно</a:t>
            </a:r>
            <a:r>
              <a:rPr lang="en-US" sz="2000" b="0" i="0" u="none" strike="noStrike" cap="none">
                <a:latin typeface="Arial"/>
                <a:ea typeface="Arial"/>
                <a:cs typeface="Arial"/>
              </a:rPr>
              <a:t>, также указом Главы Луганской Народной Республики</a:t>
            </a: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</a:rPr>
              <a:t> </a:t>
            </a:r>
            <a:r>
              <a:rPr lang="en-US" sz="2000" b="0" i="0" u="none" strike="noStrike" cap="none">
                <a:solidFill>
                  <a:srgbClr val="FB290D"/>
                </a:solidFill>
                <a:latin typeface="Arial"/>
                <a:ea typeface="Arial"/>
                <a:cs typeface="Arial"/>
              </a:rPr>
              <a:t>награжден Орденом «Службою и храбростью» посмертно.</a:t>
            </a: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</a:rPr>
              <a:t> </a:t>
            </a:r>
            <a:b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</a:rPr>
            </a:b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17" name="Google Shape;117;p7"/>
          <p:cNvPicPr/>
          <p:nvPr/>
        </p:nvPicPr>
        <p:blipFill>
          <a:blip r:embed="rId2">
            <a:alphaModFix/>
          </a:blip>
          <a:srcRect l="0" t="0" r="0" b="0"/>
          <a:stretch/>
        </p:blipFill>
        <p:spPr bwMode="auto">
          <a:xfrm>
            <a:off x="350108" y="2174017"/>
            <a:ext cx="4252331" cy="327688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7"/>
          <p:cNvSpPr txBox="1"/>
          <p:nvPr>
            <p:ph type="title" idx="4294967295"/>
          </p:nvPr>
        </p:nvSpPr>
        <p:spPr bwMode="auto">
          <a:xfrm>
            <a:off x="465953" y="243273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Михайлов 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Сергей Николаевич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3" name="Google Shape;123;p8"/>
          <p:cNvSpPr txBox="1"/>
          <p:nvPr>
            <p:ph type="title"/>
          </p:nvPr>
        </p:nvSpPr>
        <p:spPr bwMode="auto">
          <a:xfrm>
            <a:off x="465953" y="243273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Фёдоров 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Александр Александрович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24" name="Google Shape;124;p8"/>
          <p:cNvSpPr txBox="1"/>
          <p:nvPr>
            <p:ph type="body" idx="2"/>
          </p:nvPr>
        </p:nvSpPr>
        <p:spPr bwMode="auto">
          <a:xfrm>
            <a:off x="4494775" y="1491825"/>
            <a:ext cx="3926100" cy="52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Уроженец деревни Андреевка Ибресинского района Александр Фёдоров в 2000 году окончил Чебоксарское Художественное Училище, а в 2006 году — Академию художеств имени Репина в Петербурге.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На фронт Фёдоров ушёл добровольцем и служил стрелком-огнемётчиком в отряде «Невский» с позывным «Зодчий».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В феврале 2024 года произведения художника можно было увидеть в Москве на XIV Всероссийской выставке «Россия» в Западном крыле Новой Третьяковки.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Погиб 3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 марта 2024.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lnSpc>
                <a:spcPct val="80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25" name="Google Shape;125;p8"/>
          <p:cNvSpPr txBox="1"/>
          <p:nvPr/>
        </p:nvSpPr>
        <p:spPr bwMode="auto">
          <a:xfrm>
            <a:off x="517439" y="1504692"/>
            <a:ext cx="3596330" cy="2674723"/>
          </a:xfrm>
          <a:prstGeom prst="rect">
            <a:avLst/>
          </a:prstGeom>
          <a:blipFill>
            <a:blip r:embed="rId2">
              <a:alphaModFix/>
            </a:blip>
            <a:srcRect l="0" t="0" r="0" b="0"/>
            <a:stretch/>
          </a:blipFill>
          <a:ln>
            <a:noFill/>
          </a:ln>
        </p:spPr>
        <p:txBody>
          <a:bodyPr spcFirstLastPara="1" wrap="square" lIns="90000" tIns="46800" rIns="90000" bIns="46800" anchor="ctr" anchorCtr="1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26" name="Google Shape;126;p8"/>
          <p:cNvSpPr txBox="1"/>
          <p:nvPr/>
        </p:nvSpPr>
        <p:spPr bwMode="auto">
          <a:xfrm>
            <a:off x="517439" y="4246348"/>
            <a:ext cx="3609202" cy="2458692"/>
          </a:xfrm>
          <a:prstGeom prst="rect">
            <a:avLst/>
          </a:prstGeom>
          <a:blipFill>
            <a:blip r:embed="rId3">
              <a:alphaModFix/>
            </a:blip>
            <a:srcRect l="0" t="0" r="0" b="0"/>
            <a:stretch/>
          </a:blipFill>
          <a:ln>
            <a:noFill/>
          </a:ln>
        </p:spPr>
        <p:txBody>
          <a:bodyPr spcFirstLastPara="1" wrap="square" lIns="90000" tIns="46800" rIns="90000" bIns="46800" anchor="ctr" anchorCtr="1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1" name="Google Shape;131;p9"/>
          <p:cNvSpPr txBox="1"/>
          <p:nvPr/>
        </p:nvSpPr>
        <p:spPr bwMode="auto">
          <a:xfrm>
            <a:off x="4198723" y="2379963"/>
            <a:ext cx="4394373" cy="2213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Уроженец деревни Андреевка Ибресинского района.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Родной брат Федорова Александра Александровича (Зодчий).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000" b="0" i="0" u="none" strike="noStrike" cap="none">
                <a:latin typeface="Arial"/>
                <a:ea typeface="Arial"/>
                <a:cs typeface="Arial"/>
              </a:rPr>
              <a:t>Погиб 8 октября 2024 года. </a:t>
            </a:r>
            <a:endParaRPr sz="2000" b="0" i="0" u="none" strike="noStrike" cap="none">
              <a:latin typeface="Arial"/>
              <a:ea typeface="Arial"/>
              <a:cs typeface="Arial"/>
            </a:endParaRPr>
          </a:p>
        </p:txBody>
      </p:sp>
      <p:sp>
        <p:nvSpPr>
          <p:cNvPr id="132" name="Google Shape;132;p9"/>
          <p:cNvSpPr txBox="1"/>
          <p:nvPr>
            <p:ph type="title" idx="4294967295"/>
          </p:nvPr>
        </p:nvSpPr>
        <p:spPr bwMode="auto">
          <a:xfrm>
            <a:off x="465953" y="166044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Фёдоров 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Дмитрий Александрович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33" name="Google Shape;133;p9"/>
          <p:cNvSpPr txBox="1"/>
          <p:nvPr/>
        </p:nvSpPr>
        <p:spPr bwMode="auto">
          <a:xfrm>
            <a:off x="504567" y="1556179"/>
            <a:ext cx="3295650" cy="4448175"/>
          </a:xfrm>
          <a:prstGeom prst="rect">
            <a:avLst/>
          </a:prstGeom>
          <a:blipFill>
            <a:blip r:embed="rId2">
              <a:alphaModFix/>
            </a:blip>
            <a:srcRect l="0" t="0" r="0" b="0"/>
            <a:stretch/>
          </a:blipFill>
          <a:ln>
            <a:noFill/>
          </a:ln>
        </p:spPr>
        <p:txBody>
          <a:bodyPr spcFirstLastPara="1" wrap="square" lIns="90000" tIns="46800" rIns="90000" bIns="46800" anchor="ctr" anchorCtr="1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8" name="Google Shape;138;p10"/>
          <p:cNvSpPr txBox="1"/>
          <p:nvPr/>
        </p:nvSpPr>
        <p:spPr bwMode="auto">
          <a:xfrm>
            <a:off x="4275952" y="1646280"/>
            <a:ext cx="4384115" cy="4307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В июне 2023 года Альдемасов Радий Олегович добровольцем ушел на СВО.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На СВО служил в должности фельдшера штурмового отряда под позывным «Фикс».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Погиб 21 июня 2024 года.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Указом Президента Российской Федерации Владимира Владимировича Путина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1800" b="0" i="0" u="none" strike="noStrike" cap="none">
                <a:solidFill>
                  <a:srgbClr val="FB290D"/>
                </a:solidFill>
                <a:latin typeface="Arial"/>
                <a:ea typeface="Arial"/>
                <a:cs typeface="Arial"/>
              </a:rPr>
              <a:t>Альдемасов Радий Олегович представлен к государственной награде – ордену Мужества (посмертно).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39" name="Google Shape;139;p10"/>
          <p:cNvPicPr/>
          <p:nvPr/>
        </p:nvPicPr>
        <p:blipFill>
          <a:blip r:embed="rId2">
            <a:alphaModFix/>
          </a:blip>
          <a:srcRect l="0" t="0" r="0" b="0"/>
          <a:stretch/>
        </p:blipFill>
        <p:spPr bwMode="auto">
          <a:xfrm>
            <a:off x="659027" y="1659152"/>
            <a:ext cx="3451911" cy="4270804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0"/>
          <p:cNvSpPr txBox="1"/>
          <p:nvPr>
            <p:ph type="title" idx="4294967295"/>
          </p:nvPr>
        </p:nvSpPr>
        <p:spPr bwMode="auto">
          <a:xfrm>
            <a:off x="453081" y="25614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Альдемасов 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rPr>
              <a:t>Радий Олегович</a:t>
            </a:r>
            <a:endParaRPr sz="4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5" name="Google Shape;145;p11"/>
          <p:cNvSpPr txBox="1"/>
          <p:nvPr/>
        </p:nvSpPr>
        <p:spPr bwMode="auto">
          <a:xfrm>
            <a:off x="-48911" y="1723510"/>
            <a:ext cx="9144000" cy="5143500"/>
          </a:xfrm>
          <a:prstGeom prst="rect">
            <a:avLst/>
          </a:prstGeom>
          <a:blipFill>
            <a:blip r:embed="rId2">
              <a:alphaModFix/>
            </a:blip>
            <a:srcRect l="0" t="0" r="0" b="0"/>
            <a:stretch/>
          </a:blipFill>
          <a:ln>
            <a:noFill/>
          </a:ln>
        </p:spPr>
        <p:txBody>
          <a:bodyPr spcFirstLastPara="1" wrap="square" lIns="90000" tIns="46800" rIns="90000" bIns="46800" anchor="ctr" anchorCtr="1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  <a:defRPr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46" name="Google Shape;146;p11"/>
          <p:cNvSpPr/>
          <p:nvPr/>
        </p:nvSpPr>
        <p:spPr bwMode="auto">
          <a:xfrm>
            <a:off x="800615" y="410604"/>
            <a:ext cx="7488236" cy="984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3600" b="0" i="0" u="none" strike="noStrike" cap="none">
                <a:solidFill>
                  <a:srgbClr val="6AA84F"/>
                </a:solidFill>
                <a:latin typeface="Impact"/>
                <a:ea typeface="Impact"/>
                <a:cs typeface="Impact"/>
              </a:rPr>
              <a:t>Благодарю за внимание!</a:t>
            </a:r>
            <a:endParaRPr sz="1800" b="0" i="0" u="none" strike="noStrike" cap="none">
              <a:solidFill>
                <a:srgbClr val="6AA84F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Gameday">
  <a:themeElements>
    <a:clrScheme name="Gameday">
      <a:dk1>
        <a:srgbClr val="4285F4"/>
      </a:dk1>
      <a:lt1>
        <a:srgbClr val="FFFFFF"/>
      </a:lt1>
      <a:dk2>
        <a:srgbClr val="666666"/>
      </a:dk2>
      <a:lt2>
        <a:srgbClr val="D9D9D9"/>
      </a:lt2>
      <a:accent1>
        <a:srgbClr val="455A64"/>
      </a:accent1>
      <a:accent2>
        <a:srgbClr val="607D8B"/>
      </a:accent2>
      <a:accent3>
        <a:srgbClr val="FF5722"/>
      </a:accent3>
      <a:accent4>
        <a:srgbClr val="D84315"/>
      </a:accent4>
      <a:accent5>
        <a:srgbClr val="1C3AA9"/>
      </a:accent5>
      <a:accent6>
        <a:srgbClr val="FFAB40"/>
      </a:accent6>
      <a:hlink>
        <a:srgbClr val="1C3AA9"/>
      </a:hlink>
      <a:folHlink>
        <a:srgbClr val="1C3AA9"/>
      </a:folHlink>
    </a:clrScheme>
    <a:fontScheme name="Offic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r7-office/2024.3.2.622</Application>
  <PresentationFormat>On-screen Show (4:3)</PresentationFormat>
  <Paragraphs>0</Paragraphs>
  <Slides>11</Slides>
  <Notes>11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dc:identifier/>
  <dc:language/>
  <cp:lastModifiedBy>Ирина Максимова</cp:lastModifiedBy>
  <cp:revision>1</cp:revision>
  <dcterms:modified xsi:type="dcterms:W3CDTF">2025-02-15T13:49:34Z</dcterms:modified>
  <cp:category/>
  <cp:contentStatus/>
  <cp:version/>
</cp:coreProperties>
</file>