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1" r:id="rId4"/>
    <p:sldId id="260" r:id="rId5"/>
    <p:sldId id="259" r:id="rId6"/>
    <p:sldId id="258" r:id="rId7"/>
    <p:sldId id="270" r:id="rId8"/>
    <p:sldId id="257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75" r:id="rId17"/>
    <p:sldId id="274" r:id="rId18"/>
    <p:sldId id="273" r:id="rId19"/>
    <p:sldId id="278" r:id="rId20"/>
    <p:sldId id="277" r:id="rId21"/>
    <p:sldId id="276" r:id="rId22"/>
    <p:sldId id="281" r:id="rId23"/>
    <p:sldId id="271" r:id="rId24"/>
    <p:sldId id="280" r:id="rId25"/>
    <p:sldId id="279" r:id="rId26"/>
    <p:sldId id="272" r:id="rId27"/>
    <p:sldId id="282" r:id="rId28"/>
    <p:sldId id="283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60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70D6E3-91E8-48AB-891C-008C511683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6F7E5EF-BFF0-4143-853A-D6B7274F17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02859A-6ECC-42DD-8402-2F7E55454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CB8283-2D6A-4555-8F87-D30C07642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92F367-2014-4359-AD1A-428B4E13F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305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56CAAF-4E79-4C25-9202-28D995009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E91E85-E8A9-43D9-80A8-4E26AD4BBA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6B09FD-5439-4AA7-AD6D-D06359185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DB2721-207F-414B-A4CE-6D2242990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49CBBB-D73F-4699-A150-6C938FEC5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189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79FE15-19EE-4B16-BE3D-46A25345E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70108DE-EEC8-45B5-9B06-4A4B14FD9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127949-23A4-495C-85B6-3D953D915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22A4F4E-BD4F-4580-BC40-E71671579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B94295-621C-4B38-A8F1-1B485CB37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089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DA4431-51C5-42B9-8781-3C91ECC59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850A7EA-8226-424F-8B19-2A52500E48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F87D96E-98F8-42F1-A278-0CA86D0BCB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76F84E4-7220-48EF-A1D4-B036EC7A6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34F4E2-B64D-40A1-AD42-9E7F1788C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4778CEE-DE3D-41D9-AF6E-ACF700DA2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51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C6F9CD-7C35-47D1-952E-EE998F0BA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520CF67-11ED-472B-B4B5-632CF4C0A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474DEF9-88D6-4547-BB98-0BC87D9558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4E9F058-0E88-49F8-BF87-F36B79A71C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9487E26-3AA4-4E1E-AFAE-ADA553B1F1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9342947-A743-42CC-A716-E317C7AB7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099EE4D-A08D-48D6-8555-2C5B4A0A3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F72594E-2022-4246-B7E9-0A78C7ACD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868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F898A7-E530-4C36-AA27-8641EBAE8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4DD67DF-A952-4CE4-871C-4121B430C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12EA09D-9C17-48E2-AC25-B05ECE5FE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BC20092-6098-4D20-B7E4-EA9E66A99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48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7204E6D-F089-4F40-ABC4-7CB1CAC98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7D77174-8088-4C45-8CCA-649804D58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0487849-1B1E-49D1-AB13-7218A82BE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580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6B7ECD-A5C9-4626-BD21-33CB63CD9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549D23-4BC0-4F3C-8337-C957B7133F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8547252-6A3D-4CB3-BF1C-74C5C314E4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7DAA7B8-0084-4E86-BF5F-D8D131A88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9E3FD1-852C-4A50-BDF3-7E8049A93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50AE44-87E4-40E4-8684-512A2D415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619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D6C3E5-B20A-4F14-9B58-04DB490D3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AA38A06-C133-48BF-BA8D-73C34F1D9E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14AD5E3-86ED-4C11-A910-C1154BC45E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32DB202-440C-467E-9CF8-3648EB153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F4714A-A756-4E88-92F5-432A78E0E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5E751D4-DD8F-4239-8C13-5C9961E57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902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AB62B6-F209-4B65-81ED-7EF5523FA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75168A0-425E-40D6-8290-5B81A681C6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489637-2EEE-409B-B1C8-D434B4D74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4D534F3-8A7E-41EB-84EC-292154C74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7FB098-2038-44EF-B553-52CE1751F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378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45A52F7-DBDA-42C1-B144-6300D4CB98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0A9E52B-CD68-47D3-B9DE-80A90EAF70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449592-0CEE-42EF-90C9-43F40F937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A2EE32-A0A2-45A1-9319-2873A1C00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87016A-056A-4865-9D96-1E283B21F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471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452FF9-C260-4796-A203-427913B48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D2F9E0B-8A78-477E-B4AE-A2614198B8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53BB03-E714-4342-B553-F1B838A29B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9D802-C67C-4DD6-8221-B8A6A809A1D8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D4BE3F-44DE-44FE-A851-7D429721A0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9FF4EF-45EF-4B2D-9F10-29465FB104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89C31-2345-451B-9BA5-49A38995B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904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D1CE5D-E1D8-44DF-903B-DAE5837F35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9F67D40-539C-4034-9774-E5F3F0F29F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9F50135-8678-4E9D-8F6A-943361978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32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C785E80-A632-49FC-9DA6-2AA9261A9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971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8A11E3-0371-4FF2-84BD-AA82983F7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87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409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9B71DFF-41A6-40D1-9B7B-3DFD94DD0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053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89C142C-D59B-4F7C-A45C-B6DF5B0F2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544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C0D6AB4-2049-4761-B52B-D6CC0BB3A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796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A131DA-D2FA-452D-A80E-69A1F615F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70" y="1"/>
            <a:ext cx="1065486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334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DC78263-F0EF-46BB-9F49-FB0A09E91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516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B2BF062-370F-43F4-944D-B193D74A7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6" y="0"/>
            <a:ext cx="121582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6585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35E2EEF-B58A-41FE-B68D-C23AB1780A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19" y="0"/>
            <a:ext cx="11039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400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F484AD9-63CC-4DB9-8585-8338936B9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78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30EB9C1-5E40-4D3B-8BC2-8245F8881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484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F99B884-902E-4942-B567-5F5AA9D4C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415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03F0B1F-E837-42B6-9007-478B7058F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1" cy="695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5720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E16AB4B-3A8C-490C-840A-521426F92E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46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927FC38-5362-42C2-9DE0-B4C911546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669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8573521-2668-4E1E-A367-05B9F75C6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78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8716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4FFF23D-AE89-42FB-ADB1-C82BDBC639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44" y="0"/>
            <a:ext cx="75255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1751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54C29EC-D70B-4D5C-8652-2E46843C4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426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C4F0B23-9DC3-471B-9657-6D164D824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2532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729BC64-3D5C-41C1-801D-D9E8621E9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8573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EDA053-26DB-465D-8D51-382C0CCF3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9203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B505D3-59A4-43DE-9595-ECBBC2053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1932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2439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8D7799-4877-4D0D-841A-623CACD65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441" y="-822960"/>
            <a:ext cx="5057298" cy="768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767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FF0A97-26B5-4C97-9FE2-757793E4A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7377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741B741-80E6-4898-B35D-13B997F624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8673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C9950EC-15B3-4C5C-B75E-2BFA9D78E7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537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04E6F41-A692-4162-98BB-E43CA415A9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95104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0</Words>
  <Application>Microsoft Office PowerPoint</Application>
  <PresentationFormat>Широкоэкранный</PresentationFormat>
  <Paragraphs>0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408</dc:creator>
  <cp:lastModifiedBy>408</cp:lastModifiedBy>
  <cp:revision>6</cp:revision>
  <dcterms:created xsi:type="dcterms:W3CDTF">2025-10-17T10:19:55Z</dcterms:created>
  <dcterms:modified xsi:type="dcterms:W3CDTF">2025-10-20T14:29:45Z</dcterms:modified>
</cp:coreProperties>
</file>