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7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68" r:id="rId14"/>
    <p:sldId id="269" r:id="rId15"/>
    <p:sldId id="27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758" y="-5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BB0A35-B848-4D66-B9CB-C40D0C301AF3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25CFEA-A7E6-49F9-AF83-6E67AEC7CA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874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25CFEA-A7E6-49F9-AF83-6E67AEC7CA3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373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infourok.ru/prezentaciya-na-temu-deti-vo-vremya-velikoy-otechestvennoy-voyni-3389552.html" TargetMode="External"/><Relationship Id="rId2" Type="http://schemas.openxmlformats.org/officeDocument/2006/relationships/hyperlink" Target="http://www.stena.ee/blog/deti-velikoj-otechestvennoj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yandex.ru/search/?text=1945%20%D0%BF%D0%BE%D0%B1%D0%B5%D0%B4%D0%B0&amp;clid=2270190&amp;win=331&amp;lr=144133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34682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Муниципальное бюджетное общеобразовательное учреждение</a:t>
            </a:r>
            <a:r>
              <a:rPr lang="ru-RU" sz="2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«Сеяхинская школа-интернат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»</a:t>
            </a:r>
            <a:b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</a:t>
            </a:r>
            <a:r>
              <a:rPr lang="ru-RU" sz="24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лассный  час по </a:t>
            </a:r>
            <a:r>
              <a:rPr lang="ru-RU" sz="2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теме:</a:t>
            </a:r>
            <a:r>
              <a:rPr lang="ru-RU" sz="2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«Никто не забыт, ничто не забыто»</a:t>
            </a:r>
            <a:r>
              <a:rPr lang="ru-RU" sz="2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                                                        </a:t>
            </a:r>
            <a:br>
              <a:rPr lang="ru-RU" sz="24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                                               </a:t>
            </a:r>
            <a:br>
              <a:rPr lang="ru-RU" sz="24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                                             </a:t>
            </a:r>
            <a:r>
              <a:rPr lang="ru-RU" sz="2400" dirty="0" err="1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Патракова</a:t>
            </a:r>
            <a:r>
              <a:rPr lang="ru-RU" sz="24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Надежда Ивановна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село </a:t>
            </a:r>
            <a:r>
              <a:rPr lang="ru-RU" sz="2400" dirty="0" err="1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Сеяха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9092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5543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324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0"/>
            <a:ext cx="5616624" cy="683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0364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8299" y="0"/>
            <a:ext cx="936217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6063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9521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ы\Desktop\Классный час День Победы\Георгевская лент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592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492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391246"/>
            <a:ext cx="79208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8260" marR="48260" indent="190500" algn="ctr">
              <a:spcAft>
                <a:spcPts val="0"/>
              </a:spcAft>
            </a:pPr>
            <a:r>
              <a:rPr lang="ru-RU" b="1" dirty="0" smtClean="0">
                <a:latin typeface="Times New Roman"/>
                <a:ea typeface="Times New Roman"/>
              </a:rPr>
              <a:t>Ресурсы </a:t>
            </a:r>
            <a:r>
              <a:rPr lang="ru-RU" b="1" dirty="0">
                <a:latin typeface="Times New Roman"/>
                <a:ea typeface="Times New Roman"/>
              </a:rPr>
              <a:t>интернета:</a:t>
            </a:r>
            <a:endParaRPr lang="ru-RU" sz="1600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Symbol"/>
              <a:buChar char=""/>
            </a:pPr>
            <a:r>
              <a:rPr lang="ru-RU" u="sng" dirty="0">
                <a:solidFill>
                  <a:srgbClr val="0000FF"/>
                </a:solidFill>
                <a:latin typeface="Times New Roman"/>
                <a:ea typeface="Times New Roman"/>
                <a:hlinkClick r:id="rId2"/>
              </a:rPr>
              <a:t>http://www.stena.ee/blog/deti-velikoj-otechestvennoj</a:t>
            </a:r>
            <a:r>
              <a:rPr lang="ru-RU" dirty="0">
                <a:solidFill>
                  <a:srgbClr val="666666"/>
                </a:solidFill>
                <a:latin typeface="Times New Roman"/>
                <a:ea typeface="Times New Roman"/>
              </a:rPr>
              <a:t> Дети войны</a:t>
            </a:r>
            <a:endParaRPr lang="ru-RU" sz="1600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Symbol"/>
              <a:buChar char=""/>
            </a:pPr>
            <a:r>
              <a:rPr lang="ru-RU" u="sng" dirty="0">
                <a:solidFill>
                  <a:srgbClr val="0000FF"/>
                </a:solidFill>
                <a:latin typeface="Times New Roman"/>
                <a:ea typeface="Times New Roman"/>
                <a:hlinkClick r:id="rId2"/>
              </a:rPr>
              <a:t>http://www.stena.ee/blog/deti-velikoj-otechestvennoj</a:t>
            </a:r>
            <a:r>
              <a:rPr lang="ru-RU" dirty="0">
                <a:solidFill>
                  <a:srgbClr val="666666"/>
                </a:solidFill>
                <a:latin typeface="Times New Roman"/>
                <a:ea typeface="Times New Roman"/>
              </a:rPr>
              <a:t> </a:t>
            </a:r>
            <a:r>
              <a:rPr lang="ru-RU" dirty="0" smtClean="0">
                <a:solidFill>
                  <a:srgbClr val="666666"/>
                </a:solidFill>
                <a:latin typeface="Times New Roman"/>
                <a:ea typeface="Times New Roman"/>
              </a:rPr>
              <a:t>Картинки о войне</a:t>
            </a:r>
            <a:endParaRPr lang="ru-RU" sz="1600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Symbol"/>
              <a:buChar char=""/>
            </a:pPr>
            <a:r>
              <a:rPr lang="ru-RU" u="sng" dirty="0">
                <a:solidFill>
                  <a:srgbClr val="0000FF"/>
                </a:solidFill>
                <a:latin typeface="Times New Roman"/>
                <a:ea typeface="Times New Roman"/>
                <a:hlinkClick r:id="rId3"/>
              </a:rPr>
              <a:t>https://infourok.ru/prezentaciya-na-temu-deti-vo-vremya-velikoy-otechestvennoy-voyni-3389552.html</a:t>
            </a:r>
            <a:r>
              <a:rPr lang="ru-RU" dirty="0">
                <a:solidFill>
                  <a:srgbClr val="666666"/>
                </a:solidFill>
                <a:latin typeface="Times New Roman"/>
                <a:ea typeface="Times New Roman"/>
              </a:rPr>
              <a:t> </a:t>
            </a:r>
            <a:r>
              <a:rPr lang="ru-RU" dirty="0" smtClean="0">
                <a:solidFill>
                  <a:srgbClr val="666666"/>
                </a:solidFill>
                <a:latin typeface="Times New Roman"/>
                <a:ea typeface="Times New Roman"/>
              </a:rPr>
              <a:t>ВОВ</a:t>
            </a:r>
          </a:p>
          <a:p>
            <a:pPr marL="342900" lvl="0" indent="-342900" algn="just">
              <a:spcAft>
                <a:spcPts val="0"/>
              </a:spcAft>
              <a:buFont typeface="Symbol"/>
              <a:buChar char=""/>
            </a:pPr>
            <a:r>
              <a:rPr lang="ru-RU" sz="1600" dirty="0">
                <a:hlinkClick r:id="rId4"/>
              </a:rPr>
              <a:t>1945 победа</a:t>
            </a:r>
            <a:endParaRPr lang="ru-RU" sz="16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993762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ы\Desktop\Классный час День Победы\Никто не забыт,Ничто не забыто!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2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8393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80728"/>
            <a:ext cx="8385493" cy="5427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5841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284984"/>
            <a:ext cx="5148064" cy="3573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004048" cy="4085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77072"/>
            <a:ext cx="3995936" cy="2780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0168" y="0"/>
            <a:ext cx="4583832" cy="328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1525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4853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3042" y="3479329"/>
            <a:ext cx="4650957" cy="3378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5560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ы\Desktop\Классный час День Победы\Олени во время во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396"/>
            <a:ext cx="9326874" cy="6838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4452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ы\Desktop\Классный час День Победы\Эшелон с оленям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762" y="14702"/>
            <a:ext cx="9239069" cy="6843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0512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ы\Desktop\Классный час День Победы\Памятник оленно- транспортным батальона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802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2947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ы\Desktop\Классный час День Победы\дети за станкам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3835" y="0"/>
            <a:ext cx="93215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768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25</Words>
  <Application>Microsoft Office PowerPoint</Application>
  <PresentationFormat>Экран (4:3)</PresentationFormat>
  <Paragraphs>7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Муниципальное бюджетное общеобразовательное учреждение «Сеяхинская школа-интернат»  Классный  час по теме: «Никто не забыт, ничто не забыто»                                                                                                                                                                              Патракова Надежда Ивановна   село Сеяха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«Сеяхинская школа-интернат»  Классный  час по теме: «Никто не забыт, ничто не забыто»                                                                                                                        Патракова Надежда Ивановна   село Сеяха,октябрь 2019</dc:title>
  <dc:creator>ы</dc:creator>
  <cp:lastModifiedBy>9KAB</cp:lastModifiedBy>
  <cp:revision>6</cp:revision>
  <dcterms:created xsi:type="dcterms:W3CDTF">2019-10-13T09:02:46Z</dcterms:created>
  <dcterms:modified xsi:type="dcterms:W3CDTF">2021-10-25T06:27:13Z</dcterms:modified>
</cp:coreProperties>
</file>