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81" r:id="rId3"/>
    <p:sldId id="275" r:id="rId4"/>
    <p:sldId id="282" r:id="rId5"/>
    <p:sldId id="287" r:id="rId6"/>
    <p:sldId id="310" r:id="rId7"/>
    <p:sldId id="317" r:id="rId8"/>
    <p:sldId id="301" r:id="rId9"/>
    <p:sldId id="318" r:id="rId10"/>
    <p:sldId id="319" r:id="rId11"/>
    <p:sldId id="320" r:id="rId12"/>
    <p:sldId id="305" r:id="rId13"/>
    <p:sldId id="321" r:id="rId14"/>
    <p:sldId id="322" r:id="rId15"/>
    <p:sldId id="323" r:id="rId16"/>
    <p:sldId id="324" r:id="rId17"/>
    <p:sldId id="306" r:id="rId18"/>
    <p:sldId id="313" r:id="rId19"/>
    <p:sldId id="325" r:id="rId20"/>
    <p:sldId id="307" r:id="rId21"/>
    <p:sldId id="308" r:id="rId22"/>
    <p:sldId id="309" r:id="rId23"/>
    <p:sldId id="288" r:id="rId24"/>
    <p:sldId id="278" r:id="rId25"/>
    <p:sldId id="315" r:id="rId26"/>
    <p:sldId id="297" r:id="rId27"/>
    <p:sldId id="312" r:id="rId28"/>
    <p:sldId id="314" r:id="rId29"/>
    <p:sldId id="289" r:id="rId30"/>
    <p:sldId id="290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AParysheva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750" autoAdjust="0"/>
  </p:normalViewPr>
  <p:slideViewPr>
    <p:cSldViewPr>
      <p:cViewPr varScale="1">
        <p:scale>
          <a:sx n="97" d="100"/>
          <a:sy n="97" d="100"/>
        </p:scale>
        <p:origin x="20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вгения Парышева" userId="91fbfa383ba64a72" providerId="LiveId" clId="{4D556C01-E962-4B87-83D3-B436E25AE4A8}"/>
    <pc:docChg chg="modSld">
      <pc:chgData name="Евгения Парышева" userId="91fbfa383ba64a72" providerId="LiveId" clId="{4D556C01-E962-4B87-83D3-B436E25AE4A8}" dt="2021-10-31T12:57:02.177" v="0" actId="6549"/>
      <pc:docMkLst>
        <pc:docMk/>
      </pc:docMkLst>
      <pc:sldChg chg="modSp mod">
        <pc:chgData name="Евгения Парышева" userId="91fbfa383ba64a72" providerId="LiveId" clId="{4D556C01-E962-4B87-83D3-B436E25AE4A8}" dt="2021-10-31T12:57:02.177" v="0" actId="6549"/>
        <pc:sldMkLst>
          <pc:docMk/>
          <pc:sldMk cId="0" sldId="264"/>
        </pc:sldMkLst>
        <pc:spChg chg="mod">
          <ac:chgData name="Евгения Парышева" userId="91fbfa383ba64a72" providerId="LiveId" clId="{4D556C01-E962-4B87-83D3-B436E25AE4A8}" dt="2021-10-31T12:57:02.177" v="0" actId="6549"/>
          <ac:spMkLst>
            <pc:docMk/>
            <pc:sldMk cId="0" sldId="264"/>
            <ac:spMk id="16387" creationId="{00000000-0000-0000-0000-000000000000}"/>
          </ac:spMkLst>
        </pc:spChg>
      </pc:sldChg>
    </pc:docChg>
  </pc:docChgLst>
  <pc:docChgLst>
    <pc:chgData name="Евгения Парышева" userId="91fbfa383ba64a72" providerId="LiveId" clId="{F4E56A96-B60C-4E01-BC49-7629A63D56ED}"/>
    <pc:docChg chg="custSel modSld">
      <pc:chgData name="Евгения Парышева" userId="91fbfa383ba64a72" providerId="LiveId" clId="{F4E56A96-B60C-4E01-BC49-7629A63D56ED}" dt="2021-10-31T13:24:23.742" v="49"/>
      <pc:docMkLst>
        <pc:docMk/>
      </pc:docMkLst>
      <pc:sldChg chg="addSp modSp">
        <pc:chgData name="Евгения Парышева" userId="91fbfa383ba64a72" providerId="LiveId" clId="{F4E56A96-B60C-4E01-BC49-7629A63D56ED}" dt="2021-10-31T13:18:09.895" v="29"/>
        <pc:sldMkLst>
          <pc:docMk/>
          <pc:sldMk cId="0" sldId="278"/>
        </pc:sldMkLst>
        <pc:graphicFrameChg chg="add mod">
          <ac:chgData name="Евгения Парышева" userId="91fbfa383ba64a72" providerId="LiveId" clId="{F4E56A96-B60C-4E01-BC49-7629A63D56ED}" dt="2021-10-31T13:18:09.895" v="29"/>
          <ac:graphicFrameMkLst>
            <pc:docMk/>
            <pc:sldMk cId="0" sldId="278"/>
            <ac:graphicFrameMk id="8" creationId="{6D5D052E-83E2-4F25-86A0-6FAC4CF8BE14}"/>
          </ac:graphicFrameMkLst>
        </pc:graphicFrameChg>
      </pc:sldChg>
      <pc:sldChg chg="modSp mod">
        <pc:chgData name="Евгения Парышева" userId="91fbfa383ba64a72" providerId="LiveId" clId="{F4E56A96-B60C-4E01-BC49-7629A63D56ED}" dt="2021-10-31T13:00:59.658" v="6" actId="6549"/>
        <pc:sldMkLst>
          <pc:docMk/>
          <pc:sldMk cId="0" sldId="282"/>
        </pc:sldMkLst>
        <pc:spChg chg="mod">
          <ac:chgData name="Евгения Парышева" userId="91fbfa383ba64a72" providerId="LiveId" clId="{F4E56A96-B60C-4E01-BC49-7629A63D56ED}" dt="2021-10-31T12:59:21.726" v="0" actId="3626"/>
          <ac:spMkLst>
            <pc:docMk/>
            <pc:sldMk cId="0" sldId="282"/>
            <ac:spMk id="22530" creationId="{00000000-0000-0000-0000-000000000000}"/>
          </ac:spMkLst>
        </pc:spChg>
        <pc:spChg chg="mod">
          <ac:chgData name="Евгения Парышева" userId="91fbfa383ba64a72" providerId="LiveId" clId="{F4E56A96-B60C-4E01-BC49-7629A63D56ED}" dt="2021-10-31T13:00:59.658" v="6" actId="6549"/>
          <ac:spMkLst>
            <pc:docMk/>
            <pc:sldMk cId="0" sldId="282"/>
            <ac:spMk id="22532" creationId="{00000000-0000-0000-0000-000000000000}"/>
          </ac:spMkLst>
        </pc:spChg>
      </pc:sldChg>
      <pc:sldChg chg="modSp mod">
        <pc:chgData name="Евгения Парышева" userId="91fbfa383ba64a72" providerId="LiveId" clId="{F4E56A96-B60C-4E01-BC49-7629A63D56ED}" dt="2021-10-31T13:13:28.559" v="22"/>
        <pc:sldMkLst>
          <pc:docMk/>
          <pc:sldMk cId="0" sldId="288"/>
        </pc:sldMkLst>
        <pc:spChg chg="mod">
          <ac:chgData name="Евгения Парышева" userId="91fbfa383ba64a72" providerId="LiveId" clId="{F4E56A96-B60C-4E01-BC49-7629A63D56ED}" dt="2021-10-31T13:13:28.559" v="22"/>
          <ac:spMkLst>
            <pc:docMk/>
            <pc:sldMk cId="0" sldId="288"/>
            <ac:spMk id="61445" creationId="{00000000-0000-0000-0000-000000000000}"/>
          </ac:spMkLst>
        </pc:spChg>
      </pc:sldChg>
      <pc:sldChg chg="modSp mod">
        <pc:chgData name="Евгения Парышева" userId="91fbfa383ba64a72" providerId="LiveId" clId="{F4E56A96-B60C-4E01-BC49-7629A63D56ED}" dt="2021-10-31T13:05:30.027" v="14"/>
        <pc:sldMkLst>
          <pc:docMk/>
          <pc:sldMk cId="0" sldId="297"/>
        </pc:sldMkLst>
        <pc:spChg chg="mod">
          <ac:chgData name="Евгения Парышева" userId="91fbfa383ba64a72" providerId="LiveId" clId="{F4E56A96-B60C-4E01-BC49-7629A63D56ED}" dt="2021-10-31T13:05:30.027" v="14"/>
          <ac:spMkLst>
            <pc:docMk/>
            <pc:sldMk cId="0" sldId="297"/>
            <ac:spMk id="67589" creationId="{00000000-0000-0000-0000-000000000000}"/>
          </ac:spMkLst>
        </pc:spChg>
      </pc:sldChg>
      <pc:sldChg chg="modSp mod">
        <pc:chgData name="Евгения Парышева" userId="91fbfa383ba64a72" providerId="LiveId" clId="{F4E56A96-B60C-4E01-BC49-7629A63D56ED}" dt="2021-10-31T13:11:56.259" v="16"/>
        <pc:sldMkLst>
          <pc:docMk/>
          <pc:sldMk cId="0" sldId="306"/>
        </pc:sldMkLst>
        <pc:spChg chg="mod">
          <ac:chgData name="Евгения Парышева" userId="91fbfa383ba64a72" providerId="LiveId" clId="{F4E56A96-B60C-4E01-BC49-7629A63D56ED}" dt="2021-10-31T13:11:56.259" v="16"/>
          <ac:spMkLst>
            <pc:docMk/>
            <pc:sldMk cId="0" sldId="306"/>
            <ac:spMk id="49161" creationId="{00000000-0000-0000-0000-000000000000}"/>
          </ac:spMkLst>
        </pc:spChg>
      </pc:sldChg>
      <pc:sldChg chg="modSp mod">
        <pc:chgData name="Евгения Парышева" userId="91fbfa383ba64a72" providerId="LiveId" clId="{F4E56A96-B60C-4E01-BC49-7629A63D56ED}" dt="2021-10-31T13:12:50.354" v="20"/>
        <pc:sldMkLst>
          <pc:docMk/>
          <pc:sldMk cId="0" sldId="309"/>
        </pc:sldMkLst>
        <pc:spChg chg="mod">
          <ac:chgData name="Евгения Парышева" userId="91fbfa383ba64a72" providerId="LiveId" clId="{F4E56A96-B60C-4E01-BC49-7629A63D56ED}" dt="2021-10-31T13:12:50.354" v="20"/>
          <ac:spMkLst>
            <pc:docMk/>
            <pc:sldMk cId="0" sldId="309"/>
            <ac:spMk id="59402" creationId="{00000000-0000-0000-0000-000000000000}"/>
          </ac:spMkLst>
        </pc:spChg>
      </pc:sldChg>
      <pc:sldChg chg="addSp modSp mod">
        <pc:chgData name="Евгения Парышева" userId="91fbfa383ba64a72" providerId="LiveId" clId="{F4E56A96-B60C-4E01-BC49-7629A63D56ED}" dt="2021-10-31T13:21:51.844" v="46" actId="1076"/>
        <pc:sldMkLst>
          <pc:docMk/>
          <pc:sldMk cId="0" sldId="312"/>
        </pc:sldMkLst>
        <pc:spChg chg="mod">
          <ac:chgData name="Евгения Парышева" userId="91fbfa383ba64a72" providerId="LiveId" clId="{F4E56A96-B60C-4E01-BC49-7629A63D56ED}" dt="2021-10-31T13:14:33.516" v="24" actId="14100"/>
          <ac:spMkLst>
            <pc:docMk/>
            <pc:sldMk cId="0" sldId="312"/>
            <ac:spMk id="6" creationId="{00000000-0000-0000-0000-000000000000}"/>
          </ac:spMkLst>
        </pc:spChg>
        <pc:graphicFrameChg chg="add mod modGraphic">
          <ac:chgData name="Евгения Парышева" userId="91fbfa383ba64a72" providerId="LiveId" clId="{F4E56A96-B60C-4E01-BC49-7629A63D56ED}" dt="2021-10-31T13:20:38.122" v="32" actId="1076"/>
          <ac:graphicFrameMkLst>
            <pc:docMk/>
            <pc:sldMk cId="0" sldId="312"/>
            <ac:graphicFrameMk id="3" creationId="{28AAD298-5876-430F-A086-F9F53D0EE28F}"/>
          </ac:graphicFrameMkLst>
        </pc:graphicFrameChg>
        <pc:graphicFrameChg chg="add mod modGraphic">
          <ac:chgData name="Евгения Парышева" userId="91fbfa383ba64a72" providerId="LiveId" clId="{F4E56A96-B60C-4E01-BC49-7629A63D56ED}" dt="2021-10-31T13:21:51.844" v="46" actId="1076"/>
          <ac:graphicFrameMkLst>
            <pc:docMk/>
            <pc:sldMk cId="0" sldId="312"/>
            <ac:graphicFrameMk id="5" creationId="{F081A8BA-0B10-4797-A8C9-D1DC9CB9B278}"/>
          </ac:graphicFrameMkLst>
        </pc:graphicFrameChg>
        <pc:graphicFrameChg chg="add mod modGraphic">
          <ac:chgData name="Евгения Парышева" userId="91fbfa383ba64a72" providerId="LiveId" clId="{F4E56A96-B60C-4E01-BC49-7629A63D56ED}" dt="2021-10-31T13:21:49.324" v="45" actId="1076"/>
          <ac:graphicFrameMkLst>
            <pc:docMk/>
            <pc:sldMk cId="0" sldId="312"/>
            <ac:graphicFrameMk id="8" creationId="{28AC9C3D-9438-418B-99C7-FDE37FC10BBD}"/>
          </ac:graphicFrameMkLst>
        </pc:graphicFrameChg>
        <pc:picChg chg="mod">
          <ac:chgData name="Евгения Парышева" userId="91fbfa383ba64a72" providerId="LiveId" clId="{F4E56A96-B60C-4E01-BC49-7629A63D56ED}" dt="2021-10-31T13:20:49.040" v="34" actId="1076"/>
          <ac:picMkLst>
            <pc:docMk/>
            <pc:sldMk cId="0" sldId="312"/>
            <ac:picMk id="69634" creationId="{00000000-0000-0000-0000-000000000000}"/>
          </ac:picMkLst>
        </pc:picChg>
      </pc:sldChg>
      <pc:sldChg chg="modSp mod">
        <pc:chgData name="Евгения Парышева" userId="91fbfa383ba64a72" providerId="LiveId" clId="{F4E56A96-B60C-4E01-BC49-7629A63D56ED}" dt="2021-10-31T13:12:26.532" v="18"/>
        <pc:sldMkLst>
          <pc:docMk/>
          <pc:sldMk cId="0" sldId="313"/>
        </pc:sldMkLst>
        <pc:spChg chg="mod">
          <ac:chgData name="Евгения Парышева" userId="91fbfa383ba64a72" providerId="LiveId" clId="{F4E56A96-B60C-4E01-BC49-7629A63D56ED}" dt="2021-10-31T13:12:26.532" v="18"/>
          <ac:spMkLst>
            <pc:docMk/>
            <pc:sldMk cId="0" sldId="313"/>
            <ac:spMk id="51205" creationId="{00000000-0000-0000-0000-000000000000}"/>
          </ac:spMkLst>
        </pc:spChg>
      </pc:sldChg>
      <pc:sldChg chg="modAnim">
        <pc:chgData name="Евгения Парышева" userId="91fbfa383ba64a72" providerId="LiveId" clId="{F4E56A96-B60C-4E01-BC49-7629A63D56ED}" dt="2021-10-31T13:24:23.742" v="49"/>
        <pc:sldMkLst>
          <pc:docMk/>
          <pc:sldMk cId="0" sldId="314"/>
        </pc:sldMkLst>
      </pc:sldChg>
      <pc:sldChg chg="addSp modSp mod">
        <pc:chgData name="Евгения Парышева" userId="91fbfa383ba64a72" providerId="LiveId" clId="{F4E56A96-B60C-4E01-BC49-7629A63D56ED}" dt="2021-10-31T13:17:55.080" v="28" actId="1076"/>
        <pc:sldMkLst>
          <pc:docMk/>
          <pc:sldMk cId="0" sldId="315"/>
        </pc:sldMkLst>
        <pc:graphicFrameChg chg="add mod modGraphic">
          <ac:chgData name="Евгения Парышева" userId="91fbfa383ba64a72" providerId="LiveId" clId="{F4E56A96-B60C-4E01-BC49-7629A63D56ED}" dt="2021-10-31T13:17:55.080" v="28" actId="1076"/>
          <ac:graphicFrameMkLst>
            <pc:docMk/>
            <pc:sldMk cId="0" sldId="315"/>
            <ac:graphicFrameMk id="3" creationId="{03A4A1A7-8DE2-4E9E-B953-D6FB006DC239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3062970-7C5F-4ACE-B7C8-9D503A2BF246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120AB79-E7DF-4C88-8E90-7020D41EA4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8304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7AFD1A2-5E36-4B15-AB62-211CA236C4E2}" type="slidenum">
              <a:rPr lang="ru-RU" altLang="ru-RU" smtClean="0"/>
              <a:pPr/>
              <a:t>1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66A23E-170B-4D08-8324-E8F9D3D1180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6E4F7F-7362-4C32-A15C-BBC5587FDF89}" type="slidenum">
              <a:rPr lang="ru-RU" altLang="ru-RU" smtClean="0"/>
              <a:pPr/>
              <a:t>3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A3A826-561C-4C6B-90B3-DEAD75E8AFA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6FA63F-C504-4113-822F-D33CBA322B3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AD7E727-67DD-486E-B833-633575D2B97D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7136B5-C5CB-4653-A432-3963DB2BC37D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DAC5F41-3055-4394-AF0D-F23EA0512781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D0EEEC-32FE-4347-95F0-4868A37B077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4EFA01-EB05-411E-8AFF-553BEEA669D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6F4782A-8E41-47D8-8563-6687D15160B9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CE17E6E-1578-4CD4-B8E1-D6EEE9BA01E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1C1238D-75BC-4645-8AF2-DFE315E02545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2B29A85-21F2-4432-9780-C205E33E1CE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05E518-DCA0-454E-82CE-4330D5D97EBB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D7836D-394E-49D6-9F73-1F395E329137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F09D4E6-33FE-4DED-A867-796CEF11A4E2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22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396F85-546F-4099-969F-CB84A91BD84D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4E9A93-544D-459C-979B-7FE9C5BC54D4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B299804-2FAA-49DE-8D3F-3E68349FBEFD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F9851D-9A97-4854-B92A-65F32FC0C421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94BB9DC-4C4F-43C9-9550-1F6AD3FA6D94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  <p:sp>
        <p:nvSpPr>
          <p:cNvPr id="6246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65F1E7-1426-41EB-A969-ED463B416F1E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451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D3C2935-7524-4333-8E64-F9BCF0BB71FD}" type="slidenum">
              <a:rPr lang="ru-RU" altLang="ru-RU" smtClean="0"/>
              <a:pPr/>
              <a:t>24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65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82BFDD-96C9-4EDC-954D-F0B9ABC883BC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86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52A18A-C1D6-4118-A479-51AFD7C970C6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706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7065D3-77D5-4DE5-8DCF-002B3B4A454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27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0A68E3E-B2FB-46A0-9CE4-F2873AEC32F5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747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81EC42-B8F0-440E-B2A2-344A8A1C5FC3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768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B683ADA-D5B1-403B-90DE-C4863BBE1E2D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6FBB7-652E-465A-BC08-9637E50C0C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B74EE-4D43-43F8-882D-9C1175C31C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6ED7B-7365-426A-A9FE-DFB07A696E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D369D-598C-4EB9-87A0-2AF8DB90B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445E1-1DE4-437E-A5A6-6CC263AADA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F52D9-E48B-4CC0-9263-B0F5BB0E3F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812DD-F89F-4885-ACE4-C41BC4FD4F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532F3-D02F-4B9E-AFDC-C1944A2872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0BB8-F320-466D-B086-3EE3BD7CBD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A7185-A144-4C72-938D-FE84E21B6C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91638-C855-48D6-9C6A-C31C46A47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FF5AD67-3370-4F5D-8763-372F01ECEF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parsh\OneDrive\&#1056;&#1072;&#1073;&#1086;&#1095;&#1080;&#1081;%20&#1089;&#1090;&#1086;&#1083;\&#1059;&#1088;&#1086;&#1082;-&#1072;&#1091;&#1082;&#1094;&#1080;&#1086;&#1085;_&#1060;&#1091;&#1085;&#1082;&#1094;&#1080;&#1080;_&#1080;&#1093;%20&#1089;&#1074;&#1086;&#1081;&#1089;&#1090;&#1074;&#1072;_&#1075;&#1088;&#1072;&#1092;&#1080;&#1082;&#1080;_9%20&#1082;&#1083;&#1072;&#1089;&#1089;\&#1045;_&#1040;_&#1055;&#1072;&#1088;&#1099;&#1096;&#1077;&#1074;&#1072;_&#1059;&#1088;&#1086;&#1082;_&#1072;&#1091;&#1082;&#1094;&#1080;&#1086;&#1085;_9%20&#1082;&#1083;&#1072;&#1089;&#1089;\&#1055;&#1072;&#1088;&#1099;&#1096;&#1077;&#1074;&#1072;_&#1045;_&#1040;_&#1044;&#1086;&#1087;&#1086;&#1083;&#1085;&#1080;&#1090;&#1077;&#1083;&#1100;&#1085;&#1099;&#1077;%20&#1084;&#1072;&#1090;&#1077;&#1088;&#1080;&#1072;&#1083;&#1099;\&#1057;&#1055;&#1056;&#1040;&#1042;&#1050;&#1040;%20(&#1040;&#1091;&#1082;&#1094;&#1080;&#1086;&#1085;).doc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C:\Users\parsh\OneDrive\&#1056;&#1072;&#1073;&#1086;&#1095;&#1080;&#1081;%20&#1089;&#1090;&#1086;&#1083;\&#1059;&#1088;&#1086;&#1082;-&#1072;&#1091;&#1082;&#1094;&#1080;&#1086;&#1085;_&#1060;&#1091;&#1085;&#1082;&#1094;&#1080;&#1080;_&#1080;&#1093;%20&#1089;&#1074;&#1086;&#1081;&#1089;&#1090;&#1074;&#1072;_&#1075;&#1088;&#1072;&#1092;&#1080;&#1082;&#1080;_9%20&#1082;&#1083;&#1072;&#1089;&#1089;\&#1045;_&#1040;_&#1055;&#1072;&#1088;&#1099;&#1096;&#1077;&#1074;&#1072;_&#1059;&#1088;&#1086;&#1082;_&#1072;&#1091;&#1082;&#1094;&#1080;&#1086;&#1085;_9%20&#1082;&#1083;&#1072;&#1089;&#1089;\&#1055;&#1072;&#1088;&#1099;&#1096;&#1077;&#1074;&#1072;_&#1045;_&#1040;_&#1044;&#1086;&#1087;&#1086;&#1083;&#1085;&#1080;&#1090;&#1077;&#1083;&#1100;&#1085;&#1099;&#1077;%20&#1084;&#1072;&#1090;&#1077;&#1088;&#1080;&#1072;&#1083;&#1099;\&#1055;&#1088;&#1080;&#1083;&#1086;&#1078;&#1077;&#1085;&#1080;&#1077;%201_&#1055;&#1088;&#1072;&#1074;&#1080;&#1083;&#1072;%20&#1091;&#1088;&#1086;&#1082;&#1072;-&#1072;&#1091;&#1082;&#1094;&#1080;&#1086;&#1085;&#1072;.doc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slide" Target="slide2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7.xml"/><Relationship Id="rId5" Type="http://schemas.openxmlformats.org/officeDocument/2006/relationships/slide" Target="slide25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6.png"/><Relationship Id="rId4" Type="http://schemas.openxmlformats.org/officeDocument/2006/relationships/image" Target="../media/image25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6.png"/><Relationship Id="rId4" Type="http://schemas.openxmlformats.org/officeDocument/2006/relationships/image" Target="../media/image2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5" Type="http://schemas.openxmlformats.org/officeDocument/2006/relationships/slide" Target="slide27.xml"/><Relationship Id="rId4" Type="http://schemas.openxmlformats.org/officeDocument/2006/relationships/image" Target="../media/image2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hyperlink" Target="file:///C:\Users\parsh\OneDrive\&#1056;&#1072;&#1073;&#1086;&#1095;&#1080;&#1081;%20&#1089;&#1090;&#1086;&#1083;\&#1059;&#1088;&#1086;&#1082;-&#1072;&#1091;&#1082;&#1094;&#1080;&#1086;&#1085;_&#1060;&#1091;&#1085;&#1082;&#1094;&#1080;&#1080;_&#1080;&#1093;%20&#1089;&#1074;&#1086;&#1081;&#1089;&#1090;&#1074;&#1072;_&#1075;&#1088;&#1072;&#1092;&#1080;&#1082;&#1080;_9%20&#1082;&#1083;&#1072;&#1089;&#1089;\&#1045;_&#1040;_&#1055;&#1072;&#1088;&#1099;&#1096;&#1077;&#1074;&#1072;_&#1059;&#1088;&#1086;&#1082;_&#1072;&#1091;&#1082;&#1094;&#1080;&#1086;&#1085;_9%20&#1082;&#1083;&#1072;&#1089;&#1089;\&#1055;&#1072;&#1088;&#1099;&#1096;&#1077;&#1074;&#1072;_&#1045;_&#1040;_&#1044;&#1086;&#1087;&#1086;&#1083;&#1085;&#1080;&#1090;&#1077;&#1083;&#1100;&#1085;&#1099;&#1077;%20&#1084;&#1072;&#1090;&#1077;&#1088;&#1080;&#1072;&#1083;&#1099;\&#1055;&#1088;&#1080;&#1083;&#1086;&#1078;&#1077;&#1085;&#1080;&#1077;%203_&#1090;&#1072;&#1073;&#1083;&#1080;&#1094;&#1072;%20&#1080;&#1090;&#1086;&#1075;&#1086;&#1074;.xls" TargetMode="External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30.png"/><Relationship Id="rId10" Type="http://schemas.openxmlformats.org/officeDocument/2006/relationships/image" Target="../media/image34.png"/><Relationship Id="rId4" Type="http://schemas.openxmlformats.org/officeDocument/2006/relationships/image" Target="../media/image29.jpeg"/><Relationship Id="rId9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Box 4"/>
          <p:cNvSpPr txBox="1">
            <a:spLocks noChangeArrowheads="1"/>
          </p:cNvSpPr>
          <p:nvPr/>
        </p:nvSpPr>
        <p:spPr bwMode="auto">
          <a:xfrm>
            <a:off x="3887788" y="1071563"/>
            <a:ext cx="525621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</a:rPr>
              <a:t>Урок-аукцион по теме </a:t>
            </a:r>
          </a:p>
          <a:p>
            <a:r>
              <a:rPr lang="ru-RU" sz="2800" b="1" dirty="0">
                <a:solidFill>
                  <a:schemeClr val="tx2"/>
                </a:solidFill>
              </a:rPr>
              <a:t>«Функции, их свойства и графики» </a:t>
            </a:r>
            <a:r>
              <a:rPr lang="ru-RU" sz="2800" dirty="0">
                <a:solidFill>
                  <a:schemeClr val="tx2"/>
                </a:solidFill>
              </a:rPr>
              <a:t/>
            </a:r>
            <a:br>
              <a:rPr lang="ru-RU" sz="2800" dirty="0">
                <a:solidFill>
                  <a:schemeClr val="tx2"/>
                </a:solidFill>
              </a:rPr>
            </a:br>
            <a:r>
              <a:rPr lang="ru-RU" sz="2800" b="1" dirty="0">
                <a:solidFill>
                  <a:schemeClr val="tx2"/>
                </a:solidFill>
              </a:rPr>
              <a:t>9 класс</a:t>
            </a:r>
            <a:endParaRPr lang="ru-RU" altLang="ru-RU" sz="2800" b="1" dirty="0"/>
          </a:p>
        </p:txBody>
      </p:sp>
      <p:sp>
        <p:nvSpPr>
          <p:cNvPr id="16388" name="Прямоугольник 4"/>
          <p:cNvSpPr>
            <a:spLocks noChangeArrowheads="1"/>
          </p:cNvSpPr>
          <p:nvPr/>
        </p:nvSpPr>
        <p:spPr bwMode="auto">
          <a:xfrm>
            <a:off x="3707904" y="5072063"/>
            <a:ext cx="522178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dirty="0" smtClean="0">
                <a:solidFill>
                  <a:srgbClr val="00549F"/>
                </a:solidFill>
                <a:latin typeface="PT Sans"/>
              </a:rPr>
              <a:t>Студент </a:t>
            </a:r>
            <a:r>
              <a:rPr lang="ru-RU" altLang="ru-RU" dirty="0" err="1" smtClean="0">
                <a:solidFill>
                  <a:srgbClr val="00549F"/>
                </a:solidFill>
                <a:latin typeface="PT Sans"/>
              </a:rPr>
              <a:t>Ишимского</a:t>
            </a:r>
            <a:r>
              <a:rPr lang="ru-RU" altLang="ru-RU" dirty="0" smtClean="0">
                <a:solidFill>
                  <a:srgbClr val="00549F"/>
                </a:solidFill>
                <a:latin typeface="PT Sans"/>
              </a:rPr>
              <a:t> педагогического института им. </a:t>
            </a:r>
            <a:r>
              <a:rPr lang="ru-RU" altLang="ru-RU" dirty="0" err="1" smtClean="0">
                <a:solidFill>
                  <a:srgbClr val="00549F"/>
                </a:solidFill>
                <a:latin typeface="PT Sans"/>
              </a:rPr>
              <a:t>П.П.Ершова</a:t>
            </a:r>
            <a:endParaRPr lang="ru-RU" altLang="ru-RU" dirty="0" smtClean="0">
              <a:solidFill>
                <a:srgbClr val="00549F"/>
              </a:solidFill>
              <a:latin typeface="PT Sans"/>
            </a:endParaRPr>
          </a:p>
          <a:p>
            <a:r>
              <a:rPr lang="ru-RU" altLang="ru-RU" dirty="0" smtClean="0">
                <a:solidFill>
                  <a:srgbClr val="00549F"/>
                </a:solidFill>
                <a:latin typeface="PT Sans"/>
              </a:rPr>
              <a:t>Учитель математики МАОУ «СОШ им. Декабристов»</a:t>
            </a:r>
          </a:p>
          <a:p>
            <a:r>
              <a:rPr lang="ru-RU" altLang="ru-RU" b="1" dirty="0" err="1" smtClean="0">
                <a:solidFill>
                  <a:srgbClr val="00549F"/>
                </a:solidFill>
                <a:latin typeface="PT Sans"/>
              </a:rPr>
              <a:t>Шабалдина</a:t>
            </a:r>
            <a:r>
              <a:rPr lang="ru-RU" altLang="ru-RU" b="1" dirty="0" smtClean="0">
                <a:solidFill>
                  <a:srgbClr val="00549F"/>
                </a:solidFill>
                <a:latin typeface="PT Sans"/>
              </a:rPr>
              <a:t> Елизавета Даниловна</a:t>
            </a:r>
            <a:endParaRPr lang="ru-RU" altLang="ru-RU" b="1" dirty="0">
              <a:solidFill>
                <a:srgbClr val="00549F"/>
              </a:solidFill>
              <a:latin typeface="PT San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332656"/>
            <a:ext cx="2051719" cy="936625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539750" y="549275"/>
            <a:ext cx="8374063" cy="57594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dirty="0"/>
              <a:t>		</a:t>
            </a:r>
          </a:p>
          <a:p>
            <a:pPr eaLnBrk="1" hangingPunct="1">
              <a:buFontTx/>
              <a:buNone/>
            </a:pPr>
            <a:r>
              <a:rPr lang="ru-RU" dirty="0"/>
              <a:t>		</a:t>
            </a:r>
          </a:p>
          <a:p>
            <a:pPr eaLnBrk="1" hangingPunct="1">
              <a:buFontTx/>
              <a:buNone/>
            </a:pPr>
            <a:r>
              <a:rPr lang="ru-RU" dirty="0"/>
              <a:t>			</a:t>
            </a:r>
            <a:r>
              <a:rPr lang="ru-RU" sz="2800" b="1" dirty="0"/>
              <a:t>Нажить много денег – храбрость;</a:t>
            </a:r>
          </a:p>
          <a:p>
            <a:pPr eaLnBrk="1" hangingPunct="1">
              <a:buFontTx/>
              <a:buNone/>
            </a:pPr>
            <a:r>
              <a:rPr lang="ru-RU" sz="2800" b="1" dirty="0"/>
              <a:t>			сохранить их – мудрость,</a:t>
            </a:r>
          </a:p>
          <a:p>
            <a:pPr eaLnBrk="1" hangingPunct="1">
              <a:buFontTx/>
              <a:buNone/>
            </a:pPr>
            <a:r>
              <a:rPr lang="ru-RU" sz="2800" b="1" dirty="0"/>
              <a:t>			а умело расходовать – искусство.</a:t>
            </a:r>
          </a:p>
          <a:p>
            <a:pPr eaLnBrk="1" hangingPunct="1">
              <a:buFontTx/>
              <a:buNone/>
            </a:pPr>
            <a:r>
              <a:rPr lang="ru-RU" sz="2800" b="1" dirty="0"/>
              <a:t>					Ауэрбах Бертольд</a:t>
            </a:r>
          </a:p>
          <a:p>
            <a:pPr algn="just" eaLnBrk="1" hangingPunct="1">
              <a:buFontTx/>
              <a:buNone/>
            </a:pPr>
            <a:endParaRPr lang="ru-RU" sz="2800" b="1" dirty="0">
              <a:solidFill>
                <a:schemeClr val="accent2"/>
              </a:solidFill>
            </a:endParaRPr>
          </a:p>
          <a:p>
            <a:pPr algn="just" eaLnBrk="1" hangingPunct="1">
              <a:buFontTx/>
              <a:buNone/>
            </a:pPr>
            <a:r>
              <a:rPr lang="ru-RU" sz="2800" b="1" dirty="0">
                <a:solidFill>
                  <a:schemeClr val="accent2"/>
                </a:solidFill>
              </a:rPr>
              <a:t>Цель урока:</a:t>
            </a:r>
            <a:r>
              <a:rPr lang="ru-RU" sz="2800" b="1" dirty="0"/>
              <a:t> 	</a:t>
            </a:r>
          </a:p>
          <a:p>
            <a:pPr algn="just" eaLnBrk="1" hangingPunct="1">
              <a:buFontTx/>
              <a:buNone/>
            </a:pPr>
            <a:r>
              <a:rPr lang="ru-RU" sz="2800" b="1" dirty="0"/>
              <a:t>обобщить и показать знания, полученные на предыдущих уроках.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" y="332656"/>
            <a:ext cx="2051719" cy="936625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3714750" y="357188"/>
            <a:ext cx="4587875" cy="1143000"/>
          </a:xfrm>
        </p:spPr>
        <p:txBody>
          <a:bodyPr/>
          <a:lstStyle/>
          <a:p>
            <a:pPr eaLnBrk="1" hangingPunct="1"/>
            <a:r>
              <a:rPr lang="ru-RU" b="1"/>
              <a:t>Этапы урока:</a:t>
            </a:r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0755" name="Group 3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517053"/>
              </p:ext>
            </p:extLst>
          </p:nvPr>
        </p:nvGraphicFramePr>
        <p:xfrm>
          <a:off x="134938" y="1343025"/>
          <a:ext cx="8874732" cy="5346200"/>
        </p:xfrm>
        <a:graphic>
          <a:graphicData uri="http://schemas.openxmlformats.org/drawingml/2006/table">
            <a:tbl>
              <a:tblPr/>
              <a:tblGrid>
                <a:gridCol w="264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10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5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Мотивация. Постановка цели и задач.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1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Актуализация прежних знаний</a:t>
                      </a:r>
                      <a:r>
                        <a:rPr kumimoji="0" 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Первый тур (блиц-опрос): «Быстрый заработок»  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Второй тур аукциона: «Ты – мне, я – тебе». Представление проектов.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Обобщение и систематизация знаний. Третий тур - открытый лот «Конкретный вопрос»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99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Перерыв (подведение предварительных итогов) 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Применение знаний и умений в новой ситуации.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Четвёртый тур аукциона: закрытый лот «Чёрный ящик»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Контроль усвоения. Обсуждение допущенных ошибок. Подведение итогов аукциона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Домашнее задание 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Рефлексия «Дерево успеха»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" y="332656"/>
            <a:ext cx="2051719" cy="936625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332656"/>
            <a:ext cx="2051719" cy="936625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928813" y="1857375"/>
            <a:ext cx="5114925" cy="1143000"/>
          </a:xfrm>
        </p:spPr>
        <p:txBody>
          <a:bodyPr/>
          <a:lstStyle/>
          <a:p>
            <a:pPr eaLnBrk="1" hangingPunct="1"/>
            <a:r>
              <a:rPr lang="ru-RU" sz="4000" b="1" dirty="0">
                <a:hlinkClick r:id="rId3" action="ppaction://hlinkfile"/>
              </a:rPr>
              <a:t>Справка</a:t>
            </a:r>
            <a:endParaRPr lang="ru-RU" sz="4000" b="1" dirty="0"/>
          </a:p>
        </p:txBody>
      </p:sp>
      <p:sp>
        <p:nvSpPr>
          <p:cNvPr id="22532" name="Прямоугольник 6"/>
          <p:cNvSpPr>
            <a:spLocks noChangeArrowheads="1"/>
          </p:cNvSpPr>
          <p:nvPr/>
        </p:nvSpPr>
        <p:spPr bwMode="auto">
          <a:xfrm>
            <a:off x="357188" y="3214688"/>
            <a:ext cx="8356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chemeClr val="accent2"/>
                </a:solidFill>
                <a:cs typeface="Times New Roman" pitchFamily="18" charset="0"/>
                <a:hlinkClick r:id="rId4" action="ppaction://hlinkfile"/>
              </a:rPr>
              <a:t>Правила проведения </a:t>
            </a:r>
          </a:p>
          <a:p>
            <a:pPr algn="ctr"/>
            <a:r>
              <a:rPr lang="ru-RU" sz="4000" b="1" dirty="0">
                <a:solidFill>
                  <a:schemeClr val="accent2"/>
                </a:solidFill>
                <a:cs typeface="Times New Roman" pitchFamily="18" charset="0"/>
                <a:hlinkClick r:id="rId4" action="ppaction://hlinkfile"/>
              </a:rPr>
              <a:t>аукциона</a:t>
            </a:r>
            <a:endParaRPr lang="ru-RU" sz="4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24579" name="Picture 5" descr="10d70b4cfedd2fe6dc6888355f74d27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первой команде</a:t>
            </a:r>
          </a:p>
        </p:txBody>
      </p:sp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829550" y="2517775"/>
            <a:ext cx="1200150" cy="3446463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6630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17500" y="1633538"/>
            <a:ext cx="441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1.</a:t>
            </a:r>
            <a:r>
              <a:rPr lang="ru-RU"/>
              <a:t> </a:t>
            </a:r>
          </a:p>
        </p:txBody>
      </p:sp>
      <p:pic>
        <p:nvPicPr>
          <p:cNvPr id="212995" name="Рисунок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00" y="2060575"/>
            <a:ext cx="7512050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759" name="Рисунок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5915025"/>
            <a:ext cx="239077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первой команде</a:t>
            </a:r>
          </a:p>
        </p:txBody>
      </p:sp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593013" y="2314575"/>
            <a:ext cx="1300162" cy="3649663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2867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867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8678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85750" y="166687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2.</a:t>
            </a:r>
            <a:r>
              <a:rPr lang="ru-RU"/>
              <a:t> </a:t>
            </a:r>
          </a:p>
        </p:txBody>
      </p:sp>
      <p:sp>
        <p:nvSpPr>
          <p:cNvPr id="28680" name="Rectangle 2"/>
          <p:cNvSpPr>
            <a:spLocks noChangeArrowheads="1"/>
          </p:cNvSpPr>
          <p:nvPr/>
        </p:nvSpPr>
        <p:spPr bwMode="auto">
          <a:xfrm>
            <a:off x="711200" y="1117600"/>
            <a:ext cx="94646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/>
          </a:p>
        </p:txBody>
      </p:sp>
      <p:pic>
        <p:nvPicPr>
          <p:cNvPr id="214017" name="Рисунок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188" y="1731963"/>
            <a:ext cx="6881812" cy="434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4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4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5"/>
          <p:cNvSpPr>
            <a:spLocks noGrp="1" noChangeArrowheads="1" noChangeShapeType="1" noTextEdit="1"/>
          </p:cNvSpPr>
          <p:nvPr/>
        </p:nvSpPr>
        <p:spPr bwMode="auto">
          <a:xfrm>
            <a:off x="428625" y="274638"/>
            <a:ext cx="8143875" cy="796925"/>
          </a:xfrm>
          <a:prstGeom prst="rect">
            <a:avLst/>
          </a:prstGeom>
        </p:spPr>
        <p:txBody>
          <a:bodyPr wrap="none" fromWordArt="1"/>
          <a:lstStyle/>
          <a:p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1 тур. «Быстрый заработок»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85750" y="1143000"/>
            <a:ext cx="8035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первой команде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0725" name="Rectangle 15"/>
          <p:cNvSpPr>
            <a:spLocks noChangeArrowheads="1"/>
          </p:cNvSpPr>
          <p:nvPr/>
        </p:nvSpPr>
        <p:spPr bwMode="auto">
          <a:xfrm>
            <a:off x="996950" y="4629150"/>
            <a:ext cx="87423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100">
                <a:cs typeface="Times New Roman" pitchFamily="18" charset="0"/>
              </a:rPr>
              <a:t> </a:t>
            </a:r>
            <a:r>
              <a:rPr lang="ru-RU" sz="1400"/>
              <a:t> </a:t>
            </a:r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28625" y="1898650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3. </a:t>
            </a:r>
          </a:p>
        </p:txBody>
      </p:sp>
      <p:pic>
        <p:nvPicPr>
          <p:cNvPr id="111668" name="Рисунок 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214563"/>
            <a:ext cx="7704138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18" descr="Папирус"/>
          <p:cNvSpPr>
            <a:spLocks noChangeArrowheads="1"/>
          </p:cNvSpPr>
          <p:nvPr/>
        </p:nvSpPr>
        <p:spPr bwMode="auto">
          <a:xfrm>
            <a:off x="7581900" y="25812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1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1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5"/>
          <p:cNvSpPr>
            <a:spLocks noGrp="1" noChangeArrowheads="1" noChangeShapeType="1" noTextEdit="1"/>
          </p:cNvSpPr>
          <p:nvPr/>
        </p:nvSpPr>
        <p:spPr bwMode="auto">
          <a:xfrm>
            <a:off x="428625" y="274638"/>
            <a:ext cx="8143875" cy="796925"/>
          </a:xfrm>
          <a:prstGeom prst="rect">
            <a:avLst/>
          </a:prstGeom>
        </p:spPr>
        <p:txBody>
          <a:bodyPr wrap="none" fromWordArt="1"/>
          <a:lstStyle/>
          <a:p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1 тур. «Быстрый заработок»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85750" y="1143000"/>
            <a:ext cx="8035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первой команде</a:t>
            </a: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2773" name="Rectangle 15"/>
          <p:cNvSpPr>
            <a:spLocks noChangeArrowheads="1"/>
          </p:cNvSpPr>
          <p:nvPr/>
        </p:nvSpPr>
        <p:spPr bwMode="auto">
          <a:xfrm>
            <a:off x="996950" y="4629150"/>
            <a:ext cx="87423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100">
                <a:cs typeface="Times New Roman" pitchFamily="18" charset="0"/>
              </a:rPr>
              <a:t> </a:t>
            </a:r>
            <a:r>
              <a:rPr lang="ru-RU" sz="1400"/>
              <a:t> </a:t>
            </a:r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85750" y="1868488"/>
            <a:ext cx="441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4. </a:t>
            </a:r>
          </a:p>
        </p:txBody>
      </p:sp>
      <p:sp>
        <p:nvSpPr>
          <p:cNvPr id="9" name="AutoShape 18" descr="Папирус"/>
          <p:cNvSpPr>
            <a:spLocks noChangeArrowheads="1"/>
          </p:cNvSpPr>
          <p:nvPr/>
        </p:nvSpPr>
        <p:spPr bwMode="auto">
          <a:xfrm>
            <a:off x="7581900" y="25812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15042" name="Рисунок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9288" y="1789113"/>
            <a:ext cx="69278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43" name="Рисунок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9288" y="5715000"/>
            <a:ext cx="66389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5"/>
          <p:cNvSpPr>
            <a:spLocks noGrp="1" noChangeArrowheads="1" noChangeShapeType="1" noTextEdit="1"/>
          </p:cNvSpPr>
          <p:nvPr/>
        </p:nvSpPr>
        <p:spPr bwMode="auto">
          <a:xfrm>
            <a:off x="428625" y="274638"/>
            <a:ext cx="8143875" cy="796925"/>
          </a:xfrm>
          <a:prstGeom prst="rect">
            <a:avLst/>
          </a:prstGeom>
        </p:spPr>
        <p:txBody>
          <a:bodyPr wrap="none" fromWordArt="1"/>
          <a:lstStyle/>
          <a:p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1 тур. «Быстрый заработок»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85750" y="1143000"/>
            <a:ext cx="8035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первой команде</a:t>
            </a:r>
          </a:p>
        </p:txBody>
      </p:sp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821" name="Rectangle 15"/>
          <p:cNvSpPr>
            <a:spLocks noChangeArrowheads="1"/>
          </p:cNvSpPr>
          <p:nvPr/>
        </p:nvSpPr>
        <p:spPr bwMode="auto">
          <a:xfrm>
            <a:off x="996950" y="4629150"/>
            <a:ext cx="87423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100">
                <a:cs typeface="Times New Roman" pitchFamily="18" charset="0"/>
              </a:rPr>
              <a:t> </a:t>
            </a:r>
            <a:r>
              <a:rPr lang="ru-RU" sz="1400"/>
              <a:t> </a:t>
            </a:r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36550" y="177482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5. </a:t>
            </a:r>
          </a:p>
        </p:txBody>
      </p:sp>
      <p:pic>
        <p:nvPicPr>
          <p:cNvPr id="216066" name="Рисунок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081213"/>
            <a:ext cx="7467600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18" descr="Папирус"/>
          <p:cNvSpPr>
            <a:spLocks noChangeArrowheads="1"/>
          </p:cNvSpPr>
          <p:nvPr/>
        </p:nvSpPr>
        <p:spPr bwMode="auto">
          <a:xfrm>
            <a:off x="7581900" y="25812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Рисунок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9538" y="6149975"/>
            <a:ext cx="16891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6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6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5"/>
          <p:cNvSpPr>
            <a:spLocks noGrp="1" noChangeArrowheads="1" noChangeShapeType="1" noTextEdit="1"/>
          </p:cNvSpPr>
          <p:nvPr/>
        </p:nvSpPr>
        <p:spPr bwMode="auto">
          <a:xfrm>
            <a:off x="428625" y="274638"/>
            <a:ext cx="8143875" cy="796925"/>
          </a:xfrm>
          <a:prstGeom prst="rect">
            <a:avLst/>
          </a:prstGeom>
        </p:spPr>
        <p:txBody>
          <a:bodyPr wrap="none" fromWordArt="1"/>
          <a:lstStyle/>
          <a:p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1 тур. «Быстрый заработок»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85750" y="1143000"/>
            <a:ext cx="8035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первой команде</a:t>
            </a:r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6869" name="Rectangle 15"/>
          <p:cNvSpPr>
            <a:spLocks noChangeArrowheads="1"/>
          </p:cNvSpPr>
          <p:nvPr/>
        </p:nvSpPr>
        <p:spPr bwMode="auto">
          <a:xfrm>
            <a:off x="996950" y="4629150"/>
            <a:ext cx="87423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100">
                <a:cs typeface="Times New Roman" pitchFamily="18" charset="0"/>
              </a:rPr>
              <a:t> </a:t>
            </a:r>
            <a:r>
              <a:rPr lang="ru-RU" sz="1400"/>
              <a:t> </a:t>
            </a:r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36550" y="1774825"/>
            <a:ext cx="441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6. </a:t>
            </a:r>
          </a:p>
        </p:txBody>
      </p:sp>
      <p:sp>
        <p:nvSpPr>
          <p:cNvPr id="9" name="AutoShape 18" descr="Папирус"/>
          <p:cNvSpPr>
            <a:spLocks noChangeArrowheads="1"/>
          </p:cNvSpPr>
          <p:nvPr/>
        </p:nvSpPr>
        <p:spPr bwMode="auto">
          <a:xfrm>
            <a:off x="7581900" y="25812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17090" name="Рисунок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787525"/>
            <a:ext cx="6897687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091" name="Рисунок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1813" y="4475163"/>
            <a:ext cx="5264150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второй команде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28600" y="1500188"/>
            <a:ext cx="721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</a:t>
            </a:r>
            <a:endParaRPr lang="ru-RU" sz="2400" dirty="0"/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1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18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38919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2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21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22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2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38278" name="Рисунок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589088"/>
            <a:ext cx="741997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702550" y="24288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38279" name="Рисунок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0350" y="5842000"/>
            <a:ext cx="23399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8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8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8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8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второй команде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28600" y="1500188"/>
            <a:ext cx="721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</a:t>
            </a:r>
            <a:endParaRPr lang="ru-RU" sz="2400" dirty="0"/>
          </a:p>
        </p:txBody>
      </p: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6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66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40967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6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69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7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7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18114" name="Рисунок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887538"/>
            <a:ext cx="7700963" cy="402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702550" y="24288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второй команде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28600" y="1500188"/>
            <a:ext cx="721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</a:t>
            </a:r>
            <a:endParaRPr lang="ru-RU" sz="2400" dirty="0"/>
          </a:p>
        </p:txBody>
      </p:sp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702550" y="24288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1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15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430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17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1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19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20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19138" name="Рисунок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495425"/>
            <a:ext cx="66484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9139" name="Рисунок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325" y="5357813"/>
            <a:ext cx="637063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второй команде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28600" y="1500188"/>
            <a:ext cx="721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</a:t>
            </a:r>
            <a:endParaRPr lang="ru-RU" sz="2400" dirty="0"/>
          </a:p>
        </p:txBody>
      </p:sp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702550" y="2428875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06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063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4506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065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06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067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5068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20162" name="Рисунок 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850" y="2057400"/>
            <a:ext cx="7313613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0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1 тур. «Быстрый заработок»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285750" y="928688"/>
            <a:ext cx="8035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второй команде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28600" y="1500188"/>
            <a:ext cx="7215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5. </a:t>
            </a:r>
            <a:endParaRPr lang="ru-RU" sz="2400" dirty="0"/>
          </a:p>
        </p:txBody>
      </p:sp>
      <p:sp>
        <p:nvSpPr>
          <p:cNvPr id="4710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710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7110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4711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71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7113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711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711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21186" name="Рисунок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" y="1589088"/>
            <a:ext cx="7435850" cy="457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8" name="AutoShape 18" descr="Папирус"/>
          <p:cNvSpPr>
            <a:spLocks noChangeArrowheads="1"/>
          </p:cNvSpPr>
          <p:nvPr/>
        </p:nvSpPr>
        <p:spPr bwMode="auto">
          <a:xfrm>
            <a:off x="7678738" y="2027238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21187" name="Рисунок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5934075"/>
            <a:ext cx="1944688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5"/>
          <p:cNvSpPr>
            <a:spLocks noGrp="1" noChangeArrowheads="1" noChangeShapeType="1" noTextEdit="1"/>
          </p:cNvSpPr>
          <p:nvPr/>
        </p:nvSpPr>
        <p:spPr bwMode="auto">
          <a:xfrm>
            <a:off x="428625" y="274638"/>
            <a:ext cx="8143875" cy="796925"/>
          </a:xfrm>
          <a:prstGeom prst="rect">
            <a:avLst/>
          </a:prstGeom>
        </p:spPr>
        <p:txBody>
          <a:bodyPr wrap="none" fromWordArt="1"/>
          <a:lstStyle/>
          <a:p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1 тур. «Быстрый заработок»</a:t>
            </a:r>
          </a:p>
        </p:txBody>
      </p:sp>
      <p:sp>
        <p:nvSpPr>
          <p:cNvPr id="5" name="Text Box 6"/>
          <p:cNvSpPr txBox="1">
            <a:spLocks noGrp="1" noChangeArrowheads="1"/>
          </p:cNvSpPr>
          <p:nvPr>
            <p:ph type="body" idx="1"/>
          </p:nvPr>
        </p:nvSpPr>
        <p:spPr>
          <a:xfrm>
            <a:off x="244475" y="1785938"/>
            <a:ext cx="8001000" cy="461962"/>
          </a:xfrm>
        </p:spPr>
        <p:txBody>
          <a:bodyPr>
            <a:spAutoFit/>
          </a:bodyPr>
          <a:lstStyle/>
          <a:p>
            <a:pPr>
              <a:spcBef>
                <a:spcPts val="0"/>
              </a:spcBef>
              <a:buFontTx/>
              <a:buNone/>
              <a:defRPr/>
            </a:pPr>
            <a:r>
              <a:rPr lang="ru-RU" sz="2400" b="1" dirty="0"/>
              <a:t>6.</a:t>
            </a:r>
            <a:endParaRPr lang="ru-RU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22263" y="1000125"/>
            <a:ext cx="80359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Вопросы второй команде</a:t>
            </a:r>
          </a:p>
        </p:txBody>
      </p:sp>
      <p:sp>
        <p:nvSpPr>
          <p:cNvPr id="4915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5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58" name="Rectangle 15"/>
          <p:cNvSpPr>
            <a:spLocks noChangeArrowheads="1"/>
          </p:cNvSpPr>
          <p:nvPr/>
        </p:nvSpPr>
        <p:spPr bwMode="auto">
          <a:xfrm>
            <a:off x="0" y="2543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cs typeface="Times New Roman" pitchFamily="18" charset="0"/>
              </a:rPr>
              <a:t> </a:t>
            </a:r>
            <a:r>
              <a:rPr lang="ru-RU" sz="1400"/>
              <a:t> </a:t>
            </a:r>
            <a:endParaRPr lang="ru-RU"/>
          </a:p>
        </p:txBody>
      </p:sp>
      <p:sp>
        <p:nvSpPr>
          <p:cNvPr id="4915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60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9161" name="AutoShape 4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0" y="6115050"/>
            <a:ext cx="730250" cy="742950"/>
          </a:xfrm>
          <a:prstGeom prst="actionButtonHelp">
            <a:avLst/>
          </a:prstGeom>
          <a:solidFill>
            <a:srgbClr val="33CCCC"/>
          </a:solidFill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39309" name="Рисунок 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" y="1814513"/>
            <a:ext cx="6972300" cy="390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310" name="Рисунок 2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86225" y="2247900"/>
            <a:ext cx="4629150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18" descr="Папирус"/>
          <p:cNvSpPr>
            <a:spLocks noChangeArrowheads="1"/>
          </p:cNvSpPr>
          <p:nvPr/>
        </p:nvSpPr>
        <p:spPr bwMode="auto">
          <a:xfrm>
            <a:off x="7702550" y="2571750"/>
            <a:ext cx="1441450" cy="3816350"/>
          </a:xfrm>
          <a:prstGeom prst="downArrow">
            <a:avLst>
              <a:gd name="adj1" fmla="val 50000"/>
              <a:gd name="adj2" fmla="val 66189"/>
            </a:avLst>
          </a:prstGeom>
          <a:solidFill>
            <a:srgbClr val="FFFF99"/>
          </a:solidFill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9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9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9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9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 descr="14652899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3357563"/>
            <a:ext cx="4786312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5"/>
          <p:cNvSpPr>
            <a:spLocks noChangeArrowheads="1" noChangeShapeType="1" noTextEdit="1"/>
          </p:cNvSpPr>
          <p:nvPr/>
        </p:nvSpPr>
        <p:spPr bwMode="auto">
          <a:xfrm>
            <a:off x="268288" y="1446213"/>
            <a:ext cx="8607425" cy="1743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2 тур </a:t>
            </a:r>
          </a:p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«Ты – мне, я - тебе»</a:t>
            </a:r>
          </a:p>
        </p:txBody>
      </p:sp>
      <p:sp>
        <p:nvSpPr>
          <p:cNvPr id="51205" name="AutoShape 4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0" y="6115050"/>
            <a:ext cx="730250" cy="742950"/>
          </a:xfrm>
          <a:prstGeom prst="actionButtonHelp">
            <a:avLst/>
          </a:prstGeom>
          <a:solidFill>
            <a:srgbClr val="33CCCC"/>
          </a:solidFill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332656"/>
            <a:ext cx="2051719" cy="936625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5" descr="14652899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3357563"/>
            <a:ext cx="4786312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5"/>
          <p:cNvSpPr>
            <a:spLocks noChangeArrowheads="1" noChangeShapeType="1" noTextEdit="1"/>
          </p:cNvSpPr>
          <p:nvPr/>
        </p:nvSpPr>
        <p:spPr bwMode="auto">
          <a:xfrm>
            <a:off x="325438" y="1562100"/>
            <a:ext cx="8607425" cy="1741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3 тур </a:t>
            </a:r>
          </a:p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«Конкретный вопрос»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" y="332656"/>
            <a:ext cx="2051719" cy="936625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257175"/>
            <a:ext cx="864235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3 тур. «Конкретный вопрос»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85750" y="1143000"/>
            <a:ext cx="81438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Открытый лот № 1</a:t>
            </a:r>
          </a:p>
          <a:p>
            <a:pPr>
              <a:defRPr/>
            </a:pPr>
            <a:endParaRPr lang="ru-RU" sz="2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. </a:t>
            </a:r>
            <a:endParaRPr lang="ru-RU" sz="2400" dirty="0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55625" y="5222875"/>
            <a:ext cx="65611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r>
              <a:rPr lang="ru-RU" sz="2800" dirty="0"/>
              <a:t>Вознаграждение </a:t>
            </a:r>
            <a:r>
              <a:rPr lang="ru-RU" sz="2800" b="1" dirty="0" smtClean="0"/>
              <a:t>500 000 </a:t>
            </a:r>
            <a:r>
              <a:rPr lang="ru-RU" sz="2800" b="1" dirty="0"/>
              <a:t>рублей</a:t>
            </a:r>
            <a:r>
              <a:rPr lang="ru-RU" sz="2800" dirty="0"/>
              <a:t>.                                       </a:t>
            </a:r>
          </a:p>
          <a:p>
            <a:r>
              <a:rPr lang="ru-RU" sz="2800" dirty="0"/>
              <a:t>Стартовая цена </a:t>
            </a:r>
            <a:r>
              <a:rPr lang="ru-RU" sz="2800" dirty="0" smtClean="0"/>
              <a:t>50 000 </a:t>
            </a:r>
            <a:r>
              <a:rPr lang="ru-RU" sz="2800" dirty="0"/>
              <a:t>рублей. </a:t>
            </a:r>
          </a:p>
          <a:p>
            <a:r>
              <a:rPr lang="ru-RU" sz="2800" dirty="0"/>
              <a:t>                        </a:t>
            </a:r>
          </a:p>
        </p:txBody>
      </p:sp>
      <p:sp>
        <p:nvSpPr>
          <p:cNvPr id="5530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530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5302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5530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530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55305" name="Рисунок 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713" y="1992313"/>
            <a:ext cx="8094662" cy="372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Picture 5" descr="0029-038-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28575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325438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3 тур. «Конкретный вопрос»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85750" y="1257300"/>
            <a:ext cx="7215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Открытый лот № 2</a:t>
            </a:r>
          </a:p>
          <a:p>
            <a:pPr>
              <a:defRPr/>
            </a:pPr>
            <a:endParaRPr lang="ru-RU" sz="2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388938" y="5499100"/>
            <a:ext cx="6373812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r>
              <a:rPr lang="ru-RU" sz="2800" dirty="0"/>
              <a:t>Вознаграждение </a:t>
            </a:r>
            <a:r>
              <a:rPr lang="ru-RU" sz="2800" b="1" dirty="0" smtClean="0"/>
              <a:t>500 000 </a:t>
            </a:r>
            <a:r>
              <a:rPr lang="ru-RU" sz="2800" b="1" dirty="0"/>
              <a:t>рублей</a:t>
            </a:r>
            <a:r>
              <a:rPr lang="ru-RU" sz="2800" dirty="0"/>
              <a:t>.                                       </a:t>
            </a:r>
          </a:p>
          <a:p>
            <a:r>
              <a:rPr lang="ru-RU" sz="2800" dirty="0"/>
              <a:t>Стартовая цена </a:t>
            </a:r>
            <a:r>
              <a:rPr lang="ru-RU" sz="2800" dirty="0" smtClean="0"/>
              <a:t>50 000 </a:t>
            </a:r>
            <a:r>
              <a:rPr lang="ru-RU" sz="2800" dirty="0"/>
              <a:t>рублей. </a:t>
            </a:r>
          </a:p>
          <a:p>
            <a:r>
              <a:rPr lang="ru-RU" sz="2800" dirty="0"/>
              <a:t>                        </a:t>
            </a:r>
          </a:p>
        </p:txBody>
      </p:sp>
      <p:sp>
        <p:nvSpPr>
          <p:cNvPr id="5734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734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7350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5735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735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735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57354" name="Рисунок 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3213" y="1885950"/>
            <a:ext cx="7724775" cy="40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0029-038-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28575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250825" y="3032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3 тур. «Конкретный вопрос»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331788" y="1211263"/>
            <a:ext cx="78835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Открытый лот № 3</a:t>
            </a:r>
          </a:p>
          <a:p>
            <a:pPr>
              <a:defRPr/>
            </a:pPr>
            <a:endParaRPr lang="ru-RU" sz="2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76375" y="5516563"/>
            <a:ext cx="6310313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dirty="0"/>
          </a:p>
          <a:p>
            <a:r>
              <a:rPr lang="ru-RU" sz="2800" dirty="0"/>
              <a:t>Вознаграждение </a:t>
            </a:r>
            <a:r>
              <a:rPr lang="ru-RU" sz="2800" b="1" dirty="0" smtClean="0"/>
              <a:t>800 000 </a:t>
            </a:r>
            <a:r>
              <a:rPr lang="ru-RU" sz="2800" b="1" dirty="0"/>
              <a:t>рублей</a:t>
            </a:r>
            <a:r>
              <a:rPr lang="ru-RU" sz="2800" dirty="0"/>
              <a:t>. </a:t>
            </a:r>
          </a:p>
          <a:p>
            <a:r>
              <a:rPr lang="ru-RU" sz="2800" dirty="0"/>
              <a:t>Стартовая цена </a:t>
            </a:r>
            <a:r>
              <a:rPr lang="ru-RU" sz="2800" dirty="0" smtClean="0"/>
              <a:t>50 000 </a:t>
            </a:r>
            <a:r>
              <a:rPr lang="ru-RU" sz="2800" dirty="0"/>
              <a:t>рублей. </a:t>
            </a:r>
          </a:p>
          <a:p>
            <a:r>
              <a:rPr lang="ru-RU" sz="2800" dirty="0"/>
              <a:t>                                       </a:t>
            </a:r>
          </a:p>
          <a:p>
            <a:r>
              <a:rPr lang="ru-RU" sz="2800" dirty="0"/>
              <a:t>                        </a:t>
            </a:r>
          </a:p>
        </p:txBody>
      </p:sp>
      <p:sp>
        <p:nvSpPr>
          <p:cNvPr id="5939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939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9398" name="Rectangle 18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1100">
                <a:latin typeface="Times New Roman" pitchFamily="18" charset="0"/>
                <a:cs typeface="Times New Roman" pitchFamily="18" charset="0"/>
              </a:rPr>
              <a:t>. </a:t>
            </a:r>
            <a:endParaRPr lang="ru-RU"/>
          </a:p>
        </p:txBody>
      </p:sp>
      <p:sp>
        <p:nvSpPr>
          <p:cNvPr id="59399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940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940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9402" name="AutoShape 4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0" y="6115050"/>
            <a:ext cx="730250" cy="742950"/>
          </a:xfrm>
          <a:prstGeom prst="actionButtonHelp">
            <a:avLst/>
          </a:prstGeom>
          <a:solidFill>
            <a:srgbClr val="33CCCC"/>
          </a:solidFill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59403" name="Рисунок 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250" y="1827213"/>
            <a:ext cx="7658100" cy="416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0029-038-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28575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92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5" descr="14652899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88"/>
            <a:ext cx="914400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2" name="AutoShape 38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317625" y="3143250"/>
            <a:ext cx="1684338" cy="1581150"/>
          </a:xfrm>
          <a:prstGeom prst="actionButtonBlank">
            <a:avLst/>
          </a:prstGeom>
          <a:gradFill rotWithShape="1">
            <a:gsLst>
              <a:gs pos="0">
                <a:srgbClr val="FFFFFF"/>
              </a:gs>
              <a:gs pos="100000">
                <a:srgbClr val="33CCCC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>
                <a:latin typeface="Times New Roman" pitchFamily="18" charset="0"/>
              </a:rPr>
              <a:t>№ 4</a:t>
            </a:r>
            <a:r>
              <a:rPr lang="ru-RU" sz="2800" b="1">
                <a:latin typeface="Times New Roman" pitchFamily="18" charset="0"/>
              </a:rPr>
              <a:t> </a:t>
            </a:r>
          </a:p>
        </p:txBody>
      </p:sp>
      <p:sp>
        <p:nvSpPr>
          <p:cNvPr id="61443" name="AutoShape 3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868738" y="3143250"/>
            <a:ext cx="1684337" cy="1581150"/>
          </a:xfrm>
          <a:prstGeom prst="actionButtonBlank">
            <a:avLst/>
          </a:prstGeom>
          <a:gradFill rotWithShape="1">
            <a:gsLst>
              <a:gs pos="0">
                <a:srgbClr val="FFFFFF"/>
              </a:gs>
              <a:gs pos="100000">
                <a:srgbClr val="33CCCC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>
                <a:latin typeface="Times New Roman" pitchFamily="18" charset="0"/>
              </a:rPr>
              <a:t>№ 5 </a:t>
            </a:r>
          </a:p>
        </p:txBody>
      </p:sp>
      <p:sp>
        <p:nvSpPr>
          <p:cNvPr id="17457" name="Rectangle 49"/>
          <p:cNvSpPr>
            <a:spLocks noGrp="1" noChangeArrowheads="1"/>
          </p:cNvSpPr>
          <p:nvPr>
            <p:ph type="title"/>
          </p:nvPr>
        </p:nvSpPr>
        <p:spPr>
          <a:xfrm>
            <a:off x="795338" y="2493963"/>
            <a:ext cx="7043737" cy="679450"/>
          </a:xfrm>
        </p:spPr>
        <p:txBody>
          <a:bodyPr/>
          <a:lstStyle/>
          <a:p>
            <a:pPr eaLnBrk="1" hangingPunct="1">
              <a:defRPr/>
            </a:pPr>
            <a:r>
              <a:rPr lang="ru-RU" b="1" kern="1200" dirty="0">
                <a:solidFill>
                  <a:schemeClr val="tx1"/>
                </a:solidFill>
              </a:rPr>
              <a:t>Закрытый лот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445" name="AutoShape 4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0" y="6115050"/>
            <a:ext cx="730250" cy="742950"/>
          </a:xfrm>
          <a:prstGeom prst="actionButtonHelp">
            <a:avLst/>
          </a:prstGeom>
          <a:solidFill>
            <a:srgbClr val="33CCCC"/>
          </a:solidFill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6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" name="WordArt 5"/>
          <p:cNvSpPr>
            <a:spLocks noChangeArrowheads="1" noChangeShapeType="1" noTextEdit="1"/>
          </p:cNvSpPr>
          <p:nvPr/>
        </p:nvSpPr>
        <p:spPr bwMode="auto">
          <a:xfrm>
            <a:off x="1000125" y="714375"/>
            <a:ext cx="7358063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4 тур. «Чёрный ящик»</a:t>
            </a:r>
          </a:p>
        </p:txBody>
      </p:sp>
      <p:sp>
        <p:nvSpPr>
          <p:cNvPr id="61447" name="AutoShape 39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356350" y="3143250"/>
            <a:ext cx="1735138" cy="1581150"/>
          </a:xfrm>
          <a:prstGeom prst="actionButtonBlank">
            <a:avLst/>
          </a:prstGeom>
          <a:gradFill rotWithShape="1">
            <a:gsLst>
              <a:gs pos="0">
                <a:srgbClr val="FFFFFF"/>
              </a:gs>
              <a:gs pos="100000">
                <a:srgbClr val="33CCCC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>
                <a:latin typeface="Times New Roman" pitchFamily="18" charset="0"/>
              </a:rPr>
              <a:t>№ 6</a:t>
            </a:r>
            <a:r>
              <a:rPr lang="ru-RU" sz="2800" b="1">
                <a:latin typeface="Times New Roman" pitchFamily="18" charset="0"/>
              </a:rPr>
              <a:t> </a:t>
            </a:r>
          </a:p>
          <a:p>
            <a:pPr algn="ctr"/>
            <a:r>
              <a:rPr lang="ru-RU" sz="2800" b="1">
                <a:latin typeface="Times New Roman" pitchFamily="18" charset="0"/>
              </a:rPr>
              <a:t>«Сюрприз»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0" y="1889125"/>
            <a:ext cx="7402513" cy="1143000"/>
          </a:xfrm>
        </p:spPr>
        <p:txBody>
          <a:bodyPr/>
          <a:lstStyle/>
          <a:p>
            <a:pPr eaLnBrk="1" hangingPunct="1"/>
            <a:r>
              <a:rPr lang="ru-RU" b="1"/>
              <a:t>Лот № 4</a:t>
            </a:r>
          </a:p>
        </p:txBody>
      </p:sp>
      <p:sp>
        <p:nvSpPr>
          <p:cNvPr id="63490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63491" name="Picture 5" descr="0029-038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WordArt 5"/>
          <p:cNvSpPr txBox="1">
            <a:spLocks noChangeArrowheads="1" noChangeShapeType="1" noTextEdit="1"/>
          </p:cNvSpPr>
          <p:nvPr/>
        </p:nvSpPr>
        <p:spPr bwMode="auto">
          <a:xfrm>
            <a:off x="714375" y="500063"/>
            <a:ext cx="7758113" cy="846137"/>
          </a:xfrm>
          <a:prstGeom prst="rect">
            <a:avLst/>
          </a:prstGeom>
        </p:spPr>
        <p:txBody>
          <a:bodyPr wrap="none" fromWordArt="1"/>
          <a:lstStyle/>
          <a:p>
            <a:pPr algn="ctr">
              <a:defRPr/>
            </a:pPr>
            <a:r>
              <a:rPr lang="ru-RU" sz="3600" b="1" i="1" kern="1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</a:rPr>
              <a:t>«Чёрный ящик»</a:t>
            </a:r>
          </a:p>
        </p:txBody>
      </p:sp>
      <p:pic>
        <p:nvPicPr>
          <p:cNvPr id="63493" name="Рисунок 4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2700" y="3937000"/>
            <a:ext cx="9129713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4" name="Прямоугольник 4"/>
          <p:cNvSpPr>
            <a:spLocks noChangeArrowheads="1"/>
          </p:cNvSpPr>
          <p:nvPr/>
        </p:nvSpPr>
        <p:spPr bwMode="auto">
          <a:xfrm>
            <a:off x="1535993" y="5991225"/>
            <a:ext cx="67451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 dirty="0"/>
              <a:t>Вознаграждение </a:t>
            </a:r>
            <a:r>
              <a:rPr lang="ru-RU" sz="3200" dirty="0" smtClean="0"/>
              <a:t>1 000 000 </a:t>
            </a:r>
            <a:r>
              <a:rPr lang="ru-RU" sz="3200" dirty="0"/>
              <a:t>рублей</a:t>
            </a:r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" name="Ссылка на слайд 7">
                <a:extLst>
                  <a:ext uri="{FF2B5EF4-FFF2-40B4-BE49-F238E27FC236}">
                    <a16:creationId xmlns:a16="http://schemas.microsoft.com/office/drawing/2014/main" id="{6D5D052E-83E2-4F25-86A0-6FAC4CF8BE1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10794819"/>
                  </p:ext>
                </p:extLst>
              </p:nvPr>
            </p:nvGraphicFramePr>
            <p:xfrm>
              <a:off x="5900" y="5689814"/>
              <a:ext cx="1556649" cy="1167487"/>
            </p:xfrm>
            <a:graphic>
              <a:graphicData uri="http://schemas.microsoft.com/office/powerpoint/2016/slidezoom">
                <pslz:sldZm>
                  <pslz:sldZmObj sldId="288" cId="0">
                    <pslz:zmPr id="{585C470F-B623-439D-B26F-E39A18ECF790}" returnToParent="0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556649" cy="11674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" name="Ссылка на слайд 7">
                <a:extLst>
                  <a:ext uri="{FF2B5EF4-FFF2-40B4-BE49-F238E27FC236}">
                    <a16:creationId xmlns:a16="http://schemas.microsoft.com/office/drawing/2014/main" id="{6D5D052E-83E2-4F25-86A0-6FAC4CF8BE1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00" y="5689814"/>
                <a:ext cx="1556649" cy="11674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5"/>
          <p:cNvSpPr>
            <a:spLocks noGrp="1" noChangeArrowheads="1" noChangeShapeType="1" noTextEdit="1"/>
          </p:cNvSpPr>
          <p:nvPr/>
        </p:nvSpPr>
        <p:spPr bwMode="auto">
          <a:xfrm>
            <a:off x="714375" y="571500"/>
            <a:ext cx="7758113" cy="846138"/>
          </a:xfrm>
          <a:prstGeom prst="rect">
            <a:avLst/>
          </a:prstGeom>
        </p:spPr>
        <p:txBody>
          <a:bodyPr wrap="none" fromWordArt="1"/>
          <a:lstStyle/>
          <a:p>
            <a:pPr algn="ctr">
              <a:defRPr/>
            </a:pPr>
            <a:r>
              <a:rPr lang="ru-RU" sz="3600" b="1" i="1" kern="10" dirty="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«Чёрный ящик»</a:t>
            </a:r>
          </a:p>
        </p:txBody>
      </p:sp>
      <p:sp>
        <p:nvSpPr>
          <p:cNvPr id="65538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900113" y="1700213"/>
            <a:ext cx="7935912" cy="4897437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ru-RU" sz="4400" b="1" dirty="0"/>
          </a:p>
          <a:p>
            <a:pPr algn="ctr" eaLnBrk="1" hangingPunct="1">
              <a:buFontTx/>
              <a:buNone/>
            </a:pPr>
            <a:r>
              <a:rPr lang="ru-RU" sz="4400" b="1" dirty="0"/>
              <a:t>Лот № 5</a:t>
            </a:r>
          </a:p>
          <a:p>
            <a:pPr algn="ctr" eaLnBrk="1" hangingPunct="1">
              <a:buFontTx/>
              <a:buNone/>
            </a:pPr>
            <a:endParaRPr lang="ru-RU" sz="3200" b="1" dirty="0"/>
          </a:p>
          <a:p>
            <a:pPr algn="ctr" eaLnBrk="1" hangingPunct="1">
              <a:buFontTx/>
              <a:buNone/>
            </a:pPr>
            <a:endParaRPr lang="ru-RU" sz="3200" b="1" dirty="0"/>
          </a:p>
          <a:p>
            <a:pPr algn="ctr" eaLnBrk="1" hangingPunct="1">
              <a:buFontTx/>
              <a:buNone/>
            </a:pPr>
            <a:endParaRPr lang="ru-RU" sz="3200" b="1" dirty="0"/>
          </a:p>
          <a:p>
            <a:pPr algn="ctr" eaLnBrk="1" hangingPunct="1">
              <a:buFontTx/>
              <a:buNone/>
            </a:pPr>
            <a:endParaRPr lang="ru-RU" sz="3200" b="1" dirty="0"/>
          </a:p>
          <a:p>
            <a:pPr algn="ctr" eaLnBrk="1" hangingPunct="1">
              <a:buFontTx/>
              <a:buNone/>
            </a:pPr>
            <a:endParaRPr lang="ru-RU" sz="3200" dirty="0"/>
          </a:p>
          <a:p>
            <a:pPr algn="ctr" eaLnBrk="1" hangingPunct="1">
              <a:buFontTx/>
              <a:buNone/>
            </a:pPr>
            <a:r>
              <a:rPr lang="ru-RU" sz="3200" dirty="0"/>
              <a:t>Вознаграждение </a:t>
            </a:r>
            <a:r>
              <a:rPr lang="ru-RU" sz="3200" dirty="0" smtClean="0"/>
              <a:t>1 000 000 </a:t>
            </a:r>
            <a:r>
              <a:rPr lang="ru-RU" sz="3200" dirty="0"/>
              <a:t>рублей</a:t>
            </a:r>
          </a:p>
          <a:p>
            <a:pPr algn="ctr" eaLnBrk="1" hangingPunct="1">
              <a:buFontTx/>
              <a:buNone/>
            </a:pPr>
            <a:endParaRPr lang="ru-RU" sz="3200" b="1" dirty="0"/>
          </a:p>
          <a:p>
            <a:pPr eaLnBrk="1" hangingPunct="1"/>
            <a:endParaRPr lang="ru-RU" b="1" dirty="0"/>
          </a:p>
        </p:txBody>
      </p:sp>
      <p:pic>
        <p:nvPicPr>
          <p:cNvPr id="65539" name="Picture 5" descr="0029-038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25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Рисунок 4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088" y="4076700"/>
            <a:ext cx="8759825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03A4A1A7-8DE2-4E9E-B953-D6FB006DC23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20105657"/>
                  </p:ext>
                </p:extLst>
              </p:nvPr>
            </p:nvGraphicFramePr>
            <p:xfrm>
              <a:off x="5900" y="5689814"/>
              <a:ext cx="1556649" cy="1167487"/>
            </p:xfrm>
            <a:graphic>
              <a:graphicData uri="http://schemas.microsoft.com/office/powerpoint/2016/slidezoom">
                <pslz:sldZm>
                  <pslz:sldZmObj sldId="288" cId="0">
                    <pslz:zmPr id="{585C470F-B623-439D-B26F-E39A18ECF790}" returnToParent="0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556649" cy="11674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3" name="Ссылка на слайд 2">
                <a:extLst>
                  <a:ext uri="{FF2B5EF4-FFF2-40B4-BE49-F238E27FC236}">
                    <a16:creationId xmlns:a16="http://schemas.microsoft.com/office/drawing/2014/main" id="{03A4A1A7-8DE2-4E9E-B953-D6FB006DC23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00" y="5689814"/>
                <a:ext cx="1556649" cy="11674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5"/>
          <p:cNvSpPr>
            <a:spLocks noGrp="1" noChangeArrowheads="1" noChangeShapeType="1" noTextEdit="1"/>
          </p:cNvSpPr>
          <p:nvPr/>
        </p:nvSpPr>
        <p:spPr bwMode="auto">
          <a:xfrm>
            <a:off x="714375" y="571500"/>
            <a:ext cx="7758113" cy="846138"/>
          </a:xfrm>
          <a:prstGeom prst="rect">
            <a:avLst/>
          </a:prstGeom>
        </p:spPr>
        <p:txBody>
          <a:bodyPr wrap="none" fromWordArt="1"/>
          <a:lstStyle/>
          <a:p>
            <a:pPr algn="ctr">
              <a:defRPr/>
            </a:pPr>
            <a:r>
              <a:rPr lang="ru-RU" sz="3600" b="1" i="1" kern="10" dirty="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«Чёрный ящик»</a:t>
            </a:r>
          </a:p>
        </p:txBody>
      </p:sp>
      <p:sp>
        <p:nvSpPr>
          <p:cNvPr id="67586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2124075" y="1412875"/>
            <a:ext cx="6510338" cy="52562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4400" b="1"/>
              <a:t>Лот № 6</a:t>
            </a:r>
          </a:p>
          <a:p>
            <a:pPr algn="ctr" eaLnBrk="1" hangingPunct="1">
              <a:buFontTx/>
              <a:buNone/>
            </a:pPr>
            <a:r>
              <a:rPr lang="ru-RU" sz="3600" b="1"/>
              <a:t>«Сюрприз»</a:t>
            </a:r>
          </a:p>
          <a:p>
            <a:pPr algn="ctr" eaLnBrk="1" hangingPunct="1">
              <a:buFontTx/>
              <a:buNone/>
            </a:pPr>
            <a:r>
              <a:rPr lang="ru-RU" sz="3200"/>
              <a:t>(наличные деньги увеличиваются на 50%)</a:t>
            </a:r>
            <a:endParaRPr lang="ru-RU" sz="3200" b="1"/>
          </a:p>
          <a:p>
            <a:pPr algn="ctr" eaLnBrk="1" hangingPunct="1">
              <a:buFontTx/>
              <a:buNone/>
            </a:pPr>
            <a:endParaRPr lang="ru-RU" sz="3200" b="1"/>
          </a:p>
          <a:p>
            <a:pPr algn="ctr" eaLnBrk="1" hangingPunct="1">
              <a:buFontTx/>
              <a:buNone/>
            </a:pPr>
            <a:endParaRPr lang="ru-RU" sz="3200"/>
          </a:p>
          <a:p>
            <a:pPr algn="ctr" eaLnBrk="1" hangingPunct="1">
              <a:buFontTx/>
              <a:buNone/>
            </a:pPr>
            <a:endParaRPr lang="ru-RU" sz="3200"/>
          </a:p>
          <a:p>
            <a:pPr eaLnBrk="1" hangingPunct="1"/>
            <a:endParaRPr lang="ru-RU" b="1"/>
          </a:p>
        </p:txBody>
      </p:sp>
      <p:pic>
        <p:nvPicPr>
          <p:cNvPr id="67587" name="Picture 5" descr="0029-038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25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8" name="Рисунок 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338" y="4224338"/>
            <a:ext cx="9110662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AutoShape 4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0" y="6115050"/>
            <a:ext cx="730250" cy="742950"/>
          </a:xfrm>
          <a:prstGeom prst="actionButtonHelp">
            <a:avLst/>
          </a:prstGeom>
          <a:solidFill>
            <a:srgbClr val="33CCCC"/>
          </a:solidFill>
          <a:ln w="38100">
            <a:solidFill>
              <a:srgbClr val="008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6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857250" y="571500"/>
            <a:ext cx="742950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  <a:latin typeface="Arial"/>
                <a:cs typeface="Arial"/>
                <a:hlinkClick r:id="rId3" action="ppaction://hlinkfile"/>
              </a:rPr>
              <a:t>Итоги аукциона</a:t>
            </a:r>
            <a:endParaRPr lang="ru-RU" sz="3600" b="1" i="1" kern="10" dirty="0">
              <a:ln w="28575">
                <a:solidFill>
                  <a:srgbClr val="000080"/>
                </a:solidFill>
                <a:round/>
                <a:headEnd/>
                <a:tailEnd/>
              </a:ln>
              <a:solidFill>
                <a:srgbClr val="262673"/>
              </a:solidFill>
              <a:latin typeface="Arial"/>
              <a:cs typeface="Arial"/>
            </a:endParaRPr>
          </a:p>
        </p:txBody>
      </p:sp>
      <p:pic>
        <p:nvPicPr>
          <p:cNvPr id="69634" name="Содержимое 4" descr="C:\Users\User\Pictures\деньги.jpg"/>
          <p:cNvPicPr>
            <a:picLocks noGrp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022437" y="1628800"/>
            <a:ext cx="7099126" cy="3947889"/>
          </a:xfrm>
        </p:spPr>
      </p:pic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3" name="Ссылка на слайд 2">
                <a:extLst>
                  <a:ext uri="{FF2B5EF4-FFF2-40B4-BE49-F238E27FC236}">
                    <a16:creationId xmlns:a16="http://schemas.microsoft.com/office/drawing/2014/main" id="{28AAD298-5876-430F-A086-F9F53D0EE28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34731876"/>
                  </p:ext>
                </p:extLst>
              </p:nvPr>
            </p:nvGraphicFramePr>
            <p:xfrm>
              <a:off x="0" y="6000750"/>
              <a:ext cx="1143000" cy="857250"/>
            </p:xfrm>
            <a:graphic>
              <a:graphicData uri="http://schemas.microsoft.com/office/powerpoint/2016/slidezoom">
                <pslz:sldZm>
                  <pslz:sldZmObj sldId="313" cId="0">
                    <pslz:zmPr id="{48597B1A-377E-4468-8EED-EC853843CC17}" returnToParent="0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43000" cy="8572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3" name="Ссылка на слайд 2">
                <a:extLst>
                  <a:ext uri="{FF2B5EF4-FFF2-40B4-BE49-F238E27FC236}">
                    <a16:creationId xmlns:a16="http://schemas.microsoft.com/office/drawing/2014/main" id="{28AAD298-5876-430F-A086-F9F53D0EE28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0" y="6000750"/>
                <a:ext cx="1143000" cy="8572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5" name="Ссылка на слайд 4">
                <a:extLst>
                  <a:ext uri="{FF2B5EF4-FFF2-40B4-BE49-F238E27FC236}">
                    <a16:creationId xmlns:a16="http://schemas.microsoft.com/office/drawing/2014/main" id="{F081A8BA-0B10-4797-A8C9-D1DC9CB9B27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66331849"/>
                  </p:ext>
                </p:extLst>
              </p:nvPr>
            </p:nvGraphicFramePr>
            <p:xfrm>
              <a:off x="3779912" y="6000750"/>
              <a:ext cx="1143000" cy="857250"/>
            </p:xfrm>
            <a:graphic>
              <a:graphicData uri="http://schemas.microsoft.com/office/powerpoint/2016/slidezoom">
                <pslz:sldZm>
                  <pslz:sldZmObj sldId="325" cId="0">
                    <pslz:zmPr id="{B402C40A-732B-4171-AE13-24089855DCC7}" returnToParent="0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43000" cy="8572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5" name="Ссылка на слайд 4">
                <a:extLst>
                  <a:ext uri="{FF2B5EF4-FFF2-40B4-BE49-F238E27FC236}">
                    <a16:creationId xmlns:a16="http://schemas.microsoft.com/office/drawing/2014/main" id="{F081A8BA-0B10-4797-A8C9-D1DC9CB9B27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79912" y="6000750"/>
                <a:ext cx="1143000" cy="8572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" name="Ссылка на слайд 7">
                <a:extLst>
                  <a:ext uri="{FF2B5EF4-FFF2-40B4-BE49-F238E27FC236}">
                    <a16:creationId xmlns:a16="http://schemas.microsoft.com/office/drawing/2014/main" id="{28AC9C3D-9438-418B-99C7-FDE37FC10BB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53361014"/>
                  </p:ext>
                </p:extLst>
              </p:nvPr>
            </p:nvGraphicFramePr>
            <p:xfrm>
              <a:off x="8001000" y="6000750"/>
              <a:ext cx="1143000" cy="857250"/>
            </p:xfrm>
            <a:graphic>
              <a:graphicData uri="http://schemas.microsoft.com/office/powerpoint/2016/slidezoom">
                <pslz:sldZm>
                  <pslz:sldZmObj sldId="288" cId="0">
                    <pslz:zmPr id="{074DDBA5-8AE6-48BC-96FE-698A3FF4121B}" returnToParent="0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43000" cy="8572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" name="Ссылка на слайд 7">
                <a:extLst>
                  <a:ext uri="{FF2B5EF4-FFF2-40B4-BE49-F238E27FC236}">
                    <a16:creationId xmlns:a16="http://schemas.microsoft.com/office/drawing/2014/main" id="{28AC9C3D-9438-418B-99C7-FDE37FC10BB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001000" y="6000750"/>
                <a:ext cx="1143000" cy="8572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Содержимое 2"/>
          <p:cNvSpPr>
            <a:spLocks noGrp="1"/>
          </p:cNvSpPr>
          <p:nvPr>
            <p:ph sz="half" idx="1"/>
          </p:nvPr>
        </p:nvSpPr>
        <p:spPr>
          <a:xfrm>
            <a:off x="269875" y="1206500"/>
            <a:ext cx="1119188" cy="527050"/>
          </a:xfrm>
        </p:spPr>
        <p:txBody>
          <a:bodyPr/>
          <a:lstStyle/>
          <a:p>
            <a:r>
              <a:rPr lang="ru-RU"/>
              <a:t>1.</a:t>
            </a:r>
          </a:p>
          <a:p>
            <a:endParaRPr lang="ru-RU"/>
          </a:p>
        </p:txBody>
      </p:sp>
      <p:sp>
        <p:nvSpPr>
          <p:cNvPr id="71682" name="Содержимое 3"/>
          <p:cNvSpPr>
            <a:spLocks noGrp="1"/>
          </p:cNvSpPr>
          <p:nvPr>
            <p:ph sz="half" idx="2"/>
          </p:nvPr>
        </p:nvSpPr>
        <p:spPr>
          <a:xfrm>
            <a:off x="249238" y="3189288"/>
            <a:ext cx="8429625" cy="3194050"/>
          </a:xfrm>
        </p:spPr>
        <p:txBody>
          <a:bodyPr/>
          <a:lstStyle/>
          <a:p>
            <a:r>
              <a:rPr lang="ru-RU"/>
              <a:t>2.</a:t>
            </a:r>
          </a:p>
          <a:p>
            <a:endParaRPr lang="ru-RU"/>
          </a:p>
          <a:p>
            <a:endParaRPr lang="ru-RU"/>
          </a:p>
          <a:p>
            <a:r>
              <a:rPr lang="ru-RU"/>
              <a:t>3. </a:t>
            </a:r>
          </a:p>
          <a:p>
            <a:pPr>
              <a:buFontTx/>
              <a:buNone/>
            </a:pPr>
            <a:endParaRPr lang="ru-RU"/>
          </a:p>
        </p:txBody>
      </p:sp>
      <p:sp>
        <p:nvSpPr>
          <p:cNvPr id="5" name="WordArt 5"/>
          <p:cNvSpPr>
            <a:spLocks noGrp="1" noChangeArrowheads="1" noChangeShapeType="1" noTextEdit="1"/>
          </p:cNvSpPr>
          <p:nvPr>
            <p:ph type="title"/>
          </p:nvPr>
        </p:nvSpPr>
        <p:spPr/>
        <p:txBody>
          <a:bodyPr wrap="none" fromWordArt="1"/>
          <a:lstStyle/>
          <a:p>
            <a:pPr>
              <a:defRPr/>
            </a:pPr>
            <a:r>
              <a:rPr lang="ru-RU" sz="4800" b="1" i="1" kern="10" dirty="0">
                <a:ln w="2857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262673"/>
                </a:solidFill>
              </a:rPr>
              <a:t>Домашнее задание:</a:t>
            </a:r>
          </a:p>
        </p:txBody>
      </p:sp>
      <p:sp>
        <p:nvSpPr>
          <p:cNvPr id="7168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168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168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1687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71688" name="Рисунок 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25" y="1644650"/>
            <a:ext cx="9050338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9" name="Рисунок 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75" y="5421313"/>
            <a:ext cx="9112250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0" name="Рисунок 6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325" y="3570288"/>
            <a:ext cx="908367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74638"/>
            <a:ext cx="8075612" cy="922337"/>
          </a:xfrm>
        </p:spPr>
        <p:txBody>
          <a:bodyPr/>
          <a:lstStyle/>
          <a:p>
            <a:pPr eaLnBrk="1" hangingPunct="1"/>
            <a:r>
              <a:rPr lang="ru-RU">
                <a:solidFill>
                  <a:schemeClr val="accent2"/>
                </a:solidFill>
              </a:rPr>
              <a:t>«Дерево успеха»</a:t>
            </a:r>
          </a:p>
        </p:txBody>
      </p:sp>
      <p:sp>
        <p:nvSpPr>
          <p:cNvPr id="73730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algn="just" eaLnBrk="1" hangingPunct="1"/>
            <a:r>
              <a:rPr lang="ru-RU" sz="2800" b="1"/>
              <a:t>если получилось и понятно всё, то прикрепите к дереву зелёный лист, если  были небольшие затруднения – жёлтый, если ничего не получилось - красный. </a:t>
            </a:r>
          </a:p>
        </p:txBody>
      </p:sp>
      <p:pic>
        <p:nvPicPr>
          <p:cNvPr id="73731" name="Picture 6" descr="Дерево успеха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2924175"/>
            <a:ext cx="5616575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WordArt 5"/>
          <p:cNvSpPr>
            <a:spLocks noChangeArrowheads="1" noChangeShapeType="1" noTextEdit="1"/>
          </p:cNvSpPr>
          <p:nvPr/>
        </p:nvSpPr>
        <p:spPr bwMode="auto">
          <a:xfrm>
            <a:off x="746125" y="279400"/>
            <a:ext cx="8054975" cy="27908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99CC"/>
                    </a:gs>
                    <a:gs pos="50000">
                      <a:srgbClr val="00475E"/>
                    </a:gs>
                    <a:gs pos="100000">
                      <a:srgbClr val="0099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ВСЕМ ДАЛЬНЕЙШИХ</a:t>
            </a:r>
          </a:p>
          <a:p>
            <a:pPr algn="ctr"/>
            <a:r>
              <a:rPr lang="ru-RU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99CC"/>
                    </a:gs>
                    <a:gs pos="50000">
                      <a:srgbClr val="00475E"/>
                    </a:gs>
                    <a:gs pos="100000">
                      <a:srgbClr val="0099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ТВОРЧЕСКИХ УСПЕХОВ</a:t>
            </a:r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1042988" y="5516563"/>
            <a:ext cx="7200900" cy="954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СПАСИБО ЗА УРОК !</a:t>
            </a:r>
          </a:p>
        </p:txBody>
      </p:sp>
      <p:pic>
        <p:nvPicPr>
          <p:cNvPr id="75779" name="Picture 5" descr="14652899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2286000"/>
            <a:ext cx="4583113" cy="294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nimBg="1"/>
      <p:bldP spid="35846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1996</TotalTime>
  <Words>523</Words>
  <Application>Microsoft Office PowerPoint</Application>
  <PresentationFormat>Экран (4:3)</PresentationFormat>
  <Paragraphs>179</Paragraphs>
  <Slides>30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Comic Sans MS</vt:lpstr>
      <vt:lpstr>PT Sans</vt:lpstr>
      <vt:lpstr>Times New Roman</vt:lpstr>
      <vt:lpstr>Оформление по умолчанию</vt:lpstr>
      <vt:lpstr>Презентация PowerPoint</vt:lpstr>
      <vt:lpstr>Презентация PowerPoint</vt:lpstr>
      <vt:lpstr>Этапы урока:</vt:lpstr>
      <vt:lpstr>Справка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Закрытый лот</vt:lpstr>
      <vt:lpstr>Лот № 4</vt:lpstr>
      <vt:lpstr>Презентация PowerPoint</vt:lpstr>
      <vt:lpstr>Презентация PowerPoint</vt:lpstr>
      <vt:lpstr>Презентация PowerPoint</vt:lpstr>
      <vt:lpstr>Домашнее задание:</vt:lpstr>
      <vt:lpstr>«Дерево успеха»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User</cp:lastModifiedBy>
  <cp:revision>157</cp:revision>
  <dcterms:created xsi:type="dcterms:W3CDTF">2018-10-07T05:28:25Z</dcterms:created>
  <dcterms:modified xsi:type="dcterms:W3CDTF">2025-06-05T09:26:26Z</dcterms:modified>
</cp:coreProperties>
</file>